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2"/>
  </p:notesMasterIdLst>
  <p:handoutMasterIdLst>
    <p:handoutMasterId r:id="rId33"/>
  </p:handoutMasterIdLst>
  <p:sldIdLst>
    <p:sldId id="256" r:id="rId2"/>
    <p:sldId id="257" r:id="rId3"/>
    <p:sldId id="258" r:id="rId4"/>
    <p:sldId id="259" r:id="rId5"/>
    <p:sldId id="260" r:id="rId6"/>
    <p:sldId id="261" r:id="rId7"/>
    <p:sldId id="262" r:id="rId8"/>
    <p:sldId id="283" r:id="rId9"/>
    <p:sldId id="263" r:id="rId10"/>
    <p:sldId id="264" r:id="rId11"/>
    <p:sldId id="282" r:id="rId12"/>
    <p:sldId id="265" r:id="rId13"/>
    <p:sldId id="284" r:id="rId14"/>
    <p:sldId id="285" r:id="rId15"/>
    <p:sldId id="266" r:id="rId16"/>
    <p:sldId id="267" r:id="rId17"/>
    <p:sldId id="268"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12/13/2019</a:t>
            </a:fld>
            <a:endParaRPr lang="en-US" dirty="0"/>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dirty="0"/>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12/13/2019</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dirty="0"/>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063A73A8-0525-4BCD-B4F3-14CEE3333D4A}" type="datetime1">
              <a:rPr lang="en-US" smtClean="0"/>
              <a:t>12/13/2019</a:t>
            </a:fld>
            <a:endParaRPr lang="en-US" dirty="0"/>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5E2A4B60-2C60-47A8-8CBF-0D8FA3556036}" type="datetime1">
              <a:rPr lang="en-US" smtClean="0"/>
              <a:t>12/13/2019</a:t>
            </a:fld>
            <a:endParaRPr lang="en-US" dirty="0"/>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D0B7A57B-8B49-4C8E-9360-368B7AF21151}" type="datetime1">
              <a:rPr lang="en-US" smtClean="0"/>
              <a:t>12/13/2019</a:t>
            </a:fld>
            <a:endParaRPr lang="en-US" dirty="0"/>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AF90B1E7-7CFF-4834-B7E4-4A4AEDEE8D3B}" type="datetime1">
              <a:rPr lang="en-US" smtClean="0"/>
              <a:t>12/13/2019</a:t>
            </a:fld>
            <a:endParaRPr lang="en-US" dirty="0"/>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655DD81C-B25B-47D1-ADFD-579562AEC890}" type="datetime1">
              <a:rPr lang="en-US" smtClean="0"/>
              <a:t>12/13/2019</a:t>
            </a:fld>
            <a:endParaRPr lang="en-US" dirty="0"/>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B27CDC0C-85C8-490A-B5C3-25EAEE07D81F}" type="datetime1">
              <a:rPr lang="en-US" smtClean="0"/>
              <a:t>12/13/2019</a:t>
            </a:fld>
            <a:endParaRPr lang="en-US" dirty="0"/>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65CA6E21-A2EA-4B9F-AC13-288C0DF99515}" type="datetime1">
              <a:rPr lang="en-US" smtClean="0"/>
              <a:t>12/13/2019</a:t>
            </a:fld>
            <a:endParaRPr lang="en-US" dirty="0"/>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4C0272CB-2A6F-42F6-AACD-23DD6552D4BF}" type="datetime1">
              <a:rPr lang="en-US" smtClean="0"/>
              <a:t>12/13/2019</a:t>
            </a:fld>
            <a:endParaRPr lang="en-US" dirty="0"/>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168C7E67-77EC-434E-9685-904D5E5799F8}" type="datetime1">
              <a:rPr lang="en-US" smtClean="0"/>
              <a:t>12/13/2019</a:t>
            </a:fld>
            <a:endParaRPr lang="en-US" dirty="0"/>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4524F4C9-F6E6-46F3-BE5E-6CDC37402CED}" type="datetime1">
              <a:rPr lang="en-US" smtClean="0"/>
              <a:t>12/13/2019</a:t>
            </a:fld>
            <a:endParaRPr lang="en-US" dirty="0"/>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E272429A-D1B3-4786-8E1B-BE5D905034A8}" type="datetime1">
              <a:rPr lang="en-US" smtClean="0"/>
              <a:t>12/13/2019</a:t>
            </a:fld>
            <a:endParaRPr lang="en-US" dirty="0"/>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275F03-13BC-4DBE-A616-56094A1D4361}" type="datetime1">
              <a:rPr lang="en-US" smtClean="0"/>
              <a:t>12/13/2019</a:t>
            </a:fld>
            <a:endParaRPr lang="en-US" dirty="0"/>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61ABB0C-8CBE-490C-8310-439A90428376}"/>
              </a:ext>
            </a:extLst>
          </p:cNvPr>
          <p:cNvSpPr txBox="1">
            <a:spLocks/>
          </p:cNvSpPr>
          <p:nvPr/>
        </p:nvSpPr>
        <p:spPr>
          <a:xfrm>
            <a:off x="6632350" y="998178"/>
            <a:ext cx="4645250" cy="288911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Aft>
                <a:spcPts val="600"/>
              </a:spcAft>
            </a:pPr>
            <a:r>
              <a:rPr lang="en-US" dirty="0">
                <a:latin typeface="Vivaldi" panose="03020602050506090804" pitchFamily="66" charset="0"/>
              </a:rPr>
              <a:t>Camp Meeting Guadeloupe</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a:xfrm>
            <a:off x="6765288" y="4181725"/>
            <a:ext cx="4645250" cy="1147863"/>
          </a:xfrm>
        </p:spPr>
        <p:txBody>
          <a:bodyPr vert="horz" lIns="91440" tIns="45720" rIns="91440" bIns="45720" rtlCol="0" anchor="t">
            <a:noAutofit/>
          </a:bodyPr>
          <a:lstStyle/>
          <a:p>
            <a:pPr algn="l"/>
            <a:r>
              <a:rPr lang="en-US" dirty="0">
                <a:latin typeface="Arial Narrow" panose="020B0606020202030204" pitchFamily="34" charset="0"/>
              </a:rPr>
              <a:t>The Diadochi Wars   3 of 15</a:t>
            </a:r>
          </a:p>
          <a:p>
            <a:pPr algn="l"/>
            <a:r>
              <a:rPr lang="en-US" dirty="0">
                <a:latin typeface="Arial Narrow" panose="020B0606020202030204" pitchFamily="34" charset="0"/>
              </a:rPr>
              <a:t>Tess Lambert</a:t>
            </a:r>
          </a:p>
          <a:p>
            <a:pPr algn="l"/>
            <a:r>
              <a:rPr lang="en-US" dirty="0">
                <a:latin typeface="Arial Narrow" panose="020B0606020202030204" pitchFamily="34" charset="0"/>
              </a:rPr>
              <a:t>April 2019</a:t>
            </a:r>
          </a:p>
        </p:txBody>
      </p:sp>
      <p:sp>
        <p:nvSpPr>
          <p:cNvPr id="1041" name="Freeform: Shape 83">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0AC55ABB-F701-428A-B0D7-B66A11A15B21}"/>
              </a:ext>
            </a:extLst>
          </p:cNvPr>
          <p:cNvPicPr>
            <a:picLocks noChangeAspect="1"/>
          </p:cNvPicPr>
          <p:nvPr/>
        </p:nvPicPr>
        <p:blipFill rotWithShape="1">
          <a:blip r:embed="rId2"/>
          <a:srcRect t="1309" r="-1" b="18716"/>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a:xfrm>
            <a:off x="11003280" y="603504"/>
            <a:ext cx="548640" cy="548640"/>
          </a:xfrm>
          <a:prstGeom prst="ellipse">
            <a:avLst/>
          </a:prstGeom>
          <a:solidFill>
            <a:srgbClr val="7F7F7F"/>
          </a:solidFill>
        </p:spPr>
        <p:txBody>
          <a:bodyPr vert="horz" lIns="91440" tIns="45720" rIns="91440" bIns="45720" rtlCol="0" anchor="ctr">
            <a:normAutofit/>
          </a:bodyPr>
          <a:lstStyle/>
          <a:p>
            <a:pPr algn="ctr">
              <a:spcAft>
                <a:spcPts val="600"/>
              </a:spcAft>
              <a:defRPr/>
            </a:pPr>
            <a:fld id="{1E1B8BD3-EEEF-4896-BEE3-06C250004F3C}" type="slidenum">
              <a:rPr lang="en-US" sz="1500">
                <a:solidFill>
                  <a:srgbClr val="FFFFFF"/>
                </a:solidFill>
                <a:latin typeface="Calibri" panose="020F0502020204030204"/>
              </a:rPr>
              <a:pPr algn="ctr">
                <a:spcAft>
                  <a:spcPts val="600"/>
                </a:spcAft>
                <a:defRPr/>
              </a:pPr>
              <a:t>1</a:t>
            </a:fld>
            <a:endParaRPr lang="en-US" sz="1500" dirty="0">
              <a:solidFill>
                <a:srgbClr val="FFFFFF"/>
              </a:solidFill>
              <a:latin typeface="Calibri" panose="020F0502020204030204"/>
            </a:endParaRPr>
          </a:p>
        </p:txBody>
      </p:sp>
    </p:spTree>
    <p:extLst>
      <p:ext uri="{BB962C8B-B14F-4D97-AF65-F5344CB8AC3E}">
        <p14:creationId xmlns:p14="http://schemas.microsoft.com/office/powerpoint/2010/main" val="1329348092"/>
      </p:ext>
    </p:extLst>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39"/>
                                        </p:tgtEl>
                                        <p:attrNameLst>
                                          <p:attrName>style.visibility</p:attrName>
                                        </p:attrNameLst>
                                      </p:cBhvr>
                                      <p:to>
                                        <p:strVal val="visible"/>
                                      </p:to>
                                    </p:set>
                                    <p:animEffect transition="in" filter="fade">
                                      <p:cBhvr>
                                        <p:cTn id="26" dur="500"/>
                                        <p:tgtEl>
                                          <p:spTgt spid="10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build="p"/>
      <p:bldP spid="103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20D1AC-E0EB-4F2C-A825-88BF45E3F39F}"/>
              </a:ext>
            </a:extLst>
          </p:cNvPr>
          <p:cNvSpPr>
            <a:spLocks noGrp="1"/>
          </p:cNvSpPr>
          <p:nvPr>
            <p:ph type="sldNum" sz="quarter" idx="12"/>
          </p:nvPr>
        </p:nvSpPr>
        <p:spPr/>
        <p:txBody>
          <a:bodyPr/>
          <a:lstStyle/>
          <a:p>
            <a:fld id="{1E1B8BD3-EEEF-4896-BEE3-06C250004F3C}" type="slidenum">
              <a:rPr lang="en-US" smtClean="0"/>
              <a:pPr/>
              <a:t>10</a:t>
            </a:fld>
            <a:endParaRPr lang="en-US" dirty="0"/>
          </a:p>
        </p:txBody>
      </p:sp>
      <p:pic>
        <p:nvPicPr>
          <p:cNvPr id="104" name="Picture 2">
            <a:extLst>
              <a:ext uri="{FF2B5EF4-FFF2-40B4-BE49-F238E27FC236}">
                <a16:creationId xmlns:a16="http://schemas.microsoft.com/office/drawing/2014/main" id="{C8AF9D9A-CAEB-4FC0-836A-840D96A691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2241" y="5003490"/>
            <a:ext cx="685800"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05" name="Text Box 3">
            <a:extLst>
              <a:ext uri="{FF2B5EF4-FFF2-40B4-BE49-F238E27FC236}">
                <a16:creationId xmlns:a16="http://schemas.microsoft.com/office/drawing/2014/main" id="{30CD3855-3C3D-4E78-8AD8-FD3AFC5D7569}"/>
              </a:ext>
            </a:extLst>
          </p:cNvPr>
          <p:cNvSpPr txBox="1">
            <a:spLocks noChangeArrowheads="1"/>
          </p:cNvSpPr>
          <p:nvPr/>
        </p:nvSpPr>
        <p:spPr bwMode="auto">
          <a:xfrm>
            <a:off x="476853" y="1060139"/>
            <a:ext cx="6848475" cy="2387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6" name="AutoShape 4">
            <a:extLst>
              <a:ext uri="{FF2B5EF4-FFF2-40B4-BE49-F238E27FC236}">
                <a16:creationId xmlns:a16="http://schemas.microsoft.com/office/drawing/2014/main" id="{180003CC-58EF-424E-BB66-5258C4D170ED}"/>
              </a:ext>
            </a:extLst>
          </p:cNvPr>
          <p:cNvCxnSpPr>
            <a:cxnSpLocks noChangeShapeType="1"/>
          </p:cNvCxnSpPr>
          <p:nvPr/>
        </p:nvCxnSpPr>
        <p:spPr bwMode="auto">
          <a:xfrm>
            <a:off x="1818291" y="2563502"/>
            <a:ext cx="4657725" cy="95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 name="AutoShape 5">
            <a:extLst>
              <a:ext uri="{FF2B5EF4-FFF2-40B4-BE49-F238E27FC236}">
                <a16:creationId xmlns:a16="http://schemas.microsoft.com/office/drawing/2014/main" id="{DC485649-48F0-4058-BD49-D83719F053D1}"/>
              </a:ext>
            </a:extLst>
          </p:cNvPr>
          <p:cNvCxnSpPr>
            <a:cxnSpLocks noChangeShapeType="1"/>
          </p:cNvCxnSpPr>
          <p:nvPr/>
        </p:nvCxnSpPr>
        <p:spPr bwMode="auto">
          <a:xfrm>
            <a:off x="1894491" y="2134877"/>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8" name="Text Box 6">
            <a:extLst>
              <a:ext uri="{FF2B5EF4-FFF2-40B4-BE49-F238E27FC236}">
                <a16:creationId xmlns:a16="http://schemas.microsoft.com/office/drawing/2014/main" id="{8238C978-934F-4CCC-8F61-38F919330E62}"/>
              </a:ext>
            </a:extLst>
          </p:cNvPr>
          <p:cNvSpPr txBox="1">
            <a:spLocks noChangeArrowheads="1"/>
          </p:cNvSpPr>
          <p:nvPr/>
        </p:nvSpPr>
        <p:spPr bwMode="auto">
          <a:xfrm>
            <a:off x="529241" y="1126815"/>
            <a:ext cx="1068387"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Adramyttium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“Abide in death”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9" name="AutoShape 7">
            <a:extLst>
              <a:ext uri="{FF2B5EF4-FFF2-40B4-BE49-F238E27FC236}">
                <a16:creationId xmlns:a16="http://schemas.microsoft.com/office/drawing/2014/main" id="{DC8C206B-7F33-48A1-BAF6-23F4A44AEC39}"/>
              </a:ext>
            </a:extLst>
          </p:cNvPr>
          <p:cNvCxnSpPr>
            <a:cxnSpLocks noChangeShapeType="1"/>
          </p:cNvCxnSpPr>
          <p:nvPr/>
        </p:nvCxnSpPr>
        <p:spPr bwMode="auto">
          <a:xfrm>
            <a:off x="1734153" y="2115827"/>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0" name="Text Box 8">
            <a:extLst>
              <a:ext uri="{FF2B5EF4-FFF2-40B4-BE49-F238E27FC236}">
                <a16:creationId xmlns:a16="http://schemas.microsoft.com/office/drawing/2014/main" id="{4990028D-2F97-44F5-AA5C-6CFE0A295D53}"/>
              </a:ext>
            </a:extLst>
          </p:cNvPr>
          <p:cNvSpPr txBox="1">
            <a:spLocks noChangeArrowheads="1"/>
          </p:cNvSpPr>
          <p:nvPr/>
        </p:nvSpPr>
        <p:spPr bwMode="auto">
          <a:xfrm>
            <a:off x="1597628" y="1639577"/>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Ceasarea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Text Box 9">
            <a:extLst>
              <a:ext uri="{FF2B5EF4-FFF2-40B4-BE49-F238E27FC236}">
                <a16:creationId xmlns:a16="http://schemas.microsoft.com/office/drawing/2014/main" id="{B1AC612F-2857-4117-92AF-2A5B5232DB32}"/>
              </a:ext>
            </a:extLst>
          </p:cNvPr>
          <p:cNvSpPr txBox="1">
            <a:spLocks noChangeArrowheads="1"/>
          </p:cNvSpPr>
          <p:nvPr/>
        </p:nvSpPr>
        <p:spPr bwMode="auto">
          <a:xfrm>
            <a:off x="1611916" y="1069665"/>
            <a:ext cx="631825"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“cut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Text Box 10">
            <a:extLst>
              <a:ext uri="{FF2B5EF4-FFF2-40B4-BE49-F238E27FC236}">
                <a16:creationId xmlns:a16="http://schemas.microsoft.com/office/drawing/2014/main" id="{911C196B-FA9A-49E3-B01A-C7E2005F572C}"/>
              </a:ext>
            </a:extLst>
          </p:cNvPr>
          <p:cNvSpPr txBox="1">
            <a:spLocks noChangeArrowheads="1"/>
          </p:cNvSpPr>
          <p:nvPr/>
        </p:nvSpPr>
        <p:spPr bwMode="auto">
          <a:xfrm>
            <a:off x="1216628" y="2611127"/>
            <a:ext cx="1150938"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Felix/Festus= 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(Reagan/Bush)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Agrippa  SDA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13" name="AutoShape 11">
            <a:extLst>
              <a:ext uri="{FF2B5EF4-FFF2-40B4-BE49-F238E27FC236}">
                <a16:creationId xmlns:a16="http://schemas.microsoft.com/office/drawing/2014/main" id="{286F85E2-3E33-4500-9015-937F020419BC}"/>
              </a:ext>
            </a:extLst>
          </p:cNvPr>
          <p:cNvCxnSpPr>
            <a:cxnSpLocks noChangeShapeType="1"/>
          </p:cNvCxnSpPr>
          <p:nvPr/>
        </p:nvCxnSpPr>
        <p:spPr bwMode="auto">
          <a:xfrm>
            <a:off x="3029553" y="2149165"/>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4" name="AutoShape 12">
            <a:extLst>
              <a:ext uri="{FF2B5EF4-FFF2-40B4-BE49-F238E27FC236}">
                <a16:creationId xmlns:a16="http://schemas.microsoft.com/office/drawing/2014/main" id="{3BE1BF08-C8D6-47AB-A434-538F2E1950CD}"/>
              </a:ext>
            </a:extLst>
          </p:cNvPr>
          <p:cNvCxnSpPr>
            <a:cxnSpLocks noChangeShapeType="1"/>
          </p:cNvCxnSpPr>
          <p:nvPr/>
        </p:nvCxnSpPr>
        <p:spPr bwMode="auto">
          <a:xfrm>
            <a:off x="2870803" y="2130115"/>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5" name="Text Box 13">
            <a:extLst>
              <a:ext uri="{FF2B5EF4-FFF2-40B4-BE49-F238E27FC236}">
                <a16:creationId xmlns:a16="http://schemas.microsoft.com/office/drawing/2014/main" id="{C0C49E61-B6AB-4133-B7B0-A7B74D99718A}"/>
              </a:ext>
            </a:extLst>
          </p:cNvPr>
          <p:cNvSpPr txBox="1">
            <a:spLocks noChangeArrowheads="1"/>
          </p:cNvSpPr>
          <p:nvPr/>
        </p:nvSpPr>
        <p:spPr bwMode="auto">
          <a:xfrm>
            <a:off x="2732691" y="1653865"/>
            <a:ext cx="633412"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Sidon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16" name="AutoShape 14">
            <a:extLst>
              <a:ext uri="{FF2B5EF4-FFF2-40B4-BE49-F238E27FC236}">
                <a16:creationId xmlns:a16="http://schemas.microsoft.com/office/drawing/2014/main" id="{AD566206-245D-4D9E-947A-5741857FC8C4}"/>
              </a:ext>
            </a:extLst>
          </p:cNvPr>
          <p:cNvCxnSpPr>
            <a:cxnSpLocks noChangeShapeType="1"/>
          </p:cNvCxnSpPr>
          <p:nvPr/>
        </p:nvCxnSpPr>
        <p:spPr bwMode="auto">
          <a:xfrm flipH="1">
            <a:off x="3134328" y="2199965"/>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7" name="AutoShape 15">
            <a:extLst>
              <a:ext uri="{FF2B5EF4-FFF2-40B4-BE49-F238E27FC236}">
                <a16:creationId xmlns:a16="http://schemas.microsoft.com/office/drawing/2014/main" id="{0C397219-9CEC-415F-9B84-B42865ACC9BF}"/>
              </a:ext>
            </a:extLst>
          </p:cNvPr>
          <p:cNvCxnSpPr>
            <a:cxnSpLocks noChangeShapeType="1"/>
          </p:cNvCxnSpPr>
          <p:nvPr/>
        </p:nvCxnSpPr>
        <p:spPr bwMode="auto">
          <a:xfrm flipH="1">
            <a:off x="3085116" y="2163452"/>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8" name="AutoShape 16">
            <a:extLst>
              <a:ext uri="{FF2B5EF4-FFF2-40B4-BE49-F238E27FC236}">
                <a16:creationId xmlns:a16="http://schemas.microsoft.com/office/drawing/2014/main" id="{0BB70F1A-5166-4F68-AF0F-EA46E8806384}"/>
              </a:ext>
            </a:extLst>
          </p:cNvPr>
          <p:cNvCxnSpPr>
            <a:cxnSpLocks noChangeShapeType="1"/>
          </p:cNvCxnSpPr>
          <p:nvPr/>
        </p:nvCxnSpPr>
        <p:spPr bwMode="auto">
          <a:xfrm flipH="1">
            <a:off x="3369278" y="2282515"/>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9" name="AutoShape 17">
            <a:extLst>
              <a:ext uri="{FF2B5EF4-FFF2-40B4-BE49-F238E27FC236}">
                <a16:creationId xmlns:a16="http://schemas.microsoft.com/office/drawing/2014/main" id="{4C9F57E0-378B-46AD-A94C-5B4C7C5C2121}"/>
              </a:ext>
            </a:extLst>
          </p:cNvPr>
          <p:cNvCxnSpPr>
            <a:cxnSpLocks noChangeShapeType="1"/>
          </p:cNvCxnSpPr>
          <p:nvPr/>
        </p:nvCxnSpPr>
        <p:spPr bwMode="auto">
          <a:xfrm flipH="1">
            <a:off x="3105753" y="2428565"/>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0" name="AutoShape 18">
            <a:extLst>
              <a:ext uri="{FF2B5EF4-FFF2-40B4-BE49-F238E27FC236}">
                <a16:creationId xmlns:a16="http://schemas.microsoft.com/office/drawing/2014/main" id="{EAA12096-CEB2-40EF-AB12-42F92865CEC5}"/>
              </a:ext>
            </a:extLst>
          </p:cNvPr>
          <p:cNvCxnSpPr>
            <a:cxnSpLocks noChangeShapeType="1"/>
          </p:cNvCxnSpPr>
          <p:nvPr/>
        </p:nvCxnSpPr>
        <p:spPr bwMode="auto">
          <a:xfrm flipH="1">
            <a:off x="3096228" y="2314265"/>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1" name="AutoShape 19">
            <a:extLst>
              <a:ext uri="{FF2B5EF4-FFF2-40B4-BE49-F238E27FC236}">
                <a16:creationId xmlns:a16="http://schemas.microsoft.com/office/drawing/2014/main" id="{A81F8CDE-1203-42FA-9A40-4B065C41C351}"/>
              </a:ext>
            </a:extLst>
          </p:cNvPr>
          <p:cNvCxnSpPr>
            <a:cxnSpLocks noChangeShapeType="1"/>
          </p:cNvCxnSpPr>
          <p:nvPr/>
        </p:nvCxnSpPr>
        <p:spPr bwMode="auto">
          <a:xfrm flipH="1">
            <a:off x="3369278" y="2092015"/>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2" name="AutoShape 20">
            <a:extLst>
              <a:ext uri="{FF2B5EF4-FFF2-40B4-BE49-F238E27FC236}">
                <a16:creationId xmlns:a16="http://schemas.microsoft.com/office/drawing/2014/main" id="{BD1CEB6F-6F28-4F90-BAE0-79B16E207CDA}"/>
              </a:ext>
            </a:extLst>
          </p:cNvPr>
          <p:cNvCxnSpPr>
            <a:cxnSpLocks noChangeShapeType="1"/>
          </p:cNvCxnSpPr>
          <p:nvPr/>
        </p:nvCxnSpPr>
        <p:spPr bwMode="auto">
          <a:xfrm flipH="1">
            <a:off x="3308953" y="2380940"/>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3" name="AutoShape 21">
            <a:extLst>
              <a:ext uri="{FF2B5EF4-FFF2-40B4-BE49-F238E27FC236}">
                <a16:creationId xmlns:a16="http://schemas.microsoft.com/office/drawing/2014/main" id="{FF697D13-A924-42E1-9920-8CDDB8025937}"/>
              </a:ext>
            </a:extLst>
          </p:cNvPr>
          <p:cNvCxnSpPr>
            <a:cxnSpLocks noChangeShapeType="1"/>
          </p:cNvCxnSpPr>
          <p:nvPr/>
        </p:nvCxnSpPr>
        <p:spPr bwMode="auto">
          <a:xfrm flipH="1">
            <a:off x="3280378" y="2306327"/>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4" name="AutoShape 22">
            <a:extLst>
              <a:ext uri="{FF2B5EF4-FFF2-40B4-BE49-F238E27FC236}">
                <a16:creationId xmlns:a16="http://schemas.microsoft.com/office/drawing/2014/main" id="{6BD3F3FF-8622-46EA-AD4A-70BD85E3501A}"/>
              </a:ext>
            </a:extLst>
          </p:cNvPr>
          <p:cNvCxnSpPr>
            <a:cxnSpLocks noChangeShapeType="1"/>
          </p:cNvCxnSpPr>
          <p:nvPr/>
        </p:nvCxnSpPr>
        <p:spPr bwMode="auto">
          <a:xfrm flipH="1">
            <a:off x="3251803" y="2190440"/>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5" name="AutoShape 23">
            <a:extLst>
              <a:ext uri="{FF2B5EF4-FFF2-40B4-BE49-F238E27FC236}">
                <a16:creationId xmlns:a16="http://schemas.microsoft.com/office/drawing/2014/main" id="{4045A16A-94D1-4181-805D-0436FF2515C0}"/>
              </a:ext>
            </a:extLst>
          </p:cNvPr>
          <p:cNvCxnSpPr>
            <a:cxnSpLocks noChangeShapeType="1"/>
          </p:cNvCxnSpPr>
          <p:nvPr/>
        </p:nvCxnSpPr>
        <p:spPr bwMode="auto">
          <a:xfrm flipH="1">
            <a:off x="3204178" y="2380940"/>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6" name="Text Box 24">
            <a:extLst>
              <a:ext uri="{FF2B5EF4-FFF2-40B4-BE49-F238E27FC236}">
                <a16:creationId xmlns:a16="http://schemas.microsoft.com/office/drawing/2014/main" id="{EE8E0F60-A6A3-46E3-916B-71F7318BAD9D}"/>
              </a:ext>
            </a:extLst>
          </p:cNvPr>
          <p:cNvSpPr txBox="1">
            <a:spLocks noChangeArrowheads="1"/>
          </p:cNvSpPr>
          <p:nvPr/>
        </p:nvSpPr>
        <p:spPr bwMode="auto">
          <a:xfrm>
            <a:off x="1861153" y="2315852"/>
            <a:ext cx="300038"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Text Box 25">
            <a:extLst>
              <a:ext uri="{FF2B5EF4-FFF2-40B4-BE49-F238E27FC236}">
                <a16:creationId xmlns:a16="http://schemas.microsoft.com/office/drawing/2014/main" id="{5FAD2282-61CE-4D99-842C-07944631D09F}"/>
              </a:ext>
            </a:extLst>
          </p:cNvPr>
          <p:cNvSpPr txBox="1">
            <a:spLocks noChangeArrowheads="1"/>
          </p:cNvSpPr>
          <p:nvPr/>
        </p:nvSpPr>
        <p:spPr bwMode="auto">
          <a:xfrm>
            <a:off x="3004153" y="2533340"/>
            <a:ext cx="300038"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32" name="AutoShape 26">
            <a:extLst>
              <a:ext uri="{FF2B5EF4-FFF2-40B4-BE49-F238E27FC236}">
                <a16:creationId xmlns:a16="http://schemas.microsoft.com/office/drawing/2014/main" id="{C3A3798B-532E-4EB3-90BD-7E949641645F}"/>
              </a:ext>
            </a:extLst>
          </p:cNvPr>
          <p:cNvCxnSpPr>
            <a:cxnSpLocks noChangeShapeType="1"/>
          </p:cNvCxnSpPr>
          <p:nvPr/>
        </p:nvCxnSpPr>
        <p:spPr bwMode="auto">
          <a:xfrm>
            <a:off x="4193191" y="2134877"/>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3" name="AutoShape 27">
            <a:extLst>
              <a:ext uri="{FF2B5EF4-FFF2-40B4-BE49-F238E27FC236}">
                <a16:creationId xmlns:a16="http://schemas.microsoft.com/office/drawing/2014/main" id="{96B810F7-6323-4873-A454-ABBA4FE90E0D}"/>
              </a:ext>
            </a:extLst>
          </p:cNvPr>
          <p:cNvCxnSpPr>
            <a:cxnSpLocks noChangeShapeType="1"/>
          </p:cNvCxnSpPr>
          <p:nvPr/>
        </p:nvCxnSpPr>
        <p:spPr bwMode="auto">
          <a:xfrm>
            <a:off x="4034441" y="2115827"/>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4" name="Text Box 28">
            <a:extLst>
              <a:ext uri="{FF2B5EF4-FFF2-40B4-BE49-F238E27FC236}">
                <a16:creationId xmlns:a16="http://schemas.microsoft.com/office/drawing/2014/main" id="{485915A8-8448-4F7A-B533-5D3A3BC34309}"/>
              </a:ext>
            </a:extLst>
          </p:cNvPr>
          <p:cNvSpPr txBox="1">
            <a:spLocks noChangeArrowheads="1"/>
          </p:cNvSpPr>
          <p:nvPr/>
        </p:nvSpPr>
        <p:spPr bwMode="auto">
          <a:xfrm>
            <a:off x="3896328" y="1447490"/>
            <a:ext cx="633413" cy="706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Cypress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Text Box 29">
            <a:extLst>
              <a:ext uri="{FF2B5EF4-FFF2-40B4-BE49-F238E27FC236}">
                <a16:creationId xmlns:a16="http://schemas.microsoft.com/office/drawing/2014/main" id="{2992829D-9469-480F-813D-EBC210BC9CA0}"/>
              </a:ext>
            </a:extLst>
          </p:cNvPr>
          <p:cNvSpPr txBox="1">
            <a:spLocks noChangeArrowheads="1"/>
          </p:cNvSpPr>
          <p:nvPr/>
        </p:nvSpPr>
        <p:spPr bwMode="auto">
          <a:xfrm>
            <a:off x="4123341" y="2600015"/>
            <a:ext cx="300037"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36" name="AutoShape 30">
            <a:extLst>
              <a:ext uri="{FF2B5EF4-FFF2-40B4-BE49-F238E27FC236}">
                <a16:creationId xmlns:a16="http://schemas.microsoft.com/office/drawing/2014/main" id="{DD44407C-1B9D-4A4A-84E9-A37D8EAB4869}"/>
              </a:ext>
            </a:extLst>
          </p:cNvPr>
          <p:cNvCxnSpPr>
            <a:cxnSpLocks noChangeShapeType="1"/>
          </p:cNvCxnSpPr>
          <p:nvPr/>
        </p:nvCxnSpPr>
        <p:spPr bwMode="auto">
          <a:xfrm>
            <a:off x="6320441" y="2153927"/>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7" name="AutoShape 31">
            <a:extLst>
              <a:ext uri="{FF2B5EF4-FFF2-40B4-BE49-F238E27FC236}">
                <a16:creationId xmlns:a16="http://schemas.microsoft.com/office/drawing/2014/main" id="{68E09AAB-7463-4FAF-94CE-DB1A5EAC5DF6}"/>
              </a:ext>
            </a:extLst>
          </p:cNvPr>
          <p:cNvCxnSpPr>
            <a:cxnSpLocks noChangeShapeType="1"/>
          </p:cNvCxnSpPr>
          <p:nvPr/>
        </p:nvCxnSpPr>
        <p:spPr bwMode="auto">
          <a:xfrm>
            <a:off x="6161691" y="2134877"/>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8" name="Text Box 32">
            <a:extLst>
              <a:ext uri="{FF2B5EF4-FFF2-40B4-BE49-F238E27FC236}">
                <a16:creationId xmlns:a16="http://schemas.microsoft.com/office/drawing/2014/main" id="{010F5D6A-5AFE-4101-8E20-1633DC2BFB8A}"/>
              </a:ext>
            </a:extLst>
          </p:cNvPr>
          <p:cNvSpPr txBox="1">
            <a:spLocks noChangeArrowheads="1"/>
          </p:cNvSpPr>
          <p:nvPr/>
        </p:nvSpPr>
        <p:spPr bwMode="auto">
          <a:xfrm>
            <a:off x="6023578" y="1504640"/>
            <a:ext cx="633413" cy="668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Lycia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Text Box 33">
            <a:extLst>
              <a:ext uri="{FF2B5EF4-FFF2-40B4-BE49-F238E27FC236}">
                <a16:creationId xmlns:a16="http://schemas.microsoft.com/office/drawing/2014/main" id="{229938FD-3E34-4D89-9474-A67B3FBAD14D}"/>
              </a:ext>
            </a:extLst>
          </p:cNvPr>
          <p:cNvSpPr txBox="1">
            <a:spLocks noChangeArrowheads="1"/>
          </p:cNvSpPr>
          <p:nvPr/>
        </p:nvSpPr>
        <p:spPr bwMode="auto">
          <a:xfrm>
            <a:off x="4269391" y="2161865"/>
            <a:ext cx="58737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Cilicia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Pamphylia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Text Box 34">
            <a:extLst>
              <a:ext uri="{FF2B5EF4-FFF2-40B4-BE49-F238E27FC236}">
                <a16:creationId xmlns:a16="http://schemas.microsoft.com/office/drawing/2014/main" id="{C7F96E1D-7F05-4601-9C2A-5D45AD8BAA0E}"/>
              </a:ext>
            </a:extLst>
          </p:cNvPr>
          <p:cNvSpPr txBox="1">
            <a:spLocks noChangeArrowheads="1"/>
          </p:cNvSpPr>
          <p:nvPr/>
        </p:nvSpPr>
        <p:spPr bwMode="auto">
          <a:xfrm>
            <a:off x="3897916" y="1104590"/>
            <a:ext cx="6286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  FP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Text Box 35">
            <a:extLst>
              <a:ext uri="{FF2B5EF4-FFF2-40B4-BE49-F238E27FC236}">
                <a16:creationId xmlns:a16="http://schemas.microsoft.com/office/drawing/2014/main" id="{5905301C-5173-4787-AD41-D8E0448821FC}"/>
              </a:ext>
            </a:extLst>
          </p:cNvPr>
          <p:cNvSpPr txBox="1">
            <a:spLocks noChangeArrowheads="1"/>
          </p:cNvSpPr>
          <p:nvPr/>
        </p:nvSpPr>
        <p:spPr bwMode="auto">
          <a:xfrm>
            <a:off x="5274278" y="1847540"/>
            <a:ext cx="733425" cy="695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Overturn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 nation made up of every tribe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Line 36">
            <a:extLst>
              <a:ext uri="{FF2B5EF4-FFF2-40B4-BE49-F238E27FC236}">
                <a16:creationId xmlns:a16="http://schemas.microsoft.com/office/drawing/2014/main" id="{B5CF15EC-2F5A-4729-9113-D092C1ED7ABF}"/>
              </a:ext>
            </a:extLst>
          </p:cNvPr>
          <p:cNvSpPr>
            <a:spLocks noChangeShapeType="1"/>
          </p:cNvSpPr>
          <p:nvPr/>
        </p:nvSpPr>
        <p:spPr bwMode="auto">
          <a:xfrm flipV="1">
            <a:off x="4505928" y="2025340"/>
            <a:ext cx="685800" cy="1143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Line 37">
            <a:extLst>
              <a:ext uri="{FF2B5EF4-FFF2-40B4-BE49-F238E27FC236}">
                <a16:creationId xmlns:a16="http://schemas.microsoft.com/office/drawing/2014/main" id="{43DC4ED4-ED9A-4FE5-8675-1C128EBC9614}"/>
              </a:ext>
            </a:extLst>
          </p:cNvPr>
          <p:cNvSpPr>
            <a:spLocks noChangeShapeType="1"/>
          </p:cNvSpPr>
          <p:nvPr/>
        </p:nvSpPr>
        <p:spPr bwMode="auto">
          <a:xfrm flipV="1">
            <a:off x="4750403" y="2285690"/>
            <a:ext cx="428625" cy="5715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44" name="AutoShape 38">
            <a:extLst>
              <a:ext uri="{FF2B5EF4-FFF2-40B4-BE49-F238E27FC236}">
                <a16:creationId xmlns:a16="http://schemas.microsoft.com/office/drawing/2014/main" id="{0F872930-4CDB-4843-8279-DB989B8AEF79}"/>
              </a:ext>
            </a:extLst>
          </p:cNvPr>
          <p:cNvCxnSpPr>
            <a:cxnSpLocks noChangeShapeType="1"/>
          </p:cNvCxnSpPr>
          <p:nvPr/>
        </p:nvCxnSpPr>
        <p:spPr bwMode="auto">
          <a:xfrm>
            <a:off x="4288441" y="2628590"/>
            <a:ext cx="1971675" cy="30480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5" name="AutoShape 39">
            <a:extLst>
              <a:ext uri="{FF2B5EF4-FFF2-40B4-BE49-F238E27FC236}">
                <a16:creationId xmlns:a16="http://schemas.microsoft.com/office/drawing/2014/main" id="{358CFEC8-72D4-4A8F-92CA-CC1D34358598}"/>
              </a:ext>
            </a:extLst>
          </p:cNvPr>
          <p:cNvCxnSpPr>
            <a:cxnSpLocks noChangeShapeType="1"/>
          </p:cNvCxnSpPr>
          <p:nvPr/>
        </p:nvCxnSpPr>
        <p:spPr bwMode="auto">
          <a:xfrm flipV="1">
            <a:off x="4297966" y="2647640"/>
            <a:ext cx="1990725" cy="409575"/>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6" name="Text Box 40">
            <a:extLst>
              <a:ext uri="{FF2B5EF4-FFF2-40B4-BE49-F238E27FC236}">
                <a16:creationId xmlns:a16="http://schemas.microsoft.com/office/drawing/2014/main" id="{AFBEA7FF-EBE9-48DF-9920-5933908086E0}"/>
              </a:ext>
            </a:extLst>
          </p:cNvPr>
          <p:cNvSpPr txBox="1">
            <a:spLocks noChangeArrowheads="1"/>
          </p:cNvSpPr>
          <p:nvPr/>
        </p:nvSpPr>
        <p:spPr bwMode="auto">
          <a:xfrm>
            <a:off x="5898166" y="2657165"/>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47" name="AutoShape 41">
            <a:extLst>
              <a:ext uri="{FF2B5EF4-FFF2-40B4-BE49-F238E27FC236}">
                <a16:creationId xmlns:a16="http://schemas.microsoft.com/office/drawing/2014/main" id="{C3771B02-DC54-4A51-8B4D-5A5647899CFF}"/>
              </a:ext>
            </a:extLst>
          </p:cNvPr>
          <p:cNvCxnSpPr>
            <a:cxnSpLocks noChangeShapeType="1"/>
          </p:cNvCxnSpPr>
          <p:nvPr/>
        </p:nvCxnSpPr>
        <p:spPr bwMode="auto">
          <a:xfrm>
            <a:off x="6317266" y="2590490"/>
            <a:ext cx="9525" cy="428625"/>
          </a:xfrm>
          <a:prstGeom prst="straightConnector1">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8" name="Text Box 42">
            <a:extLst>
              <a:ext uri="{FF2B5EF4-FFF2-40B4-BE49-F238E27FC236}">
                <a16:creationId xmlns:a16="http://schemas.microsoft.com/office/drawing/2014/main" id="{822F4E22-C6EA-4157-ACA1-BEE3C63BA888}"/>
              </a:ext>
            </a:extLst>
          </p:cNvPr>
          <p:cNvSpPr txBox="1">
            <a:spLocks noChangeArrowheads="1"/>
          </p:cNvSpPr>
          <p:nvPr/>
        </p:nvSpPr>
        <p:spPr bwMode="auto">
          <a:xfrm>
            <a:off x="6402991" y="2647640"/>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Text Box 43">
            <a:extLst>
              <a:ext uri="{FF2B5EF4-FFF2-40B4-BE49-F238E27FC236}">
                <a16:creationId xmlns:a16="http://schemas.microsoft.com/office/drawing/2014/main" id="{AEC6F335-40B1-4CC4-B10E-E89DB55ED260}"/>
              </a:ext>
            </a:extLst>
          </p:cNvPr>
          <p:cNvSpPr txBox="1">
            <a:spLocks noChangeArrowheads="1"/>
          </p:cNvSpPr>
          <p:nvPr/>
        </p:nvSpPr>
        <p:spPr bwMode="auto">
          <a:xfrm>
            <a:off x="2846991" y="2819090"/>
            <a:ext cx="633412"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refreshing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Text Box 44">
            <a:extLst>
              <a:ext uri="{FF2B5EF4-FFF2-40B4-BE49-F238E27FC236}">
                <a16:creationId xmlns:a16="http://schemas.microsoft.com/office/drawing/2014/main" id="{3CAAA3DA-7AC0-443A-87A2-1848F086EEF3}"/>
              </a:ext>
            </a:extLst>
          </p:cNvPr>
          <p:cNvSpPr txBox="1">
            <a:spLocks noChangeArrowheads="1"/>
          </p:cNvSpPr>
          <p:nvPr/>
        </p:nvSpPr>
        <p:spPr bwMode="auto">
          <a:xfrm>
            <a:off x="6656991" y="1255402"/>
            <a:ext cx="698500" cy="706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Bitterness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Extracting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bright white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Text Box 45">
            <a:extLst>
              <a:ext uri="{FF2B5EF4-FFF2-40B4-BE49-F238E27FC236}">
                <a16:creationId xmlns:a16="http://schemas.microsoft.com/office/drawing/2014/main" id="{5283ADEA-4B36-4953-AC2D-D1497C485D10}"/>
              </a:ext>
            </a:extLst>
          </p:cNvPr>
          <p:cNvSpPr txBox="1">
            <a:spLocks noChangeArrowheads="1"/>
          </p:cNvSpPr>
          <p:nvPr/>
        </p:nvSpPr>
        <p:spPr bwMode="auto">
          <a:xfrm>
            <a:off x="6914166" y="2203140"/>
            <a:ext cx="441325" cy="277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Argos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52" name="AutoShape 46">
            <a:extLst>
              <a:ext uri="{FF2B5EF4-FFF2-40B4-BE49-F238E27FC236}">
                <a16:creationId xmlns:a16="http://schemas.microsoft.com/office/drawing/2014/main" id="{D78EE38E-4C32-4E23-B218-C06826CF52C7}"/>
              </a:ext>
            </a:extLst>
          </p:cNvPr>
          <p:cNvCxnSpPr>
            <a:cxnSpLocks noChangeShapeType="1"/>
          </p:cNvCxnSpPr>
          <p:nvPr/>
        </p:nvCxnSpPr>
        <p:spPr bwMode="auto">
          <a:xfrm>
            <a:off x="3316891" y="2752415"/>
            <a:ext cx="619125" cy="781050"/>
          </a:xfrm>
          <a:prstGeom prst="straightConnector1">
            <a:avLst/>
          </a:prstGeom>
          <a:noFill/>
          <a:ln w="25400" algn="ctr">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53" name="Text Box 47">
            <a:extLst>
              <a:ext uri="{FF2B5EF4-FFF2-40B4-BE49-F238E27FC236}">
                <a16:creationId xmlns:a16="http://schemas.microsoft.com/office/drawing/2014/main" id="{2444EF11-FE44-49FB-83A6-E7770AAF4889}"/>
              </a:ext>
            </a:extLst>
          </p:cNvPr>
          <p:cNvSpPr txBox="1">
            <a:spLocks noChangeArrowheads="1"/>
          </p:cNvSpPr>
          <p:nvPr/>
        </p:nvSpPr>
        <p:spPr bwMode="auto">
          <a:xfrm>
            <a:off x="473678" y="3447740"/>
            <a:ext cx="6848475" cy="238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54" name="AutoShape 48">
            <a:extLst>
              <a:ext uri="{FF2B5EF4-FFF2-40B4-BE49-F238E27FC236}">
                <a16:creationId xmlns:a16="http://schemas.microsoft.com/office/drawing/2014/main" id="{78E1BD27-E2B1-41B3-8CFF-8C5A8ECF6C7F}"/>
              </a:ext>
            </a:extLst>
          </p:cNvPr>
          <p:cNvCxnSpPr>
            <a:cxnSpLocks noChangeShapeType="1"/>
          </p:cNvCxnSpPr>
          <p:nvPr/>
        </p:nvCxnSpPr>
        <p:spPr bwMode="auto">
          <a:xfrm>
            <a:off x="1891316" y="4293877"/>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55" name="Text Box 49">
            <a:extLst>
              <a:ext uri="{FF2B5EF4-FFF2-40B4-BE49-F238E27FC236}">
                <a16:creationId xmlns:a16="http://schemas.microsoft.com/office/drawing/2014/main" id="{26A20F2E-3EB6-42AA-89E7-7DC0FCE4068A}"/>
              </a:ext>
            </a:extLst>
          </p:cNvPr>
          <p:cNvSpPr txBox="1">
            <a:spLocks noChangeArrowheads="1"/>
          </p:cNvSpPr>
          <p:nvPr/>
        </p:nvSpPr>
        <p:spPr bwMode="auto">
          <a:xfrm>
            <a:off x="478441" y="3477902"/>
            <a:ext cx="1068387" cy="814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56" name="AutoShape 50">
            <a:extLst>
              <a:ext uri="{FF2B5EF4-FFF2-40B4-BE49-F238E27FC236}">
                <a16:creationId xmlns:a16="http://schemas.microsoft.com/office/drawing/2014/main" id="{5A5211E7-3CEA-4A9E-AEA9-F94A4CCE6CCF}"/>
              </a:ext>
            </a:extLst>
          </p:cNvPr>
          <p:cNvCxnSpPr>
            <a:cxnSpLocks noChangeShapeType="1"/>
          </p:cNvCxnSpPr>
          <p:nvPr/>
        </p:nvCxnSpPr>
        <p:spPr bwMode="auto">
          <a:xfrm>
            <a:off x="1730978" y="4276415"/>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57" name="Text Box 51">
            <a:extLst>
              <a:ext uri="{FF2B5EF4-FFF2-40B4-BE49-F238E27FC236}">
                <a16:creationId xmlns:a16="http://schemas.microsoft.com/office/drawing/2014/main" id="{6B31057C-F7AB-439A-88D9-E7C91833EEBB}"/>
              </a:ext>
            </a:extLst>
          </p:cNvPr>
          <p:cNvSpPr txBox="1">
            <a:spLocks noChangeArrowheads="1"/>
          </p:cNvSpPr>
          <p:nvPr/>
        </p:nvSpPr>
        <p:spPr bwMode="auto">
          <a:xfrm>
            <a:off x="1594453" y="3798577"/>
            <a:ext cx="631825"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Text Box 52">
            <a:extLst>
              <a:ext uri="{FF2B5EF4-FFF2-40B4-BE49-F238E27FC236}">
                <a16:creationId xmlns:a16="http://schemas.microsoft.com/office/drawing/2014/main" id="{7A359C2A-2F43-4CCF-8F74-184BFF667BAD}"/>
              </a:ext>
            </a:extLst>
          </p:cNvPr>
          <p:cNvSpPr txBox="1">
            <a:spLocks noChangeArrowheads="1"/>
          </p:cNvSpPr>
          <p:nvPr/>
        </p:nvSpPr>
        <p:spPr bwMode="auto">
          <a:xfrm>
            <a:off x="1508728" y="4770127"/>
            <a:ext cx="855663" cy="43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59" name="AutoShape 53">
            <a:extLst>
              <a:ext uri="{FF2B5EF4-FFF2-40B4-BE49-F238E27FC236}">
                <a16:creationId xmlns:a16="http://schemas.microsoft.com/office/drawing/2014/main" id="{7C163FC1-DDF8-4DFA-9A52-2C75AAA3DF3D}"/>
              </a:ext>
            </a:extLst>
          </p:cNvPr>
          <p:cNvCxnSpPr>
            <a:cxnSpLocks noChangeShapeType="1"/>
          </p:cNvCxnSpPr>
          <p:nvPr/>
        </p:nvCxnSpPr>
        <p:spPr bwMode="auto">
          <a:xfrm>
            <a:off x="4231291" y="4298640"/>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0" name="AutoShape 54">
            <a:extLst>
              <a:ext uri="{FF2B5EF4-FFF2-40B4-BE49-F238E27FC236}">
                <a16:creationId xmlns:a16="http://schemas.microsoft.com/office/drawing/2014/main" id="{65902C25-D960-474E-9875-D640CA14CF3A}"/>
              </a:ext>
            </a:extLst>
          </p:cNvPr>
          <p:cNvCxnSpPr>
            <a:cxnSpLocks noChangeShapeType="1"/>
          </p:cNvCxnSpPr>
          <p:nvPr/>
        </p:nvCxnSpPr>
        <p:spPr bwMode="auto">
          <a:xfrm>
            <a:off x="4070953" y="4281177"/>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61" name="Text Box 55">
            <a:extLst>
              <a:ext uri="{FF2B5EF4-FFF2-40B4-BE49-F238E27FC236}">
                <a16:creationId xmlns:a16="http://schemas.microsoft.com/office/drawing/2014/main" id="{E63F49A6-A9B2-41D1-A7D6-60E6A87C7EB8}"/>
              </a:ext>
            </a:extLst>
          </p:cNvPr>
          <p:cNvSpPr txBox="1">
            <a:spLocks noChangeArrowheads="1"/>
          </p:cNvSpPr>
          <p:nvPr/>
        </p:nvSpPr>
        <p:spPr bwMode="auto">
          <a:xfrm>
            <a:off x="3802666" y="3516002"/>
            <a:ext cx="815975"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East wind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Euroclydon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Text Box 56">
            <a:extLst>
              <a:ext uri="{FF2B5EF4-FFF2-40B4-BE49-F238E27FC236}">
                <a16:creationId xmlns:a16="http://schemas.microsoft.com/office/drawing/2014/main" id="{2BA79A59-1794-4529-9A8E-38EE51E65B4F}"/>
              </a:ext>
            </a:extLst>
          </p:cNvPr>
          <p:cNvSpPr txBox="1">
            <a:spLocks noChangeArrowheads="1"/>
          </p:cNvSpPr>
          <p:nvPr/>
        </p:nvSpPr>
        <p:spPr bwMode="auto">
          <a:xfrm>
            <a:off x="3210528" y="4770127"/>
            <a:ext cx="477838"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3" name="AutoShape 57">
            <a:extLst>
              <a:ext uri="{FF2B5EF4-FFF2-40B4-BE49-F238E27FC236}">
                <a16:creationId xmlns:a16="http://schemas.microsoft.com/office/drawing/2014/main" id="{4B8F3435-7198-43CB-8EF4-EFCBA4840EC2}"/>
              </a:ext>
            </a:extLst>
          </p:cNvPr>
          <p:cNvCxnSpPr>
            <a:cxnSpLocks noChangeShapeType="1"/>
          </p:cNvCxnSpPr>
          <p:nvPr/>
        </p:nvCxnSpPr>
        <p:spPr bwMode="auto">
          <a:xfrm>
            <a:off x="3470878" y="4320865"/>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4" name="AutoShape 58">
            <a:extLst>
              <a:ext uri="{FF2B5EF4-FFF2-40B4-BE49-F238E27FC236}">
                <a16:creationId xmlns:a16="http://schemas.microsoft.com/office/drawing/2014/main" id="{0BDF2D81-A003-4DD5-9BE7-95CB730F71E3}"/>
              </a:ext>
            </a:extLst>
          </p:cNvPr>
          <p:cNvCxnSpPr>
            <a:cxnSpLocks noChangeShapeType="1"/>
          </p:cNvCxnSpPr>
          <p:nvPr/>
        </p:nvCxnSpPr>
        <p:spPr bwMode="auto">
          <a:xfrm>
            <a:off x="3310541" y="4301815"/>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65" name="Text Box 59">
            <a:extLst>
              <a:ext uri="{FF2B5EF4-FFF2-40B4-BE49-F238E27FC236}">
                <a16:creationId xmlns:a16="http://schemas.microsoft.com/office/drawing/2014/main" id="{741629BE-4166-4BFD-82C5-A9851C5CE7BF}"/>
              </a:ext>
            </a:extLst>
          </p:cNvPr>
          <p:cNvSpPr txBox="1">
            <a:spLocks noChangeArrowheads="1"/>
          </p:cNvSpPr>
          <p:nvPr/>
        </p:nvSpPr>
        <p:spPr bwMode="auto">
          <a:xfrm>
            <a:off x="3280378" y="3692215"/>
            <a:ext cx="441325"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Lasea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6" name="AutoShape 60">
            <a:extLst>
              <a:ext uri="{FF2B5EF4-FFF2-40B4-BE49-F238E27FC236}">
                <a16:creationId xmlns:a16="http://schemas.microsoft.com/office/drawing/2014/main" id="{94CC7E9A-8338-4F57-8743-4657B2699170}"/>
              </a:ext>
            </a:extLst>
          </p:cNvPr>
          <p:cNvCxnSpPr>
            <a:cxnSpLocks noChangeShapeType="1"/>
          </p:cNvCxnSpPr>
          <p:nvPr/>
        </p:nvCxnSpPr>
        <p:spPr bwMode="auto">
          <a:xfrm>
            <a:off x="2507266" y="4522477"/>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7" name="AutoShape 61">
            <a:extLst>
              <a:ext uri="{FF2B5EF4-FFF2-40B4-BE49-F238E27FC236}">
                <a16:creationId xmlns:a16="http://schemas.microsoft.com/office/drawing/2014/main" id="{7CFB62CE-3218-41ED-865A-62D4AE6C5B24}"/>
              </a:ext>
            </a:extLst>
          </p:cNvPr>
          <p:cNvCxnSpPr>
            <a:cxnSpLocks noChangeShapeType="1"/>
          </p:cNvCxnSpPr>
          <p:nvPr/>
        </p:nvCxnSpPr>
        <p:spPr bwMode="auto">
          <a:xfrm>
            <a:off x="2348516" y="4505015"/>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68" name="Text Box 62">
            <a:extLst>
              <a:ext uri="{FF2B5EF4-FFF2-40B4-BE49-F238E27FC236}">
                <a16:creationId xmlns:a16="http://schemas.microsoft.com/office/drawing/2014/main" id="{277A8382-9530-483F-9FC5-B3D7BBC23E7E}"/>
              </a:ext>
            </a:extLst>
          </p:cNvPr>
          <p:cNvSpPr txBox="1">
            <a:spLocks noChangeArrowheads="1"/>
          </p:cNvSpPr>
          <p:nvPr/>
        </p:nvSpPr>
        <p:spPr bwMode="auto">
          <a:xfrm>
            <a:off x="2308828" y="4035115"/>
            <a:ext cx="490538"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Freeform 63">
            <a:extLst>
              <a:ext uri="{FF2B5EF4-FFF2-40B4-BE49-F238E27FC236}">
                <a16:creationId xmlns:a16="http://schemas.microsoft.com/office/drawing/2014/main" id="{5E574D7B-BF6B-4840-8F5F-BF6FEC10742C}"/>
              </a:ext>
            </a:extLst>
          </p:cNvPr>
          <p:cNvSpPr>
            <a:spLocks/>
          </p:cNvSpPr>
          <p:nvPr/>
        </p:nvSpPr>
        <p:spPr bwMode="auto">
          <a:xfrm>
            <a:off x="1008666" y="5279715"/>
            <a:ext cx="1570037"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70" name="AutoShape 64">
            <a:extLst>
              <a:ext uri="{FF2B5EF4-FFF2-40B4-BE49-F238E27FC236}">
                <a16:creationId xmlns:a16="http://schemas.microsoft.com/office/drawing/2014/main" id="{07710D83-959A-4223-B2A4-F80B055AB482}"/>
              </a:ext>
            </a:extLst>
          </p:cNvPr>
          <p:cNvCxnSpPr>
            <a:cxnSpLocks noChangeShapeType="1"/>
          </p:cNvCxnSpPr>
          <p:nvPr/>
        </p:nvCxnSpPr>
        <p:spPr bwMode="auto">
          <a:xfrm>
            <a:off x="2554891" y="5632140"/>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1" name="AutoShape 65">
            <a:extLst>
              <a:ext uri="{FF2B5EF4-FFF2-40B4-BE49-F238E27FC236}">
                <a16:creationId xmlns:a16="http://schemas.microsoft.com/office/drawing/2014/main" id="{5A95FA2A-ADE7-4109-B9BF-BD8AFFF70A49}"/>
              </a:ext>
            </a:extLst>
          </p:cNvPr>
          <p:cNvCxnSpPr>
            <a:cxnSpLocks noChangeShapeType="1"/>
          </p:cNvCxnSpPr>
          <p:nvPr/>
        </p:nvCxnSpPr>
        <p:spPr bwMode="auto">
          <a:xfrm>
            <a:off x="948341" y="4552640"/>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72" name="Text Box 66">
            <a:extLst>
              <a:ext uri="{FF2B5EF4-FFF2-40B4-BE49-F238E27FC236}">
                <a16:creationId xmlns:a16="http://schemas.microsoft.com/office/drawing/2014/main" id="{9B66CD03-0315-48E8-9BCE-2FB5CCFF4357}"/>
              </a:ext>
            </a:extLst>
          </p:cNvPr>
          <p:cNvSpPr txBox="1">
            <a:spLocks noChangeArrowheads="1"/>
          </p:cNvSpPr>
          <p:nvPr/>
        </p:nvSpPr>
        <p:spPr bwMode="auto">
          <a:xfrm>
            <a:off x="710216" y="4284352"/>
            <a:ext cx="822325" cy="28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Text Box 67">
            <a:extLst>
              <a:ext uri="{FF2B5EF4-FFF2-40B4-BE49-F238E27FC236}">
                <a16:creationId xmlns:a16="http://schemas.microsoft.com/office/drawing/2014/main" id="{CA1880B7-94E9-4020-B1E3-97414C5C0BC0}"/>
              </a:ext>
            </a:extLst>
          </p:cNvPr>
          <p:cNvSpPr txBox="1">
            <a:spLocks noChangeArrowheads="1"/>
          </p:cNvSpPr>
          <p:nvPr/>
        </p:nvSpPr>
        <p:spPr bwMode="auto">
          <a:xfrm>
            <a:off x="710216" y="4760602"/>
            <a:ext cx="676275" cy="96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Adventism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74" name="AutoShape 68">
            <a:extLst>
              <a:ext uri="{FF2B5EF4-FFF2-40B4-BE49-F238E27FC236}">
                <a16:creationId xmlns:a16="http://schemas.microsoft.com/office/drawing/2014/main" id="{352E8F4B-3C9D-4E65-92F6-E6CEF6D2C33C}"/>
              </a:ext>
            </a:extLst>
          </p:cNvPr>
          <p:cNvCxnSpPr>
            <a:cxnSpLocks noChangeShapeType="1"/>
          </p:cNvCxnSpPr>
          <p:nvPr/>
        </p:nvCxnSpPr>
        <p:spPr bwMode="auto">
          <a:xfrm>
            <a:off x="1121378" y="4562165"/>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5" name="AutoShape 69">
            <a:extLst>
              <a:ext uri="{FF2B5EF4-FFF2-40B4-BE49-F238E27FC236}">
                <a16:creationId xmlns:a16="http://schemas.microsoft.com/office/drawing/2014/main" id="{1B186696-D6A3-4535-9A90-E981B9F00212}"/>
              </a:ext>
            </a:extLst>
          </p:cNvPr>
          <p:cNvCxnSpPr>
            <a:cxnSpLocks noChangeShapeType="1"/>
          </p:cNvCxnSpPr>
          <p:nvPr/>
        </p:nvCxnSpPr>
        <p:spPr bwMode="auto">
          <a:xfrm>
            <a:off x="2210403" y="4598677"/>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6" name="AutoShape 70">
            <a:extLst>
              <a:ext uri="{FF2B5EF4-FFF2-40B4-BE49-F238E27FC236}">
                <a16:creationId xmlns:a16="http://schemas.microsoft.com/office/drawing/2014/main" id="{5854A129-8246-4322-ACE2-CBBF457C9D64}"/>
              </a:ext>
            </a:extLst>
          </p:cNvPr>
          <p:cNvCxnSpPr>
            <a:cxnSpLocks noChangeShapeType="1"/>
          </p:cNvCxnSpPr>
          <p:nvPr/>
        </p:nvCxnSpPr>
        <p:spPr bwMode="auto">
          <a:xfrm>
            <a:off x="2104041" y="4579627"/>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77" name="Text Box 71">
            <a:extLst>
              <a:ext uri="{FF2B5EF4-FFF2-40B4-BE49-F238E27FC236}">
                <a16:creationId xmlns:a16="http://schemas.microsoft.com/office/drawing/2014/main" id="{6CCB568E-F4F2-4276-BC0F-2956535D4194}"/>
              </a:ext>
            </a:extLst>
          </p:cNvPr>
          <p:cNvSpPr txBox="1">
            <a:spLocks noChangeArrowheads="1"/>
          </p:cNvSpPr>
          <p:nvPr/>
        </p:nvSpPr>
        <p:spPr bwMode="auto">
          <a:xfrm>
            <a:off x="2096103" y="4351027"/>
            <a:ext cx="212725"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t>
            </a:r>
            <a:r>
              <a:rPr kumimoji="0" lang="en-US" altLang="en-US" sz="900" b="0" i="0" u="none" strike="noStrike" cap="none" normalizeH="0" baseline="0">
                <a:ln>
                  <a:noFill/>
                </a:ln>
                <a:solidFill>
                  <a:srgbClr val="000000"/>
                </a:solidFill>
                <a:effectLst/>
                <a:latin typeface="Arial Narrow" panose="020B0606020202030204" pitchFamily="34" charset="0"/>
              </a:rPr>
              <a:t>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78" name="AutoShape 72">
            <a:extLst>
              <a:ext uri="{FF2B5EF4-FFF2-40B4-BE49-F238E27FC236}">
                <a16:creationId xmlns:a16="http://schemas.microsoft.com/office/drawing/2014/main" id="{A90F0C8B-D981-44B5-ADEE-ADA0841D3771}"/>
              </a:ext>
            </a:extLst>
          </p:cNvPr>
          <p:cNvCxnSpPr>
            <a:cxnSpLocks noChangeShapeType="1"/>
          </p:cNvCxnSpPr>
          <p:nvPr/>
        </p:nvCxnSpPr>
        <p:spPr bwMode="auto">
          <a:xfrm>
            <a:off x="2918428" y="4570102"/>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9" name="AutoShape 73">
            <a:extLst>
              <a:ext uri="{FF2B5EF4-FFF2-40B4-BE49-F238E27FC236}">
                <a16:creationId xmlns:a16="http://schemas.microsoft.com/office/drawing/2014/main" id="{FCE85AFF-17B5-4E7C-95D7-E4E7ED8292EB}"/>
              </a:ext>
            </a:extLst>
          </p:cNvPr>
          <p:cNvCxnSpPr>
            <a:cxnSpLocks noChangeShapeType="1"/>
          </p:cNvCxnSpPr>
          <p:nvPr/>
        </p:nvCxnSpPr>
        <p:spPr bwMode="auto">
          <a:xfrm>
            <a:off x="2810478" y="4552640"/>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0" name="Text Box 74">
            <a:extLst>
              <a:ext uri="{FF2B5EF4-FFF2-40B4-BE49-F238E27FC236}">
                <a16:creationId xmlns:a16="http://schemas.microsoft.com/office/drawing/2014/main" id="{05C1A889-EF1E-47BA-AFC8-CC4E910DAADF}"/>
              </a:ext>
            </a:extLst>
          </p:cNvPr>
          <p:cNvSpPr txBox="1">
            <a:spLocks noChangeArrowheads="1"/>
          </p:cNvSpPr>
          <p:nvPr/>
        </p:nvSpPr>
        <p:spPr bwMode="auto">
          <a:xfrm>
            <a:off x="2794603" y="4349440"/>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81" name="AutoShape 75">
            <a:extLst>
              <a:ext uri="{FF2B5EF4-FFF2-40B4-BE49-F238E27FC236}">
                <a16:creationId xmlns:a16="http://schemas.microsoft.com/office/drawing/2014/main" id="{1C869CF6-8DE4-472D-8932-BE6A7110C44C}"/>
              </a:ext>
            </a:extLst>
          </p:cNvPr>
          <p:cNvCxnSpPr>
            <a:cxnSpLocks noChangeShapeType="1"/>
            <a:stCxn id="153" idx="0"/>
          </p:cNvCxnSpPr>
          <p:nvPr/>
        </p:nvCxnSpPr>
        <p:spPr bwMode="auto">
          <a:xfrm rot="5400000" flipV="1">
            <a:off x="3897916" y="3447740"/>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2" name="AutoShape 76">
            <a:extLst>
              <a:ext uri="{FF2B5EF4-FFF2-40B4-BE49-F238E27FC236}">
                <a16:creationId xmlns:a16="http://schemas.microsoft.com/office/drawing/2014/main" id="{8970967F-B9B2-49C1-8B59-C4F81B54C7D6}"/>
              </a:ext>
            </a:extLst>
          </p:cNvPr>
          <p:cNvCxnSpPr>
            <a:cxnSpLocks noChangeShapeType="1"/>
          </p:cNvCxnSpPr>
          <p:nvPr/>
        </p:nvCxnSpPr>
        <p:spPr bwMode="auto">
          <a:xfrm flipV="1">
            <a:off x="2521553" y="3504890"/>
            <a:ext cx="1000125" cy="95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3" name="AutoShape 77">
            <a:extLst>
              <a:ext uri="{FF2B5EF4-FFF2-40B4-BE49-F238E27FC236}">
                <a16:creationId xmlns:a16="http://schemas.microsoft.com/office/drawing/2014/main" id="{906EBF19-BF3C-466C-8B25-B2D06AF70C12}"/>
              </a:ext>
            </a:extLst>
          </p:cNvPr>
          <p:cNvCxnSpPr>
            <a:cxnSpLocks noChangeShapeType="1"/>
          </p:cNvCxnSpPr>
          <p:nvPr/>
        </p:nvCxnSpPr>
        <p:spPr bwMode="auto">
          <a:xfrm>
            <a:off x="3502628" y="3485840"/>
            <a:ext cx="9525" cy="180975"/>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4" name="AutoShape 78">
            <a:extLst>
              <a:ext uri="{FF2B5EF4-FFF2-40B4-BE49-F238E27FC236}">
                <a16:creationId xmlns:a16="http://schemas.microsoft.com/office/drawing/2014/main" id="{36D8B938-7B66-4622-A31D-069E5605FBB8}"/>
              </a:ext>
            </a:extLst>
          </p:cNvPr>
          <p:cNvCxnSpPr>
            <a:cxnSpLocks noChangeShapeType="1"/>
          </p:cNvCxnSpPr>
          <p:nvPr/>
        </p:nvCxnSpPr>
        <p:spPr bwMode="auto">
          <a:xfrm>
            <a:off x="2540603" y="3514415"/>
            <a:ext cx="0" cy="49530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5" name="Text Box 79">
            <a:extLst>
              <a:ext uri="{FF2B5EF4-FFF2-40B4-BE49-F238E27FC236}">
                <a16:creationId xmlns:a16="http://schemas.microsoft.com/office/drawing/2014/main" id="{115876BA-775F-45DA-AC92-5E1215FDE419}"/>
              </a:ext>
            </a:extLst>
          </p:cNvPr>
          <p:cNvSpPr txBox="1">
            <a:spLocks noChangeArrowheads="1"/>
          </p:cNvSpPr>
          <p:nvPr/>
        </p:nvSpPr>
        <p:spPr bwMode="auto">
          <a:xfrm>
            <a:off x="2718403" y="3511240"/>
            <a:ext cx="407988"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86" name="AutoShape 80">
            <a:extLst>
              <a:ext uri="{FF2B5EF4-FFF2-40B4-BE49-F238E27FC236}">
                <a16:creationId xmlns:a16="http://schemas.microsoft.com/office/drawing/2014/main" id="{F127143F-81AD-424E-A684-1FBF4F635514}"/>
              </a:ext>
            </a:extLst>
          </p:cNvPr>
          <p:cNvCxnSpPr>
            <a:cxnSpLocks noChangeShapeType="1"/>
          </p:cNvCxnSpPr>
          <p:nvPr/>
        </p:nvCxnSpPr>
        <p:spPr bwMode="auto">
          <a:xfrm>
            <a:off x="3645503" y="4571690"/>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7" name="AutoShape 81">
            <a:extLst>
              <a:ext uri="{FF2B5EF4-FFF2-40B4-BE49-F238E27FC236}">
                <a16:creationId xmlns:a16="http://schemas.microsoft.com/office/drawing/2014/main" id="{FDBC1560-19B2-4FD1-AD17-8699C911217C}"/>
              </a:ext>
            </a:extLst>
          </p:cNvPr>
          <p:cNvCxnSpPr>
            <a:cxnSpLocks noChangeShapeType="1"/>
          </p:cNvCxnSpPr>
          <p:nvPr/>
        </p:nvCxnSpPr>
        <p:spPr bwMode="auto">
          <a:xfrm>
            <a:off x="3537553" y="4552640"/>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8" name="Text Box 82">
            <a:extLst>
              <a:ext uri="{FF2B5EF4-FFF2-40B4-BE49-F238E27FC236}">
                <a16:creationId xmlns:a16="http://schemas.microsoft.com/office/drawing/2014/main" id="{74A51462-0BB2-4051-8DF3-8EDC6DCAAD67}"/>
              </a:ext>
            </a:extLst>
          </p:cNvPr>
          <p:cNvSpPr txBox="1">
            <a:spLocks noChangeArrowheads="1"/>
          </p:cNvSpPr>
          <p:nvPr/>
        </p:nvSpPr>
        <p:spPr bwMode="auto">
          <a:xfrm>
            <a:off x="3521678" y="4351027"/>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 name="Text Box 83">
            <a:extLst>
              <a:ext uri="{FF2B5EF4-FFF2-40B4-BE49-F238E27FC236}">
                <a16:creationId xmlns:a16="http://schemas.microsoft.com/office/drawing/2014/main" id="{00350DCF-8208-4A95-BCDE-590F3C44C91D}"/>
              </a:ext>
            </a:extLst>
          </p:cNvPr>
          <p:cNvSpPr txBox="1">
            <a:spLocks noChangeArrowheads="1"/>
          </p:cNvSpPr>
          <p:nvPr/>
        </p:nvSpPr>
        <p:spPr bwMode="auto">
          <a:xfrm>
            <a:off x="3770916" y="4254190"/>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90" name="Group 84">
            <a:extLst>
              <a:ext uri="{FF2B5EF4-FFF2-40B4-BE49-F238E27FC236}">
                <a16:creationId xmlns:a16="http://schemas.microsoft.com/office/drawing/2014/main" id="{8E9D737F-91E8-485B-A395-AF5E8E510DEC}"/>
              </a:ext>
            </a:extLst>
          </p:cNvPr>
          <p:cNvGrpSpPr>
            <a:grpSpLocks/>
          </p:cNvGrpSpPr>
          <p:nvPr/>
        </p:nvGrpSpPr>
        <p:grpSpPr bwMode="auto">
          <a:xfrm rot="16200000">
            <a:off x="4269391" y="4317690"/>
            <a:ext cx="342900" cy="342900"/>
            <a:chOff x="108340526" y="107599162"/>
            <a:chExt cx="285749" cy="514350"/>
          </a:xfrm>
        </p:grpSpPr>
        <p:sp>
          <p:nvSpPr>
            <p:cNvPr id="191" name="AutoShape 85">
              <a:extLst>
                <a:ext uri="{FF2B5EF4-FFF2-40B4-BE49-F238E27FC236}">
                  <a16:creationId xmlns:a16="http://schemas.microsoft.com/office/drawing/2014/main" id="{56156B8E-A33C-4917-A34B-FD2870106B0F}"/>
                </a:ext>
              </a:extLst>
            </p:cNvPr>
            <p:cNvSpPr>
              <a:spLocks/>
            </p:cNvSpPr>
            <p:nvPr/>
          </p:nvSpPr>
          <p:spPr bwMode="auto">
            <a:xfrm>
              <a:off x="108569125"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AutoShape 86">
              <a:extLst>
                <a:ext uri="{FF2B5EF4-FFF2-40B4-BE49-F238E27FC236}">
                  <a16:creationId xmlns:a16="http://schemas.microsoft.com/office/drawing/2014/main" id="{735D3FC7-CEDC-4CEE-990D-E41ADD62BD75}"/>
                </a:ext>
              </a:extLst>
            </p:cNvPr>
            <p:cNvSpPr>
              <a:spLocks/>
            </p:cNvSpPr>
            <p:nvPr/>
          </p:nvSpPr>
          <p:spPr bwMode="auto">
            <a:xfrm>
              <a:off x="108540551"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AutoShape 87">
              <a:extLst>
                <a:ext uri="{FF2B5EF4-FFF2-40B4-BE49-F238E27FC236}">
                  <a16:creationId xmlns:a16="http://schemas.microsoft.com/office/drawing/2014/main" id="{B807EB52-E976-4416-B8D8-80F2C49D33DC}"/>
                </a:ext>
              </a:extLst>
            </p:cNvPr>
            <p:cNvSpPr>
              <a:spLocks/>
            </p:cNvSpPr>
            <p:nvPr/>
          </p:nvSpPr>
          <p:spPr bwMode="auto">
            <a:xfrm>
              <a:off x="108426251"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AutoShape 88">
              <a:extLst>
                <a:ext uri="{FF2B5EF4-FFF2-40B4-BE49-F238E27FC236}">
                  <a16:creationId xmlns:a16="http://schemas.microsoft.com/office/drawing/2014/main" id="{4244C3DD-1679-4E35-8A01-867CC80FB7E1}"/>
                </a:ext>
              </a:extLst>
            </p:cNvPr>
            <p:cNvSpPr>
              <a:spLocks/>
            </p:cNvSpPr>
            <p:nvPr/>
          </p:nvSpPr>
          <p:spPr bwMode="auto">
            <a:xfrm>
              <a:off x="108454826"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AutoShape 89">
              <a:extLst>
                <a:ext uri="{FF2B5EF4-FFF2-40B4-BE49-F238E27FC236}">
                  <a16:creationId xmlns:a16="http://schemas.microsoft.com/office/drawing/2014/main" id="{DA26ACE9-942C-4047-B57B-4BB211050322}"/>
                </a:ext>
              </a:extLst>
            </p:cNvPr>
            <p:cNvSpPr>
              <a:spLocks/>
            </p:cNvSpPr>
            <p:nvPr/>
          </p:nvSpPr>
          <p:spPr bwMode="auto">
            <a:xfrm>
              <a:off x="108483401"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AutoShape 90">
              <a:extLst>
                <a:ext uri="{FF2B5EF4-FFF2-40B4-BE49-F238E27FC236}">
                  <a16:creationId xmlns:a16="http://schemas.microsoft.com/office/drawing/2014/main" id="{312A1B5D-FB82-4564-8E51-DF487CEA0935}"/>
                </a:ext>
              </a:extLst>
            </p:cNvPr>
            <p:cNvSpPr>
              <a:spLocks/>
            </p:cNvSpPr>
            <p:nvPr/>
          </p:nvSpPr>
          <p:spPr bwMode="auto">
            <a:xfrm>
              <a:off x="108511976"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AutoShape 91">
              <a:extLst>
                <a:ext uri="{FF2B5EF4-FFF2-40B4-BE49-F238E27FC236}">
                  <a16:creationId xmlns:a16="http://schemas.microsoft.com/office/drawing/2014/main" id="{52CD6D55-6ED2-4488-A0D2-C37C19FDE7A6}"/>
                </a:ext>
              </a:extLst>
            </p:cNvPr>
            <p:cNvSpPr>
              <a:spLocks/>
            </p:cNvSpPr>
            <p:nvPr/>
          </p:nvSpPr>
          <p:spPr bwMode="auto">
            <a:xfrm>
              <a:off x="108369101"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AutoShape 92">
              <a:extLst>
                <a:ext uri="{FF2B5EF4-FFF2-40B4-BE49-F238E27FC236}">
                  <a16:creationId xmlns:a16="http://schemas.microsoft.com/office/drawing/2014/main" id="{9A2F9A09-0C53-4FFD-A56B-68B8CE404F69}"/>
                </a:ext>
              </a:extLst>
            </p:cNvPr>
            <p:cNvSpPr>
              <a:spLocks/>
            </p:cNvSpPr>
            <p:nvPr/>
          </p:nvSpPr>
          <p:spPr bwMode="auto">
            <a:xfrm>
              <a:off x="108397676"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AutoShape 93">
              <a:extLst>
                <a:ext uri="{FF2B5EF4-FFF2-40B4-BE49-F238E27FC236}">
                  <a16:creationId xmlns:a16="http://schemas.microsoft.com/office/drawing/2014/main" id="{DBADD36D-EB92-401A-B559-1A66D376AC4A}"/>
                </a:ext>
              </a:extLst>
            </p:cNvPr>
            <p:cNvSpPr>
              <a:spLocks/>
            </p:cNvSpPr>
            <p:nvPr/>
          </p:nvSpPr>
          <p:spPr bwMode="auto">
            <a:xfrm>
              <a:off x="108340526"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00" name="Line 94">
            <a:extLst>
              <a:ext uri="{FF2B5EF4-FFF2-40B4-BE49-F238E27FC236}">
                <a16:creationId xmlns:a16="http://schemas.microsoft.com/office/drawing/2014/main" id="{E88A18C8-0DA1-436C-913D-059E35EE1F46}"/>
              </a:ext>
            </a:extLst>
          </p:cNvPr>
          <p:cNvSpPr>
            <a:spLocks noChangeShapeType="1"/>
          </p:cNvSpPr>
          <p:nvPr/>
        </p:nvSpPr>
        <p:spPr bwMode="auto">
          <a:xfrm>
            <a:off x="497491" y="471774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Line 95">
            <a:extLst>
              <a:ext uri="{FF2B5EF4-FFF2-40B4-BE49-F238E27FC236}">
                <a16:creationId xmlns:a16="http://schemas.microsoft.com/office/drawing/2014/main" id="{880D5B12-802A-469D-9170-B3D7C5738992}"/>
              </a:ext>
            </a:extLst>
          </p:cNvPr>
          <p:cNvSpPr>
            <a:spLocks noChangeShapeType="1"/>
          </p:cNvSpPr>
          <p:nvPr/>
        </p:nvSpPr>
        <p:spPr bwMode="auto">
          <a:xfrm>
            <a:off x="5869591" y="431769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Line 96">
            <a:extLst>
              <a:ext uri="{FF2B5EF4-FFF2-40B4-BE49-F238E27FC236}">
                <a16:creationId xmlns:a16="http://schemas.microsoft.com/office/drawing/2014/main" id="{8FD6889D-72F5-41E8-9036-DA341004046C}"/>
              </a:ext>
            </a:extLst>
          </p:cNvPr>
          <p:cNvSpPr>
            <a:spLocks noChangeShapeType="1"/>
          </p:cNvSpPr>
          <p:nvPr/>
        </p:nvSpPr>
        <p:spPr bwMode="auto">
          <a:xfrm>
            <a:off x="5698141" y="431769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Line 97">
            <a:extLst>
              <a:ext uri="{FF2B5EF4-FFF2-40B4-BE49-F238E27FC236}">
                <a16:creationId xmlns:a16="http://schemas.microsoft.com/office/drawing/2014/main" id="{D0ED03E8-31C7-49D7-BFE1-73F8E2F51A53}"/>
              </a:ext>
            </a:extLst>
          </p:cNvPr>
          <p:cNvSpPr>
            <a:spLocks noChangeShapeType="1"/>
          </p:cNvSpPr>
          <p:nvPr/>
        </p:nvSpPr>
        <p:spPr bwMode="auto">
          <a:xfrm>
            <a:off x="4955191" y="443199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98">
            <a:extLst>
              <a:ext uri="{FF2B5EF4-FFF2-40B4-BE49-F238E27FC236}">
                <a16:creationId xmlns:a16="http://schemas.microsoft.com/office/drawing/2014/main" id="{694D6B1E-2E75-4D4F-AB60-E8679D36AFAC}"/>
              </a:ext>
            </a:extLst>
          </p:cNvPr>
          <p:cNvSpPr>
            <a:spLocks noChangeShapeType="1"/>
          </p:cNvSpPr>
          <p:nvPr/>
        </p:nvSpPr>
        <p:spPr bwMode="auto">
          <a:xfrm>
            <a:off x="4783741" y="443199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Line 99">
            <a:extLst>
              <a:ext uri="{FF2B5EF4-FFF2-40B4-BE49-F238E27FC236}">
                <a16:creationId xmlns:a16="http://schemas.microsoft.com/office/drawing/2014/main" id="{F6483808-C9BD-4D24-B75D-3436BE72ECC8}"/>
              </a:ext>
            </a:extLst>
          </p:cNvPr>
          <p:cNvSpPr>
            <a:spLocks noChangeShapeType="1"/>
          </p:cNvSpPr>
          <p:nvPr/>
        </p:nvSpPr>
        <p:spPr bwMode="auto">
          <a:xfrm>
            <a:off x="7069741" y="431769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Line 100">
            <a:extLst>
              <a:ext uri="{FF2B5EF4-FFF2-40B4-BE49-F238E27FC236}">
                <a16:creationId xmlns:a16="http://schemas.microsoft.com/office/drawing/2014/main" id="{3BDE7C58-1502-4F68-8469-647DFADB58C3}"/>
              </a:ext>
            </a:extLst>
          </p:cNvPr>
          <p:cNvSpPr>
            <a:spLocks noChangeShapeType="1"/>
          </p:cNvSpPr>
          <p:nvPr/>
        </p:nvSpPr>
        <p:spPr bwMode="auto">
          <a:xfrm>
            <a:off x="6898291" y="431769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Text Box 101">
            <a:extLst>
              <a:ext uri="{FF2B5EF4-FFF2-40B4-BE49-F238E27FC236}">
                <a16:creationId xmlns:a16="http://schemas.microsoft.com/office/drawing/2014/main" id="{2AA34AC6-17A3-4CD0-B15E-DAD1D98C6DE3}"/>
              </a:ext>
            </a:extLst>
          </p:cNvPr>
          <p:cNvSpPr txBox="1">
            <a:spLocks noChangeArrowheads="1"/>
          </p:cNvSpPr>
          <p:nvPr/>
        </p:nvSpPr>
        <p:spPr bwMode="auto">
          <a:xfrm>
            <a:off x="5583841" y="374619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27:27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Text Box 102">
            <a:extLst>
              <a:ext uri="{FF2B5EF4-FFF2-40B4-BE49-F238E27FC236}">
                <a16:creationId xmlns:a16="http://schemas.microsoft.com/office/drawing/2014/main" id="{517DAAEE-A1C8-461A-8082-29A75BC54331}"/>
              </a:ext>
            </a:extLst>
          </p:cNvPr>
          <p:cNvSpPr txBox="1">
            <a:spLocks noChangeArrowheads="1"/>
          </p:cNvSpPr>
          <p:nvPr/>
        </p:nvSpPr>
        <p:spPr bwMode="auto">
          <a:xfrm>
            <a:off x="5526691" y="4774890"/>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14th night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Text Box 103">
            <a:extLst>
              <a:ext uri="{FF2B5EF4-FFF2-40B4-BE49-F238E27FC236}">
                <a16:creationId xmlns:a16="http://schemas.microsoft.com/office/drawing/2014/main" id="{43EC2F28-EE65-4254-B0CB-C98C06989DE4}"/>
              </a:ext>
            </a:extLst>
          </p:cNvPr>
          <p:cNvSpPr txBox="1">
            <a:spLocks noChangeArrowheads="1"/>
          </p:cNvSpPr>
          <p:nvPr/>
        </p:nvSpPr>
        <p:spPr bwMode="auto">
          <a:xfrm>
            <a:off x="6783991" y="374619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Oct 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Shipwreck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0" name="Text Box 104">
            <a:extLst>
              <a:ext uri="{FF2B5EF4-FFF2-40B4-BE49-F238E27FC236}">
                <a16:creationId xmlns:a16="http://schemas.microsoft.com/office/drawing/2014/main" id="{7C27D9F2-54C1-412A-BD7B-8C21ED29D59F}"/>
              </a:ext>
            </a:extLst>
          </p:cNvPr>
          <p:cNvSpPr txBox="1">
            <a:spLocks noChangeArrowheads="1"/>
          </p:cNvSpPr>
          <p:nvPr/>
        </p:nvSpPr>
        <p:spPr bwMode="auto">
          <a:xfrm>
            <a:off x="7126891" y="4431990"/>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1" name="Text Box 105">
            <a:extLst>
              <a:ext uri="{FF2B5EF4-FFF2-40B4-BE49-F238E27FC236}">
                <a16:creationId xmlns:a16="http://schemas.microsoft.com/office/drawing/2014/main" id="{8A8C2698-0795-4BC5-B6C3-D0FEE7B02DF8}"/>
              </a:ext>
            </a:extLst>
          </p:cNvPr>
          <p:cNvSpPr txBox="1">
            <a:spLocks noChangeArrowheads="1"/>
          </p:cNvSpPr>
          <p:nvPr/>
        </p:nvSpPr>
        <p:spPr bwMode="auto">
          <a:xfrm>
            <a:off x="6383941" y="2203140"/>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Text Box 106">
            <a:extLst>
              <a:ext uri="{FF2B5EF4-FFF2-40B4-BE49-F238E27FC236}">
                <a16:creationId xmlns:a16="http://schemas.microsoft.com/office/drawing/2014/main" id="{0F1A316D-99C5-4A91-9345-4731A358BB18}"/>
              </a:ext>
            </a:extLst>
          </p:cNvPr>
          <p:cNvSpPr txBox="1">
            <a:spLocks noChangeArrowheads="1"/>
          </p:cNvSpPr>
          <p:nvPr/>
        </p:nvSpPr>
        <p:spPr bwMode="auto">
          <a:xfrm>
            <a:off x="5698140" y="5060640"/>
            <a:ext cx="1681159"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 Fathoms = 1440 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rgbClr val="000000"/>
                </a:solidFill>
                <a:effectLst/>
                <a:latin typeface="Arial Narrow" panose="020B0606020202030204" pitchFamily="34" charset="0"/>
              </a:rPr>
              <a:t>15 Fathoms = 1080 in</a:t>
            </a:r>
            <a:r>
              <a:rPr kumimoji="0" lang="en-US" altLang="en-US" sz="1200" b="0" i="0" u="none" strike="noStrike" cap="none" normalizeH="0" baseline="0" dirty="0">
                <a:ln>
                  <a:noFill/>
                </a:ln>
                <a:solidFill>
                  <a:srgbClr val="000000"/>
                </a:solidFill>
                <a:effectLst/>
                <a:latin typeface="Arial Narrow" panose="020B0606020202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2520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3" name="Freeform 107">
            <a:extLst>
              <a:ext uri="{FF2B5EF4-FFF2-40B4-BE49-F238E27FC236}">
                <a16:creationId xmlns:a16="http://schemas.microsoft.com/office/drawing/2014/main" id="{876C0F88-DEC7-4E44-9F0B-EB5479FC6280}"/>
              </a:ext>
            </a:extLst>
          </p:cNvPr>
          <p:cNvSpPr>
            <a:spLocks/>
          </p:cNvSpPr>
          <p:nvPr/>
        </p:nvSpPr>
        <p:spPr bwMode="auto">
          <a:xfrm>
            <a:off x="2564416" y="5717865"/>
            <a:ext cx="1724025" cy="47625"/>
          </a:xfrm>
          <a:custGeom>
            <a:avLst/>
            <a:gdLst>
              <a:gd name="T0" fmla="*/ 0 w 1724025"/>
              <a:gd name="T1" fmla="*/ 0 h 47625"/>
              <a:gd name="T2" fmla="*/ 142875 w 1724025"/>
              <a:gd name="T3" fmla="*/ 28575 h 47625"/>
              <a:gd name="T4" fmla="*/ 638175 w 1724025"/>
              <a:gd name="T5" fmla="*/ 19050 h 47625"/>
              <a:gd name="T6" fmla="*/ 1019175 w 1724025"/>
              <a:gd name="T7" fmla="*/ 19050 h 47625"/>
              <a:gd name="T8" fmla="*/ 1181100 w 1724025"/>
              <a:gd name="T9" fmla="*/ 38100 h 47625"/>
              <a:gd name="T10" fmla="*/ 1724025 w 1724025"/>
              <a:gd name="T11" fmla="*/ 47625 h 47625"/>
            </a:gdLst>
            <a:ahLst/>
            <a:cxnLst>
              <a:cxn ang="0">
                <a:pos x="T0" y="T1"/>
              </a:cxn>
              <a:cxn ang="0">
                <a:pos x="T2" y="T3"/>
              </a:cxn>
              <a:cxn ang="0">
                <a:pos x="T4" y="T5"/>
              </a:cxn>
              <a:cxn ang="0">
                <a:pos x="T6" y="T7"/>
              </a:cxn>
              <a:cxn ang="0">
                <a:pos x="T8" y="T9"/>
              </a:cxn>
              <a:cxn ang="0">
                <a:pos x="T10" y="T11"/>
              </a:cxn>
            </a:cxnLst>
            <a:rect l="0" t="0" r="r" b="b"/>
            <a:pathLst>
              <a:path w="1724025" h="47625">
                <a:moveTo>
                  <a:pt x="0" y="0"/>
                </a:moveTo>
                <a:cubicBezTo>
                  <a:pt x="84425" y="28142"/>
                  <a:pt x="37192" y="16832"/>
                  <a:pt x="142875" y="28575"/>
                </a:cubicBezTo>
                <a:cubicBezTo>
                  <a:pt x="307975" y="25400"/>
                  <a:pt x="473106" y="23572"/>
                  <a:pt x="638175" y="19050"/>
                </a:cubicBezTo>
                <a:cubicBezTo>
                  <a:pt x="964330" y="10114"/>
                  <a:pt x="712003" y="2883"/>
                  <a:pt x="1019175" y="19050"/>
                </a:cubicBezTo>
                <a:cubicBezTo>
                  <a:pt x="1080318" y="29241"/>
                  <a:pt x="1112654" y="36087"/>
                  <a:pt x="1181100" y="38100"/>
                </a:cubicBezTo>
                <a:cubicBezTo>
                  <a:pt x="1362025" y="43421"/>
                  <a:pt x="1724025" y="47625"/>
                  <a:pt x="1724025" y="47625"/>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108">
            <a:extLst>
              <a:ext uri="{FF2B5EF4-FFF2-40B4-BE49-F238E27FC236}">
                <a16:creationId xmlns:a16="http://schemas.microsoft.com/office/drawing/2014/main" id="{D4011373-B703-467D-BB1D-79EB52A51006}"/>
              </a:ext>
            </a:extLst>
          </p:cNvPr>
          <p:cNvSpPr txBox="1">
            <a:spLocks noChangeArrowheads="1"/>
          </p:cNvSpPr>
          <p:nvPr/>
        </p:nvSpPr>
        <p:spPr bwMode="auto">
          <a:xfrm>
            <a:off x="4074128" y="5592452"/>
            <a:ext cx="3286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X</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5" name="Text Box 109">
            <a:extLst>
              <a:ext uri="{FF2B5EF4-FFF2-40B4-BE49-F238E27FC236}">
                <a16:creationId xmlns:a16="http://schemas.microsoft.com/office/drawing/2014/main" id="{E52D4CA5-7B4A-48EE-891E-D4A1586E04A2}"/>
              </a:ext>
            </a:extLst>
          </p:cNvPr>
          <p:cNvSpPr txBox="1">
            <a:spLocks noChangeArrowheads="1"/>
          </p:cNvSpPr>
          <p:nvPr/>
        </p:nvSpPr>
        <p:spPr bwMode="auto">
          <a:xfrm>
            <a:off x="4783741" y="3974790"/>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Text Box 110">
            <a:extLst>
              <a:ext uri="{FF2B5EF4-FFF2-40B4-BE49-F238E27FC236}">
                <a16:creationId xmlns:a16="http://schemas.microsoft.com/office/drawing/2014/main" id="{14E4CDC0-6CFE-412C-B8A1-536C0347664F}"/>
              </a:ext>
            </a:extLst>
          </p:cNvPr>
          <p:cNvSpPr txBox="1">
            <a:spLocks noChangeArrowheads="1"/>
          </p:cNvSpPr>
          <p:nvPr/>
        </p:nvSpPr>
        <p:spPr bwMode="auto">
          <a:xfrm>
            <a:off x="3640741" y="4774890"/>
            <a:ext cx="3286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7" name="Text Box 111">
            <a:extLst>
              <a:ext uri="{FF2B5EF4-FFF2-40B4-BE49-F238E27FC236}">
                <a16:creationId xmlns:a16="http://schemas.microsoft.com/office/drawing/2014/main" id="{2C8D01EF-9E6A-469A-BA81-89953DE4D65E}"/>
              </a:ext>
            </a:extLst>
          </p:cNvPr>
          <p:cNvSpPr txBox="1">
            <a:spLocks noChangeArrowheads="1"/>
          </p:cNvSpPr>
          <p:nvPr/>
        </p:nvSpPr>
        <p:spPr bwMode="auto">
          <a:xfrm>
            <a:off x="4440841" y="4774890"/>
            <a:ext cx="3286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8" name="Line 112">
            <a:extLst>
              <a:ext uri="{FF2B5EF4-FFF2-40B4-BE49-F238E27FC236}">
                <a16:creationId xmlns:a16="http://schemas.microsoft.com/office/drawing/2014/main" id="{32407058-E5D5-42B4-A98D-1FC0F73700A6}"/>
              </a:ext>
            </a:extLst>
          </p:cNvPr>
          <p:cNvSpPr>
            <a:spLocks noChangeShapeType="1"/>
          </p:cNvSpPr>
          <p:nvPr/>
        </p:nvSpPr>
        <p:spPr bwMode="auto">
          <a:xfrm>
            <a:off x="4955191" y="4946340"/>
            <a:ext cx="0" cy="7429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13">
            <a:extLst>
              <a:ext uri="{FF2B5EF4-FFF2-40B4-BE49-F238E27FC236}">
                <a16:creationId xmlns:a16="http://schemas.microsoft.com/office/drawing/2014/main" id="{FA9E408E-0619-4969-A157-1C5C4FE27295}"/>
              </a:ext>
            </a:extLst>
          </p:cNvPr>
          <p:cNvSpPr txBox="1">
            <a:spLocks noChangeArrowheads="1"/>
          </p:cNvSpPr>
          <p:nvPr/>
        </p:nvSpPr>
        <p:spPr bwMode="auto">
          <a:xfrm>
            <a:off x="5012341" y="5060640"/>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Melita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0" name="Text Box 114">
            <a:extLst>
              <a:ext uri="{FF2B5EF4-FFF2-40B4-BE49-F238E27FC236}">
                <a16:creationId xmlns:a16="http://schemas.microsoft.com/office/drawing/2014/main" id="{7A4A39EC-7C93-4336-922F-614E7CE67A74}"/>
              </a:ext>
            </a:extLst>
          </p:cNvPr>
          <p:cNvSpPr txBox="1">
            <a:spLocks noChangeArrowheads="1"/>
          </p:cNvSpPr>
          <p:nvPr/>
        </p:nvSpPr>
        <p:spPr bwMode="auto">
          <a:xfrm>
            <a:off x="5126641" y="4774890"/>
            <a:ext cx="3286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1" name="Text Box 115">
            <a:extLst>
              <a:ext uri="{FF2B5EF4-FFF2-40B4-BE49-F238E27FC236}">
                <a16:creationId xmlns:a16="http://schemas.microsoft.com/office/drawing/2014/main" id="{E45651D4-A4D2-461F-8A3C-8727D583CE7B}"/>
              </a:ext>
            </a:extLst>
          </p:cNvPr>
          <p:cNvSpPr txBox="1">
            <a:spLocks noChangeArrowheads="1"/>
          </p:cNvSpPr>
          <p:nvPr/>
        </p:nvSpPr>
        <p:spPr bwMode="auto">
          <a:xfrm>
            <a:off x="5812441" y="2946090"/>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2" name="Text Box 116">
            <a:extLst>
              <a:ext uri="{FF2B5EF4-FFF2-40B4-BE49-F238E27FC236}">
                <a16:creationId xmlns:a16="http://schemas.microsoft.com/office/drawing/2014/main" id="{EE77EF3E-4EE9-48D4-A8C7-6ABB8EFB42EF}"/>
              </a:ext>
            </a:extLst>
          </p:cNvPr>
          <p:cNvSpPr txBox="1">
            <a:spLocks noChangeArrowheads="1"/>
          </p:cNvSpPr>
          <p:nvPr/>
        </p:nvSpPr>
        <p:spPr bwMode="auto">
          <a:xfrm>
            <a:off x="6383941" y="2946090"/>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3" name="Text Box 117">
            <a:extLst>
              <a:ext uri="{FF2B5EF4-FFF2-40B4-BE49-F238E27FC236}">
                <a16:creationId xmlns:a16="http://schemas.microsoft.com/office/drawing/2014/main" id="{1038B306-4735-4DCB-809C-BBD93CF84D4F}"/>
              </a:ext>
            </a:extLst>
          </p:cNvPr>
          <p:cNvSpPr txBox="1">
            <a:spLocks noChangeArrowheads="1"/>
          </p:cNvSpPr>
          <p:nvPr/>
        </p:nvSpPr>
        <p:spPr bwMode="auto">
          <a:xfrm>
            <a:off x="2669191" y="4832040"/>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Crete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Salmone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4" name="Line 118">
            <a:extLst>
              <a:ext uri="{FF2B5EF4-FFF2-40B4-BE49-F238E27FC236}">
                <a16:creationId xmlns:a16="http://schemas.microsoft.com/office/drawing/2014/main" id="{55627063-A1FE-4C6E-89DB-18C0942FE7E2}"/>
              </a:ext>
            </a:extLst>
          </p:cNvPr>
          <p:cNvSpPr>
            <a:spLocks noChangeShapeType="1"/>
          </p:cNvSpPr>
          <p:nvPr/>
        </p:nvSpPr>
        <p:spPr bwMode="auto">
          <a:xfrm>
            <a:off x="2897791" y="4774890"/>
            <a:ext cx="5715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Text Box 119">
            <a:extLst>
              <a:ext uri="{FF2B5EF4-FFF2-40B4-BE49-F238E27FC236}">
                <a16:creationId xmlns:a16="http://schemas.microsoft.com/office/drawing/2014/main" id="{F4EEB4FB-A0EE-4A44-821C-BBE0530D345D}"/>
              </a:ext>
            </a:extLst>
          </p:cNvPr>
          <p:cNvSpPr txBox="1">
            <a:spLocks noChangeArrowheads="1"/>
          </p:cNvSpPr>
          <p:nvPr/>
        </p:nvSpPr>
        <p:spPr bwMode="auto">
          <a:xfrm>
            <a:off x="6098191" y="3288990"/>
            <a:ext cx="10858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Dictatorship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6" name="Line 120">
            <a:extLst>
              <a:ext uri="{FF2B5EF4-FFF2-40B4-BE49-F238E27FC236}">
                <a16:creationId xmlns:a16="http://schemas.microsoft.com/office/drawing/2014/main" id="{371C7981-F087-4F24-8F38-E16368BCB7F9}"/>
              </a:ext>
            </a:extLst>
          </p:cNvPr>
          <p:cNvSpPr>
            <a:spLocks noChangeShapeType="1"/>
          </p:cNvSpPr>
          <p:nvPr/>
        </p:nvSpPr>
        <p:spPr bwMode="auto">
          <a:xfrm>
            <a:off x="5983891" y="4374840"/>
            <a:ext cx="10287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Line 121">
            <a:extLst>
              <a:ext uri="{FF2B5EF4-FFF2-40B4-BE49-F238E27FC236}">
                <a16:creationId xmlns:a16="http://schemas.microsoft.com/office/drawing/2014/main" id="{FFE0A7A4-1439-4BDF-A1E0-F2CA6612FA0B}"/>
              </a:ext>
            </a:extLst>
          </p:cNvPr>
          <p:cNvSpPr>
            <a:spLocks noChangeShapeType="1"/>
          </p:cNvSpPr>
          <p:nvPr/>
        </p:nvSpPr>
        <p:spPr bwMode="auto">
          <a:xfrm flipV="1">
            <a:off x="5926741" y="4374840"/>
            <a:ext cx="10287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22">
            <a:extLst>
              <a:ext uri="{FF2B5EF4-FFF2-40B4-BE49-F238E27FC236}">
                <a16:creationId xmlns:a16="http://schemas.microsoft.com/office/drawing/2014/main" id="{0D7A3375-D4D7-4052-A995-B89F5105EC0D}"/>
              </a:ext>
            </a:extLst>
          </p:cNvPr>
          <p:cNvSpPr txBox="1">
            <a:spLocks noChangeArrowheads="1"/>
          </p:cNvSpPr>
          <p:nvPr/>
        </p:nvSpPr>
        <p:spPr bwMode="auto">
          <a:xfrm>
            <a:off x="6188678" y="374619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Paul is master of the ship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9" name="Text Box 123">
            <a:extLst>
              <a:ext uri="{FF2B5EF4-FFF2-40B4-BE49-F238E27FC236}">
                <a16:creationId xmlns:a16="http://schemas.microsoft.com/office/drawing/2014/main" id="{1C5C5ABF-C3D4-49E1-81FD-00844E4282F0}"/>
              </a:ext>
            </a:extLst>
          </p:cNvPr>
          <p:cNvSpPr txBox="1">
            <a:spLocks noChangeArrowheads="1"/>
          </p:cNvSpPr>
          <p:nvPr/>
        </p:nvSpPr>
        <p:spPr bwMode="auto">
          <a:xfrm>
            <a:off x="1023770" y="5525495"/>
            <a:ext cx="1371600" cy="6720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000" dirty="0">
                <a:solidFill>
                  <a:srgbClr val="000000"/>
                </a:solidFill>
                <a:latin typeface="Arial Narrow" panose="020B0606020202030204" pitchFamily="34" charset="0"/>
              </a:rPr>
              <a:t>Priest               Paul</a:t>
            </a:r>
          </a:p>
          <a:p>
            <a:pPr lvl="0" eaLnBrk="0" fontAlgn="base" hangingPunct="0">
              <a:spcBef>
                <a:spcPct val="0"/>
              </a:spcBef>
              <a:spcAft>
                <a:spcPct val="0"/>
              </a:spcAft>
            </a:pPr>
            <a:r>
              <a:rPr lang="en-US" altLang="en-US" sz="1000" dirty="0">
                <a:solidFill>
                  <a:srgbClr val="000000"/>
                </a:solidFill>
                <a:latin typeface="Arial Narrow" panose="020B0606020202030204" pitchFamily="34" charset="0"/>
              </a:rPr>
              <a:t>“Chief Prince”  Aristarchus</a:t>
            </a:r>
          </a:p>
          <a:p>
            <a:pPr lvl="0" eaLnBrk="0" fontAlgn="base" hangingPunct="0">
              <a:spcBef>
                <a:spcPct val="0"/>
              </a:spcBef>
              <a:spcAft>
                <a:spcPct val="0"/>
              </a:spcAft>
            </a:pPr>
            <a:r>
              <a:rPr lang="en-US" altLang="en-US" sz="1000" dirty="0">
                <a:solidFill>
                  <a:srgbClr val="000000"/>
                </a:solidFill>
                <a:latin typeface="Arial Narrow" panose="020B0606020202030204" pitchFamily="34" charset="0"/>
              </a:rPr>
              <a:t>“Holy Spirit”      Luke</a:t>
            </a:r>
            <a:endParaRPr lang="en-US" altLang="en-US" dirty="0">
              <a:latin typeface="Arial" panose="020B0604020202020204" pitchFamily="34" charset="0"/>
            </a:endParaRPr>
          </a:p>
        </p:txBody>
      </p:sp>
      <p:sp>
        <p:nvSpPr>
          <p:cNvPr id="230" name="Text Box 124">
            <a:extLst>
              <a:ext uri="{FF2B5EF4-FFF2-40B4-BE49-F238E27FC236}">
                <a16:creationId xmlns:a16="http://schemas.microsoft.com/office/drawing/2014/main" id="{BECDF687-9381-4EC1-AFE6-D7A9E59C221D}"/>
              </a:ext>
            </a:extLst>
          </p:cNvPr>
          <p:cNvSpPr txBox="1">
            <a:spLocks noChangeArrowheads="1"/>
          </p:cNvSpPr>
          <p:nvPr/>
        </p:nvSpPr>
        <p:spPr bwMode="auto">
          <a:xfrm>
            <a:off x="4931378" y="2963552"/>
            <a:ext cx="457200" cy="285750"/>
          </a:xfrm>
          <a:prstGeom prst="rect">
            <a:avLst/>
          </a:prstGeom>
          <a:solidFill>
            <a:srgbClr val="0000FF"/>
          </a:solidFill>
          <a:ln w="127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FFFF"/>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1" name="Line 125">
            <a:extLst>
              <a:ext uri="{FF2B5EF4-FFF2-40B4-BE49-F238E27FC236}">
                <a16:creationId xmlns:a16="http://schemas.microsoft.com/office/drawing/2014/main" id="{09885186-6ECE-4C3B-9F0D-9698F5CB086F}"/>
              </a:ext>
            </a:extLst>
          </p:cNvPr>
          <p:cNvSpPr>
            <a:spLocks noChangeShapeType="1"/>
          </p:cNvSpPr>
          <p:nvPr/>
        </p:nvSpPr>
        <p:spPr bwMode="auto">
          <a:xfrm>
            <a:off x="5159978" y="2563502"/>
            <a:ext cx="0" cy="40005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TextBox 2">
            <a:extLst>
              <a:ext uri="{FF2B5EF4-FFF2-40B4-BE49-F238E27FC236}">
                <a16:creationId xmlns:a16="http://schemas.microsoft.com/office/drawing/2014/main" id="{06623F6E-191F-4DC8-ACDD-F302A8C2F961}"/>
              </a:ext>
            </a:extLst>
          </p:cNvPr>
          <p:cNvSpPr txBox="1"/>
          <p:nvPr/>
        </p:nvSpPr>
        <p:spPr>
          <a:xfrm>
            <a:off x="7834915" y="503339"/>
            <a:ext cx="3878643" cy="5262979"/>
          </a:xfrm>
          <a:prstGeom prst="rect">
            <a:avLst/>
          </a:prstGeom>
          <a:noFill/>
        </p:spPr>
        <p:txBody>
          <a:bodyPr wrap="square" rtlCol="0">
            <a:spAutoFit/>
          </a:bodyPr>
          <a:lstStyle/>
          <a:p>
            <a:r>
              <a:rPr lang="en-US" sz="1400" dirty="0">
                <a:latin typeface="Arial Narrow" panose="020B0606020202030204" pitchFamily="34" charset="0"/>
              </a:rPr>
              <a:t>Num. 3:12   And I, behold, I have taken the Levites from among the children of Israel instead of all the firstborn that </a:t>
            </a:r>
            <a:r>
              <a:rPr lang="en-US" sz="1400" dirty="0" err="1">
                <a:latin typeface="Arial Narrow" panose="020B0606020202030204" pitchFamily="34" charset="0"/>
              </a:rPr>
              <a:t>openeth</a:t>
            </a:r>
            <a:r>
              <a:rPr lang="en-US" sz="1400" dirty="0">
                <a:latin typeface="Arial Narrow" panose="020B0606020202030204" pitchFamily="34" charset="0"/>
              </a:rPr>
              <a:t> the matrix among the children of Israel: therefore the Levites shall be mine;  </a:t>
            </a:r>
          </a:p>
          <a:p>
            <a:r>
              <a:rPr lang="en-US" sz="1400" dirty="0">
                <a:latin typeface="Arial Narrow" panose="020B0606020202030204" pitchFamily="34" charset="0"/>
              </a:rPr>
              <a:t> 3:13	Because all the firstborn [are] mine; [for] on the day that I smote all the firstborn in the land of Egypt I hallowed unto me all the firstborn in Israel, both man and beast: mine shall they be: I [am] the LORD.  </a:t>
            </a:r>
          </a:p>
          <a:p>
            <a:r>
              <a:rPr lang="en-US" sz="1400" dirty="0">
                <a:latin typeface="Arial Narrow" panose="020B0606020202030204" pitchFamily="34" charset="0"/>
              </a:rPr>
              <a:t> 3:14	And the LORD </a:t>
            </a:r>
            <a:r>
              <a:rPr lang="en-US" sz="1400" dirty="0" err="1">
                <a:latin typeface="Arial Narrow" panose="020B0606020202030204" pitchFamily="34" charset="0"/>
              </a:rPr>
              <a:t>spake</a:t>
            </a:r>
            <a:r>
              <a:rPr lang="en-US" sz="1400" dirty="0">
                <a:latin typeface="Arial Narrow" panose="020B0606020202030204" pitchFamily="34" charset="0"/>
              </a:rPr>
              <a:t> unto Moses in the wilderness of Sinai, saying,  </a:t>
            </a:r>
          </a:p>
          <a:p>
            <a:r>
              <a:rPr lang="en-US" sz="1400" dirty="0">
                <a:latin typeface="Arial Narrow" panose="020B0606020202030204" pitchFamily="34" charset="0"/>
              </a:rPr>
              <a:t> 3:15	Number the children of Levi after the house of their fathers, by their families: every male from a month old and upward shalt thou number them.  </a:t>
            </a:r>
          </a:p>
          <a:p>
            <a:r>
              <a:rPr lang="en-US" sz="1400" dirty="0">
                <a:latin typeface="Arial Narrow" panose="020B0606020202030204" pitchFamily="34" charset="0"/>
              </a:rPr>
              <a:t> </a:t>
            </a:r>
          </a:p>
          <a:p>
            <a:r>
              <a:rPr lang="en-US" sz="1400" dirty="0">
                <a:latin typeface="Arial Narrow" panose="020B0606020202030204" pitchFamily="34" charset="0"/>
              </a:rPr>
              <a:t>God is telling Moses that instead of the firstborn being chosen for the service of the sanctuary, He's choosing the tribe of Levi. So then if we follow through that chapter, it's going to give all the details of the numbering.  The difficulty they're facing is to replace those firstborn, every single firstborn must be replaced. The numbers need to match. You can’t have a firstborn who's not replaced in the service of the sanctuary. They're going to number the Levites, and then they're going to number the firstborn. How many Levites do they have? </a:t>
            </a:r>
            <a:endParaRPr lang="en-US" dirty="0"/>
          </a:p>
        </p:txBody>
      </p:sp>
    </p:spTree>
    <p:extLst>
      <p:ext uri="{BB962C8B-B14F-4D97-AF65-F5344CB8AC3E}">
        <p14:creationId xmlns:p14="http://schemas.microsoft.com/office/powerpoint/2010/main" val="355479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D263BC-6997-41D1-BECD-BCCA7D3BE31E}"/>
              </a:ext>
            </a:extLst>
          </p:cNvPr>
          <p:cNvSpPr>
            <a:spLocks noGrp="1"/>
          </p:cNvSpPr>
          <p:nvPr>
            <p:ph type="sldNum" sz="quarter" idx="12"/>
          </p:nvPr>
        </p:nvSpPr>
        <p:spPr>
          <a:xfrm>
            <a:off x="8610600" y="6356350"/>
            <a:ext cx="2743200" cy="365125"/>
          </a:xfrm>
        </p:spPr>
        <p:txBody>
          <a:bodyPr>
            <a:normAutofit/>
          </a:bodyPr>
          <a:lstStyle/>
          <a:p>
            <a:pPr>
              <a:spcAft>
                <a:spcPts val="600"/>
              </a:spcAft>
            </a:pPr>
            <a:fld id="{1E1B8BD3-EEEF-4896-BEE3-06C250004F3C}" type="slidenum">
              <a:rPr lang="en-US">
                <a:solidFill>
                  <a:srgbClr val="FFFFFF"/>
                </a:solidFill>
              </a:rPr>
              <a:pPr>
                <a:spcAft>
                  <a:spcPts val="600"/>
                </a:spcAft>
              </a:pPr>
              <a:t>11</a:t>
            </a:fld>
            <a:endParaRPr lang="en-US">
              <a:solidFill>
                <a:srgbClr val="FFFFFF"/>
              </a:solidFill>
            </a:endParaRPr>
          </a:p>
        </p:txBody>
      </p:sp>
      <p:pic>
        <p:nvPicPr>
          <p:cNvPr id="5" name="Picture 2">
            <a:extLst>
              <a:ext uri="{FF2B5EF4-FFF2-40B4-BE49-F238E27FC236}">
                <a16:creationId xmlns:a16="http://schemas.microsoft.com/office/drawing/2014/main" id="{C7954453-9048-482C-8D04-12D762623D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7337" y="5002877"/>
            <a:ext cx="685800"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6" name="Text Box 3">
            <a:extLst>
              <a:ext uri="{FF2B5EF4-FFF2-40B4-BE49-F238E27FC236}">
                <a16:creationId xmlns:a16="http://schemas.microsoft.com/office/drawing/2014/main" id="{D9FAFA1C-D623-4228-BEA8-D7CBE4DAE49D}"/>
              </a:ext>
            </a:extLst>
          </p:cNvPr>
          <p:cNvSpPr txBox="1">
            <a:spLocks noChangeArrowheads="1"/>
          </p:cNvSpPr>
          <p:nvPr/>
        </p:nvSpPr>
        <p:spPr bwMode="auto">
          <a:xfrm>
            <a:off x="4491949" y="1059526"/>
            <a:ext cx="6848475" cy="2387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7" name="AutoShape 4">
            <a:extLst>
              <a:ext uri="{FF2B5EF4-FFF2-40B4-BE49-F238E27FC236}">
                <a16:creationId xmlns:a16="http://schemas.microsoft.com/office/drawing/2014/main" id="{3F8E6804-F312-4139-88D4-0FE4D8DE8D14}"/>
              </a:ext>
            </a:extLst>
          </p:cNvPr>
          <p:cNvCxnSpPr>
            <a:cxnSpLocks noChangeShapeType="1"/>
          </p:cNvCxnSpPr>
          <p:nvPr/>
        </p:nvCxnSpPr>
        <p:spPr bwMode="auto">
          <a:xfrm>
            <a:off x="5833387" y="2562889"/>
            <a:ext cx="4657725" cy="95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 name="AutoShape 5">
            <a:extLst>
              <a:ext uri="{FF2B5EF4-FFF2-40B4-BE49-F238E27FC236}">
                <a16:creationId xmlns:a16="http://schemas.microsoft.com/office/drawing/2014/main" id="{1DEBCAF0-4CE0-4DF1-B24C-A0D8F3747BE0}"/>
              </a:ext>
            </a:extLst>
          </p:cNvPr>
          <p:cNvCxnSpPr>
            <a:cxnSpLocks noChangeShapeType="1"/>
          </p:cNvCxnSpPr>
          <p:nvPr/>
        </p:nvCxnSpPr>
        <p:spPr bwMode="auto">
          <a:xfrm>
            <a:off x="5909587" y="213426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 name="Text Box 6">
            <a:extLst>
              <a:ext uri="{FF2B5EF4-FFF2-40B4-BE49-F238E27FC236}">
                <a16:creationId xmlns:a16="http://schemas.microsoft.com/office/drawing/2014/main" id="{04B6BA04-B32E-40C6-BC1E-DE84F5D24882}"/>
              </a:ext>
            </a:extLst>
          </p:cNvPr>
          <p:cNvSpPr txBox="1">
            <a:spLocks noChangeArrowheads="1"/>
          </p:cNvSpPr>
          <p:nvPr/>
        </p:nvSpPr>
        <p:spPr bwMode="auto">
          <a:xfrm>
            <a:off x="4544337" y="1126202"/>
            <a:ext cx="1068387"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Adramyttium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“Abide in death”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 name="AutoShape 7">
            <a:extLst>
              <a:ext uri="{FF2B5EF4-FFF2-40B4-BE49-F238E27FC236}">
                <a16:creationId xmlns:a16="http://schemas.microsoft.com/office/drawing/2014/main" id="{9C281E2C-C032-4B19-A771-D3F72D741D50}"/>
              </a:ext>
            </a:extLst>
          </p:cNvPr>
          <p:cNvCxnSpPr>
            <a:cxnSpLocks noChangeShapeType="1"/>
          </p:cNvCxnSpPr>
          <p:nvPr/>
        </p:nvCxnSpPr>
        <p:spPr bwMode="auto">
          <a:xfrm>
            <a:off x="5749249" y="211521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 name="Text Box 8">
            <a:extLst>
              <a:ext uri="{FF2B5EF4-FFF2-40B4-BE49-F238E27FC236}">
                <a16:creationId xmlns:a16="http://schemas.microsoft.com/office/drawing/2014/main" id="{1398FE21-3284-443F-9E18-400D68765687}"/>
              </a:ext>
            </a:extLst>
          </p:cNvPr>
          <p:cNvSpPr txBox="1">
            <a:spLocks noChangeArrowheads="1"/>
          </p:cNvSpPr>
          <p:nvPr/>
        </p:nvSpPr>
        <p:spPr bwMode="auto">
          <a:xfrm>
            <a:off x="5612724" y="1638964"/>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Ceasarea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9">
            <a:extLst>
              <a:ext uri="{FF2B5EF4-FFF2-40B4-BE49-F238E27FC236}">
                <a16:creationId xmlns:a16="http://schemas.microsoft.com/office/drawing/2014/main" id="{72444332-7AC7-4C75-9B96-BE893AF59AA7}"/>
              </a:ext>
            </a:extLst>
          </p:cNvPr>
          <p:cNvSpPr txBox="1">
            <a:spLocks noChangeArrowheads="1"/>
          </p:cNvSpPr>
          <p:nvPr/>
        </p:nvSpPr>
        <p:spPr bwMode="auto">
          <a:xfrm>
            <a:off x="5627012" y="1069052"/>
            <a:ext cx="631825"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“cut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0">
            <a:extLst>
              <a:ext uri="{FF2B5EF4-FFF2-40B4-BE49-F238E27FC236}">
                <a16:creationId xmlns:a16="http://schemas.microsoft.com/office/drawing/2014/main" id="{F71F4EB8-EEAF-4E59-A54B-C7F7BD4AB82A}"/>
              </a:ext>
            </a:extLst>
          </p:cNvPr>
          <p:cNvSpPr txBox="1">
            <a:spLocks noChangeArrowheads="1"/>
          </p:cNvSpPr>
          <p:nvPr/>
        </p:nvSpPr>
        <p:spPr bwMode="auto">
          <a:xfrm>
            <a:off x="5231724" y="2610514"/>
            <a:ext cx="1150938"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Felix/Festus= 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(Reagan/Bush)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Agrippa  SDA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4" name="AutoShape 11">
            <a:extLst>
              <a:ext uri="{FF2B5EF4-FFF2-40B4-BE49-F238E27FC236}">
                <a16:creationId xmlns:a16="http://schemas.microsoft.com/office/drawing/2014/main" id="{E6294E0E-A41B-43B8-8317-3673AC1BDB2C}"/>
              </a:ext>
            </a:extLst>
          </p:cNvPr>
          <p:cNvCxnSpPr>
            <a:cxnSpLocks noChangeShapeType="1"/>
          </p:cNvCxnSpPr>
          <p:nvPr/>
        </p:nvCxnSpPr>
        <p:spPr bwMode="auto">
          <a:xfrm>
            <a:off x="7044649" y="2148552"/>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5" name="AutoShape 12">
            <a:extLst>
              <a:ext uri="{FF2B5EF4-FFF2-40B4-BE49-F238E27FC236}">
                <a16:creationId xmlns:a16="http://schemas.microsoft.com/office/drawing/2014/main" id="{63BFABF2-CB41-45B5-9C36-D053BCFBCAF3}"/>
              </a:ext>
            </a:extLst>
          </p:cNvPr>
          <p:cNvCxnSpPr>
            <a:cxnSpLocks noChangeShapeType="1"/>
          </p:cNvCxnSpPr>
          <p:nvPr/>
        </p:nvCxnSpPr>
        <p:spPr bwMode="auto">
          <a:xfrm>
            <a:off x="6885899" y="2129502"/>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6" name="Text Box 13">
            <a:extLst>
              <a:ext uri="{FF2B5EF4-FFF2-40B4-BE49-F238E27FC236}">
                <a16:creationId xmlns:a16="http://schemas.microsoft.com/office/drawing/2014/main" id="{8B893971-492E-48E1-AE5F-5575488B0146}"/>
              </a:ext>
            </a:extLst>
          </p:cNvPr>
          <p:cNvSpPr txBox="1">
            <a:spLocks noChangeArrowheads="1"/>
          </p:cNvSpPr>
          <p:nvPr/>
        </p:nvSpPr>
        <p:spPr bwMode="auto">
          <a:xfrm>
            <a:off x="6747787" y="1653252"/>
            <a:ext cx="633412"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Sidon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7" name="AutoShape 14">
            <a:extLst>
              <a:ext uri="{FF2B5EF4-FFF2-40B4-BE49-F238E27FC236}">
                <a16:creationId xmlns:a16="http://schemas.microsoft.com/office/drawing/2014/main" id="{667C31D5-AFD8-4898-8540-AB0D913E93AD}"/>
              </a:ext>
            </a:extLst>
          </p:cNvPr>
          <p:cNvCxnSpPr>
            <a:cxnSpLocks noChangeShapeType="1"/>
          </p:cNvCxnSpPr>
          <p:nvPr/>
        </p:nvCxnSpPr>
        <p:spPr bwMode="auto">
          <a:xfrm flipH="1">
            <a:off x="7149424" y="2199352"/>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 name="AutoShape 15">
            <a:extLst>
              <a:ext uri="{FF2B5EF4-FFF2-40B4-BE49-F238E27FC236}">
                <a16:creationId xmlns:a16="http://schemas.microsoft.com/office/drawing/2014/main" id="{F79FFA7B-7418-463D-994F-2A91C054FE82}"/>
              </a:ext>
            </a:extLst>
          </p:cNvPr>
          <p:cNvCxnSpPr>
            <a:cxnSpLocks noChangeShapeType="1"/>
          </p:cNvCxnSpPr>
          <p:nvPr/>
        </p:nvCxnSpPr>
        <p:spPr bwMode="auto">
          <a:xfrm flipH="1">
            <a:off x="7100212" y="2162839"/>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9" name="AutoShape 16">
            <a:extLst>
              <a:ext uri="{FF2B5EF4-FFF2-40B4-BE49-F238E27FC236}">
                <a16:creationId xmlns:a16="http://schemas.microsoft.com/office/drawing/2014/main" id="{62A817A9-41A3-4CFD-9D77-8D2E0793FBE8}"/>
              </a:ext>
            </a:extLst>
          </p:cNvPr>
          <p:cNvCxnSpPr>
            <a:cxnSpLocks noChangeShapeType="1"/>
          </p:cNvCxnSpPr>
          <p:nvPr/>
        </p:nvCxnSpPr>
        <p:spPr bwMode="auto">
          <a:xfrm flipH="1">
            <a:off x="7384374" y="2281902"/>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17">
            <a:extLst>
              <a:ext uri="{FF2B5EF4-FFF2-40B4-BE49-F238E27FC236}">
                <a16:creationId xmlns:a16="http://schemas.microsoft.com/office/drawing/2014/main" id="{4DF1B544-B5E6-4FA8-AC79-427A5DE273F9}"/>
              </a:ext>
            </a:extLst>
          </p:cNvPr>
          <p:cNvCxnSpPr>
            <a:cxnSpLocks noChangeShapeType="1"/>
          </p:cNvCxnSpPr>
          <p:nvPr/>
        </p:nvCxnSpPr>
        <p:spPr bwMode="auto">
          <a:xfrm flipH="1">
            <a:off x="7120849" y="2427952"/>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1" name="AutoShape 18">
            <a:extLst>
              <a:ext uri="{FF2B5EF4-FFF2-40B4-BE49-F238E27FC236}">
                <a16:creationId xmlns:a16="http://schemas.microsoft.com/office/drawing/2014/main" id="{5DEBDD76-DC3F-4758-AEEA-E9FC81588EF7}"/>
              </a:ext>
            </a:extLst>
          </p:cNvPr>
          <p:cNvCxnSpPr>
            <a:cxnSpLocks noChangeShapeType="1"/>
          </p:cNvCxnSpPr>
          <p:nvPr/>
        </p:nvCxnSpPr>
        <p:spPr bwMode="auto">
          <a:xfrm flipH="1">
            <a:off x="7111324" y="2313652"/>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2" name="AutoShape 19">
            <a:extLst>
              <a:ext uri="{FF2B5EF4-FFF2-40B4-BE49-F238E27FC236}">
                <a16:creationId xmlns:a16="http://schemas.microsoft.com/office/drawing/2014/main" id="{42B3FEF9-98D9-454F-9612-647AA46D29D7}"/>
              </a:ext>
            </a:extLst>
          </p:cNvPr>
          <p:cNvCxnSpPr>
            <a:cxnSpLocks noChangeShapeType="1"/>
          </p:cNvCxnSpPr>
          <p:nvPr/>
        </p:nvCxnSpPr>
        <p:spPr bwMode="auto">
          <a:xfrm flipH="1">
            <a:off x="7384374" y="2091402"/>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3" name="AutoShape 20">
            <a:extLst>
              <a:ext uri="{FF2B5EF4-FFF2-40B4-BE49-F238E27FC236}">
                <a16:creationId xmlns:a16="http://schemas.microsoft.com/office/drawing/2014/main" id="{E5B47D8F-4782-428F-84DC-B4393B4A219D}"/>
              </a:ext>
            </a:extLst>
          </p:cNvPr>
          <p:cNvCxnSpPr>
            <a:cxnSpLocks noChangeShapeType="1"/>
          </p:cNvCxnSpPr>
          <p:nvPr/>
        </p:nvCxnSpPr>
        <p:spPr bwMode="auto">
          <a:xfrm flipH="1">
            <a:off x="7324049" y="2380327"/>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21">
            <a:extLst>
              <a:ext uri="{FF2B5EF4-FFF2-40B4-BE49-F238E27FC236}">
                <a16:creationId xmlns:a16="http://schemas.microsoft.com/office/drawing/2014/main" id="{41372F4D-7D1E-47EC-A1BE-99FE2DCB60A4}"/>
              </a:ext>
            </a:extLst>
          </p:cNvPr>
          <p:cNvCxnSpPr>
            <a:cxnSpLocks noChangeShapeType="1"/>
          </p:cNvCxnSpPr>
          <p:nvPr/>
        </p:nvCxnSpPr>
        <p:spPr bwMode="auto">
          <a:xfrm flipH="1">
            <a:off x="7295474" y="2305714"/>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5" name="AutoShape 22">
            <a:extLst>
              <a:ext uri="{FF2B5EF4-FFF2-40B4-BE49-F238E27FC236}">
                <a16:creationId xmlns:a16="http://schemas.microsoft.com/office/drawing/2014/main" id="{773D7AC5-4548-430E-9750-AE487F3A8A23}"/>
              </a:ext>
            </a:extLst>
          </p:cNvPr>
          <p:cNvCxnSpPr>
            <a:cxnSpLocks noChangeShapeType="1"/>
          </p:cNvCxnSpPr>
          <p:nvPr/>
        </p:nvCxnSpPr>
        <p:spPr bwMode="auto">
          <a:xfrm flipH="1">
            <a:off x="7266899" y="2189827"/>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6" name="AutoShape 23">
            <a:extLst>
              <a:ext uri="{FF2B5EF4-FFF2-40B4-BE49-F238E27FC236}">
                <a16:creationId xmlns:a16="http://schemas.microsoft.com/office/drawing/2014/main" id="{AE6CF14F-088F-4CB7-83DD-BCFE3EDCAD34}"/>
              </a:ext>
            </a:extLst>
          </p:cNvPr>
          <p:cNvCxnSpPr>
            <a:cxnSpLocks noChangeShapeType="1"/>
          </p:cNvCxnSpPr>
          <p:nvPr/>
        </p:nvCxnSpPr>
        <p:spPr bwMode="auto">
          <a:xfrm flipH="1">
            <a:off x="7219274" y="2380327"/>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7" name="Text Box 24">
            <a:extLst>
              <a:ext uri="{FF2B5EF4-FFF2-40B4-BE49-F238E27FC236}">
                <a16:creationId xmlns:a16="http://schemas.microsoft.com/office/drawing/2014/main" id="{BFF64ACF-A18C-414E-AF71-C80F883A17BD}"/>
              </a:ext>
            </a:extLst>
          </p:cNvPr>
          <p:cNvSpPr txBox="1">
            <a:spLocks noChangeArrowheads="1"/>
          </p:cNvSpPr>
          <p:nvPr/>
        </p:nvSpPr>
        <p:spPr bwMode="auto">
          <a:xfrm>
            <a:off x="5876249" y="2315239"/>
            <a:ext cx="300038"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5">
            <a:extLst>
              <a:ext uri="{FF2B5EF4-FFF2-40B4-BE49-F238E27FC236}">
                <a16:creationId xmlns:a16="http://schemas.microsoft.com/office/drawing/2014/main" id="{E4A8DD60-DA50-4190-97EA-3708B726A614}"/>
              </a:ext>
            </a:extLst>
          </p:cNvPr>
          <p:cNvSpPr txBox="1">
            <a:spLocks noChangeArrowheads="1"/>
          </p:cNvSpPr>
          <p:nvPr/>
        </p:nvSpPr>
        <p:spPr bwMode="auto">
          <a:xfrm>
            <a:off x="7019249" y="2532727"/>
            <a:ext cx="300038"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9" name="AutoShape 26">
            <a:extLst>
              <a:ext uri="{FF2B5EF4-FFF2-40B4-BE49-F238E27FC236}">
                <a16:creationId xmlns:a16="http://schemas.microsoft.com/office/drawing/2014/main" id="{FA955086-3192-408D-A0E4-89EFC12D9F33}"/>
              </a:ext>
            </a:extLst>
          </p:cNvPr>
          <p:cNvCxnSpPr>
            <a:cxnSpLocks noChangeShapeType="1"/>
          </p:cNvCxnSpPr>
          <p:nvPr/>
        </p:nvCxnSpPr>
        <p:spPr bwMode="auto">
          <a:xfrm>
            <a:off x="8208287" y="213426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0" name="AutoShape 27">
            <a:extLst>
              <a:ext uri="{FF2B5EF4-FFF2-40B4-BE49-F238E27FC236}">
                <a16:creationId xmlns:a16="http://schemas.microsoft.com/office/drawing/2014/main" id="{54214C11-0E3D-4745-83AB-B40FFAC760C0}"/>
              </a:ext>
            </a:extLst>
          </p:cNvPr>
          <p:cNvCxnSpPr>
            <a:cxnSpLocks noChangeShapeType="1"/>
          </p:cNvCxnSpPr>
          <p:nvPr/>
        </p:nvCxnSpPr>
        <p:spPr bwMode="auto">
          <a:xfrm>
            <a:off x="8049537" y="211521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1" name="Text Box 28">
            <a:extLst>
              <a:ext uri="{FF2B5EF4-FFF2-40B4-BE49-F238E27FC236}">
                <a16:creationId xmlns:a16="http://schemas.microsoft.com/office/drawing/2014/main" id="{9654B638-5815-4A75-8E1E-764EB0F186D7}"/>
              </a:ext>
            </a:extLst>
          </p:cNvPr>
          <p:cNvSpPr txBox="1">
            <a:spLocks noChangeArrowheads="1"/>
          </p:cNvSpPr>
          <p:nvPr/>
        </p:nvSpPr>
        <p:spPr bwMode="auto">
          <a:xfrm>
            <a:off x="7911424" y="1446877"/>
            <a:ext cx="633413" cy="706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Cypress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29">
            <a:extLst>
              <a:ext uri="{FF2B5EF4-FFF2-40B4-BE49-F238E27FC236}">
                <a16:creationId xmlns:a16="http://schemas.microsoft.com/office/drawing/2014/main" id="{9A32B97F-FE30-4B30-99B8-B4591A7DDE90}"/>
              </a:ext>
            </a:extLst>
          </p:cNvPr>
          <p:cNvSpPr txBox="1">
            <a:spLocks noChangeArrowheads="1"/>
          </p:cNvSpPr>
          <p:nvPr/>
        </p:nvSpPr>
        <p:spPr bwMode="auto">
          <a:xfrm>
            <a:off x="8138437" y="2599402"/>
            <a:ext cx="300037"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3" name="AutoShape 30">
            <a:extLst>
              <a:ext uri="{FF2B5EF4-FFF2-40B4-BE49-F238E27FC236}">
                <a16:creationId xmlns:a16="http://schemas.microsoft.com/office/drawing/2014/main" id="{A8DA064E-194B-4967-929A-09B00B2E6E61}"/>
              </a:ext>
            </a:extLst>
          </p:cNvPr>
          <p:cNvCxnSpPr>
            <a:cxnSpLocks noChangeShapeType="1"/>
          </p:cNvCxnSpPr>
          <p:nvPr/>
        </p:nvCxnSpPr>
        <p:spPr bwMode="auto">
          <a:xfrm>
            <a:off x="10335537" y="215331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AutoShape 31">
            <a:extLst>
              <a:ext uri="{FF2B5EF4-FFF2-40B4-BE49-F238E27FC236}">
                <a16:creationId xmlns:a16="http://schemas.microsoft.com/office/drawing/2014/main" id="{93A2DD92-E665-49F3-9AD2-C8CD0686CE75}"/>
              </a:ext>
            </a:extLst>
          </p:cNvPr>
          <p:cNvCxnSpPr>
            <a:cxnSpLocks noChangeShapeType="1"/>
          </p:cNvCxnSpPr>
          <p:nvPr/>
        </p:nvCxnSpPr>
        <p:spPr bwMode="auto">
          <a:xfrm>
            <a:off x="10176787" y="213426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5" name="Text Box 32">
            <a:extLst>
              <a:ext uri="{FF2B5EF4-FFF2-40B4-BE49-F238E27FC236}">
                <a16:creationId xmlns:a16="http://schemas.microsoft.com/office/drawing/2014/main" id="{4F169B39-86C4-40EF-A41F-4B22CFDCC555}"/>
              </a:ext>
            </a:extLst>
          </p:cNvPr>
          <p:cNvSpPr txBox="1">
            <a:spLocks noChangeArrowheads="1"/>
          </p:cNvSpPr>
          <p:nvPr/>
        </p:nvSpPr>
        <p:spPr bwMode="auto">
          <a:xfrm>
            <a:off x="10038674" y="1504027"/>
            <a:ext cx="633413" cy="668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Lycia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3">
            <a:extLst>
              <a:ext uri="{FF2B5EF4-FFF2-40B4-BE49-F238E27FC236}">
                <a16:creationId xmlns:a16="http://schemas.microsoft.com/office/drawing/2014/main" id="{51F128F4-25C9-4A74-AAC3-DB03E150767A}"/>
              </a:ext>
            </a:extLst>
          </p:cNvPr>
          <p:cNvSpPr txBox="1">
            <a:spLocks noChangeArrowheads="1"/>
          </p:cNvSpPr>
          <p:nvPr/>
        </p:nvSpPr>
        <p:spPr bwMode="auto">
          <a:xfrm>
            <a:off x="8284487" y="2161252"/>
            <a:ext cx="58737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Cilicia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Pamphylia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4">
            <a:extLst>
              <a:ext uri="{FF2B5EF4-FFF2-40B4-BE49-F238E27FC236}">
                <a16:creationId xmlns:a16="http://schemas.microsoft.com/office/drawing/2014/main" id="{C8200F3D-6744-4E7D-B696-576F1E3B0636}"/>
              </a:ext>
            </a:extLst>
          </p:cNvPr>
          <p:cNvSpPr txBox="1">
            <a:spLocks noChangeArrowheads="1"/>
          </p:cNvSpPr>
          <p:nvPr/>
        </p:nvSpPr>
        <p:spPr bwMode="auto">
          <a:xfrm>
            <a:off x="7913012" y="1103977"/>
            <a:ext cx="6286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  FP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5">
            <a:extLst>
              <a:ext uri="{FF2B5EF4-FFF2-40B4-BE49-F238E27FC236}">
                <a16:creationId xmlns:a16="http://schemas.microsoft.com/office/drawing/2014/main" id="{429D6476-D940-4B92-A011-E3DEB06E1651}"/>
              </a:ext>
            </a:extLst>
          </p:cNvPr>
          <p:cNvSpPr txBox="1">
            <a:spLocks noChangeArrowheads="1"/>
          </p:cNvSpPr>
          <p:nvPr/>
        </p:nvSpPr>
        <p:spPr bwMode="auto">
          <a:xfrm>
            <a:off x="9289374" y="1846927"/>
            <a:ext cx="733425" cy="695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Overturn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 nation made up of every tribe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Line 36">
            <a:extLst>
              <a:ext uri="{FF2B5EF4-FFF2-40B4-BE49-F238E27FC236}">
                <a16:creationId xmlns:a16="http://schemas.microsoft.com/office/drawing/2014/main" id="{CBA69F21-0D10-402B-9334-B7A5B73D73C3}"/>
              </a:ext>
            </a:extLst>
          </p:cNvPr>
          <p:cNvSpPr>
            <a:spLocks noChangeShapeType="1"/>
          </p:cNvSpPr>
          <p:nvPr/>
        </p:nvSpPr>
        <p:spPr bwMode="auto">
          <a:xfrm flipV="1">
            <a:off x="8521024" y="2024727"/>
            <a:ext cx="685800" cy="1143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7">
            <a:extLst>
              <a:ext uri="{FF2B5EF4-FFF2-40B4-BE49-F238E27FC236}">
                <a16:creationId xmlns:a16="http://schemas.microsoft.com/office/drawing/2014/main" id="{432FE8DB-1541-4742-944B-1517AC1CC96C}"/>
              </a:ext>
            </a:extLst>
          </p:cNvPr>
          <p:cNvSpPr>
            <a:spLocks noChangeShapeType="1"/>
          </p:cNvSpPr>
          <p:nvPr/>
        </p:nvSpPr>
        <p:spPr bwMode="auto">
          <a:xfrm flipV="1">
            <a:off x="8765499" y="2285077"/>
            <a:ext cx="428625" cy="5715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41" name="AutoShape 38">
            <a:extLst>
              <a:ext uri="{FF2B5EF4-FFF2-40B4-BE49-F238E27FC236}">
                <a16:creationId xmlns:a16="http://schemas.microsoft.com/office/drawing/2014/main" id="{BE9E2DF5-44DF-48A5-A8AA-F893FEA86248}"/>
              </a:ext>
            </a:extLst>
          </p:cNvPr>
          <p:cNvCxnSpPr>
            <a:cxnSpLocks noChangeShapeType="1"/>
          </p:cNvCxnSpPr>
          <p:nvPr/>
        </p:nvCxnSpPr>
        <p:spPr bwMode="auto">
          <a:xfrm>
            <a:off x="8303537" y="2627977"/>
            <a:ext cx="1971675" cy="30480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 name="AutoShape 39">
            <a:extLst>
              <a:ext uri="{FF2B5EF4-FFF2-40B4-BE49-F238E27FC236}">
                <a16:creationId xmlns:a16="http://schemas.microsoft.com/office/drawing/2014/main" id="{D5459607-C8BF-41B2-BAD8-4418A2EBE93D}"/>
              </a:ext>
            </a:extLst>
          </p:cNvPr>
          <p:cNvCxnSpPr>
            <a:cxnSpLocks noChangeShapeType="1"/>
          </p:cNvCxnSpPr>
          <p:nvPr/>
        </p:nvCxnSpPr>
        <p:spPr bwMode="auto">
          <a:xfrm flipV="1">
            <a:off x="8313062" y="2647027"/>
            <a:ext cx="1990725" cy="409575"/>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3" name="Text Box 40">
            <a:extLst>
              <a:ext uri="{FF2B5EF4-FFF2-40B4-BE49-F238E27FC236}">
                <a16:creationId xmlns:a16="http://schemas.microsoft.com/office/drawing/2014/main" id="{D3EBD38D-5F3A-4D8F-839B-18FF0252D8F8}"/>
              </a:ext>
            </a:extLst>
          </p:cNvPr>
          <p:cNvSpPr txBox="1">
            <a:spLocks noChangeArrowheads="1"/>
          </p:cNvSpPr>
          <p:nvPr/>
        </p:nvSpPr>
        <p:spPr bwMode="auto">
          <a:xfrm>
            <a:off x="9913262" y="2656552"/>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44" name="AutoShape 41">
            <a:extLst>
              <a:ext uri="{FF2B5EF4-FFF2-40B4-BE49-F238E27FC236}">
                <a16:creationId xmlns:a16="http://schemas.microsoft.com/office/drawing/2014/main" id="{A8AF9C95-71DE-4312-A0C9-63C25922D44D}"/>
              </a:ext>
            </a:extLst>
          </p:cNvPr>
          <p:cNvCxnSpPr>
            <a:cxnSpLocks noChangeShapeType="1"/>
          </p:cNvCxnSpPr>
          <p:nvPr/>
        </p:nvCxnSpPr>
        <p:spPr bwMode="auto">
          <a:xfrm>
            <a:off x="10332362" y="2589877"/>
            <a:ext cx="9525" cy="428625"/>
          </a:xfrm>
          <a:prstGeom prst="straightConnector1">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5" name="Text Box 42">
            <a:extLst>
              <a:ext uri="{FF2B5EF4-FFF2-40B4-BE49-F238E27FC236}">
                <a16:creationId xmlns:a16="http://schemas.microsoft.com/office/drawing/2014/main" id="{42D2BBDE-062A-40A0-8AAE-20596BEF21DE}"/>
              </a:ext>
            </a:extLst>
          </p:cNvPr>
          <p:cNvSpPr txBox="1">
            <a:spLocks noChangeArrowheads="1"/>
          </p:cNvSpPr>
          <p:nvPr/>
        </p:nvSpPr>
        <p:spPr bwMode="auto">
          <a:xfrm>
            <a:off x="10418087" y="2647027"/>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43">
            <a:extLst>
              <a:ext uri="{FF2B5EF4-FFF2-40B4-BE49-F238E27FC236}">
                <a16:creationId xmlns:a16="http://schemas.microsoft.com/office/drawing/2014/main" id="{E72EBE23-C40D-41AF-BDB9-D45D967662AD}"/>
              </a:ext>
            </a:extLst>
          </p:cNvPr>
          <p:cNvSpPr txBox="1">
            <a:spLocks noChangeArrowheads="1"/>
          </p:cNvSpPr>
          <p:nvPr/>
        </p:nvSpPr>
        <p:spPr bwMode="auto">
          <a:xfrm>
            <a:off x="6862087" y="2818477"/>
            <a:ext cx="633412"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refreshing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44">
            <a:extLst>
              <a:ext uri="{FF2B5EF4-FFF2-40B4-BE49-F238E27FC236}">
                <a16:creationId xmlns:a16="http://schemas.microsoft.com/office/drawing/2014/main" id="{331213FC-46E3-4407-866E-F32705445176}"/>
              </a:ext>
            </a:extLst>
          </p:cNvPr>
          <p:cNvSpPr txBox="1">
            <a:spLocks noChangeArrowheads="1"/>
          </p:cNvSpPr>
          <p:nvPr/>
        </p:nvSpPr>
        <p:spPr bwMode="auto">
          <a:xfrm>
            <a:off x="10672087" y="1254789"/>
            <a:ext cx="698500" cy="706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Bitterness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Extracting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bright white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45">
            <a:extLst>
              <a:ext uri="{FF2B5EF4-FFF2-40B4-BE49-F238E27FC236}">
                <a16:creationId xmlns:a16="http://schemas.microsoft.com/office/drawing/2014/main" id="{48A0F98B-7122-45C2-BE0F-3AD971B5605A}"/>
              </a:ext>
            </a:extLst>
          </p:cNvPr>
          <p:cNvSpPr txBox="1">
            <a:spLocks noChangeArrowheads="1"/>
          </p:cNvSpPr>
          <p:nvPr/>
        </p:nvSpPr>
        <p:spPr bwMode="auto">
          <a:xfrm>
            <a:off x="10929262" y="2202527"/>
            <a:ext cx="441325" cy="277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Argos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49" name="AutoShape 46">
            <a:extLst>
              <a:ext uri="{FF2B5EF4-FFF2-40B4-BE49-F238E27FC236}">
                <a16:creationId xmlns:a16="http://schemas.microsoft.com/office/drawing/2014/main" id="{9715D1F1-1918-461F-B1CE-9C0909FC4C10}"/>
              </a:ext>
            </a:extLst>
          </p:cNvPr>
          <p:cNvCxnSpPr>
            <a:cxnSpLocks noChangeShapeType="1"/>
          </p:cNvCxnSpPr>
          <p:nvPr/>
        </p:nvCxnSpPr>
        <p:spPr bwMode="auto">
          <a:xfrm>
            <a:off x="7331987" y="2751802"/>
            <a:ext cx="619125" cy="781050"/>
          </a:xfrm>
          <a:prstGeom prst="straightConnector1">
            <a:avLst/>
          </a:prstGeom>
          <a:noFill/>
          <a:ln w="25400" algn="ctr">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0" name="Text Box 47">
            <a:extLst>
              <a:ext uri="{FF2B5EF4-FFF2-40B4-BE49-F238E27FC236}">
                <a16:creationId xmlns:a16="http://schemas.microsoft.com/office/drawing/2014/main" id="{470A01BE-FA70-4A44-A053-38644B9D1FD2}"/>
              </a:ext>
            </a:extLst>
          </p:cNvPr>
          <p:cNvSpPr txBox="1">
            <a:spLocks noChangeArrowheads="1"/>
          </p:cNvSpPr>
          <p:nvPr/>
        </p:nvSpPr>
        <p:spPr bwMode="auto">
          <a:xfrm>
            <a:off x="4488774" y="3447127"/>
            <a:ext cx="6848475" cy="238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51" name="AutoShape 48">
            <a:extLst>
              <a:ext uri="{FF2B5EF4-FFF2-40B4-BE49-F238E27FC236}">
                <a16:creationId xmlns:a16="http://schemas.microsoft.com/office/drawing/2014/main" id="{2A17865C-E4B1-4506-A233-1FB188CC58B5}"/>
              </a:ext>
            </a:extLst>
          </p:cNvPr>
          <p:cNvCxnSpPr>
            <a:cxnSpLocks noChangeShapeType="1"/>
          </p:cNvCxnSpPr>
          <p:nvPr/>
        </p:nvCxnSpPr>
        <p:spPr bwMode="auto">
          <a:xfrm>
            <a:off x="5906412" y="429326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2" name="Text Box 49">
            <a:extLst>
              <a:ext uri="{FF2B5EF4-FFF2-40B4-BE49-F238E27FC236}">
                <a16:creationId xmlns:a16="http://schemas.microsoft.com/office/drawing/2014/main" id="{A865C148-5420-4742-B275-A2AF11D9F51B}"/>
              </a:ext>
            </a:extLst>
          </p:cNvPr>
          <p:cNvSpPr txBox="1">
            <a:spLocks noChangeArrowheads="1"/>
          </p:cNvSpPr>
          <p:nvPr/>
        </p:nvSpPr>
        <p:spPr bwMode="auto">
          <a:xfrm>
            <a:off x="4493537" y="3477289"/>
            <a:ext cx="1068387" cy="814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53" name="AutoShape 50">
            <a:extLst>
              <a:ext uri="{FF2B5EF4-FFF2-40B4-BE49-F238E27FC236}">
                <a16:creationId xmlns:a16="http://schemas.microsoft.com/office/drawing/2014/main" id="{106C0358-D5FA-43E5-A65C-0141B63F6FFD}"/>
              </a:ext>
            </a:extLst>
          </p:cNvPr>
          <p:cNvCxnSpPr>
            <a:cxnSpLocks noChangeShapeType="1"/>
          </p:cNvCxnSpPr>
          <p:nvPr/>
        </p:nvCxnSpPr>
        <p:spPr bwMode="auto">
          <a:xfrm>
            <a:off x="5746074" y="4275802"/>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4" name="Text Box 51">
            <a:extLst>
              <a:ext uri="{FF2B5EF4-FFF2-40B4-BE49-F238E27FC236}">
                <a16:creationId xmlns:a16="http://schemas.microsoft.com/office/drawing/2014/main" id="{D4E1ABAE-3CA3-4C05-8185-C2C40E7F396C}"/>
              </a:ext>
            </a:extLst>
          </p:cNvPr>
          <p:cNvSpPr txBox="1">
            <a:spLocks noChangeArrowheads="1"/>
          </p:cNvSpPr>
          <p:nvPr/>
        </p:nvSpPr>
        <p:spPr bwMode="auto">
          <a:xfrm>
            <a:off x="5609549" y="3797964"/>
            <a:ext cx="631825"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2">
            <a:extLst>
              <a:ext uri="{FF2B5EF4-FFF2-40B4-BE49-F238E27FC236}">
                <a16:creationId xmlns:a16="http://schemas.microsoft.com/office/drawing/2014/main" id="{9134FC36-9143-41BE-BDDE-817194261666}"/>
              </a:ext>
            </a:extLst>
          </p:cNvPr>
          <p:cNvSpPr txBox="1">
            <a:spLocks noChangeArrowheads="1"/>
          </p:cNvSpPr>
          <p:nvPr/>
        </p:nvSpPr>
        <p:spPr bwMode="auto">
          <a:xfrm>
            <a:off x="5523824" y="4769514"/>
            <a:ext cx="855663" cy="43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56" name="AutoShape 53">
            <a:extLst>
              <a:ext uri="{FF2B5EF4-FFF2-40B4-BE49-F238E27FC236}">
                <a16:creationId xmlns:a16="http://schemas.microsoft.com/office/drawing/2014/main" id="{0B0E6964-A212-4CAC-B6FF-2591E7F3CA62}"/>
              </a:ext>
            </a:extLst>
          </p:cNvPr>
          <p:cNvCxnSpPr>
            <a:cxnSpLocks noChangeShapeType="1"/>
          </p:cNvCxnSpPr>
          <p:nvPr/>
        </p:nvCxnSpPr>
        <p:spPr bwMode="auto">
          <a:xfrm>
            <a:off x="8246387" y="4298027"/>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7" name="AutoShape 54">
            <a:extLst>
              <a:ext uri="{FF2B5EF4-FFF2-40B4-BE49-F238E27FC236}">
                <a16:creationId xmlns:a16="http://schemas.microsoft.com/office/drawing/2014/main" id="{93B6C4CF-2F9E-4191-B27F-26C8B66BC1CB}"/>
              </a:ext>
            </a:extLst>
          </p:cNvPr>
          <p:cNvCxnSpPr>
            <a:cxnSpLocks noChangeShapeType="1"/>
          </p:cNvCxnSpPr>
          <p:nvPr/>
        </p:nvCxnSpPr>
        <p:spPr bwMode="auto">
          <a:xfrm>
            <a:off x="8086049" y="428056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8" name="Text Box 55">
            <a:extLst>
              <a:ext uri="{FF2B5EF4-FFF2-40B4-BE49-F238E27FC236}">
                <a16:creationId xmlns:a16="http://schemas.microsoft.com/office/drawing/2014/main" id="{EA9022E0-4510-468C-9BA6-6A55A5695ED8}"/>
              </a:ext>
            </a:extLst>
          </p:cNvPr>
          <p:cNvSpPr txBox="1">
            <a:spLocks noChangeArrowheads="1"/>
          </p:cNvSpPr>
          <p:nvPr/>
        </p:nvSpPr>
        <p:spPr bwMode="auto">
          <a:xfrm>
            <a:off x="7817762" y="3515389"/>
            <a:ext cx="815975"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East wind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Euroclydon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6">
            <a:extLst>
              <a:ext uri="{FF2B5EF4-FFF2-40B4-BE49-F238E27FC236}">
                <a16:creationId xmlns:a16="http://schemas.microsoft.com/office/drawing/2014/main" id="{FA505AE6-0CD7-4C13-BAD0-ECBF5FAB8083}"/>
              </a:ext>
            </a:extLst>
          </p:cNvPr>
          <p:cNvSpPr txBox="1">
            <a:spLocks noChangeArrowheads="1"/>
          </p:cNvSpPr>
          <p:nvPr/>
        </p:nvSpPr>
        <p:spPr bwMode="auto">
          <a:xfrm>
            <a:off x="7225624" y="4769514"/>
            <a:ext cx="477838"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60" name="AutoShape 57">
            <a:extLst>
              <a:ext uri="{FF2B5EF4-FFF2-40B4-BE49-F238E27FC236}">
                <a16:creationId xmlns:a16="http://schemas.microsoft.com/office/drawing/2014/main" id="{1EF10D1B-BD35-4D1B-947C-501BC95A5091}"/>
              </a:ext>
            </a:extLst>
          </p:cNvPr>
          <p:cNvCxnSpPr>
            <a:cxnSpLocks noChangeShapeType="1"/>
          </p:cNvCxnSpPr>
          <p:nvPr/>
        </p:nvCxnSpPr>
        <p:spPr bwMode="auto">
          <a:xfrm>
            <a:off x="7485974" y="4320252"/>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1" name="AutoShape 58">
            <a:extLst>
              <a:ext uri="{FF2B5EF4-FFF2-40B4-BE49-F238E27FC236}">
                <a16:creationId xmlns:a16="http://schemas.microsoft.com/office/drawing/2014/main" id="{DC3C9011-EC00-4C65-852B-14E09110323C}"/>
              </a:ext>
            </a:extLst>
          </p:cNvPr>
          <p:cNvCxnSpPr>
            <a:cxnSpLocks noChangeShapeType="1"/>
          </p:cNvCxnSpPr>
          <p:nvPr/>
        </p:nvCxnSpPr>
        <p:spPr bwMode="auto">
          <a:xfrm>
            <a:off x="7325637" y="4301202"/>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2" name="Text Box 59">
            <a:extLst>
              <a:ext uri="{FF2B5EF4-FFF2-40B4-BE49-F238E27FC236}">
                <a16:creationId xmlns:a16="http://schemas.microsoft.com/office/drawing/2014/main" id="{33E5E4B8-8DE0-4BCE-83F3-31886262A86A}"/>
              </a:ext>
            </a:extLst>
          </p:cNvPr>
          <p:cNvSpPr txBox="1">
            <a:spLocks noChangeArrowheads="1"/>
          </p:cNvSpPr>
          <p:nvPr/>
        </p:nvSpPr>
        <p:spPr bwMode="auto">
          <a:xfrm>
            <a:off x="7295474" y="3691602"/>
            <a:ext cx="441325"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Lasea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63" name="AutoShape 60">
            <a:extLst>
              <a:ext uri="{FF2B5EF4-FFF2-40B4-BE49-F238E27FC236}">
                <a16:creationId xmlns:a16="http://schemas.microsoft.com/office/drawing/2014/main" id="{107B2B2F-681C-48FF-9794-79F887668A1C}"/>
              </a:ext>
            </a:extLst>
          </p:cNvPr>
          <p:cNvCxnSpPr>
            <a:cxnSpLocks noChangeShapeType="1"/>
          </p:cNvCxnSpPr>
          <p:nvPr/>
        </p:nvCxnSpPr>
        <p:spPr bwMode="auto">
          <a:xfrm>
            <a:off x="6522362" y="4521864"/>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4" name="AutoShape 61">
            <a:extLst>
              <a:ext uri="{FF2B5EF4-FFF2-40B4-BE49-F238E27FC236}">
                <a16:creationId xmlns:a16="http://schemas.microsoft.com/office/drawing/2014/main" id="{85B8AD42-265E-4232-90A0-B34859681EC6}"/>
              </a:ext>
            </a:extLst>
          </p:cNvPr>
          <p:cNvCxnSpPr>
            <a:cxnSpLocks noChangeShapeType="1"/>
          </p:cNvCxnSpPr>
          <p:nvPr/>
        </p:nvCxnSpPr>
        <p:spPr bwMode="auto">
          <a:xfrm>
            <a:off x="6363612" y="4504402"/>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5" name="Text Box 62">
            <a:extLst>
              <a:ext uri="{FF2B5EF4-FFF2-40B4-BE49-F238E27FC236}">
                <a16:creationId xmlns:a16="http://schemas.microsoft.com/office/drawing/2014/main" id="{176EFDC0-10C0-46B5-A503-3733E2B1B867}"/>
              </a:ext>
            </a:extLst>
          </p:cNvPr>
          <p:cNvSpPr txBox="1">
            <a:spLocks noChangeArrowheads="1"/>
          </p:cNvSpPr>
          <p:nvPr/>
        </p:nvSpPr>
        <p:spPr bwMode="auto">
          <a:xfrm>
            <a:off x="6323924" y="4034502"/>
            <a:ext cx="490538"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Freeform 63">
            <a:extLst>
              <a:ext uri="{FF2B5EF4-FFF2-40B4-BE49-F238E27FC236}">
                <a16:creationId xmlns:a16="http://schemas.microsoft.com/office/drawing/2014/main" id="{180AEFA1-3529-4AAC-A917-488EFE673D3E}"/>
              </a:ext>
            </a:extLst>
          </p:cNvPr>
          <p:cNvSpPr>
            <a:spLocks/>
          </p:cNvSpPr>
          <p:nvPr/>
        </p:nvSpPr>
        <p:spPr bwMode="auto">
          <a:xfrm>
            <a:off x="5023762" y="5279102"/>
            <a:ext cx="1570037"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67" name="AutoShape 64">
            <a:extLst>
              <a:ext uri="{FF2B5EF4-FFF2-40B4-BE49-F238E27FC236}">
                <a16:creationId xmlns:a16="http://schemas.microsoft.com/office/drawing/2014/main" id="{B4F8438F-079C-4001-A76D-E16FC6A921F7}"/>
              </a:ext>
            </a:extLst>
          </p:cNvPr>
          <p:cNvCxnSpPr>
            <a:cxnSpLocks noChangeShapeType="1"/>
          </p:cNvCxnSpPr>
          <p:nvPr/>
        </p:nvCxnSpPr>
        <p:spPr bwMode="auto">
          <a:xfrm>
            <a:off x="6569987" y="5631527"/>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8" name="AutoShape 65">
            <a:extLst>
              <a:ext uri="{FF2B5EF4-FFF2-40B4-BE49-F238E27FC236}">
                <a16:creationId xmlns:a16="http://schemas.microsoft.com/office/drawing/2014/main" id="{21485CFF-E125-4398-900D-33270D3B26A3}"/>
              </a:ext>
            </a:extLst>
          </p:cNvPr>
          <p:cNvCxnSpPr>
            <a:cxnSpLocks noChangeShapeType="1"/>
          </p:cNvCxnSpPr>
          <p:nvPr/>
        </p:nvCxnSpPr>
        <p:spPr bwMode="auto">
          <a:xfrm>
            <a:off x="4963437" y="4552027"/>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9" name="Text Box 66">
            <a:extLst>
              <a:ext uri="{FF2B5EF4-FFF2-40B4-BE49-F238E27FC236}">
                <a16:creationId xmlns:a16="http://schemas.microsoft.com/office/drawing/2014/main" id="{84B8DF4B-4C90-4DE3-8BDC-6E510E6733F8}"/>
              </a:ext>
            </a:extLst>
          </p:cNvPr>
          <p:cNvSpPr txBox="1">
            <a:spLocks noChangeArrowheads="1"/>
          </p:cNvSpPr>
          <p:nvPr/>
        </p:nvSpPr>
        <p:spPr bwMode="auto">
          <a:xfrm>
            <a:off x="4725312" y="4283739"/>
            <a:ext cx="822325" cy="28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7">
            <a:extLst>
              <a:ext uri="{FF2B5EF4-FFF2-40B4-BE49-F238E27FC236}">
                <a16:creationId xmlns:a16="http://schemas.microsoft.com/office/drawing/2014/main" id="{D3BC7B10-1773-4926-90CD-99B3F17C2DD8}"/>
              </a:ext>
            </a:extLst>
          </p:cNvPr>
          <p:cNvSpPr txBox="1">
            <a:spLocks noChangeArrowheads="1"/>
          </p:cNvSpPr>
          <p:nvPr/>
        </p:nvSpPr>
        <p:spPr bwMode="auto">
          <a:xfrm>
            <a:off x="4725312" y="4759989"/>
            <a:ext cx="676275" cy="96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Adventism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71" name="AutoShape 68">
            <a:extLst>
              <a:ext uri="{FF2B5EF4-FFF2-40B4-BE49-F238E27FC236}">
                <a16:creationId xmlns:a16="http://schemas.microsoft.com/office/drawing/2014/main" id="{7B56422F-66A9-48D7-9645-A2F067A7E4B8}"/>
              </a:ext>
            </a:extLst>
          </p:cNvPr>
          <p:cNvCxnSpPr>
            <a:cxnSpLocks noChangeShapeType="1"/>
          </p:cNvCxnSpPr>
          <p:nvPr/>
        </p:nvCxnSpPr>
        <p:spPr bwMode="auto">
          <a:xfrm>
            <a:off x="5136474" y="4561552"/>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2" name="AutoShape 69">
            <a:extLst>
              <a:ext uri="{FF2B5EF4-FFF2-40B4-BE49-F238E27FC236}">
                <a16:creationId xmlns:a16="http://schemas.microsoft.com/office/drawing/2014/main" id="{DF8B4CFA-AA52-4610-8E3C-0725027F98D8}"/>
              </a:ext>
            </a:extLst>
          </p:cNvPr>
          <p:cNvCxnSpPr>
            <a:cxnSpLocks noChangeShapeType="1"/>
          </p:cNvCxnSpPr>
          <p:nvPr/>
        </p:nvCxnSpPr>
        <p:spPr bwMode="auto">
          <a:xfrm>
            <a:off x="6225499" y="4598064"/>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3" name="AutoShape 70">
            <a:extLst>
              <a:ext uri="{FF2B5EF4-FFF2-40B4-BE49-F238E27FC236}">
                <a16:creationId xmlns:a16="http://schemas.microsoft.com/office/drawing/2014/main" id="{DF701CBF-EB92-4C5D-AE91-9E90F2C190E2}"/>
              </a:ext>
            </a:extLst>
          </p:cNvPr>
          <p:cNvCxnSpPr>
            <a:cxnSpLocks noChangeShapeType="1"/>
          </p:cNvCxnSpPr>
          <p:nvPr/>
        </p:nvCxnSpPr>
        <p:spPr bwMode="auto">
          <a:xfrm>
            <a:off x="6119137" y="4579014"/>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74" name="Text Box 71">
            <a:extLst>
              <a:ext uri="{FF2B5EF4-FFF2-40B4-BE49-F238E27FC236}">
                <a16:creationId xmlns:a16="http://schemas.microsoft.com/office/drawing/2014/main" id="{6FC56965-3658-434D-AB67-0BB4C8BD876F}"/>
              </a:ext>
            </a:extLst>
          </p:cNvPr>
          <p:cNvSpPr txBox="1">
            <a:spLocks noChangeArrowheads="1"/>
          </p:cNvSpPr>
          <p:nvPr/>
        </p:nvSpPr>
        <p:spPr bwMode="auto">
          <a:xfrm>
            <a:off x="6111199" y="4350414"/>
            <a:ext cx="212725"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t>
            </a:r>
            <a:r>
              <a:rPr kumimoji="0" lang="en-US" altLang="en-US" sz="900" b="0" i="0" u="none" strike="noStrike" cap="none" normalizeH="0" baseline="0">
                <a:ln>
                  <a:noFill/>
                </a:ln>
                <a:solidFill>
                  <a:srgbClr val="000000"/>
                </a:solidFill>
                <a:effectLst/>
                <a:latin typeface="Arial Narrow" panose="020B0606020202030204" pitchFamily="34" charset="0"/>
              </a:rPr>
              <a:t>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75" name="AutoShape 72">
            <a:extLst>
              <a:ext uri="{FF2B5EF4-FFF2-40B4-BE49-F238E27FC236}">
                <a16:creationId xmlns:a16="http://schemas.microsoft.com/office/drawing/2014/main" id="{6F1BF222-AF7A-4DE6-AF77-D9E8572F5AC6}"/>
              </a:ext>
            </a:extLst>
          </p:cNvPr>
          <p:cNvCxnSpPr>
            <a:cxnSpLocks noChangeShapeType="1"/>
          </p:cNvCxnSpPr>
          <p:nvPr/>
        </p:nvCxnSpPr>
        <p:spPr bwMode="auto">
          <a:xfrm>
            <a:off x="6933524" y="4569489"/>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6" name="AutoShape 73">
            <a:extLst>
              <a:ext uri="{FF2B5EF4-FFF2-40B4-BE49-F238E27FC236}">
                <a16:creationId xmlns:a16="http://schemas.microsoft.com/office/drawing/2014/main" id="{347C7413-4DE4-4E19-AA34-FC0C9F1C9C93}"/>
              </a:ext>
            </a:extLst>
          </p:cNvPr>
          <p:cNvCxnSpPr>
            <a:cxnSpLocks noChangeShapeType="1"/>
          </p:cNvCxnSpPr>
          <p:nvPr/>
        </p:nvCxnSpPr>
        <p:spPr bwMode="auto">
          <a:xfrm>
            <a:off x="6825574" y="4552027"/>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77" name="Text Box 74">
            <a:extLst>
              <a:ext uri="{FF2B5EF4-FFF2-40B4-BE49-F238E27FC236}">
                <a16:creationId xmlns:a16="http://schemas.microsoft.com/office/drawing/2014/main" id="{195838D8-B76B-4E5F-977D-78BD27E43B79}"/>
              </a:ext>
            </a:extLst>
          </p:cNvPr>
          <p:cNvSpPr txBox="1">
            <a:spLocks noChangeArrowheads="1"/>
          </p:cNvSpPr>
          <p:nvPr/>
        </p:nvSpPr>
        <p:spPr bwMode="auto">
          <a:xfrm>
            <a:off x="6809699" y="4348827"/>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78" name="AutoShape 75">
            <a:extLst>
              <a:ext uri="{FF2B5EF4-FFF2-40B4-BE49-F238E27FC236}">
                <a16:creationId xmlns:a16="http://schemas.microsoft.com/office/drawing/2014/main" id="{9FE9FC61-CCFF-460B-A7AA-B20EB95B28D9}"/>
              </a:ext>
            </a:extLst>
          </p:cNvPr>
          <p:cNvCxnSpPr>
            <a:cxnSpLocks noChangeShapeType="1"/>
            <a:stCxn id="50" idx="0"/>
          </p:cNvCxnSpPr>
          <p:nvPr/>
        </p:nvCxnSpPr>
        <p:spPr bwMode="auto">
          <a:xfrm rot="5400000" flipV="1">
            <a:off x="7913012" y="3447127"/>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9" name="AutoShape 76">
            <a:extLst>
              <a:ext uri="{FF2B5EF4-FFF2-40B4-BE49-F238E27FC236}">
                <a16:creationId xmlns:a16="http://schemas.microsoft.com/office/drawing/2014/main" id="{E801CC42-9E19-4CBA-98A3-B3EAE1F90C7E}"/>
              </a:ext>
            </a:extLst>
          </p:cNvPr>
          <p:cNvCxnSpPr>
            <a:cxnSpLocks noChangeShapeType="1"/>
          </p:cNvCxnSpPr>
          <p:nvPr/>
        </p:nvCxnSpPr>
        <p:spPr bwMode="auto">
          <a:xfrm flipV="1">
            <a:off x="6536649" y="3504277"/>
            <a:ext cx="1000125" cy="95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0" name="AutoShape 77">
            <a:extLst>
              <a:ext uri="{FF2B5EF4-FFF2-40B4-BE49-F238E27FC236}">
                <a16:creationId xmlns:a16="http://schemas.microsoft.com/office/drawing/2014/main" id="{12792FDF-D685-4213-A0BA-F8DAC49A3856}"/>
              </a:ext>
            </a:extLst>
          </p:cNvPr>
          <p:cNvCxnSpPr>
            <a:cxnSpLocks noChangeShapeType="1"/>
          </p:cNvCxnSpPr>
          <p:nvPr/>
        </p:nvCxnSpPr>
        <p:spPr bwMode="auto">
          <a:xfrm>
            <a:off x="7517724" y="3485227"/>
            <a:ext cx="9525" cy="180975"/>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1" name="AutoShape 78">
            <a:extLst>
              <a:ext uri="{FF2B5EF4-FFF2-40B4-BE49-F238E27FC236}">
                <a16:creationId xmlns:a16="http://schemas.microsoft.com/office/drawing/2014/main" id="{37C11EDC-5D56-4B3D-B30D-7B73D33592EE}"/>
              </a:ext>
            </a:extLst>
          </p:cNvPr>
          <p:cNvCxnSpPr>
            <a:cxnSpLocks noChangeShapeType="1"/>
          </p:cNvCxnSpPr>
          <p:nvPr/>
        </p:nvCxnSpPr>
        <p:spPr bwMode="auto">
          <a:xfrm>
            <a:off x="6555699" y="3513802"/>
            <a:ext cx="0" cy="49530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2" name="Text Box 79">
            <a:extLst>
              <a:ext uri="{FF2B5EF4-FFF2-40B4-BE49-F238E27FC236}">
                <a16:creationId xmlns:a16="http://schemas.microsoft.com/office/drawing/2014/main" id="{565F3EA3-67E2-4AC2-8D5E-2E07E139516A}"/>
              </a:ext>
            </a:extLst>
          </p:cNvPr>
          <p:cNvSpPr txBox="1">
            <a:spLocks noChangeArrowheads="1"/>
          </p:cNvSpPr>
          <p:nvPr/>
        </p:nvSpPr>
        <p:spPr bwMode="auto">
          <a:xfrm>
            <a:off x="6733499" y="3510627"/>
            <a:ext cx="407988"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83" name="AutoShape 80">
            <a:extLst>
              <a:ext uri="{FF2B5EF4-FFF2-40B4-BE49-F238E27FC236}">
                <a16:creationId xmlns:a16="http://schemas.microsoft.com/office/drawing/2014/main" id="{52AE60F1-86E8-452A-83AA-C497140DA8D5}"/>
              </a:ext>
            </a:extLst>
          </p:cNvPr>
          <p:cNvCxnSpPr>
            <a:cxnSpLocks noChangeShapeType="1"/>
          </p:cNvCxnSpPr>
          <p:nvPr/>
        </p:nvCxnSpPr>
        <p:spPr bwMode="auto">
          <a:xfrm>
            <a:off x="7660599" y="4571077"/>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4" name="AutoShape 81">
            <a:extLst>
              <a:ext uri="{FF2B5EF4-FFF2-40B4-BE49-F238E27FC236}">
                <a16:creationId xmlns:a16="http://schemas.microsoft.com/office/drawing/2014/main" id="{681829D5-63B4-4467-A74C-4C2B6728E5AE}"/>
              </a:ext>
            </a:extLst>
          </p:cNvPr>
          <p:cNvCxnSpPr>
            <a:cxnSpLocks noChangeShapeType="1"/>
          </p:cNvCxnSpPr>
          <p:nvPr/>
        </p:nvCxnSpPr>
        <p:spPr bwMode="auto">
          <a:xfrm>
            <a:off x="7552649" y="4552027"/>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5" name="Text Box 82">
            <a:extLst>
              <a:ext uri="{FF2B5EF4-FFF2-40B4-BE49-F238E27FC236}">
                <a16:creationId xmlns:a16="http://schemas.microsoft.com/office/drawing/2014/main" id="{13CBCB50-92A8-44FD-AFD0-7E766FB6C815}"/>
              </a:ext>
            </a:extLst>
          </p:cNvPr>
          <p:cNvSpPr txBox="1">
            <a:spLocks noChangeArrowheads="1"/>
          </p:cNvSpPr>
          <p:nvPr/>
        </p:nvSpPr>
        <p:spPr bwMode="auto">
          <a:xfrm>
            <a:off x="7536774" y="4350414"/>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3">
            <a:extLst>
              <a:ext uri="{FF2B5EF4-FFF2-40B4-BE49-F238E27FC236}">
                <a16:creationId xmlns:a16="http://schemas.microsoft.com/office/drawing/2014/main" id="{828264F2-E30E-410F-BBDF-456C1B9AF147}"/>
              </a:ext>
            </a:extLst>
          </p:cNvPr>
          <p:cNvSpPr txBox="1">
            <a:spLocks noChangeArrowheads="1"/>
          </p:cNvSpPr>
          <p:nvPr/>
        </p:nvSpPr>
        <p:spPr bwMode="auto">
          <a:xfrm>
            <a:off x="7786012" y="4253577"/>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87" name="Group 84">
            <a:extLst>
              <a:ext uri="{FF2B5EF4-FFF2-40B4-BE49-F238E27FC236}">
                <a16:creationId xmlns:a16="http://schemas.microsoft.com/office/drawing/2014/main" id="{7F84788A-A682-4CBC-8A75-6A1E5772CB74}"/>
              </a:ext>
            </a:extLst>
          </p:cNvPr>
          <p:cNvGrpSpPr>
            <a:grpSpLocks/>
          </p:cNvGrpSpPr>
          <p:nvPr/>
        </p:nvGrpSpPr>
        <p:grpSpPr bwMode="auto">
          <a:xfrm rot="16200000">
            <a:off x="8284487" y="4317077"/>
            <a:ext cx="342900" cy="342900"/>
            <a:chOff x="108340526" y="107599162"/>
            <a:chExt cx="285749" cy="514350"/>
          </a:xfrm>
        </p:grpSpPr>
        <p:sp>
          <p:nvSpPr>
            <p:cNvPr id="88" name="AutoShape 85">
              <a:extLst>
                <a:ext uri="{FF2B5EF4-FFF2-40B4-BE49-F238E27FC236}">
                  <a16:creationId xmlns:a16="http://schemas.microsoft.com/office/drawing/2014/main" id="{46111EC4-9974-4CE1-B8A7-E385B7A2E581}"/>
                </a:ext>
              </a:extLst>
            </p:cNvPr>
            <p:cNvSpPr>
              <a:spLocks/>
            </p:cNvSpPr>
            <p:nvPr/>
          </p:nvSpPr>
          <p:spPr bwMode="auto">
            <a:xfrm>
              <a:off x="108569125"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AutoShape 86">
              <a:extLst>
                <a:ext uri="{FF2B5EF4-FFF2-40B4-BE49-F238E27FC236}">
                  <a16:creationId xmlns:a16="http://schemas.microsoft.com/office/drawing/2014/main" id="{5B02636F-9B67-43CF-B8A6-7B498FACCD91}"/>
                </a:ext>
              </a:extLst>
            </p:cNvPr>
            <p:cNvSpPr>
              <a:spLocks/>
            </p:cNvSpPr>
            <p:nvPr/>
          </p:nvSpPr>
          <p:spPr bwMode="auto">
            <a:xfrm>
              <a:off x="108540551"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AutoShape 87">
              <a:extLst>
                <a:ext uri="{FF2B5EF4-FFF2-40B4-BE49-F238E27FC236}">
                  <a16:creationId xmlns:a16="http://schemas.microsoft.com/office/drawing/2014/main" id="{854B5FB8-F535-4398-8CD6-E245A6A2E25D}"/>
                </a:ext>
              </a:extLst>
            </p:cNvPr>
            <p:cNvSpPr>
              <a:spLocks/>
            </p:cNvSpPr>
            <p:nvPr/>
          </p:nvSpPr>
          <p:spPr bwMode="auto">
            <a:xfrm>
              <a:off x="108426251"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AutoShape 88">
              <a:extLst>
                <a:ext uri="{FF2B5EF4-FFF2-40B4-BE49-F238E27FC236}">
                  <a16:creationId xmlns:a16="http://schemas.microsoft.com/office/drawing/2014/main" id="{9D80F9EE-A78F-4AF0-894C-9D51B1BBD931}"/>
                </a:ext>
              </a:extLst>
            </p:cNvPr>
            <p:cNvSpPr>
              <a:spLocks/>
            </p:cNvSpPr>
            <p:nvPr/>
          </p:nvSpPr>
          <p:spPr bwMode="auto">
            <a:xfrm>
              <a:off x="108454826"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AutoShape 89">
              <a:extLst>
                <a:ext uri="{FF2B5EF4-FFF2-40B4-BE49-F238E27FC236}">
                  <a16:creationId xmlns:a16="http://schemas.microsoft.com/office/drawing/2014/main" id="{2D4AFA79-1734-49E2-9CB3-DE663BFCC334}"/>
                </a:ext>
              </a:extLst>
            </p:cNvPr>
            <p:cNvSpPr>
              <a:spLocks/>
            </p:cNvSpPr>
            <p:nvPr/>
          </p:nvSpPr>
          <p:spPr bwMode="auto">
            <a:xfrm>
              <a:off x="108483401"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AutoShape 90">
              <a:extLst>
                <a:ext uri="{FF2B5EF4-FFF2-40B4-BE49-F238E27FC236}">
                  <a16:creationId xmlns:a16="http://schemas.microsoft.com/office/drawing/2014/main" id="{4D57BB62-8C80-4B09-8BF1-1CCA09BDE236}"/>
                </a:ext>
              </a:extLst>
            </p:cNvPr>
            <p:cNvSpPr>
              <a:spLocks/>
            </p:cNvSpPr>
            <p:nvPr/>
          </p:nvSpPr>
          <p:spPr bwMode="auto">
            <a:xfrm>
              <a:off x="108511976"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AutoShape 91">
              <a:extLst>
                <a:ext uri="{FF2B5EF4-FFF2-40B4-BE49-F238E27FC236}">
                  <a16:creationId xmlns:a16="http://schemas.microsoft.com/office/drawing/2014/main" id="{95C4B725-5B25-46D7-A63B-96C57DC6078B}"/>
                </a:ext>
              </a:extLst>
            </p:cNvPr>
            <p:cNvSpPr>
              <a:spLocks/>
            </p:cNvSpPr>
            <p:nvPr/>
          </p:nvSpPr>
          <p:spPr bwMode="auto">
            <a:xfrm>
              <a:off x="108369101"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AutoShape 92">
              <a:extLst>
                <a:ext uri="{FF2B5EF4-FFF2-40B4-BE49-F238E27FC236}">
                  <a16:creationId xmlns:a16="http://schemas.microsoft.com/office/drawing/2014/main" id="{1B1FA4D3-9D0C-48DD-BD61-59CAEE29FFC1}"/>
                </a:ext>
              </a:extLst>
            </p:cNvPr>
            <p:cNvSpPr>
              <a:spLocks/>
            </p:cNvSpPr>
            <p:nvPr/>
          </p:nvSpPr>
          <p:spPr bwMode="auto">
            <a:xfrm>
              <a:off x="108397676"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AutoShape 93">
              <a:extLst>
                <a:ext uri="{FF2B5EF4-FFF2-40B4-BE49-F238E27FC236}">
                  <a16:creationId xmlns:a16="http://schemas.microsoft.com/office/drawing/2014/main" id="{729561D5-F6EB-4B24-93BE-E787BC504401}"/>
                </a:ext>
              </a:extLst>
            </p:cNvPr>
            <p:cNvSpPr>
              <a:spLocks/>
            </p:cNvSpPr>
            <p:nvPr/>
          </p:nvSpPr>
          <p:spPr bwMode="auto">
            <a:xfrm>
              <a:off x="108340526"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97" name="Line 94">
            <a:extLst>
              <a:ext uri="{FF2B5EF4-FFF2-40B4-BE49-F238E27FC236}">
                <a16:creationId xmlns:a16="http://schemas.microsoft.com/office/drawing/2014/main" id="{F7562111-A2F2-48C9-9C65-A9ACCC6736A9}"/>
              </a:ext>
            </a:extLst>
          </p:cNvPr>
          <p:cNvSpPr>
            <a:spLocks noChangeShapeType="1"/>
          </p:cNvSpPr>
          <p:nvPr/>
        </p:nvSpPr>
        <p:spPr bwMode="auto">
          <a:xfrm>
            <a:off x="4512587" y="4717127"/>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95">
            <a:extLst>
              <a:ext uri="{FF2B5EF4-FFF2-40B4-BE49-F238E27FC236}">
                <a16:creationId xmlns:a16="http://schemas.microsoft.com/office/drawing/2014/main" id="{F8A0D773-9129-46F0-8062-60C6F1863067}"/>
              </a:ext>
            </a:extLst>
          </p:cNvPr>
          <p:cNvSpPr>
            <a:spLocks noChangeShapeType="1"/>
          </p:cNvSpPr>
          <p:nvPr/>
        </p:nvSpPr>
        <p:spPr bwMode="auto">
          <a:xfrm>
            <a:off x="9884687" y="431707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96">
            <a:extLst>
              <a:ext uri="{FF2B5EF4-FFF2-40B4-BE49-F238E27FC236}">
                <a16:creationId xmlns:a16="http://schemas.microsoft.com/office/drawing/2014/main" id="{3AEECC08-6B12-4DD9-8FCD-BAD3DDA41A4C}"/>
              </a:ext>
            </a:extLst>
          </p:cNvPr>
          <p:cNvSpPr>
            <a:spLocks noChangeShapeType="1"/>
          </p:cNvSpPr>
          <p:nvPr/>
        </p:nvSpPr>
        <p:spPr bwMode="auto">
          <a:xfrm>
            <a:off x="9713237" y="431707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97">
            <a:extLst>
              <a:ext uri="{FF2B5EF4-FFF2-40B4-BE49-F238E27FC236}">
                <a16:creationId xmlns:a16="http://schemas.microsoft.com/office/drawing/2014/main" id="{D41A62DC-57C9-4F9D-91A8-2AFF21D4B9F1}"/>
              </a:ext>
            </a:extLst>
          </p:cNvPr>
          <p:cNvSpPr>
            <a:spLocks noChangeShapeType="1"/>
          </p:cNvSpPr>
          <p:nvPr/>
        </p:nvSpPr>
        <p:spPr bwMode="auto">
          <a:xfrm>
            <a:off x="8970287" y="443137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98">
            <a:extLst>
              <a:ext uri="{FF2B5EF4-FFF2-40B4-BE49-F238E27FC236}">
                <a16:creationId xmlns:a16="http://schemas.microsoft.com/office/drawing/2014/main" id="{7AA0163B-43B4-4CB0-86B5-176503BCC526}"/>
              </a:ext>
            </a:extLst>
          </p:cNvPr>
          <p:cNvSpPr>
            <a:spLocks noChangeShapeType="1"/>
          </p:cNvSpPr>
          <p:nvPr/>
        </p:nvSpPr>
        <p:spPr bwMode="auto">
          <a:xfrm>
            <a:off x="8798837" y="443137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Line 99">
            <a:extLst>
              <a:ext uri="{FF2B5EF4-FFF2-40B4-BE49-F238E27FC236}">
                <a16:creationId xmlns:a16="http://schemas.microsoft.com/office/drawing/2014/main" id="{B1199C4D-59CF-4190-9597-375438897A70}"/>
              </a:ext>
            </a:extLst>
          </p:cNvPr>
          <p:cNvSpPr>
            <a:spLocks noChangeShapeType="1"/>
          </p:cNvSpPr>
          <p:nvPr/>
        </p:nvSpPr>
        <p:spPr bwMode="auto">
          <a:xfrm>
            <a:off x="11084837" y="431707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100">
            <a:extLst>
              <a:ext uri="{FF2B5EF4-FFF2-40B4-BE49-F238E27FC236}">
                <a16:creationId xmlns:a16="http://schemas.microsoft.com/office/drawing/2014/main" id="{E888BC85-BB3B-467D-9C38-3160D8F4DFA6}"/>
              </a:ext>
            </a:extLst>
          </p:cNvPr>
          <p:cNvSpPr>
            <a:spLocks noChangeShapeType="1"/>
          </p:cNvSpPr>
          <p:nvPr/>
        </p:nvSpPr>
        <p:spPr bwMode="auto">
          <a:xfrm>
            <a:off x="10913387" y="431707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1">
            <a:extLst>
              <a:ext uri="{FF2B5EF4-FFF2-40B4-BE49-F238E27FC236}">
                <a16:creationId xmlns:a16="http://schemas.microsoft.com/office/drawing/2014/main" id="{D54D4136-D59A-4EE9-949F-5CC94FF88500}"/>
              </a:ext>
            </a:extLst>
          </p:cNvPr>
          <p:cNvSpPr txBox="1">
            <a:spLocks noChangeArrowheads="1"/>
          </p:cNvSpPr>
          <p:nvPr/>
        </p:nvSpPr>
        <p:spPr bwMode="auto">
          <a:xfrm>
            <a:off x="9598937" y="3745577"/>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27:27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Text Box 102">
            <a:extLst>
              <a:ext uri="{FF2B5EF4-FFF2-40B4-BE49-F238E27FC236}">
                <a16:creationId xmlns:a16="http://schemas.microsoft.com/office/drawing/2014/main" id="{45BF5BB5-58A6-4BB2-91E9-2B22A865BB6C}"/>
              </a:ext>
            </a:extLst>
          </p:cNvPr>
          <p:cNvSpPr txBox="1">
            <a:spLocks noChangeArrowheads="1"/>
          </p:cNvSpPr>
          <p:nvPr/>
        </p:nvSpPr>
        <p:spPr bwMode="auto">
          <a:xfrm>
            <a:off x="9541787" y="4774277"/>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14th night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Text Box 103">
            <a:extLst>
              <a:ext uri="{FF2B5EF4-FFF2-40B4-BE49-F238E27FC236}">
                <a16:creationId xmlns:a16="http://schemas.microsoft.com/office/drawing/2014/main" id="{0D527920-6604-485C-94FC-3C7000FBB509}"/>
              </a:ext>
            </a:extLst>
          </p:cNvPr>
          <p:cNvSpPr txBox="1">
            <a:spLocks noChangeArrowheads="1"/>
          </p:cNvSpPr>
          <p:nvPr/>
        </p:nvSpPr>
        <p:spPr bwMode="auto">
          <a:xfrm>
            <a:off x="10799087" y="3745577"/>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Oct 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Shipwreck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Text Box 104">
            <a:extLst>
              <a:ext uri="{FF2B5EF4-FFF2-40B4-BE49-F238E27FC236}">
                <a16:creationId xmlns:a16="http://schemas.microsoft.com/office/drawing/2014/main" id="{A412A823-EC4A-49A9-ACEC-472949CAE815}"/>
              </a:ext>
            </a:extLst>
          </p:cNvPr>
          <p:cNvSpPr txBox="1">
            <a:spLocks noChangeArrowheads="1"/>
          </p:cNvSpPr>
          <p:nvPr/>
        </p:nvSpPr>
        <p:spPr bwMode="auto">
          <a:xfrm>
            <a:off x="11141987" y="4431377"/>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Text Box 105">
            <a:extLst>
              <a:ext uri="{FF2B5EF4-FFF2-40B4-BE49-F238E27FC236}">
                <a16:creationId xmlns:a16="http://schemas.microsoft.com/office/drawing/2014/main" id="{81D9AF38-D9C6-42F9-BAB2-F17BC8B809B5}"/>
              </a:ext>
            </a:extLst>
          </p:cNvPr>
          <p:cNvSpPr txBox="1">
            <a:spLocks noChangeArrowheads="1"/>
          </p:cNvSpPr>
          <p:nvPr/>
        </p:nvSpPr>
        <p:spPr bwMode="auto">
          <a:xfrm>
            <a:off x="10399037" y="2202527"/>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Text Box 106">
            <a:extLst>
              <a:ext uri="{FF2B5EF4-FFF2-40B4-BE49-F238E27FC236}">
                <a16:creationId xmlns:a16="http://schemas.microsoft.com/office/drawing/2014/main" id="{064D96C8-8457-4257-82D6-C9FD8CB6BFBB}"/>
              </a:ext>
            </a:extLst>
          </p:cNvPr>
          <p:cNvSpPr txBox="1">
            <a:spLocks noChangeArrowheads="1"/>
          </p:cNvSpPr>
          <p:nvPr/>
        </p:nvSpPr>
        <p:spPr bwMode="auto">
          <a:xfrm>
            <a:off x="9713236" y="5060027"/>
            <a:ext cx="1681159"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 Fathoms = 1440 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rgbClr val="000000"/>
                </a:solidFill>
                <a:effectLst/>
                <a:latin typeface="Arial Narrow" panose="020B0606020202030204" pitchFamily="34" charset="0"/>
              </a:rPr>
              <a:t>15 Fathoms = 1080 in</a:t>
            </a:r>
            <a:r>
              <a:rPr kumimoji="0" lang="en-US" altLang="en-US" sz="1200" b="0" i="0" u="none" strike="noStrike" cap="none" normalizeH="0" baseline="0" dirty="0">
                <a:ln>
                  <a:noFill/>
                </a:ln>
                <a:solidFill>
                  <a:srgbClr val="000000"/>
                </a:solidFill>
                <a:effectLst/>
                <a:latin typeface="Arial Narrow" panose="020B0606020202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2520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0" name="Freeform 107">
            <a:extLst>
              <a:ext uri="{FF2B5EF4-FFF2-40B4-BE49-F238E27FC236}">
                <a16:creationId xmlns:a16="http://schemas.microsoft.com/office/drawing/2014/main" id="{F82F2703-3A73-49E0-B4BC-0F9C7667850B}"/>
              </a:ext>
            </a:extLst>
          </p:cNvPr>
          <p:cNvSpPr>
            <a:spLocks/>
          </p:cNvSpPr>
          <p:nvPr/>
        </p:nvSpPr>
        <p:spPr bwMode="auto">
          <a:xfrm>
            <a:off x="6579512" y="5717252"/>
            <a:ext cx="1724025" cy="47625"/>
          </a:xfrm>
          <a:custGeom>
            <a:avLst/>
            <a:gdLst>
              <a:gd name="T0" fmla="*/ 0 w 1724025"/>
              <a:gd name="T1" fmla="*/ 0 h 47625"/>
              <a:gd name="T2" fmla="*/ 142875 w 1724025"/>
              <a:gd name="T3" fmla="*/ 28575 h 47625"/>
              <a:gd name="T4" fmla="*/ 638175 w 1724025"/>
              <a:gd name="T5" fmla="*/ 19050 h 47625"/>
              <a:gd name="T6" fmla="*/ 1019175 w 1724025"/>
              <a:gd name="T7" fmla="*/ 19050 h 47625"/>
              <a:gd name="T8" fmla="*/ 1181100 w 1724025"/>
              <a:gd name="T9" fmla="*/ 38100 h 47625"/>
              <a:gd name="T10" fmla="*/ 1724025 w 1724025"/>
              <a:gd name="T11" fmla="*/ 47625 h 47625"/>
            </a:gdLst>
            <a:ahLst/>
            <a:cxnLst>
              <a:cxn ang="0">
                <a:pos x="T0" y="T1"/>
              </a:cxn>
              <a:cxn ang="0">
                <a:pos x="T2" y="T3"/>
              </a:cxn>
              <a:cxn ang="0">
                <a:pos x="T4" y="T5"/>
              </a:cxn>
              <a:cxn ang="0">
                <a:pos x="T6" y="T7"/>
              </a:cxn>
              <a:cxn ang="0">
                <a:pos x="T8" y="T9"/>
              </a:cxn>
              <a:cxn ang="0">
                <a:pos x="T10" y="T11"/>
              </a:cxn>
            </a:cxnLst>
            <a:rect l="0" t="0" r="r" b="b"/>
            <a:pathLst>
              <a:path w="1724025" h="47625">
                <a:moveTo>
                  <a:pt x="0" y="0"/>
                </a:moveTo>
                <a:cubicBezTo>
                  <a:pt x="84425" y="28142"/>
                  <a:pt x="37192" y="16832"/>
                  <a:pt x="142875" y="28575"/>
                </a:cubicBezTo>
                <a:cubicBezTo>
                  <a:pt x="307975" y="25400"/>
                  <a:pt x="473106" y="23572"/>
                  <a:pt x="638175" y="19050"/>
                </a:cubicBezTo>
                <a:cubicBezTo>
                  <a:pt x="964330" y="10114"/>
                  <a:pt x="712003" y="2883"/>
                  <a:pt x="1019175" y="19050"/>
                </a:cubicBezTo>
                <a:cubicBezTo>
                  <a:pt x="1080318" y="29241"/>
                  <a:pt x="1112654" y="36087"/>
                  <a:pt x="1181100" y="38100"/>
                </a:cubicBezTo>
                <a:cubicBezTo>
                  <a:pt x="1362025" y="43421"/>
                  <a:pt x="1724025" y="47625"/>
                  <a:pt x="1724025" y="47625"/>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8">
            <a:extLst>
              <a:ext uri="{FF2B5EF4-FFF2-40B4-BE49-F238E27FC236}">
                <a16:creationId xmlns:a16="http://schemas.microsoft.com/office/drawing/2014/main" id="{7DB7A8F6-FAEE-4E99-AF2F-DDBFF3ECCB1D}"/>
              </a:ext>
            </a:extLst>
          </p:cNvPr>
          <p:cNvSpPr txBox="1">
            <a:spLocks noChangeArrowheads="1"/>
          </p:cNvSpPr>
          <p:nvPr/>
        </p:nvSpPr>
        <p:spPr bwMode="auto">
          <a:xfrm>
            <a:off x="8089224" y="5591839"/>
            <a:ext cx="3286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X</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Text Box 109">
            <a:extLst>
              <a:ext uri="{FF2B5EF4-FFF2-40B4-BE49-F238E27FC236}">
                <a16:creationId xmlns:a16="http://schemas.microsoft.com/office/drawing/2014/main" id="{ECCB94F0-7792-441B-9BF2-9E6F91431218}"/>
              </a:ext>
            </a:extLst>
          </p:cNvPr>
          <p:cNvSpPr txBox="1">
            <a:spLocks noChangeArrowheads="1"/>
          </p:cNvSpPr>
          <p:nvPr/>
        </p:nvSpPr>
        <p:spPr bwMode="auto">
          <a:xfrm>
            <a:off x="8798837" y="3974177"/>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Text Box 110">
            <a:extLst>
              <a:ext uri="{FF2B5EF4-FFF2-40B4-BE49-F238E27FC236}">
                <a16:creationId xmlns:a16="http://schemas.microsoft.com/office/drawing/2014/main" id="{BC80C95F-9335-4131-B7E2-93A83D94C5F3}"/>
              </a:ext>
            </a:extLst>
          </p:cNvPr>
          <p:cNvSpPr txBox="1">
            <a:spLocks noChangeArrowheads="1"/>
          </p:cNvSpPr>
          <p:nvPr/>
        </p:nvSpPr>
        <p:spPr bwMode="auto">
          <a:xfrm>
            <a:off x="7655837" y="4774277"/>
            <a:ext cx="3286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Text Box 111">
            <a:extLst>
              <a:ext uri="{FF2B5EF4-FFF2-40B4-BE49-F238E27FC236}">
                <a16:creationId xmlns:a16="http://schemas.microsoft.com/office/drawing/2014/main" id="{97B0C953-05BF-4B18-9EA1-8B7CEFD4764B}"/>
              </a:ext>
            </a:extLst>
          </p:cNvPr>
          <p:cNvSpPr txBox="1">
            <a:spLocks noChangeArrowheads="1"/>
          </p:cNvSpPr>
          <p:nvPr/>
        </p:nvSpPr>
        <p:spPr bwMode="auto">
          <a:xfrm>
            <a:off x="8455937" y="4774277"/>
            <a:ext cx="3286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Line 112">
            <a:extLst>
              <a:ext uri="{FF2B5EF4-FFF2-40B4-BE49-F238E27FC236}">
                <a16:creationId xmlns:a16="http://schemas.microsoft.com/office/drawing/2014/main" id="{69915752-BCCB-42AF-B362-2ED7CF318AFF}"/>
              </a:ext>
            </a:extLst>
          </p:cNvPr>
          <p:cNvSpPr>
            <a:spLocks noChangeShapeType="1"/>
          </p:cNvSpPr>
          <p:nvPr/>
        </p:nvSpPr>
        <p:spPr bwMode="auto">
          <a:xfrm>
            <a:off x="8970287" y="4945727"/>
            <a:ext cx="0" cy="7429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13">
            <a:extLst>
              <a:ext uri="{FF2B5EF4-FFF2-40B4-BE49-F238E27FC236}">
                <a16:creationId xmlns:a16="http://schemas.microsoft.com/office/drawing/2014/main" id="{EF5B32A3-E727-4059-AD15-C6BB6807E39C}"/>
              </a:ext>
            </a:extLst>
          </p:cNvPr>
          <p:cNvSpPr txBox="1">
            <a:spLocks noChangeArrowheads="1"/>
          </p:cNvSpPr>
          <p:nvPr/>
        </p:nvSpPr>
        <p:spPr bwMode="auto">
          <a:xfrm>
            <a:off x="9027437" y="5060027"/>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Melita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Text Box 114">
            <a:extLst>
              <a:ext uri="{FF2B5EF4-FFF2-40B4-BE49-F238E27FC236}">
                <a16:creationId xmlns:a16="http://schemas.microsoft.com/office/drawing/2014/main" id="{B4AD1498-6A69-4947-B604-124D8AC85C7A}"/>
              </a:ext>
            </a:extLst>
          </p:cNvPr>
          <p:cNvSpPr txBox="1">
            <a:spLocks noChangeArrowheads="1"/>
          </p:cNvSpPr>
          <p:nvPr/>
        </p:nvSpPr>
        <p:spPr bwMode="auto">
          <a:xfrm>
            <a:off x="9141737" y="4774277"/>
            <a:ext cx="3286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Text Box 115">
            <a:extLst>
              <a:ext uri="{FF2B5EF4-FFF2-40B4-BE49-F238E27FC236}">
                <a16:creationId xmlns:a16="http://schemas.microsoft.com/office/drawing/2014/main" id="{09B5ED1D-E2A6-4B1D-B832-86E7822A741A}"/>
              </a:ext>
            </a:extLst>
          </p:cNvPr>
          <p:cNvSpPr txBox="1">
            <a:spLocks noChangeArrowheads="1"/>
          </p:cNvSpPr>
          <p:nvPr/>
        </p:nvSpPr>
        <p:spPr bwMode="auto">
          <a:xfrm>
            <a:off x="9827537" y="2945477"/>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116">
            <a:extLst>
              <a:ext uri="{FF2B5EF4-FFF2-40B4-BE49-F238E27FC236}">
                <a16:creationId xmlns:a16="http://schemas.microsoft.com/office/drawing/2014/main" id="{B02EB45D-753B-48DC-84F9-41C07A257322}"/>
              </a:ext>
            </a:extLst>
          </p:cNvPr>
          <p:cNvSpPr txBox="1">
            <a:spLocks noChangeArrowheads="1"/>
          </p:cNvSpPr>
          <p:nvPr/>
        </p:nvSpPr>
        <p:spPr bwMode="auto">
          <a:xfrm>
            <a:off x="10399037" y="2945477"/>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Text Box 117">
            <a:extLst>
              <a:ext uri="{FF2B5EF4-FFF2-40B4-BE49-F238E27FC236}">
                <a16:creationId xmlns:a16="http://schemas.microsoft.com/office/drawing/2014/main" id="{6025CA08-2809-43E5-836C-22AAE6EDE023}"/>
              </a:ext>
            </a:extLst>
          </p:cNvPr>
          <p:cNvSpPr txBox="1">
            <a:spLocks noChangeArrowheads="1"/>
          </p:cNvSpPr>
          <p:nvPr/>
        </p:nvSpPr>
        <p:spPr bwMode="auto">
          <a:xfrm>
            <a:off x="6684287" y="4831427"/>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Crete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Salmone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Line 118">
            <a:extLst>
              <a:ext uri="{FF2B5EF4-FFF2-40B4-BE49-F238E27FC236}">
                <a16:creationId xmlns:a16="http://schemas.microsoft.com/office/drawing/2014/main" id="{D477A054-FC18-47B4-B925-F837B91567A2}"/>
              </a:ext>
            </a:extLst>
          </p:cNvPr>
          <p:cNvSpPr>
            <a:spLocks noChangeShapeType="1"/>
          </p:cNvSpPr>
          <p:nvPr/>
        </p:nvSpPr>
        <p:spPr bwMode="auto">
          <a:xfrm>
            <a:off x="6912887" y="4774277"/>
            <a:ext cx="5715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19">
            <a:extLst>
              <a:ext uri="{FF2B5EF4-FFF2-40B4-BE49-F238E27FC236}">
                <a16:creationId xmlns:a16="http://schemas.microsoft.com/office/drawing/2014/main" id="{3FF4068B-1FE7-48E3-AF9C-418728D4C7DA}"/>
              </a:ext>
            </a:extLst>
          </p:cNvPr>
          <p:cNvSpPr txBox="1">
            <a:spLocks noChangeArrowheads="1"/>
          </p:cNvSpPr>
          <p:nvPr/>
        </p:nvSpPr>
        <p:spPr bwMode="auto">
          <a:xfrm>
            <a:off x="10113287" y="3288377"/>
            <a:ext cx="10858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Dictatorship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Line 120">
            <a:extLst>
              <a:ext uri="{FF2B5EF4-FFF2-40B4-BE49-F238E27FC236}">
                <a16:creationId xmlns:a16="http://schemas.microsoft.com/office/drawing/2014/main" id="{1F9E2758-69B7-4D37-915B-1490A9AA5C91}"/>
              </a:ext>
            </a:extLst>
          </p:cNvPr>
          <p:cNvSpPr>
            <a:spLocks noChangeShapeType="1"/>
          </p:cNvSpPr>
          <p:nvPr/>
        </p:nvSpPr>
        <p:spPr bwMode="auto">
          <a:xfrm>
            <a:off x="9998987" y="4374227"/>
            <a:ext cx="10287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121">
            <a:extLst>
              <a:ext uri="{FF2B5EF4-FFF2-40B4-BE49-F238E27FC236}">
                <a16:creationId xmlns:a16="http://schemas.microsoft.com/office/drawing/2014/main" id="{1D704E2F-BCDE-4E5E-9C88-86C4414EA339}"/>
              </a:ext>
            </a:extLst>
          </p:cNvPr>
          <p:cNvSpPr>
            <a:spLocks noChangeShapeType="1"/>
          </p:cNvSpPr>
          <p:nvPr/>
        </p:nvSpPr>
        <p:spPr bwMode="auto">
          <a:xfrm flipV="1">
            <a:off x="9941837" y="4374227"/>
            <a:ext cx="10287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22">
            <a:extLst>
              <a:ext uri="{FF2B5EF4-FFF2-40B4-BE49-F238E27FC236}">
                <a16:creationId xmlns:a16="http://schemas.microsoft.com/office/drawing/2014/main" id="{0D2C50F4-CEB5-4678-A9D7-B1002ABDFE12}"/>
              </a:ext>
            </a:extLst>
          </p:cNvPr>
          <p:cNvSpPr txBox="1">
            <a:spLocks noChangeArrowheads="1"/>
          </p:cNvSpPr>
          <p:nvPr/>
        </p:nvSpPr>
        <p:spPr bwMode="auto">
          <a:xfrm>
            <a:off x="10203774" y="3745577"/>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Paul is master of the ship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Text Box 123">
            <a:extLst>
              <a:ext uri="{FF2B5EF4-FFF2-40B4-BE49-F238E27FC236}">
                <a16:creationId xmlns:a16="http://schemas.microsoft.com/office/drawing/2014/main" id="{B4942337-C81A-4875-A395-BFD8F7B9D36F}"/>
              </a:ext>
            </a:extLst>
          </p:cNvPr>
          <p:cNvSpPr txBox="1">
            <a:spLocks noChangeArrowheads="1"/>
          </p:cNvSpPr>
          <p:nvPr/>
        </p:nvSpPr>
        <p:spPr bwMode="auto">
          <a:xfrm>
            <a:off x="5302156" y="5684273"/>
            <a:ext cx="1371600" cy="6720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000" dirty="0">
                <a:solidFill>
                  <a:srgbClr val="000000"/>
                </a:solidFill>
                <a:latin typeface="Arial Narrow" panose="020B0606020202030204" pitchFamily="34" charset="0"/>
              </a:rPr>
              <a:t>Priest               Paul</a:t>
            </a:r>
          </a:p>
          <a:p>
            <a:pPr lvl="0" eaLnBrk="0" fontAlgn="base" hangingPunct="0">
              <a:spcBef>
                <a:spcPct val="0"/>
              </a:spcBef>
              <a:spcAft>
                <a:spcPct val="0"/>
              </a:spcAft>
            </a:pPr>
            <a:r>
              <a:rPr lang="en-US" altLang="en-US" sz="1000" dirty="0">
                <a:solidFill>
                  <a:srgbClr val="000000"/>
                </a:solidFill>
                <a:latin typeface="Arial Narrow" panose="020B0606020202030204" pitchFamily="34" charset="0"/>
              </a:rPr>
              <a:t>“Chief Prince”  Aristarchus</a:t>
            </a:r>
          </a:p>
          <a:p>
            <a:pPr lvl="0" eaLnBrk="0" fontAlgn="base" hangingPunct="0">
              <a:spcBef>
                <a:spcPct val="0"/>
              </a:spcBef>
              <a:spcAft>
                <a:spcPct val="0"/>
              </a:spcAft>
            </a:pPr>
            <a:r>
              <a:rPr lang="en-US" altLang="en-US" sz="1000" dirty="0">
                <a:solidFill>
                  <a:srgbClr val="000000"/>
                </a:solidFill>
                <a:latin typeface="Arial Narrow" panose="020B0606020202030204" pitchFamily="34" charset="0"/>
              </a:rPr>
              <a:t>“Holy Spirit”      Luke</a:t>
            </a:r>
            <a:endParaRPr lang="en-US" altLang="en-US" dirty="0">
              <a:latin typeface="Arial" panose="020B0604020202020204" pitchFamily="34" charset="0"/>
            </a:endParaRPr>
          </a:p>
        </p:txBody>
      </p:sp>
      <p:sp>
        <p:nvSpPr>
          <p:cNvPr id="127" name="Text Box 124">
            <a:extLst>
              <a:ext uri="{FF2B5EF4-FFF2-40B4-BE49-F238E27FC236}">
                <a16:creationId xmlns:a16="http://schemas.microsoft.com/office/drawing/2014/main" id="{8A29F742-5B69-43E1-BB46-96D68AD05A7F}"/>
              </a:ext>
            </a:extLst>
          </p:cNvPr>
          <p:cNvSpPr txBox="1">
            <a:spLocks noChangeArrowheads="1"/>
          </p:cNvSpPr>
          <p:nvPr/>
        </p:nvSpPr>
        <p:spPr bwMode="auto">
          <a:xfrm>
            <a:off x="8946474" y="2962939"/>
            <a:ext cx="457200" cy="285750"/>
          </a:xfrm>
          <a:prstGeom prst="rect">
            <a:avLst/>
          </a:prstGeom>
          <a:solidFill>
            <a:srgbClr val="0000FF"/>
          </a:solidFill>
          <a:ln w="127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FFFF"/>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Line 125">
            <a:extLst>
              <a:ext uri="{FF2B5EF4-FFF2-40B4-BE49-F238E27FC236}">
                <a16:creationId xmlns:a16="http://schemas.microsoft.com/office/drawing/2014/main" id="{083A829E-AA93-41F0-93CE-4EBDA98E42F4}"/>
              </a:ext>
            </a:extLst>
          </p:cNvPr>
          <p:cNvSpPr>
            <a:spLocks noChangeShapeType="1"/>
          </p:cNvSpPr>
          <p:nvPr/>
        </p:nvSpPr>
        <p:spPr bwMode="auto">
          <a:xfrm>
            <a:off x="9175074" y="2562889"/>
            <a:ext cx="0" cy="40005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TextBox 3">
            <a:extLst>
              <a:ext uri="{FF2B5EF4-FFF2-40B4-BE49-F238E27FC236}">
                <a16:creationId xmlns:a16="http://schemas.microsoft.com/office/drawing/2014/main" id="{BEBA2351-B68B-4BDD-8632-DED42D729758}"/>
              </a:ext>
            </a:extLst>
          </p:cNvPr>
          <p:cNvSpPr txBox="1"/>
          <p:nvPr/>
        </p:nvSpPr>
        <p:spPr>
          <a:xfrm>
            <a:off x="923140" y="881365"/>
            <a:ext cx="2812925" cy="5262979"/>
          </a:xfrm>
          <a:prstGeom prst="rect">
            <a:avLst/>
          </a:prstGeom>
          <a:noFill/>
        </p:spPr>
        <p:txBody>
          <a:bodyPr wrap="square" rtlCol="0">
            <a:spAutoFit/>
          </a:bodyPr>
          <a:lstStyle/>
          <a:p>
            <a:r>
              <a:rPr lang="en-US" sz="1400" dirty="0">
                <a:latin typeface="Arial Narrow" panose="020B0606020202030204" pitchFamily="34" charset="0"/>
              </a:rPr>
              <a:t>Num. 3:39   All that were numbered of the Levites, which Moses and Aaron numbered at the commandment of the LORD, throughout their families, all the males from a month old and upward, [were] twenty and two thousand.  </a:t>
            </a:r>
          </a:p>
          <a:p>
            <a:r>
              <a:rPr lang="en-US" sz="1400" dirty="0">
                <a:latin typeface="Arial Narrow" panose="020B0606020202030204" pitchFamily="34" charset="0"/>
              </a:rPr>
              <a:t> </a:t>
            </a:r>
          </a:p>
          <a:p>
            <a:r>
              <a:rPr lang="en-US" sz="1400" dirty="0">
                <a:latin typeface="Arial Narrow" panose="020B0606020202030204" pitchFamily="34" charset="0"/>
              </a:rPr>
              <a:t>So they number the Levites and it comes to 22,000.</a:t>
            </a:r>
          </a:p>
          <a:p>
            <a:r>
              <a:rPr lang="en-US" sz="1400" dirty="0">
                <a:latin typeface="Arial Narrow" panose="020B0606020202030204" pitchFamily="34" charset="0"/>
              </a:rPr>
              <a:t> </a:t>
            </a:r>
          </a:p>
          <a:p>
            <a:r>
              <a:rPr lang="en-US" sz="1400" dirty="0">
                <a:latin typeface="Arial Narrow" panose="020B0606020202030204" pitchFamily="34" charset="0"/>
              </a:rPr>
              <a:t>Num. 3:40   And the LORD said unto Moses, Number all the firstborn of the males of the children of Israel from a month old and upward, and take the number of their names. </a:t>
            </a:r>
          </a:p>
          <a:p>
            <a:r>
              <a:rPr lang="en-US" sz="1400" dirty="0">
                <a:latin typeface="Arial Narrow" panose="020B0606020202030204" pitchFamily="34" charset="0"/>
              </a:rPr>
              <a:t>3:42	And Moses numbered, as the LORD commanded him, all the firstborn among the children of Israel.  </a:t>
            </a:r>
          </a:p>
          <a:p>
            <a:r>
              <a:rPr lang="en-US" sz="1400" dirty="0">
                <a:latin typeface="Arial Narrow" panose="020B0606020202030204" pitchFamily="34" charset="0"/>
              </a:rPr>
              <a:t> 3:43	And all the firstborn males by the number of names, from a month old and upward, of those that were numbered of them, were twenty and two thousand two hundred and threescore and thirteen.</a:t>
            </a:r>
            <a:endParaRPr lang="en-US" dirty="0"/>
          </a:p>
        </p:txBody>
      </p:sp>
    </p:spTree>
    <p:extLst>
      <p:ext uri="{BB962C8B-B14F-4D97-AF65-F5344CB8AC3E}">
        <p14:creationId xmlns:p14="http://schemas.microsoft.com/office/powerpoint/2010/main" val="178493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7752B80-E940-4BEA-AE8F-DC95E6E47E36}"/>
              </a:ext>
            </a:extLst>
          </p:cNvPr>
          <p:cNvSpPr>
            <a:spLocks noGrp="1"/>
          </p:cNvSpPr>
          <p:nvPr>
            <p:ph type="sldNum" sz="quarter" idx="12"/>
          </p:nvPr>
        </p:nvSpPr>
        <p:spPr/>
        <p:txBody>
          <a:bodyPr/>
          <a:lstStyle/>
          <a:p>
            <a:fld id="{1E1B8BD3-EEEF-4896-BEE3-06C250004F3C}" type="slidenum">
              <a:rPr lang="en-US" smtClean="0"/>
              <a:pPr/>
              <a:t>12</a:t>
            </a:fld>
            <a:endParaRPr lang="en-US" dirty="0"/>
          </a:p>
        </p:txBody>
      </p:sp>
      <p:pic>
        <p:nvPicPr>
          <p:cNvPr id="5" name="Picture 2">
            <a:extLst>
              <a:ext uri="{FF2B5EF4-FFF2-40B4-BE49-F238E27FC236}">
                <a16:creationId xmlns:a16="http://schemas.microsoft.com/office/drawing/2014/main" id="{8F3B1D8B-D810-42CF-AA4A-B60644E0A3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2884" y="5368002"/>
            <a:ext cx="685800"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6" name="Text Box 3">
            <a:extLst>
              <a:ext uri="{FF2B5EF4-FFF2-40B4-BE49-F238E27FC236}">
                <a16:creationId xmlns:a16="http://schemas.microsoft.com/office/drawing/2014/main" id="{D882F219-4A9D-471B-8300-0C9EC8101262}"/>
              </a:ext>
            </a:extLst>
          </p:cNvPr>
          <p:cNvSpPr txBox="1">
            <a:spLocks noChangeArrowheads="1"/>
          </p:cNvSpPr>
          <p:nvPr/>
        </p:nvSpPr>
        <p:spPr bwMode="auto">
          <a:xfrm>
            <a:off x="657496" y="1424651"/>
            <a:ext cx="6848475" cy="2387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7" name="AutoShape 4">
            <a:extLst>
              <a:ext uri="{FF2B5EF4-FFF2-40B4-BE49-F238E27FC236}">
                <a16:creationId xmlns:a16="http://schemas.microsoft.com/office/drawing/2014/main" id="{C8C8BF95-599C-48D0-9C19-8950B631EBFA}"/>
              </a:ext>
            </a:extLst>
          </p:cNvPr>
          <p:cNvCxnSpPr>
            <a:cxnSpLocks noChangeShapeType="1"/>
          </p:cNvCxnSpPr>
          <p:nvPr/>
        </p:nvCxnSpPr>
        <p:spPr bwMode="auto">
          <a:xfrm>
            <a:off x="1998934" y="2928014"/>
            <a:ext cx="4657725" cy="95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 name="AutoShape 5">
            <a:extLst>
              <a:ext uri="{FF2B5EF4-FFF2-40B4-BE49-F238E27FC236}">
                <a16:creationId xmlns:a16="http://schemas.microsoft.com/office/drawing/2014/main" id="{2F4F9C85-9779-4A3A-A73F-A507C5E5ABB2}"/>
              </a:ext>
            </a:extLst>
          </p:cNvPr>
          <p:cNvCxnSpPr>
            <a:cxnSpLocks noChangeShapeType="1"/>
          </p:cNvCxnSpPr>
          <p:nvPr/>
        </p:nvCxnSpPr>
        <p:spPr bwMode="auto">
          <a:xfrm>
            <a:off x="2075134" y="249938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 name="Text Box 6">
            <a:extLst>
              <a:ext uri="{FF2B5EF4-FFF2-40B4-BE49-F238E27FC236}">
                <a16:creationId xmlns:a16="http://schemas.microsoft.com/office/drawing/2014/main" id="{80FDD727-015A-4FAF-BF15-C590757338E6}"/>
              </a:ext>
            </a:extLst>
          </p:cNvPr>
          <p:cNvSpPr txBox="1">
            <a:spLocks noChangeArrowheads="1"/>
          </p:cNvSpPr>
          <p:nvPr/>
        </p:nvSpPr>
        <p:spPr bwMode="auto">
          <a:xfrm>
            <a:off x="709884" y="1491327"/>
            <a:ext cx="1068387"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Adramyttium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“Abide in death”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 name="AutoShape 7">
            <a:extLst>
              <a:ext uri="{FF2B5EF4-FFF2-40B4-BE49-F238E27FC236}">
                <a16:creationId xmlns:a16="http://schemas.microsoft.com/office/drawing/2014/main" id="{B56AA129-3DAD-4B9B-B202-71F00DEB4D70}"/>
              </a:ext>
            </a:extLst>
          </p:cNvPr>
          <p:cNvCxnSpPr>
            <a:cxnSpLocks noChangeShapeType="1"/>
          </p:cNvCxnSpPr>
          <p:nvPr/>
        </p:nvCxnSpPr>
        <p:spPr bwMode="auto">
          <a:xfrm>
            <a:off x="1914796" y="2480339"/>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 name="Text Box 8">
            <a:extLst>
              <a:ext uri="{FF2B5EF4-FFF2-40B4-BE49-F238E27FC236}">
                <a16:creationId xmlns:a16="http://schemas.microsoft.com/office/drawing/2014/main" id="{E0A17529-8611-4FC7-8A7D-769D43393611}"/>
              </a:ext>
            </a:extLst>
          </p:cNvPr>
          <p:cNvSpPr txBox="1">
            <a:spLocks noChangeArrowheads="1"/>
          </p:cNvSpPr>
          <p:nvPr/>
        </p:nvSpPr>
        <p:spPr bwMode="auto">
          <a:xfrm>
            <a:off x="1778271" y="2004089"/>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Ceasarea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9">
            <a:extLst>
              <a:ext uri="{FF2B5EF4-FFF2-40B4-BE49-F238E27FC236}">
                <a16:creationId xmlns:a16="http://schemas.microsoft.com/office/drawing/2014/main" id="{28B9786D-026D-41F0-B035-29C7EF42D157}"/>
              </a:ext>
            </a:extLst>
          </p:cNvPr>
          <p:cNvSpPr txBox="1">
            <a:spLocks noChangeArrowheads="1"/>
          </p:cNvSpPr>
          <p:nvPr/>
        </p:nvSpPr>
        <p:spPr bwMode="auto">
          <a:xfrm>
            <a:off x="1792559" y="1434177"/>
            <a:ext cx="631825"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“cut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0">
            <a:extLst>
              <a:ext uri="{FF2B5EF4-FFF2-40B4-BE49-F238E27FC236}">
                <a16:creationId xmlns:a16="http://schemas.microsoft.com/office/drawing/2014/main" id="{27C382DA-6F9C-435B-B976-28ABD1F89B45}"/>
              </a:ext>
            </a:extLst>
          </p:cNvPr>
          <p:cNvSpPr txBox="1">
            <a:spLocks noChangeArrowheads="1"/>
          </p:cNvSpPr>
          <p:nvPr/>
        </p:nvSpPr>
        <p:spPr bwMode="auto">
          <a:xfrm>
            <a:off x="1397271" y="2975639"/>
            <a:ext cx="1150938"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Felix/Festus= 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(Reagan/Bush)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Agrippa  SDA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4" name="AutoShape 11">
            <a:extLst>
              <a:ext uri="{FF2B5EF4-FFF2-40B4-BE49-F238E27FC236}">
                <a16:creationId xmlns:a16="http://schemas.microsoft.com/office/drawing/2014/main" id="{B3AB086E-B2EE-4D08-8E85-63E6E05D211D}"/>
              </a:ext>
            </a:extLst>
          </p:cNvPr>
          <p:cNvCxnSpPr>
            <a:cxnSpLocks noChangeShapeType="1"/>
          </p:cNvCxnSpPr>
          <p:nvPr/>
        </p:nvCxnSpPr>
        <p:spPr bwMode="auto">
          <a:xfrm>
            <a:off x="3210196" y="2513677"/>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5" name="AutoShape 12">
            <a:extLst>
              <a:ext uri="{FF2B5EF4-FFF2-40B4-BE49-F238E27FC236}">
                <a16:creationId xmlns:a16="http://schemas.microsoft.com/office/drawing/2014/main" id="{6E050B49-CE7A-4872-8773-4BA0082EDD4F}"/>
              </a:ext>
            </a:extLst>
          </p:cNvPr>
          <p:cNvCxnSpPr>
            <a:cxnSpLocks noChangeShapeType="1"/>
          </p:cNvCxnSpPr>
          <p:nvPr/>
        </p:nvCxnSpPr>
        <p:spPr bwMode="auto">
          <a:xfrm>
            <a:off x="3051446" y="2494627"/>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6" name="Text Box 13">
            <a:extLst>
              <a:ext uri="{FF2B5EF4-FFF2-40B4-BE49-F238E27FC236}">
                <a16:creationId xmlns:a16="http://schemas.microsoft.com/office/drawing/2014/main" id="{BD53F958-DFAA-4185-AF34-81AAE557CA0F}"/>
              </a:ext>
            </a:extLst>
          </p:cNvPr>
          <p:cNvSpPr txBox="1">
            <a:spLocks noChangeArrowheads="1"/>
          </p:cNvSpPr>
          <p:nvPr/>
        </p:nvSpPr>
        <p:spPr bwMode="auto">
          <a:xfrm>
            <a:off x="2913334" y="2018377"/>
            <a:ext cx="633412"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Sidon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7" name="AutoShape 14">
            <a:extLst>
              <a:ext uri="{FF2B5EF4-FFF2-40B4-BE49-F238E27FC236}">
                <a16:creationId xmlns:a16="http://schemas.microsoft.com/office/drawing/2014/main" id="{1638D099-4465-4555-BAB8-DD72DACD3380}"/>
              </a:ext>
            </a:extLst>
          </p:cNvPr>
          <p:cNvCxnSpPr>
            <a:cxnSpLocks noChangeShapeType="1"/>
          </p:cNvCxnSpPr>
          <p:nvPr/>
        </p:nvCxnSpPr>
        <p:spPr bwMode="auto">
          <a:xfrm flipH="1">
            <a:off x="3314971" y="2564477"/>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 name="AutoShape 15">
            <a:extLst>
              <a:ext uri="{FF2B5EF4-FFF2-40B4-BE49-F238E27FC236}">
                <a16:creationId xmlns:a16="http://schemas.microsoft.com/office/drawing/2014/main" id="{EB143730-632C-4775-BF93-C51E98A70213}"/>
              </a:ext>
            </a:extLst>
          </p:cNvPr>
          <p:cNvCxnSpPr>
            <a:cxnSpLocks noChangeShapeType="1"/>
          </p:cNvCxnSpPr>
          <p:nvPr/>
        </p:nvCxnSpPr>
        <p:spPr bwMode="auto">
          <a:xfrm flipH="1">
            <a:off x="3265759" y="2527964"/>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9" name="AutoShape 16">
            <a:extLst>
              <a:ext uri="{FF2B5EF4-FFF2-40B4-BE49-F238E27FC236}">
                <a16:creationId xmlns:a16="http://schemas.microsoft.com/office/drawing/2014/main" id="{0B8DB2B6-7121-4443-AAF4-56AFC98DF2B2}"/>
              </a:ext>
            </a:extLst>
          </p:cNvPr>
          <p:cNvCxnSpPr>
            <a:cxnSpLocks noChangeShapeType="1"/>
          </p:cNvCxnSpPr>
          <p:nvPr/>
        </p:nvCxnSpPr>
        <p:spPr bwMode="auto">
          <a:xfrm flipH="1">
            <a:off x="3549921" y="2647027"/>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17">
            <a:extLst>
              <a:ext uri="{FF2B5EF4-FFF2-40B4-BE49-F238E27FC236}">
                <a16:creationId xmlns:a16="http://schemas.microsoft.com/office/drawing/2014/main" id="{2F36960C-5050-442C-B5EB-59996AFC07AC}"/>
              </a:ext>
            </a:extLst>
          </p:cNvPr>
          <p:cNvCxnSpPr>
            <a:cxnSpLocks noChangeShapeType="1"/>
          </p:cNvCxnSpPr>
          <p:nvPr/>
        </p:nvCxnSpPr>
        <p:spPr bwMode="auto">
          <a:xfrm flipH="1">
            <a:off x="3286396" y="2793077"/>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1" name="AutoShape 18">
            <a:extLst>
              <a:ext uri="{FF2B5EF4-FFF2-40B4-BE49-F238E27FC236}">
                <a16:creationId xmlns:a16="http://schemas.microsoft.com/office/drawing/2014/main" id="{5C56AD4A-4424-4346-9BEB-5283208E0060}"/>
              </a:ext>
            </a:extLst>
          </p:cNvPr>
          <p:cNvCxnSpPr>
            <a:cxnSpLocks noChangeShapeType="1"/>
          </p:cNvCxnSpPr>
          <p:nvPr/>
        </p:nvCxnSpPr>
        <p:spPr bwMode="auto">
          <a:xfrm flipH="1">
            <a:off x="3276871" y="2678777"/>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2" name="AutoShape 19">
            <a:extLst>
              <a:ext uri="{FF2B5EF4-FFF2-40B4-BE49-F238E27FC236}">
                <a16:creationId xmlns:a16="http://schemas.microsoft.com/office/drawing/2014/main" id="{84143E84-B927-4E50-A2E4-B2FF440257DE}"/>
              </a:ext>
            </a:extLst>
          </p:cNvPr>
          <p:cNvCxnSpPr>
            <a:cxnSpLocks noChangeShapeType="1"/>
          </p:cNvCxnSpPr>
          <p:nvPr/>
        </p:nvCxnSpPr>
        <p:spPr bwMode="auto">
          <a:xfrm flipH="1">
            <a:off x="3549921" y="2456527"/>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3" name="AutoShape 20">
            <a:extLst>
              <a:ext uri="{FF2B5EF4-FFF2-40B4-BE49-F238E27FC236}">
                <a16:creationId xmlns:a16="http://schemas.microsoft.com/office/drawing/2014/main" id="{3A0621CD-C051-41EC-9F5C-CC415C104F89}"/>
              </a:ext>
            </a:extLst>
          </p:cNvPr>
          <p:cNvCxnSpPr>
            <a:cxnSpLocks noChangeShapeType="1"/>
          </p:cNvCxnSpPr>
          <p:nvPr/>
        </p:nvCxnSpPr>
        <p:spPr bwMode="auto">
          <a:xfrm flipH="1">
            <a:off x="3489596" y="2745452"/>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21">
            <a:extLst>
              <a:ext uri="{FF2B5EF4-FFF2-40B4-BE49-F238E27FC236}">
                <a16:creationId xmlns:a16="http://schemas.microsoft.com/office/drawing/2014/main" id="{F992E996-B29E-463C-9DAF-793994974B59}"/>
              </a:ext>
            </a:extLst>
          </p:cNvPr>
          <p:cNvCxnSpPr>
            <a:cxnSpLocks noChangeShapeType="1"/>
          </p:cNvCxnSpPr>
          <p:nvPr/>
        </p:nvCxnSpPr>
        <p:spPr bwMode="auto">
          <a:xfrm flipH="1">
            <a:off x="3461021" y="2670839"/>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5" name="AutoShape 22">
            <a:extLst>
              <a:ext uri="{FF2B5EF4-FFF2-40B4-BE49-F238E27FC236}">
                <a16:creationId xmlns:a16="http://schemas.microsoft.com/office/drawing/2014/main" id="{29738F54-147A-4228-B4C2-DB9D7939B826}"/>
              </a:ext>
            </a:extLst>
          </p:cNvPr>
          <p:cNvCxnSpPr>
            <a:cxnSpLocks noChangeShapeType="1"/>
          </p:cNvCxnSpPr>
          <p:nvPr/>
        </p:nvCxnSpPr>
        <p:spPr bwMode="auto">
          <a:xfrm flipH="1">
            <a:off x="3432446" y="2554952"/>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6" name="AutoShape 23">
            <a:extLst>
              <a:ext uri="{FF2B5EF4-FFF2-40B4-BE49-F238E27FC236}">
                <a16:creationId xmlns:a16="http://schemas.microsoft.com/office/drawing/2014/main" id="{54DAC760-F4CD-4106-8E59-FFF10B7091BC}"/>
              </a:ext>
            </a:extLst>
          </p:cNvPr>
          <p:cNvCxnSpPr>
            <a:cxnSpLocks noChangeShapeType="1"/>
          </p:cNvCxnSpPr>
          <p:nvPr/>
        </p:nvCxnSpPr>
        <p:spPr bwMode="auto">
          <a:xfrm flipH="1">
            <a:off x="3384821" y="2745452"/>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7" name="Text Box 24">
            <a:extLst>
              <a:ext uri="{FF2B5EF4-FFF2-40B4-BE49-F238E27FC236}">
                <a16:creationId xmlns:a16="http://schemas.microsoft.com/office/drawing/2014/main" id="{B008E40A-7D7B-445F-8F11-AED5E110D661}"/>
              </a:ext>
            </a:extLst>
          </p:cNvPr>
          <p:cNvSpPr txBox="1">
            <a:spLocks noChangeArrowheads="1"/>
          </p:cNvSpPr>
          <p:nvPr/>
        </p:nvSpPr>
        <p:spPr bwMode="auto">
          <a:xfrm>
            <a:off x="2041796" y="2680364"/>
            <a:ext cx="300038"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5">
            <a:extLst>
              <a:ext uri="{FF2B5EF4-FFF2-40B4-BE49-F238E27FC236}">
                <a16:creationId xmlns:a16="http://schemas.microsoft.com/office/drawing/2014/main" id="{85D28CE2-6E36-494F-919E-3809F5A5CE6A}"/>
              </a:ext>
            </a:extLst>
          </p:cNvPr>
          <p:cNvSpPr txBox="1">
            <a:spLocks noChangeArrowheads="1"/>
          </p:cNvSpPr>
          <p:nvPr/>
        </p:nvSpPr>
        <p:spPr bwMode="auto">
          <a:xfrm>
            <a:off x="3184796" y="2897852"/>
            <a:ext cx="300038"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9" name="AutoShape 26">
            <a:extLst>
              <a:ext uri="{FF2B5EF4-FFF2-40B4-BE49-F238E27FC236}">
                <a16:creationId xmlns:a16="http://schemas.microsoft.com/office/drawing/2014/main" id="{B2981A34-86C6-476B-AF61-71330EE39191}"/>
              </a:ext>
            </a:extLst>
          </p:cNvPr>
          <p:cNvCxnSpPr>
            <a:cxnSpLocks noChangeShapeType="1"/>
          </p:cNvCxnSpPr>
          <p:nvPr/>
        </p:nvCxnSpPr>
        <p:spPr bwMode="auto">
          <a:xfrm>
            <a:off x="4373834" y="249938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0" name="AutoShape 27">
            <a:extLst>
              <a:ext uri="{FF2B5EF4-FFF2-40B4-BE49-F238E27FC236}">
                <a16:creationId xmlns:a16="http://schemas.microsoft.com/office/drawing/2014/main" id="{13EE2BA0-5488-4C91-9361-58D10CB519F3}"/>
              </a:ext>
            </a:extLst>
          </p:cNvPr>
          <p:cNvCxnSpPr>
            <a:cxnSpLocks noChangeShapeType="1"/>
          </p:cNvCxnSpPr>
          <p:nvPr/>
        </p:nvCxnSpPr>
        <p:spPr bwMode="auto">
          <a:xfrm>
            <a:off x="4215084" y="2480339"/>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1" name="Text Box 28">
            <a:extLst>
              <a:ext uri="{FF2B5EF4-FFF2-40B4-BE49-F238E27FC236}">
                <a16:creationId xmlns:a16="http://schemas.microsoft.com/office/drawing/2014/main" id="{A9A175D9-CB58-4DCE-8F43-B534BB0FBECE}"/>
              </a:ext>
            </a:extLst>
          </p:cNvPr>
          <p:cNvSpPr txBox="1">
            <a:spLocks noChangeArrowheads="1"/>
          </p:cNvSpPr>
          <p:nvPr/>
        </p:nvSpPr>
        <p:spPr bwMode="auto">
          <a:xfrm>
            <a:off x="4076971" y="1812002"/>
            <a:ext cx="633413" cy="706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Cypress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29">
            <a:extLst>
              <a:ext uri="{FF2B5EF4-FFF2-40B4-BE49-F238E27FC236}">
                <a16:creationId xmlns:a16="http://schemas.microsoft.com/office/drawing/2014/main" id="{18B1721E-007E-4B4F-9C69-42FB474C104E}"/>
              </a:ext>
            </a:extLst>
          </p:cNvPr>
          <p:cNvSpPr txBox="1">
            <a:spLocks noChangeArrowheads="1"/>
          </p:cNvSpPr>
          <p:nvPr/>
        </p:nvSpPr>
        <p:spPr bwMode="auto">
          <a:xfrm>
            <a:off x="4303984" y="2964527"/>
            <a:ext cx="300037"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3" name="AutoShape 30">
            <a:extLst>
              <a:ext uri="{FF2B5EF4-FFF2-40B4-BE49-F238E27FC236}">
                <a16:creationId xmlns:a16="http://schemas.microsoft.com/office/drawing/2014/main" id="{006C421A-3D4D-4AAA-8546-E80304CABE49}"/>
              </a:ext>
            </a:extLst>
          </p:cNvPr>
          <p:cNvCxnSpPr>
            <a:cxnSpLocks noChangeShapeType="1"/>
          </p:cNvCxnSpPr>
          <p:nvPr/>
        </p:nvCxnSpPr>
        <p:spPr bwMode="auto">
          <a:xfrm>
            <a:off x="6501084" y="251843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AutoShape 31">
            <a:extLst>
              <a:ext uri="{FF2B5EF4-FFF2-40B4-BE49-F238E27FC236}">
                <a16:creationId xmlns:a16="http://schemas.microsoft.com/office/drawing/2014/main" id="{CA353330-42EC-4D39-AD71-981DFC5A7B2B}"/>
              </a:ext>
            </a:extLst>
          </p:cNvPr>
          <p:cNvCxnSpPr>
            <a:cxnSpLocks noChangeShapeType="1"/>
          </p:cNvCxnSpPr>
          <p:nvPr/>
        </p:nvCxnSpPr>
        <p:spPr bwMode="auto">
          <a:xfrm>
            <a:off x="6342334" y="2499389"/>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5" name="Text Box 32">
            <a:extLst>
              <a:ext uri="{FF2B5EF4-FFF2-40B4-BE49-F238E27FC236}">
                <a16:creationId xmlns:a16="http://schemas.microsoft.com/office/drawing/2014/main" id="{880BDA07-F355-4E0F-A220-405A05ED088D}"/>
              </a:ext>
            </a:extLst>
          </p:cNvPr>
          <p:cNvSpPr txBox="1">
            <a:spLocks noChangeArrowheads="1"/>
          </p:cNvSpPr>
          <p:nvPr/>
        </p:nvSpPr>
        <p:spPr bwMode="auto">
          <a:xfrm>
            <a:off x="6204221" y="1869152"/>
            <a:ext cx="633413" cy="668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Lycia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3">
            <a:extLst>
              <a:ext uri="{FF2B5EF4-FFF2-40B4-BE49-F238E27FC236}">
                <a16:creationId xmlns:a16="http://schemas.microsoft.com/office/drawing/2014/main" id="{F79600B3-E1CA-46BA-93AE-FE1F1FA58C10}"/>
              </a:ext>
            </a:extLst>
          </p:cNvPr>
          <p:cNvSpPr txBox="1">
            <a:spLocks noChangeArrowheads="1"/>
          </p:cNvSpPr>
          <p:nvPr/>
        </p:nvSpPr>
        <p:spPr bwMode="auto">
          <a:xfrm>
            <a:off x="4450034" y="2526377"/>
            <a:ext cx="58737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Cilicia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Pamphylia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4">
            <a:extLst>
              <a:ext uri="{FF2B5EF4-FFF2-40B4-BE49-F238E27FC236}">
                <a16:creationId xmlns:a16="http://schemas.microsoft.com/office/drawing/2014/main" id="{45C50323-A222-4212-8C70-638BEEF9A975}"/>
              </a:ext>
            </a:extLst>
          </p:cNvPr>
          <p:cNvSpPr txBox="1">
            <a:spLocks noChangeArrowheads="1"/>
          </p:cNvSpPr>
          <p:nvPr/>
        </p:nvSpPr>
        <p:spPr bwMode="auto">
          <a:xfrm>
            <a:off x="4078559" y="1469102"/>
            <a:ext cx="6286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  FP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5">
            <a:extLst>
              <a:ext uri="{FF2B5EF4-FFF2-40B4-BE49-F238E27FC236}">
                <a16:creationId xmlns:a16="http://schemas.microsoft.com/office/drawing/2014/main" id="{6BF42CEA-BC37-4FCD-98F2-E8AAE52C484F}"/>
              </a:ext>
            </a:extLst>
          </p:cNvPr>
          <p:cNvSpPr txBox="1">
            <a:spLocks noChangeArrowheads="1"/>
          </p:cNvSpPr>
          <p:nvPr/>
        </p:nvSpPr>
        <p:spPr bwMode="auto">
          <a:xfrm>
            <a:off x="5454921" y="2212052"/>
            <a:ext cx="733425" cy="695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Overturn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 nation made up of every tribe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Line 36">
            <a:extLst>
              <a:ext uri="{FF2B5EF4-FFF2-40B4-BE49-F238E27FC236}">
                <a16:creationId xmlns:a16="http://schemas.microsoft.com/office/drawing/2014/main" id="{E516347A-114A-49F2-9D1F-75B4F8FF49CC}"/>
              </a:ext>
            </a:extLst>
          </p:cNvPr>
          <p:cNvSpPr>
            <a:spLocks noChangeShapeType="1"/>
          </p:cNvSpPr>
          <p:nvPr/>
        </p:nvSpPr>
        <p:spPr bwMode="auto">
          <a:xfrm flipV="1">
            <a:off x="4686571" y="2389852"/>
            <a:ext cx="685800" cy="1143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7">
            <a:extLst>
              <a:ext uri="{FF2B5EF4-FFF2-40B4-BE49-F238E27FC236}">
                <a16:creationId xmlns:a16="http://schemas.microsoft.com/office/drawing/2014/main" id="{DFE2399F-8A94-4C97-A574-59875A31D0FA}"/>
              </a:ext>
            </a:extLst>
          </p:cNvPr>
          <p:cNvSpPr>
            <a:spLocks noChangeShapeType="1"/>
          </p:cNvSpPr>
          <p:nvPr/>
        </p:nvSpPr>
        <p:spPr bwMode="auto">
          <a:xfrm flipV="1">
            <a:off x="4931046" y="2650202"/>
            <a:ext cx="428625" cy="5715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41" name="AutoShape 38">
            <a:extLst>
              <a:ext uri="{FF2B5EF4-FFF2-40B4-BE49-F238E27FC236}">
                <a16:creationId xmlns:a16="http://schemas.microsoft.com/office/drawing/2014/main" id="{CBE4BFAE-7703-41D1-8251-948E1982BD4E}"/>
              </a:ext>
            </a:extLst>
          </p:cNvPr>
          <p:cNvCxnSpPr>
            <a:cxnSpLocks noChangeShapeType="1"/>
          </p:cNvCxnSpPr>
          <p:nvPr/>
        </p:nvCxnSpPr>
        <p:spPr bwMode="auto">
          <a:xfrm>
            <a:off x="4469084" y="2993102"/>
            <a:ext cx="1971675" cy="30480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2" name="AutoShape 39">
            <a:extLst>
              <a:ext uri="{FF2B5EF4-FFF2-40B4-BE49-F238E27FC236}">
                <a16:creationId xmlns:a16="http://schemas.microsoft.com/office/drawing/2014/main" id="{B2392A0D-12CF-4749-9950-789CF3DAEA09}"/>
              </a:ext>
            </a:extLst>
          </p:cNvPr>
          <p:cNvCxnSpPr>
            <a:cxnSpLocks noChangeShapeType="1"/>
          </p:cNvCxnSpPr>
          <p:nvPr/>
        </p:nvCxnSpPr>
        <p:spPr bwMode="auto">
          <a:xfrm flipV="1">
            <a:off x="4478609" y="3012152"/>
            <a:ext cx="1990725" cy="409575"/>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3" name="Text Box 40">
            <a:extLst>
              <a:ext uri="{FF2B5EF4-FFF2-40B4-BE49-F238E27FC236}">
                <a16:creationId xmlns:a16="http://schemas.microsoft.com/office/drawing/2014/main" id="{A4E31459-6BC7-442E-8D00-D43173BE4115}"/>
              </a:ext>
            </a:extLst>
          </p:cNvPr>
          <p:cNvSpPr txBox="1">
            <a:spLocks noChangeArrowheads="1"/>
          </p:cNvSpPr>
          <p:nvPr/>
        </p:nvSpPr>
        <p:spPr bwMode="auto">
          <a:xfrm>
            <a:off x="6078809" y="3021677"/>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44" name="AutoShape 41">
            <a:extLst>
              <a:ext uri="{FF2B5EF4-FFF2-40B4-BE49-F238E27FC236}">
                <a16:creationId xmlns:a16="http://schemas.microsoft.com/office/drawing/2014/main" id="{55E108F6-6F03-4879-B7B7-5062DA9C2933}"/>
              </a:ext>
            </a:extLst>
          </p:cNvPr>
          <p:cNvCxnSpPr>
            <a:cxnSpLocks noChangeShapeType="1"/>
          </p:cNvCxnSpPr>
          <p:nvPr/>
        </p:nvCxnSpPr>
        <p:spPr bwMode="auto">
          <a:xfrm>
            <a:off x="6497909" y="2955002"/>
            <a:ext cx="9525" cy="428625"/>
          </a:xfrm>
          <a:prstGeom prst="straightConnector1">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5" name="Text Box 42">
            <a:extLst>
              <a:ext uri="{FF2B5EF4-FFF2-40B4-BE49-F238E27FC236}">
                <a16:creationId xmlns:a16="http://schemas.microsoft.com/office/drawing/2014/main" id="{FBBD3CEA-9998-45B0-A622-04D6F5886B72}"/>
              </a:ext>
            </a:extLst>
          </p:cNvPr>
          <p:cNvSpPr txBox="1">
            <a:spLocks noChangeArrowheads="1"/>
          </p:cNvSpPr>
          <p:nvPr/>
        </p:nvSpPr>
        <p:spPr bwMode="auto">
          <a:xfrm>
            <a:off x="6583634" y="3012152"/>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43">
            <a:extLst>
              <a:ext uri="{FF2B5EF4-FFF2-40B4-BE49-F238E27FC236}">
                <a16:creationId xmlns:a16="http://schemas.microsoft.com/office/drawing/2014/main" id="{EDD65B01-2599-409A-8C8E-719820D57B88}"/>
              </a:ext>
            </a:extLst>
          </p:cNvPr>
          <p:cNvSpPr txBox="1">
            <a:spLocks noChangeArrowheads="1"/>
          </p:cNvSpPr>
          <p:nvPr/>
        </p:nvSpPr>
        <p:spPr bwMode="auto">
          <a:xfrm>
            <a:off x="3027634" y="3183602"/>
            <a:ext cx="633412"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refreshing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44">
            <a:extLst>
              <a:ext uri="{FF2B5EF4-FFF2-40B4-BE49-F238E27FC236}">
                <a16:creationId xmlns:a16="http://schemas.microsoft.com/office/drawing/2014/main" id="{D90FAE78-5876-4650-A0D3-CB5D07B6F7B4}"/>
              </a:ext>
            </a:extLst>
          </p:cNvPr>
          <p:cNvSpPr txBox="1">
            <a:spLocks noChangeArrowheads="1"/>
          </p:cNvSpPr>
          <p:nvPr/>
        </p:nvSpPr>
        <p:spPr bwMode="auto">
          <a:xfrm>
            <a:off x="6837634" y="1619914"/>
            <a:ext cx="698500" cy="706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Bitterness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Extracting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bright white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45">
            <a:extLst>
              <a:ext uri="{FF2B5EF4-FFF2-40B4-BE49-F238E27FC236}">
                <a16:creationId xmlns:a16="http://schemas.microsoft.com/office/drawing/2014/main" id="{E4DD4CFD-3502-4FA4-BB5A-373A4BE2DA04}"/>
              </a:ext>
            </a:extLst>
          </p:cNvPr>
          <p:cNvSpPr txBox="1">
            <a:spLocks noChangeArrowheads="1"/>
          </p:cNvSpPr>
          <p:nvPr/>
        </p:nvSpPr>
        <p:spPr bwMode="auto">
          <a:xfrm>
            <a:off x="7094809" y="2567652"/>
            <a:ext cx="441325" cy="277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Argos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49" name="AutoShape 46">
            <a:extLst>
              <a:ext uri="{FF2B5EF4-FFF2-40B4-BE49-F238E27FC236}">
                <a16:creationId xmlns:a16="http://schemas.microsoft.com/office/drawing/2014/main" id="{5BABC491-0668-4572-83CF-0E5BD3838BC4}"/>
              </a:ext>
            </a:extLst>
          </p:cNvPr>
          <p:cNvCxnSpPr>
            <a:cxnSpLocks noChangeShapeType="1"/>
          </p:cNvCxnSpPr>
          <p:nvPr/>
        </p:nvCxnSpPr>
        <p:spPr bwMode="auto">
          <a:xfrm>
            <a:off x="3497534" y="3116927"/>
            <a:ext cx="619125" cy="781050"/>
          </a:xfrm>
          <a:prstGeom prst="straightConnector1">
            <a:avLst/>
          </a:prstGeom>
          <a:noFill/>
          <a:ln w="25400" algn="ctr">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0" name="Text Box 47">
            <a:extLst>
              <a:ext uri="{FF2B5EF4-FFF2-40B4-BE49-F238E27FC236}">
                <a16:creationId xmlns:a16="http://schemas.microsoft.com/office/drawing/2014/main" id="{3BE5D34A-0D00-4331-8094-27BA7D24CDF9}"/>
              </a:ext>
            </a:extLst>
          </p:cNvPr>
          <p:cNvSpPr txBox="1">
            <a:spLocks noChangeArrowheads="1"/>
          </p:cNvSpPr>
          <p:nvPr/>
        </p:nvSpPr>
        <p:spPr bwMode="auto">
          <a:xfrm>
            <a:off x="654321" y="3812252"/>
            <a:ext cx="6848475" cy="238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51" name="AutoShape 48">
            <a:extLst>
              <a:ext uri="{FF2B5EF4-FFF2-40B4-BE49-F238E27FC236}">
                <a16:creationId xmlns:a16="http://schemas.microsoft.com/office/drawing/2014/main" id="{E484F84A-035D-4439-A1C5-4E1139C90BFD}"/>
              </a:ext>
            </a:extLst>
          </p:cNvPr>
          <p:cNvCxnSpPr>
            <a:cxnSpLocks noChangeShapeType="1"/>
          </p:cNvCxnSpPr>
          <p:nvPr/>
        </p:nvCxnSpPr>
        <p:spPr bwMode="auto">
          <a:xfrm>
            <a:off x="2071959" y="465838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2" name="Text Box 49">
            <a:extLst>
              <a:ext uri="{FF2B5EF4-FFF2-40B4-BE49-F238E27FC236}">
                <a16:creationId xmlns:a16="http://schemas.microsoft.com/office/drawing/2014/main" id="{763459E7-A8F9-43B0-81DE-0ED4B6C2AE9D}"/>
              </a:ext>
            </a:extLst>
          </p:cNvPr>
          <p:cNvSpPr txBox="1">
            <a:spLocks noChangeArrowheads="1"/>
          </p:cNvSpPr>
          <p:nvPr/>
        </p:nvSpPr>
        <p:spPr bwMode="auto">
          <a:xfrm>
            <a:off x="659084" y="3842414"/>
            <a:ext cx="1068387" cy="814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53" name="AutoShape 50">
            <a:extLst>
              <a:ext uri="{FF2B5EF4-FFF2-40B4-BE49-F238E27FC236}">
                <a16:creationId xmlns:a16="http://schemas.microsoft.com/office/drawing/2014/main" id="{E3BC3296-A165-4088-9AAE-3CC8DAB1EA17}"/>
              </a:ext>
            </a:extLst>
          </p:cNvPr>
          <p:cNvCxnSpPr>
            <a:cxnSpLocks noChangeShapeType="1"/>
          </p:cNvCxnSpPr>
          <p:nvPr/>
        </p:nvCxnSpPr>
        <p:spPr bwMode="auto">
          <a:xfrm>
            <a:off x="1911621" y="4640927"/>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4" name="Text Box 51">
            <a:extLst>
              <a:ext uri="{FF2B5EF4-FFF2-40B4-BE49-F238E27FC236}">
                <a16:creationId xmlns:a16="http://schemas.microsoft.com/office/drawing/2014/main" id="{84B1048F-A810-429E-8DB4-C1098A6F457C}"/>
              </a:ext>
            </a:extLst>
          </p:cNvPr>
          <p:cNvSpPr txBox="1">
            <a:spLocks noChangeArrowheads="1"/>
          </p:cNvSpPr>
          <p:nvPr/>
        </p:nvSpPr>
        <p:spPr bwMode="auto">
          <a:xfrm>
            <a:off x="1775096" y="4163089"/>
            <a:ext cx="631825"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2">
            <a:extLst>
              <a:ext uri="{FF2B5EF4-FFF2-40B4-BE49-F238E27FC236}">
                <a16:creationId xmlns:a16="http://schemas.microsoft.com/office/drawing/2014/main" id="{C45A47F8-6FC4-4A40-9F45-0A848774295D}"/>
              </a:ext>
            </a:extLst>
          </p:cNvPr>
          <p:cNvSpPr txBox="1">
            <a:spLocks noChangeArrowheads="1"/>
          </p:cNvSpPr>
          <p:nvPr/>
        </p:nvSpPr>
        <p:spPr bwMode="auto">
          <a:xfrm>
            <a:off x="1689371" y="5134639"/>
            <a:ext cx="855663" cy="43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56" name="AutoShape 53">
            <a:extLst>
              <a:ext uri="{FF2B5EF4-FFF2-40B4-BE49-F238E27FC236}">
                <a16:creationId xmlns:a16="http://schemas.microsoft.com/office/drawing/2014/main" id="{A7589329-5055-4311-9772-130DE3EFCF08}"/>
              </a:ext>
            </a:extLst>
          </p:cNvPr>
          <p:cNvCxnSpPr>
            <a:cxnSpLocks noChangeShapeType="1"/>
          </p:cNvCxnSpPr>
          <p:nvPr/>
        </p:nvCxnSpPr>
        <p:spPr bwMode="auto">
          <a:xfrm>
            <a:off x="4411934" y="4663152"/>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7" name="AutoShape 54">
            <a:extLst>
              <a:ext uri="{FF2B5EF4-FFF2-40B4-BE49-F238E27FC236}">
                <a16:creationId xmlns:a16="http://schemas.microsoft.com/office/drawing/2014/main" id="{0BFB01C6-55FD-4971-A70A-AEB25BD76479}"/>
              </a:ext>
            </a:extLst>
          </p:cNvPr>
          <p:cNvCxnSpPr>
            <a:cxnSpLocks noChangeShapeType="1"/>
          </p:cNvCxnSpPr>
          <p:nvPr/>
        </p:nvCxnSpPr>
        <p:spPr bwMode="auto">
          <a:xfrm>
            <a:off x="4251596" y="4645689"/>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8" name="Text Box 55">
            <a:extLst>
              <a:ext uri="{FF2B5EF4-FFF2-40B4-BE49-F238E27FC236}">
                <a16:creationId xmlns:a16="http://schemas.microsoft.com/office/drawing/2014/main" id="{463D28DA-BD45-4070-8EAE-EEDED6FE536F}"/>
              </a:ext>
            </a:extLst>
          </p:cNvPr>
          <p:cNvSpPr txBox="1">
            <a:spLocks noChangeArrowheads="1"/>
          </p:cNvSpPr>
          <p:nvPr/>
        </p:nvSpPr>
        <p:spPr bwMode="auto">
          <a:xfrm>
            <a:off x="3983309" y="3880514"/>
            <a:ext cx="815975"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East wind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Euroclydon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6">
            <a:extLst>
              <a:ext uri="{FF2B5EF4-FFF2-40B4-BE49-F238E27FC236}">
                <a16:creationId xmlns:a16="http://schemas.microsoft.com/office/drawing/2014/main" id="{C60C699E-1217-4FFE-BD8A-331EE305CF22}"/>
              </a:ext>
            </a:extLst>
          </p:cNvPr>
          <p:cNvSpPr txBox="1">
            <a:spLocks noChangeArrowheads="1"/>
          </p:cNvSpPr>
          <p:nvPr/>
        </p:nvSpPr>
        <p:spPr bwMode="auto">
          <a:xfrm>
            <a:off x="3391171" y="5134639"/>
            <a:ext cx="477838"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60" name="AutoShape 57">
            <a:extLst>
              <a:ext uri="{FF2B5EF4-FFF2-40B4-BE49-F238E27FC236}">
                <a16:creationId xmlns:a16="http://schemas.microsoft.com/office/drawing/2014/main" id="{4D32B8FA-67BC-4CC5-A323-61B1E74A8878}"/>
              </a:ext>
            </a:extLst>
          </p:cNvPr>
          <p:cNvCxnSpPr>
            <a:cxnSpLocks noChangeShapeType="1"/>
          </p:cNvCxnSpPr>
          <p:nvPr/>
        </p:nvCxnSpPr>
        <p:spPr bwMode="auto">
          <a:xfrm>
            <a:off x="3651521" y="4685377"/>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1" name="AutoShape 58">
            <a:extLst>
              <a:ext uri="{FF2B5EF4-FFF2-40B4-BE49-F238E27FC236}">
                <a16:creationId xmlns:a16="http://schemas.microsoft.com/office/drawing/2014/main" id="{72D0A03F-46C5-466E-9DB9-4E80B629C821}"/>
              </a:ext>
            </a:extLst>
          </p:cNvPr>
          <p:cNvCxnSpPr>
            <a:cxnSpLocks noChangeShapeType="1"/>
          </p:cNvCxnSpPr>
          <p:nvPr/>
        </p:nvCxnSpPr>
        <p:spPr bwMode="auto">
          <a:xfrm>
            <a:off x="3491184" y="4666327"/>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2" name="Text Box 59">
            <a:extLst>
              <a:ext uri="{FF2B5EF4-FFF2-40B4-BE49-F238E27FC236}">
                <a16:creationId xmlns:a16="http://schemas.microsoft.com/office/drawing/2014/main" id="{2F21947C-4B82-421D-BD25-D6241E4E6A0D}"/>
              </a:ext>
            </a:extLst>
          </p:cNvPr>
          <p:cNvSpPr txBox="1">
            <a:spLocks noChangeArrowheads="1"/>
          </p:cNvSpPr>
          <p:nvPr/>
        </p:nvSpPr>
        <p:spPr bwMode="auto">
          <a:xfrm>
            <a:off x="3461021" y="4056727"/>
            <a:ext cx="441325"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Lasea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63" name="AutoShape 60">
            <a:extLst>
              <a:ext uri="{FF2B5EF4-FFF2-40B4-BE49-F238E27FC236}">
                <a16:creationId xmlns:a16="http://schemas.microsoft.com/office/drawing/2014/main" id="{5BDD8934-83D1-472F-B369-6643E79A0124}"/>
              </a:ext>
            </a:extLst>
          </p:cNvPr>
          <p:cNvCxnSpPr>
            <a:cxnSpLocks noChangeShapeType="1"/>
          </p:cNvCxnSpPr>
          <p:nvPr/>
        </p:nvCxnSpPr>
        <p:spPr bwMode="auto">
          <a:xfrm>
            <a:off x="2687909" y="4886989"/>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4" name="AutoShape 61">
            <a:extLst>
              <a:ext uri="{FF2B5EF4-FFF2-40B4-BE49-F238E27FC236}">
                <a16:creationId xmlns:a16="http://schemas.microsoft.com/office/drawing/2014/main" id="{02036B6D-FAB2-4E40-8672-2AFCF426E57F}"/>
              </a:ext>
            </a:extLst>
          </p:cNvPr>
          <p:cNvCxnSpPr>
            <a:cxnSpLocks noChangeShapeType="1"/>
          </p:cNvCxnSpPr>
          <p:nvPr/>
        </p:nvCxnSpPr>
        <p:spPr bwMode="auto">
          <a:xfrm>
            <a:off x="2529159" y="4869527"/>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5" name="Text Box 62">
            <a:extLst>
              <a:ext uri="{FF2B5EF4-FFF2-40B4-BE49-F238E27FC236}">
                <a16:creationId xmlns:a16="http://schemas.microsoft.com/office/drawing/2014/main" id="{9A2D8BEE-5525-46DB-B797-F3E32B6D5D4D}"/>
              </a:ext>
            </a:extLst>
          </p:cNvPr>
          <p:cNvSpPr txBox="1">
            <a:spLocks noChangeArrowheads="1"/>
          </p:cNvSpPr>
          <p:nvPr/>
        </p:nvSpPr>
        <p:spPr bwMode="auto">
          <a:xfrm>
            <a:off x="2489471" y="4399627"/>
            <a:ext cx="490538"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Freeform 63">
            <a:extLst>
              <a:ext uri="{FF2B5EF4-FFF2-40B4-BE49-F238E27FC236}">
                <a16:creationId xmlns:a16="http://schemas.microsoft.com/office/drawing/2014/main" id="{9428367D-B50B-4D23-BA20-B9E80BFDB2F2}"/>
              </a:ext>
            </a:extLst>
          </p:cNvPr>
          <p:cNvSpPr>
            <a:spLocks/>
          </p:cNvSpPr>
          <p:nvPr/>
        </p:nvSpPr>
        <p:spPr bwMode="auto">
          <a:xfrm>
            <a:off x="1189309" y="5644227"/>
            <a:ext cx="1570037"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67" name="AutoShape 64">
            <a:extLst>
              <a:ext uri="{FF2B5EF4-FFF2-40B4-BE49-F238E27FC236}">
                <a16:creationId xmlns:a16="http://schemas.microsoft.com/office/drawing/2014/main" id="{0212EE21-6B38-412E-A68D-CD553F245FB3}"/>
              </a:ext>
            </a:extLst>
          </p:cNvPr>
          <p:cNvCxnSpPr>
            <a:cxnSpLocks noChangeShapeType="1"/>
          </p:cNvCxnSpPr>
          <p:nvPr/>
        </p:nvCxnSpPr>
        <p:spPr bwMode="auto">
          <a:xfrm>
            <a:off x="2735534" y="5996652"/>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8" name="AutoShape 65">
            <a:extLst>
              <a:ext uri="{FF2B5EF4-FFF2-40B4-BE49-F238E27FC236}">
                <a16:creationId xmlns:a16="http://schemas.microsoft.com/office/drawing/2014/main" id="{6339EDE7-FC29-495A-805A-E571FFB2584F}"/>
              </a:ext>
            </a:extLst>
          </p:cNvPr>
          <p:cNvCxnSpPr>
            <a:cxnSpLocks noChangeShapeType="1"/>
          </p:cNvCxnSpPr>
          <p:nvPr/>
        </p:nvCxnSpPr>
        <p:spPr bwMode="auto">
          <a:xfrm>
            <a:off x="1128984" y="4917152"/>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9" name="Text Box 66">
            <a:extLst>
              <a:ext uri="{FF2B5EF4-FFF2-40B4-BE49-F238E27FC236}">
                <a16:creationId xmlns:a16="http://schemas.microsoft.com/office/drawing/2014/main" id="{ABA76892-3387-4BC4-93C9-C64422695C73}"/>
              </a:ext>
            </a:extLst>
          </p:cNvPr>
          <p:cNvSpPr txBox="1">
            <a:spLocks noChangeArrowheads="1"/>
          </p:cNvSpPr>
          <p:nvPr/>
        </p:nvSpPr>
        <p:spPr bwMode="auto">
          <a:xfrm>
            <a:off x="890859" y="4648864"/>
            <a:ext cx="822325" cy="28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7">
            <a:extLst>
              <a:ext uri="{FF2B5EF4-FFF2-40B4-BE49-F238E27FC236}">
                <a16:creationId xmlns:a16="http://schemas.microsoft.com/office/drawing/2014/main" id="{6B29385A-6F6A-4B28-BD5B-59BE7908A929}"/>
              </a:ext>
            </a:extLst>
          </p:cNvPr>
          <p:cNvSpPr txBox="1">
            <a:spLocks noChangeArrowheads="1"/>
          </p:cNvSpPr>
          <p:nvPr/>
        </p:nvSpPr>
        <p:spPr bwMode="auto">
          <a:xfrm>
            <a:off x="890859" y="5125114"/>
            <a:ext cx="676275" cy="96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Adventism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71" name="AutoShape 68">
            <a:extLst>
              <a:ext uri="{FF2B5EF4-FFF2-40B4-BE49-F238E27FC236}">
                <a16:creationId xmlns:a16="http://schemas.microsoft.com/office/drawing/2014/main" id="{9A0D1EC1-CEA2-4FF5-AD48-D770CAE8C068}"/>
              </a:ext>
            </a:extLst>
          </p:cNvPr>
          <p:cNvCxnSpPr>
            <a:cxnSpLocks noChangeShapeType="1"/>
          </p:cNvCxnSpPr>
          <p:nvPr/>
        </p:nvCxnSpPr>
        <p:spPr bwMode="auto">
          <a:xfrm>
            <a:off x="1302021" y="4926677"/>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2" name="AutoShape 69">
            <a:extLst>
              <a:ext uri="{FF2B5EF4-FFF2-40B4-BE49-F238E27FC236}">
                <a16:creationId xmlns:a16="http://schemas.microsoft.com/office/drawing/2014/main" id="{847869FF-175B-43F4-A8E5-03C8CFE2FDC1}"/>
              </a:ext>
            </a:extLst>
          </p:cNvPr>
          <p:cNvCxnSpPr>
            <a:cxnSpLocks noChangeShapeType="1"/>
          </p:cNvCxnSpPr>
          <p:nvPr/>
        </p:nvCxnSpPr>
        <p:spPr bwMode="auto">
          <a:xfrm>
            <a:off x="2391046" y="4963189"/>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3" name="AutoShape 70">
            <a:extLst>
              <a:ext uri="{FF2B5EF4-FFF2-40B4-BE49-F238E27FC236}">
                <a16:creationId xmlns:a16="http://schemas.microsoft.com/office/drawing/2014/main" id="{E8E73595-9A87-4591-9835-80A4B6AF2E53}"/>
              </a:ext>
            </a:extLst>
          </p:cNvPr>
          <p:cNvCxnSpPr>
            <a:cxnSpLocks noChangeShapeType="1"/>
          </p:cNvCxnSpPr>
          <p:nvPr/>
        </p:nvCxnSpPr>
        <p:spPr bwMode="auto">
          <a:xfrm>
            <a:off x="2284684" y="4944139"/>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74" name="Text Box 71">
            <a:extLst>
              <a:ext uri="{FF2B5EF4-FFF2-40B4-BE49-F238E27FC236}">
                <a16:creationId xmlns:a16="http://schemas.microsoft.com/office/drawing/2014/main" id="{6884CF6C-9886-4654-BCBC-280201A13B07}"/>
              </a:ext>
            </a:extLst>
          </p:cNvPr>
          <p:cNvSpPr txBox="1">
            <a:spLocks noChangeArrowheads="1"/>
          </p:cNvSpPr>
          <p:nvPr/>
        </p:nvSpPr>
        <p:spPr bwMode="auto">
          <a:xfrm>
            <a:off x="2276746" y="4715539"/>
            <a:ext cx="212725"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t>
            </a:r>
            <a:r>
              <a:rPr kumimoji="0" lang="en-US" altLang="en-US" sz="900" b="0" i="0" u="none" strike="noStrike" cap="none" normalizeH="0" baseline="0">
                <a:ln>
                  <a:noFill/>
                </a:ln>
                <a:solidFill>
                  <a:srgbClr val="000000"/>
                </a:solidFill>
                <a:effectLst/>
                <a:latin typeface="Arial Narrow" panose="020B0606020202030204" pitchFamily="34" charset="0"/>
              </a:rPr>
              <a:t>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75" name="AutoShape 72">
            <a:extLst>
              <a:ext uri="{FF2B5EF4-FFF2-40B4-BE49-F238E27FC236}">
                <a16:creationId xmlns:a16="http://schemas.microsoft.com/office/drawing/2014/main" id="{A9BF597A-4DA8-4141-B696-BAC904C71ED3}"/>
              </a:ext>
            </a:extLst>
          </p:cNvPr>
          <p:cNvCxnSpPr>
            <a:cxnSpLocks noChangeShapeType="1"/>
          </p:cNvCxnSpPr>
          <p:nvPr/>
        </p:nvCxnSpPr>
        <p:spPr bwMode="auto">
          <a:xfrm>
            <a:off x="3099071" y="4934614"/>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6" name="AutoShape 73">
            <a:extLst>
              <a:ext uri="{FF2B5EF4-FFF2-40B4-BE49-F238E27FC236}">
                <a16:creationId xmlns:a16="http://schemas.microsoft.com/office/drawing/2014/main" id="{E7BB63DE-AADD-436A-B5A3-733482820DE4}"/>
              </a:ext>
            </a:extLst>
          </p:cNvPr>
          <p:cNvCxnSpPr>
            <a:cxnSpLocks noChangeShapeType="1"/>
          </p:cNvCxnSpPr>
          <p:nvPr/>
        </p:nvCxnSpPr>
        <p:spPr bwMode="auto">
          <a:xfrm>
            <a:off x="2991121" y="4917152"/>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77" name="Text Box 74">
            <a:extLst>
              <a:ext uri="{FF2B5EF4-FFF2-40B4-BE49-F238E27FC236}">
                <a16:creationId xmlns:a16="http://schemas.microsoft.com/office/drawing/2014/main" id="{8F3FD890-1F9C-4DD7-B853-B591D12BCC45}"/>
              </a:ext>
            </a:extLst>
          </p:cNvPr>
          <p:cNvSpPr txBox="1">
            <a:spLocks noChangeArrowheads="1"/>
          </p:cNvSpPr>
          <p:nvPr/>
        </p:nvSpPr>
        <p:spPr bwMode="auto">
          <a:xfrm>
            <a:off x="2975246" y="4713952"/>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78" name="AutoShape 75">
            <a:extLst>
              <a:ext uri="{FF2B5EF4-FFF2-40B4-BE49-F238E27FC236}">
                <a16:creationId xmlns:a16="http://schemas.microsoft.com/office/drawing/2014/main" id="{625BE76A-07F5-4E30-914A-179821500207}"/>
              </a:ext>
            </a:extLst>
          </p:cNvPr>
          <p:cNvCxnSpPr>
            <a:cxnSpLocks noChangeShapeType="1"/>
            <a:stCxn id="50" idx="0"/>
          </p:cNvCxnSpPr>
          <p:nvPr/>
        </p:nvCxnSpPr>
        <p:spPr bwMode="auto">
          <a:xfrm rot="5400000" flipV="1">
            <a:off x="4078559" y="3812252"/>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9" name="AutoShape 76">
            <a:extLst>
              <a:ext uri="{FF2B5EF4-FFF2-40B4-BE49-F238E27FC236}">
                <a16:creationId xmlns:a16="http://schemas.microsoft.com/office/drawing/2014/main" id="{0A3AFC52-1020-4B1D-8F0F-A4D7C700511B}"/>
              </a:ext>
            </a:extLst>
          </p:cNvPr>
          <p:cNvCxnSpPr>
            <a:cxnSpLocks noChangeShapeType="1"/>
          </p:cNvCxnSpPr>
          <p:nvPr/>
        </p:nvCxnSpPr>
        <p:spPr bwMode="auto">
          <a:xfrm flipV="1">
            <a:off x="2702196" y="3869402"/>
            <a:ext cx="1000125" cy="95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0" name="AutoShape 77">
            <a:extLst>
              <a:ext uri="{FF2B5EF4-FFF2-40B4-BE49-F238E27FC236}">
                <a16:creationId xmlns:a16="http://schemas.microsoft.com/office/drawing/2014/main" id="{70691997-DEC0-42AB-A7B9-E7F9835AC8C7}"/>
              </a:ext>
            </a:extLst>
          </p:cNvPr>
          <p:cNvCxnSpPr>
            <a:cxnSpLocks noChangeShapeType="1"/>
          </p:cNvCxnSpPr>
          <p:nvPr/>
        </p:nvCxnSpPr>
        <p:spPr bwMode="auto">
          <a:xfrm>
            <a:off x="3683271" y="3850352"/>
            <a:ext cx="9525" cy="180975"/>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1" name="AutoShape 78">
            <a:extLst>
              <a:ext uri="{FF2B5EF4-FFF2-40B4-BE49-F238E27FC236}">
                <a16:creationId xmlns:a16="http://schemas.microsoft.com/office/drawing/2014/main" id="{39206F09-D954-47E7-88C7-C0C5EF0C939A}"/>
              </a:ext>
            </a:extLst>
          </p:cNvPr>
          <p:cNvCxnSpPr>
            <a:cxnSpLocks noChangeShapeType="1"/>
          </p:cNvCxnSpPr>
          <p:nvPr/>
        </p:nvCxnSpPr>
        <p:spPr bwMode="auto">
          <a:xfrm>
            <a:off x="2721246" y="3878927"/>
            <a:ext cx="0" cy="49530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2" name="Text Box 79">
            <a:extLst>
              <a:ext uri="{FF2B5EF4-FFF2-40B4-BE49-F238E27FC236}">
                <a16:creationId xmlns:a16="http://schemas.microsoft.com/office/drawing/2014/main" id="{B9D1EB1F-44F5-4E92-95A5-62752220FABA}"/>
              </a:ext>
            </a:extLst>
          </p:cNvPr>
          <p:cNvSpPr txBox="1">
            <a:spLocks noChangeArrowheads="1"/>
          </p:cNvSpPr>
          <p:nvPr/>
        </p:nvSpPr>
        <p:spPr bwMode="auto">
          <a:xfrm>
            <a:off x="2899046" y="3875752"/>
            <a:ext cx="407988"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83" name="AutoShape 80">
            <a:extLst>
              <a:ext uri="{FF2B5EF4-FFF2-40B4-BE49-F238E27FC236}">
                <a16:creationId xmlns:a16="http://schemas.microsoft.com/office/drawing/2014/main" id="{A0A769E7-6EDB-4ED4-8ADF-DCE12FC8DE49}"/>
              </a:ext>
            </a:extLst>
          </p:cNvPr>
          <p:cNvCxnSpPr>
            <a:cxnSpLocks noChangeShapeType="1"/>
          </p:cNvCxnSpPr>
          <p:nvPr/>
        </p:nvCxnSpPr>
        <p:spPr bwMode="auto">
          <a:xfrm>
            <a:off x="3826146" y="4936202"/>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4" name="AutoShape 81">
            <a:extLst>
              <a:ext uri="{FF2B5EF4-FFF2-40B4-BE49-F238E27FC236}">
                <a16:creationId xmlns:a16="http://schemas.microsoft.com/office/drawing/2014/main" id="{F3FBAA8A-9FCE-474E-ADB1-7EC903EDC037}"/>
              </a:ext>
            </a:extLst>
          </p:cNvPr>
          <p:cNvCxnSpPr>
            <a:cxnSpLocks noChangeShapeType="1"/>
          </p:cNvCxnSpPr>
          <p:nvPr/>
        </p:nvCxnSpPr>
        <p:spPr bwMode="auto">
          <a:xfrm>
            <a:off x="3718196" y="4917152"/>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5" name="Text Box 82">
            <a:extLst>
              <a:ext uri="{FF2B5EF4-FFF2-40B4-BE49-F238E27FC236}">
                <a16:creationId xmlns:a16="http://schemas.microsoft.com/office/drawing/2014/main" id="{7AB7A4A8-7ADD-4807-ABCC-D514E4CA873F}"/>
              </a:ext>
            </a:extLst>
          </p:cNvPr>
          <p:cNvSpPr txBox="1">
            <a:spLocks noChangeArrowheads="1"/>
          </p:cNvSpPr>
          <p:nvPr/>
        </p:nvSpPr>
        <p:spPr bwMode="auto">
          <a:xfrm>
            <a:off x="3702321" y="4715539"/>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3">
            <a:extLst>
              <a:ext uri="{FF2B5EF4-FFF2-40B4-BE49-F238E27FC236}">
                <a16:creationId xmlns:a16="http://schemas.microsoft.com/office/drawing/2014/main" id="{58B6D803-31C9-474A-AEC8-97FBBA61E884}"/>
              </a:ext>
            </a:extLst>
          </p:cNvPr>
          <p:cNvSpPr txBox="1">
            <a:spLocks noChangeArrowheads="1"/>
          </p:cNvSpPr>
          <p:nvPr/>
        </p:nvSpPr>
        <p:spPr bwMode="auto">
          <a:xfrm>
            <a:off x="3951559" y="4618702"/>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87" name="Group 84">
            <a:extLst>
              <a:ext uri="{FF2B5EF4-FFF2-40B4-BE49-F238E27FC236}">
                <a16:creationId xmlns:a16="http://schemas.microsoft.com/office/drawing/2014/main" id="{5647E9C4-FB31-4C1F-A702-3D5D20D2823D}"/>
              </a:ext>
            </a:extLst>
          </p:cNvPr>
          <p:cNvGrpSpPr>
            <a:grpSpLocks/>
          </p:cNvGrpSpPr>
          <p:nvPr/>
        </p:nvGrpSpPr>
        <p:grpSpPr bwMode="auto">
          <a:xfrm rot="16200000">
            <a:off x="4450034" y="4682202"/>
            <a:ext cx="342900" cy="342900"/>
            <a:chOff x="108340526" y="107599162"/>
            <a:chExt cx="285749" cy="514350"/>
          </a:xfrm>
        </p:grpSpPr>
        <p:sp>
          <p:nvSpPr>
            <p:cNvPr id="88" name="AutoShape 85">
              <a:extLst>
                <a:ext uri="{FF2B5EF4-FFF2-40B4-BE49-F238E27FC236}">
                  <a16:creationId xmlns:a16="http://schemas.microsoft.com/office/drawing/2014/main" id="{2B4BEA25-60DB-4C55-A616-DA99B1BCDD1E}"/>
                </a:ext>
              </a:extLst>
            </p:cNvPr>
            <p:cNvSpPr>
              <a:spLocks/>
            </p:cNvSpPr>
            <p:nvPr/>
          </p:nvSpPr>
          <p:spPr bwMode="auto">
            <a:xfrm>
              <a:off x="108569125"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AutoShape 86">
              <a:extLst>
                <a:ext uri="{FF2B5EF4-FFF2-40B4-BE49-F238E27FC236}">
                  <a16:creationId xmlns:a16="http://schemas.microsoft.com/office/drawing/2014/main" id="{0B5BB711-04EA-4ABD-A0FA-50740CF89A5A}"/>
                </a:ext>
              </a:extLst>
            </p:cNvPr>
            <p:cNvSpPr>
              <a:spLocks/>
            </p:cNvSpPr>
            <p:nvPr/>
          </p:nvSpPr>
          <p:spPr bwMode="auto">
            <a:xfrm>
              <a:off x="108540551"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AutoShape 87">
              <a:extLst>
                <a:ext uri="{FF2B5EF4-FFF2-40B4-BE49-F238E27FC236}">
                  <a16:creationId xmlns:a16="http://schemas.microsoft.com/office/drawing/2014/main" id="{EB7AF64F-9012-40EE-9683-81035472676C}"/>
                </a:ext>
              </a:extLst>
            </p:cNvPr>
            <p:cNvSpPr>
              <a:spLocks/>
            </p:cNvSpPr>
            <p:nvPr/>
          </p:nvSpPr>
          <p:spPr bwMode="auto">
            <a:xfrm>
              <a:off x="108426251"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AutoShape 88">
              <a:extLst>
                <a:ext uri="{FF2B5EF4-FFF2-40B4-BE49-F238E27FC236}">
                  <a16:creationId xmlns:a16="http://schemas.microsoft.com/office/drawing/2014/main" id="{F5431930-8858-476A-A633-2FB95B55C112}"/>
                </a:ext>
              </a:extLst>
            </p:cNvPr>
            <p:cNvSpPr>
              <a:spLocks/>
            </p:cNvSpPr>
            <p:nvPr/>
          </p:nvSpPr>
          <p:spPr bwMode="auto">
            <a:xfrm>
              <a:off x="108454826"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AutoShape 89">
              <a:extLst>
                <a:ext uri="{FF2B5EF4-FFF2-40B4-BE49-F238E27FC236}">
                  <a16:creationId xmlns:a16="http://schemas.microsoft.com/office/drawing/2014/main" id="{F9EA422B-141B-4BBE-A878-CA4B6B81DDF8}"/>
                </a:ext>
              </a:extLst>
            </p:cNvPr>
            <p:cNvSpPr>
              <a:spLocks/>
            </p:cNvSpPr>
            <p:nvPr/>
          </p:nvSpPr>
          <p:spPr bwMode="auto">
            <a:xfrm>
              <a:off x="108483401"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AutoShape 90">
              <a:extLst>
                <a:ext uri="{FF2B5EF4-FFF2-40B4-BE49-F238E27FC236}">
                  <a16:creationId xmlns:a16="http://schemas.microsoft.com/office/drawing/2014/main" id="{D8336DC9-DAA0-472A-AB1B-500E76598979}"/>
                </a:ext>
              </a:extLst>
            </p:cNvPr>
            <p:cNvSpPr>
              <a:spLocks/>
            </p:cNvSpPr>
            <p:nvPr/>
          </p:nvSpPr>
          <p:spPr bwMode="auto">
            <a:xfrm>
              <a:off x="108511976"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AutoShape 91">
              <a:extLst>
                <a:ext uri="{FF2B5EF4-FFF2-40B4-BE49-F238E27FC236}">
                  <a16:creationId xmlns:a16="http://schemas.microsoft.com/office/drawing/2014/main" id="{311E59A4-3D86-44F8-B2CF-9F24FAA790FB}"/>
                </a:ext>
              </a:extLst>
            </p:cNvPr>
            <p:cNvSpPr>
              <a:spLocks/>
            </p:cNvSpPr>
            <p:nvPr/>
          </p:nvSpPr>
          <p:spPr bwMode="auto">
            <a:xfrm>
              <a:off x="108369101"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AutoShape 92">
              <a:extLst>
                <a:ext uri="{FF2B5EF4-FFF2-40B4-BE49-F238E27FC236}">
                  <a16:creationId xmlns:a16="http://schemas.microsoft.com/office/drawing/2014/main" id="{EBF57163-1903-4BF8-AEA0-4A3D3653E45C}"/>
                </a:ext>
              </a:extLst>
            </p:cNvPr>
            <p:cNvSpPr>
              <a:spLocks/>
            </p:cNvSpPr>
            <p:nvPr/>
          </p:nvSpPr>
          <p:spPr bwMode="auto">
            <a:xfrm>
              <a:off x="108397676"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AutoShape 93">
              <a:extLst>
                <a:ext uri="{FF2B5EF4-FFF2-40B4-BE49-F238E27FC236}">
                  <a16:creationId xmlns:a16="http://schemas.microsoft.com/office/drawing/2014/main" id="{5C553AD8-CB41-4432-98CD-4A873608D39C}"/>
                </a:ext>
              </a:extLst>
            </p:cNvPr>
            <p:cNvSpPr>
              <a:spLocks/>
            </p:cNvSpPr>
            <p:nvPr/>
          </p:nvSpPr>
          <p:spPr bwMode="auto">
            <a:xfrm>
              <a:off x="108340526"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97" name="Line 94">
            <a:extLst>
              <a:ext uri="{FF2B5EF4-FFF2-40B4-BE49-F238E27FC236}">
                <a16:creationId xmlns:a16="http://schemas.microsoft.com/office/drawing/2014/main" id="{ABF58046-5A24-4B64-B389-A840DD3EEBDB}"/>
              </a:ext>
            </a:extLst>
          </p:cNvPr>
          <p:cNvSpPr>
            <a:spLocks noChangeShapeType="1"/>
          </p:cNvSpPr>
          <p:nvPr/>
        </p:nvSpPr>
        <p:spPr bwMode="auto">
          <a:xfrm>
            <a:off x="678134" y="5082252"/>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95">
            <a:extLst>
              <a:ext uri="{FF2B5EF4-FFF2-40B4-BE49-F238E27FC236}">
                <a16:creationId xmlns:a16="http://schemas.microsoft.com/office/drawing/2014/main" id="{B77F4D02-DB64-45A9-99AC-A961E2282E44}"/>
              </a:ext>
            </a:extLst>
          </p:cNvPr>
          <p:cNvSpPr>
            <a:spLocks noChangeShapeType="1"/>
          </p:cNvSpPr>
          <p:nvPr/>
        </p:nvSpPr>
        <p:spPr bwMode="auto">
          <a:xfrm>
            <a:off x="6050234" y="468220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96">
            <a:extLst>
              <a:ext uri="{FF2B5EF4-FFF2-40B4-BE49-F238E27FC236}">
                <a16:creationId xmlns:a16="http://schemas.microsoft.com/office/drawing/2014/main" id="{E2B0688D-5671-4D5F-B4EC-DA399E1772E6}"/>
              </a:ext>
            </a:extLst>
          </p:cNvPr>
          <p:cNvSpPr>
            <a:spLocks noChangeShapeType="1"/>
          </p:cNvSpPr>
          <p:nvPr/>
        </p:nvSpPr>
        <p:spPr bwMode="auto">
          <a:xfrm>
            <a:off x="5878784" y="468220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97">
            <a:extLst>
              <a:ext uri="{FF2B5EF4-FFF2-40B4-BE49-F238E27FC236}">
                <a16:creationId xmlns:a16="http://schemas.microsoft.com/office/drawing/2014/main" id="{72C21305-9133-444D-8630-FAD09A65CE27}"/>
              </a:ext>
            </a:extLst>
          </p:cNvPr>
          <p:cNvSpPr>
            <a:spLocks noChangeShapeType="1"/>
          </p:cNvSpPr>
          <p:nvPr/>
        </p:nvSpPr>
        <p:spPr bwMode="auto">
          <a:xfrm>
            <a:off x="5135834" y="479650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98">
            <a:extLst>
              <a:ext uri="{FF2B5EF4-FFF2-40B4-BE49-F238E27FC236}">
                <a16:creationId xmlns:a16="http://schemas.microsoft.com/office/drawing/2014/main" id="{A2A300E1-0513-4787-AA93-31F70D6E5602}"/>
              </a:ext>
            </a:extLst>
          </p:cNvPr>
          <p:cNvSpPr>
            <a:spLocks noChangeShapeType="1"/>
          </p:cNvSpPr>
          <p:nvPr/>
        </p:nvSpPr>
        <p:spPr bwMode="auto">
          <a:xfrm>
            <a:off x="4964384" y="479650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Line 99">
            <a:extLst>
              <a:ext uri="{FF2B5EF4-FFF2-40B4-BE49-F238E27FC236}">
                <a16:creationId xmlns:a16="http://schemas.microsoft.com/office/drawing/2014/main" id="{20EA15A5-2E4F-40D4-A8D4-DEAE690A34A7}"/>
              </a:ext>
            </a:extLst>
          </p:cNvPr>
          <p:cNvSpPr>
            <a:spLocks noChangeShapeType="1"/>
          </p:cNvSpPr>
          <p:nvPr/>
        </p:nvSpPr>
        <p:spPr bwMode="auto">
          <a:xfrm>
            <a:off x="7250384" y="468220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100">
            <a:extLst>
              <a:ext uri="{FF2B5EF4-FFF2-40B4-BE49-F238E27FC236}">
                <a16:creationId xmlns:a16="http://schemas.microsoft.com/office/drawing/2014/main" id="{89F6001F-5CC0-4A29-8731-F72E6DDCBC63}"/>
              </a:ext>
            </a:extLst>
          </p:cNvPr>
          <p:cNvSpPr>
            <a:spLocks noChangeShapeType="1"/>
          </p:cNvSpPr>
          <p:nvPr/>
        </p:nvSpPr>
        <p:spPr bwMode="auto">
          <a:xfrm>
            <a:off x="7078934" y="468220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Text Box 101">
            <a:extLst>
              <a:ext uri="{FF2B5EF4-FFF2-40B4-BE49-F238E27FC236}">
                <a16:creationId xmlns:a16="http://schemas.microsoft.com/office/drawing/2014/main" id="{7D7FA357-4D72-492D-9E9E-14897D090C49}"/>
              </a:ext>
            </a:extLst>
          </p:cNvPr>
          <p:cNvSpPr txBox="1">
            <a:spLocks noChangeArrowheads="1"/>
          </p:cNvSpPr>
          <p:nvPr/>
        </p:nvSpPr>
        <p:spPr bwMode="auto">
          <a:xfrm>
            <a:off x="5764484" y="4110702"/>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27:27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Text Box 102">
            <a:extLst>
              <a:ext uri="{FF2B5EF4-FFF2-40B4-BE49-F238E27FC236}">
                <a16:creationId xmlns:a16="http://schemas.microsoft.com/office/drawing/2014/main" id="{05589987-E2C2-4726-90C6-3F926753BA60}"/>
              </a:ext>
            </a:extLst>
          </p:cNvPr>
          <p:cNvSpPr txBox="1">
            <a:spLocks noChangeArrowheads="1"/>
          </p:cNvSpPr>
          <p:nvPr/>
        </p:nvSpPr>
        <p:spPr bwMode="auto">
          <a:xfrm>
            <a:off x="5707334" y="5139402"/>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14th night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Text Box 103">
            <a:extLst>
              <a:ext uri="{FF2B5EF4-FFF2-40B4-BE49-F238E27FC236}">
                <a16:creationId xmlns:a16="http://schemas.microsoft.com/office/drawing/2014/main" id="{0D4D46C1-4866-42AD-99E2-B9D8674FC542}"/>
              </a:ext>
            </a:extLst>
          </p:cNvPr>
          <p:cNvSpPr txBox="1">
            <a:spLocks noChangeArrowheads="1"/>
          </p:cNvSpPr>
          <p:nvPr/>
        </p:nvSpPr>
        <p:spPr bwMode="auto">
          <a:xfrm>
            <a:off x="6964634" y="4110702"/>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Oct 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Shipwreck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Text Box 104">
            <a:extLst>
              <a:ext uri="{FF2B5EF4-FFF2-40B4-BE49-F238E27FC236}">
                <a16:creationId xmlns:a16="http://schemas.microsoft.com/office/drawing/2014/main" id="{086D3633-A242-448C-957B-4DF7471DE21F}"/>
              </a:ext>
            </a:extLst>
          </p:cNvPr>
          <p:cNvSpPr txBox="1">
            <a:spLocks noChangeArrowheads="1"/>
          </p:cNvSpPr>
          <p:nvPr/>
        </p:nvSpPr>
        <p:spPr bwMode="auto">
          <a:xfrm>
            <a:off x="7307534" y="4796502"/>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Text Box 105">
            <a:extLst>
              <a:ext uri="{FF2B5EF4-FFF2-40B4-BE49-F238E27FC236}">
                <a16:creationId xmlns:a16="http://schemas.microsoft.com/office/drawing/2014/main" id="{22B07021-8B5E-4634-B136-D24F7B06B77D}"/>
              </a:ext>
            </a:extLst>
          </p:cNvPr>
          <p:cNvSpPr txBox="1">
            <a:spLocks noChangeArrowheads="1"/>
          </p:cNvSpPr>
          <p:nvPr/>
        </p:nvSpPr>
        <p:spPr bwMode="auto">
          <a:xfrm>
            <a:off x="6564584" y="2567652"/>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Text Box 106">
            <a:extLst>
              <a:ext uri="{FF2B5EF4-FFF2-40B4-BE49-F238E27FC236}">
                <a16:creationId xmlns:a16="http://schemas.microsoft.com/office/drawing/2014/main" id="{96EAEE50-4D1E-49C5-A6AC-4A3C730521D5}"/>
              </a:ext>
            </a:extLst>
          </p:cNvPr>
          <p:cNvSpPr txBox="1">
            <a:spLocks noChangeArrowheads="1"/>
          </p:cNvSpPr>
          <p:nvPr/>
        </p:nvSpPr>
        <p:spPr bwMode="auto">
          <a:xfrm>
            <a:off x="5878783" y="5425152"/>
            <a:ext cx="1681159"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 Fathoms = 1440 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rgbClr val="000000"/>
                </a:solidFill>
                <a:effectLst/>
                <a:latin typeface="Arial Narrow" panose="020B0606020202030204" pitchFamily="34" charset="0"/>
              </a:rPr>
              <a:t>15 Fathoms = 1080 in</a:t>
            </a:r>
            <a:r>
              <a:rPr kumimoji="0" lang="en-US" altLang="en-US" sz="1200" b="0" i="0" u="none" strike="noStrike" cap="none" normalizeH="0" baseline="0" dirty="0">
                <a:ln>
                  <a:noFill/>
                </a:ln>
                <a:solidFill>
                  <a:srgbClr val="000000"/>
                </a:solidFill>
                <a:effectLst/>
                <a:latin typeface="Arial Narrow" panose="020B0606020202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2520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0" name="Freeform 107">
            <a:extLst>
              <a:ext uri="{FF2B5EF4-FFF2-40B4-BE49-F238E27FC236}">
                <a16:creationId xmlns:a16="http://schemas.microsoft.com/office/drawing/2014/main" id="{436F5598-E29E-4A63-9EC6-57B174425FD5}"/>
              </a:ext>
            </a:extLst>
          </p:cNvPr>
          <p:cNvSpPr>
            <a:spLocks/>
          </p:cNvSpPr>
          <p:nvPr/>
        </p:nvSpPr>
        <p:spPr bwMode="auto">
          <a:xfrm>
            <a:off x="2745059" y="6082377"/>
            <a:ext cx="1724025" cy="47625"/>
          </a:xfrm>
          <a:custGeom>
            <a:avLst/>
            <a:gdLst>
              <a:gd name="T0" fmla="*/ 0 w 1724025"/>
              <a:gd name="T1" fmla="*/ 0 h 47625"/>
              <a:gd name="T2" fmla="*/ 142875 w 1724025"/>
              <a:gd name="T3" fmla="*/ 28575 h 47625"/>
              <a:gd name="T4" fmla="*/ 638175 w 1724025"/>
              <a:gd name="T5" fmla="*/ 19050 h 47625"/>
              <a:gd name="T6" fmla="*/ 1019175 w 1724025"/>
              <a:gd name="T7" fmla="*/ 19050 h 47625"/>
              <a:gd name="T8" fmla="*/ 1181100 w 1724025"/>
              <a:gd name="T9" fmla="*/ 38100 h 47625"/>
              <a:gd name="T10" fmla="*/ 1724025 w 1724025"/>
              <a:gd name="T11" fmla="*/ 47625 h 47625"/>
            </a:gdLst>
            <a:ahLst/>
            <a:cxnLst>
              <a:cxn ang="0">
                <a:pos x="T0" y="T1"/>
              </a:cxn>
              <a:cxn ang="0">
                <a:pos x="T2" y="T3"/>
              </a:cxn>
              <a:cxn ang="0">
                <a:pos x="T4" y="T5"/>
              </a:cxn>
              <a:cxn ang="0">
                <a:pos x="T6" y="T7"/>
              </a:cxn>
              <a:cxn ang="0">
                <a:pos x="T8" y="T9"/>
              </a:cxn>
              <a:cxn ang="0">
                <a:pos x="T10" y="T11"/>
              </a:cxn>
            </a:cxnLst>
            <a:rect l="0" t="0" r="r" b="b"/>
            <a:pathLst>
              <a:path w="1724025" h="47625">
                <a:moveTo>
                  <a:pt x="0" y="0"/>
                </a:moveTo>
                <a:cubicBezTo>
                  <a:pt x="84425" y="28142"/>
                  <a:pt x="37192" y="16832"/>
                  <a:pt x="142875" y="28575"/>
                </a:cubicBezTo>
                <a:cubicBezTo>
                  <a:pt x="307975" y="25400"/>
                  <a:pt x="473106" y="23572"/>
                  <a:pt x="638175" y="19050"/>
                </a:cubicBezTo>
                <a:cubicBezTo>
                  <a:pt x="964330" y="10114"/>
                  <a:pt x="712003" y="2883"/>
                  <a:pt x="1019175" y="19050"/>
                </a:cubicBezTo>
                <a:cubicBezTo>
                  <a:pt x="1080318" y="29241"/>
                  <a:pt x="1112654" y="36087"/>
                  <a:pt x="1181100" y="38100"/>
                </a:cubicBezTo>
                <a:cubicBezTo>
                  <a:pt x="1362025" y="43421"/>
                  <a:pt x="1724025" y="47625"/>
                  <a:pt x="1724025" y="47625"/>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 name="Text Box 108">
            <a:extLst>
              <a:ext uri="{FF2B5EF4-FFF2-40B4-BE49-F238E27FC236}">
                <a16:creationId xmlns:a16="http://schemas.microsoft.com/office/drawing/2014/main" id="{F5F1B29A-A459-4590-9757-6AE5C752A4C2}"/>
              </a:ext>
            </a:extLst>
          </p:cNvPr>
          <p:cNvSpPr txBox="1">
            <a:spLocks noChangeArrowheads="1"/>
          </p:cNvSpPr>
          <p:nvPr/>
        </p:nvSpPr>
        <p:spPr bwMode="auto">
          <a:xfrm>
            <a:off x="4254771" y="5956964"/>
            <a:ext cx="3286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X</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Text Box 109">
            <a:extLst>
              <a:ext uri="{FF2B5EF4-FFF2-40B4-BE49-F238E27FC236}">
                <a16:creationId xmlns:a16="http://schemas.microsoft.com/office/drawing/2014/main" id="{D7E7C4A6-36D4-43C3-884D-D90BE25E1BDB}"/>
              </a:ext>
            </a:extLst>
          </p:cNvPr>
          <p:cNvSpPr txBox="1">
            <a:spLocks noChangeArrowheads="1"/>
          </p:cNvSpPr>
          <p:nvPr/>
        </p:nvSpPr>
        <p:spPr bwMode="auto">
          <a:xfrm>
            <a:off x="4964384" y="4339302"/>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Text Box 110">
            <a:extLst>
              <a:ext uri="{FF2B5EF4-FFF2-40B4-BE49-F238E27FC236}">
                <a16:creationId xmlns:a16="http://schemas.microsoft.com/office/drawing/2014/main" id="{4A41FAE3-3260-4750-8490-4A3B16E5A386}"/>
              </a:ext>
            </a:extLst>
          </p:cNvPr>
          <p:cNvSpPr txBox="1">
            <a:spLocks noChangeArrowheads="1"/>
          </p:cNvSpPr>
          <p:nvPr/>
        </p:nvSpPr>
        <p:spPr bwMode="auto">
          <a:xfrm>
            <a:off x="3821384" y="5139402"/>
            <a:ext cx="3286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Text Box 111">
            <a:extLst>
              <a:ext uri="{FF2B5EF4-FFF2-40B4-BE49-F238E27FC236}">
                <a16:creationId xmlns:a16="http://schemas.microsoft.com/office/drawing/2014/main" id="{22210204-7449-4195-AE4D-0AF2F18113B7}"/>
              </a:ext>
            </a:extLst>
          </p:cNvPr>
          <p:cNvSpPr txBox="1">
            <a:spLocks noChangeArrowheads="1"/>
          </p:cNvSpPr>
          <p:nvPr/>
        </p:nvSpPr>
        <p:spPr bwMode="auto">
          <a:xfrm>
            <a:off x="4621484" y="5139402"/>
            <a:ext cx="3286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Line 112">
            <a:extLst>
              <a:ext uri="{FF2B5EF4-FFF2-40B4-BE49-F238E27FC236}">
                <a16:creationId xmlns:a16="http://schemas.microsoft.com/office/drawing/2014/main" id="{A21B0B02-60D2-439B-8AA3-8C6C5D260080}"/>
              </a:ext>
            </a:extLst>
          </p:cNvPr>
          <p:cNvSpPr>
            <a:spLocks noChangeShapeType="1"/>
          </p:cNvSpPr>
          <p:nvPr/>
        </p:nvSpPr>
        <p:spPr bwMode="auto">
          <a:xfrm>
            <a:off x="5135834" y="5310852"/>
            <a:ext cx="0" cy="7429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Text Box 113">
            <a:extLst>
              <a:ext uri="{FF2B5EF4-FFF2-40B4-BE49-F238E27FC236}">
                <a16:creationId xmlns:a16="http://schemas.microsoft.com/office/drawing/2014/main" id="{191A5FDD-3DFC-45B7-87C2-A08E255BB253}"/>
              </a:ext>
            </a:extLst>
          </p:cNvPr>
          <p:cNvSpPr txBox="1">
            <a:spLocks noChangeArrowheads="1"/>
          </p:cNvSpPr>
          <p:nvPr/>
        </p:nvSpPr>
        <p:spPr bwMode="auto">
          <a:xfrm>
            <a:off x="5192984" y="5425152"/>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Melita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Text Box 114">
            <a:extLst>
              <a:ext uri="{FF2B5EF4-FFF2-40B4-BE49-F238E27FC236}">
                <a16:creationId xmlns:a16="http://schemas.microsoft.com/office/drawing/2014/main" id="{5BFF6000-E5D3-4669-8689-34BD80E59FD4}"/>
              </a:ext>
            </a:extLst>
          </p:cNvPr>
          <p:cNvSpPr txBox="1">
            <a:spLocks noChangeArrowheads="1"/>
          </p:cNvSpPr>
          <p:nvPr/>
        </p:nvSpPr>
        <p:spPr bwMode="auto">
          <a:xfrm>
            <a:off x="5307284" y="5139402"/>
            <a:ext cx="3286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Text Box 115">
            <a:extLst>
              <a:ext uri="{FF2B5EF4-FFF2-40B4-BE49-F238E27FC236}">
                <a16:creationId xmlns:a16="http://schemas.microsoft.com/office/drawing/2014/main" id="{4E83894B-28DE-45CE-A77D-A0946D828BC5}"/>
              </a:ext>
            </a:extLst>
          </p:cNvPr>
          <p:cNvSpPr txBox="1">
            <a:spLocks noChangeArrowheads="1"/>
          </p:cNvSpPr>
          <p:nvPr/>
        </p:nvSpPr>
        <p:spPr bwMode="auto">
          <a:xfrm>
            <a:off x="5993084" y="3310602"/>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116">
            <a:extLst>
              <a:ext uri="{FF2B5EF4-FFF2-40B4-BE49-F238E27FC236}">
                <a16:creationId xmlns:a16="http://schemas.microsoft.com/office/drawing/2014/main" id="{619D4F23-3B94-49B1-8EFB-C7219542A04E}"/>
              </a:ext>
            </a:extLst>
          </p:cNvPr>
          <p:cNvSpPr txBox="1">
            <a:spLocks noChangeArrowheads="1"/>
          </p:cNvSpPr>
          <p:nvPr/>
        </p:nvSpPr>
        <p:spPr bwMode="auto">
          <a:xfrm>
            <a:off x="6564584" y="3310602"/>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Text Box 117">
            <a:extLst>
              <a:ext uri="{FF2B5EF4-FFF2-40B4-BE49-F238E27FC236}">
                <a16:creationId xmlns:a16="http://schemas.microsoft.com/office/drawing/2014/main" id="{8230AC60-B203-42CA-8336-1388A119CE07}"/>
              </a:ext>
            </a:extLst>
          </p:cNvPr>
          <p:cNvSpPr txBox="1">
            <a:spLocks noChangeArrowheads="1"/>
          </p:cNvSpPr>
          <p:nvPr/>
        </p:nvSpPr>
        <p:spPr bwMode="auto">
          <a:xfrm>
            <a:off x="2849834" y="5196552"/>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Crete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Salmone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Line 118">
            <a:extLst>
              <a:ext uri="{FF2B5EF4-FFF2-40B4-BE49-F238E27FC236}">
                <a16:creationId xmlns:a16="http://schemas.microsoft.com/office/drawing/2014/main" id="{017CE22E-5E6D-4466-A26E-FC506C3D3B31}"/>
              </a:ext>
            </a:extLst>
          </p:cNvPr>
          <p:cNvSpPr>
            <a:spLocks noChangeShapeType="1"/>
          </p:cNvSpPr>
          <p:nvPr/>
        </p:nvSpPr>
        <p:spPr bwMode="auto">
          <a:xfrm>
            <a:off x="3078434" y="5139402"/>
            <a:ext cx="5715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Text Box 119">
            <a:extLst>
              <a:ext uri="{FF2B5EF4-FFF2-40B4-BE49-F238E27FC236}">
                <a16:creationId xmlns:a16="http://schemas.microsoft.com/office/drawing/2014/main" id="{A8C8B672-2B3D-4FFA-A5F8-16567B6DF855}"/>
              </a:ext>
            </a:extLst>
          </p:cNvPr>
          <p:cNvSpPr txBox="1">
            <a:spLocks noChangeArrowheads="1"/>
          </p:cNvSpPr>
          <p:nvPr/>
        </p:nvSpPr>
        <p:spPr bwMode="auto">
          <a:xfrm>
            <a:off x="6278834" y="3653502"/>
            <a:ext cx="10858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Dictatorship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Line 120">
            <a:extLst>
              <a:ext uri="{FF2B5EF4-FFF2-40B4-BE49-F238E27FC236}">
                <a16:creationId xmlns:a16="http://schemas.microsoft.com/office/drawing/2014/main" id="{5A5585C2-9112-415D-8911-6377669E497E}"/>
              </a:ext>
            </a:extLst>
          </p:cNvPr>
          <p:cNvSpPr>
            <a:spLocks noChangeShapeType="1"/>
          </p:cNvSpPr>
          <p:nvPr/>
        </p:nvSpPr>
        <p:spPr bwMode="auto">
          <a:xfrm>
            <a:off x="6164534" y="4739352"/>
            <a:ext cx="10287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121">
            <a:extLst>
              <a:ext uri="{FF2B5EF4-FFF2-40B4-BE49-F238E27FC236}">
                <a16:creationId xmlns:a16="http://schemas.microsoft.com/office/drawing/2014/main" id="{30381257-84A0-4866-BA39-E24612995F19}"/>
              </a:ext>
            </a:extLst>
          </p:cNvPr>
          <p:cNvSpPr>
            <a:spLocks noChangeShapeType="1"/>
          </p:cNvSpPr>
          <p:nvPr/>
        </p:nvSpPr>
        <p:spPr bwMode="auto">
          <a:xfrm flipV="1">
            <a:off x="6107384" y="4739352"/>
            <a:ext cx="10287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22">
            <a:extLst>
              <a:ext uri="{FF2B5EF4-FFF2-40B4-BE49-F238E27FC236}">
                <a16:creationId xmlns:a16="http://schemas.microsoft.com/office/drawing/2014/main" id="{F85C5699-345F-4F72-B208-D3F5FE76880F}"/>
              </a:ext>
            </a:extLst>
          </p:cNvPr>
          <p:cNvSpPr txBox="1">
            <a:spLocks noChangeArrowheads="1"/>
          </p:cNvSpPr>
          <p:nvPr/>
        </p:nvSpPr>
        <p:spPr bwMode="auto">
          <a:xfrm>
            <a:off x="6369321" y="4110702"/>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Paul is master of the ship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Text Box 123">
            <a:extLst>
              <a:ext uri="{FF2B5EF4-FFF2-40B4-BE49-F238E27FC236}">
                <a16:creationId xmlns:a16="http://schemas.microsoft.com/office/drawing/2014/main" id="{82BF3730-8891-427C-B0FD-0752B1F5FABF}"/>
              </a:ext>
            </a:extLst>
          </p:cNvPr>
          <p:cNvSpPr txBox="1">
            <a:spLocks noChangeArrowheads="1"/>
          </p:cNvSpPr>
          <p:nvPr/>
        </p:nvSpPr>
        <p:spPr bwMode="auto">
          <a:xfrm>
            <a:off x="1467703" y="6049398"/>
            <a:ext cx="1371600" cy="6720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000" dirty="0">
                <a:solidFill>
                  <a:srgbClr val="000000"/>
                </a:solidFill>
                <a:latin typeface="Arial Narrow" panose="020B0606020202030204" pitchFamily="34" charset="0"/>
              </a:rPr>
              <a:t>Priest               Paul</a:t>
            </a:r>
          </a:p>
          <a:p>
            <a:pPr lvl="0" eaLnBrk="0" fontAlgn="base" hangingPunct="0">
              <a:spcBef>
                <a:spcPct val="0"/>
              </a:spcBef>
              <a:spcAft>
                <a:spcPct val="0"/>
              </a:spcAft>
            </a:pPr>
            <a:r>
              <a:rPr lang="en-US" altLang="en-US" sz="1000" dirty="0">
                <a:solidFill>
                  <a:srgbClr val="000000"/>
                </a:solidFill>
                <a:latin typeface="Arial Narrow" panose="020B0606020202030204" pitchFamily="34" charset="0"/>
              </a:rPr>
              <a:t>“Chief Prince”  Aristarchus</a:t>
            </a:r>
          </a:p>
          <a:p>
            <a:pPr lvl="0" eaLnBrk="0" fontAlgn="base" hangingPunct="0">
              <a:spcBef>
                <a:spcPct val="0"/>
              </a:spcBef>
              <a:spcAft>
                <a:spcPct val="0"/>
              </a:spcAft>
            </a:pPr>
            <a:r>
              <a:rPr lang="en-US" altLang="en-US" sz="1000" dirty="0">
                <a:solidFill>
                  <a:srgbClr val="000000"/>
                </a:solidFill>
                <a:latin typeface="Arial Narrow" panose="020B0606020202030204" pitchFamily="34" charset="0"/>
              </a:rPr>
              <a:t>“Holy Spirit”      Luke</a:t>
            </a:r>
            <a:endParaRPr lang="en-US" altLang="en-US" dirty="0">
              <a:latin typeface="Arial" panose="020B0604020202020204" pitchFamily="34" charset="0"/>
            </a:endParaRPr>
          </a:p>
        </p:txBody>
      </p:sp>
      <p:sp>
        <p:nvSpPr>
          <p:cNvPr id="127" name="Text Box 124">
            <a:extLst>
              <a:ext uri="{FF2B5EF4-FFF2-40B4-BE49-F238E27FC236}">
                <a16:creationId xmlns:a16="http://schemas.microsoft.com/office/drawing/2014/main" id="{C8588148-1C56-4BE7-8C9D-C7B98DD19B18}"/>
              </a:ext>
            </a:extLst>
          </p:cNvPr>
          <p:cNvSpPr txBox="1">
            <a:spLocks noChangeArrowheads="1"/>
          </p:cNvSpPr>
          <p:nvPr/>
        </p:nvSpPr>
        <p:spPr bwMode="auto">
          <a:xfrm>
            <a:off x="5112021" y="3328064"/>
            <a:ext cx="457200" cy="285750"/>
          </a:xfrm>
          <a:prstGeom prst="rect">
            <a:avLst/>
          </a:prstGeom>
          <a:solidFill>
            <a:srgbClr val="0000FF"/>
          </a:solidFill>
          <a:ln w="127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FFFF"/>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Line 125">
            <a:extLst>
              <a:ext uri="{FF2B5EF4-FFF2-40B4-BE49-F238E27FC236}">
                <a16:creationId xmlns:a16="http://schemas.microsoft.com/office/drawing/2014/main" id="{C16C5E95-54C2-4C62-9CAD-BF5E0FB39842}"/>
              </a:ext>
            </a:extLst>
          </p:cNvPr>
          <p:cNvSpPr>
            <a:spLocks noChangeShapeType="1"/>
          </p:cNvSpPr>
          <p:nvPr/>
        </p:nvSpPr>
        <p:spPr bwMode="auto">
          <a:xfrm>
            <a:off x="5340621" y="2928014"/>
            <a:ext cx="0" cy="40005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TextBox 3">
            <a:extLst>
              <a:ext uri="{FF2B5EF4-FFF2-40B4-BE49-F238E27FC236}">
                <a16:creationId xmlns:a16="http://schemas.microsoft.com/office/drawing/2014/main" id="{05FEBAC7-A4EF-442D-833C-CB6AC2651B83}"/>
              </a:ext>
            </a:extLst>
          </p:cNvPr>
          <p:cNvSpPr txBox="1"/>
          <p:nvPr/>
        </p:nvSpPr>
        <p:spPr>
          <a:xfrm>
            <a:off x="7964526" y="710552"/>
            <a:ext cx="3846213" cy="5262979"/>
          </a:xfrm>
          <a:prstGeom prst="rect">
            <a:avLst/>
          </a:prstGeom>
          <a:noFill/>
        </p:spPr>
        <p:txBody>
          <a:bodyPr wrap="square" rtlCol="0">
            <a:spAutoFit/>
          </a:bodyPr>
          <a:lstStyle/>
          <a:p>
            <a:r>
              <a:rPr lang="en-US" sz="1400" dirty="0">
                <a:latin typeface="Arial Narrow" panose="020B0606020202030204" pitchFamily="34" charset="0"/>
              </a:rPr>
              <a:t>There’s 273 too few Levites to fulfil the service of the sanctuary.   When we go to Numbers 3, we are talking about their very beginning when they are first called. When we talk about </a:t>
            </a:r>
            <a:r>
              <a:rPr lang="en-US" sz="1400" dirty="0" err="1">
                <a:latin typeface="Arial Narrow" panose="020B0606020202030204" pitchFamily="34" charset="0"/>
              </a:rPr>
              <a:t>Panium</a:t>
            </a:r>
            <a:r>
              <a:rPr lang="en-US" sz="1400" dirty="0">
                <a:latin typeface="Arial Narrow" panose="020B0606020202030204" pitchFamily="34" charset="0"/>
              </a:rPr>
              <a:t> to Sunday Law, we are talking about their very end when the Levites are called. They are called in the beginning, they are called at the end. When they are first called out, there is a problem because there’s 273 too few to fulfil their job function. So what happens at the very end? 273 Levites are called in to fulfil their job function. The number is completed or made up. At the very beginning there isn’t enough and they must be replaced man to man. At the very end that situation is resolved, and the number becomes perfect.</a:t>
            </a:r>
          </a:p>
          <a:p>
            <a:r>
              <a:rPr lang="en-US" sz="1400" dirty="0">
                <a:latin typeface="Arial Narrow" panose="020B0606020202030204" pitchFamily="34" charset="0"/>
              </a:rPr>
              <a:t> </a:t>
            </a:r>
          </a:p>
          <a:p>
            <a:r>
              <a:rPr lang="en-US" sz="1400" dirty="0">
                <a:latin typeface="Arial Narrow" panose="020B0606020202030204" pitchFamily="34" charset="0"/>
              </a:rPr>
              <a:t>Where this number takes us, is in some way different. It’s going to take us into a period of history to 273 BC. We’re familiar with numbers in the Bible now, that they can take us into a period of history. We do that with Deuteronomy 18:18. We see that as 1818 with William Miller. We are going to do that but from the other direction. We are going to look at 273 BC. What we are going to see is that 273 BC takes us to a period of history that is illustrating a time period between </a:t>
            </a:r>
            <a:r>
              <a:rPr lang="en-US" sz="1400" dirty="0" err="1">
                <a:latin typeface="Arial Narrow" panose="020B0606020202030204" pitchFamily="34" charset="0"/>
              </a:rPr>
              <a:t>Panium</a:t>
            </a:r>
            <a:r>
              <a:rPr lang="en-US" sz="1400" dirty="0">
                <a:latin typeface="Arial Narrow" panose="020B0606020202030204" pitchFamily="34" charset="0"/>
              </a:rPr>
              <a:t> and Sunday Law, into that same period of history. </a:t>
            </a:r>
            <a:endParaRPr lang="en-US" dirty="0"/>
          </a:p>
        </p:txBody>
      </p:sp>
      <p:sp>
        <p:nvSpPr>
          <p:cNvPr id="8192" name="TextBox 8191">
            <a:extLst>
              <a:ext uri="{FF2B5EF4-FFF2-40B4-BE49-F238E27FC236}">
                <a16:creationId xmlns:a16="http://schemas.microsoft.com/office/drawing/2014/main" id="{8A8C4FBE-D17A-4C04-920D-2180225FA3EF}"/>
              </a:ext>
            </a:extLst>
          </p:cNvPr>
          <p:cNvSpPr txBox="1"/>
          <p:nvPr/>
        </p:nvSpPr>
        <p:spPr>
          <a:xfrm>
            <a:off x="369116" y="209725"/>
            <a:ext cx="7038198" cy="369332"/>
          </a:xfrm>
          <a:prstGeom prst="rect">
            <a:avLst/>
          </a:prstGeom>
          <a:noFill/>
        </p:spPr>
        <p:txBody>
          <a:bodyPr wrap="square" rtlCol="0">
            <a:spAutoFit/>
          </a:bodyPr>
          <a:lstStyle/>
          <a:p>
            <a:r>
              <a:rPr lang="en-US">
                <a:latin typeface="Arial Narrow" panose="020B0606020202030204" pitchFamily="34" charset="0"/>
              </a:rPr>
              <a:t>There’s 22,000 Levites, how many firstborn? 22,273. What’s our problem? </a:t>
            </a:r>
            <a:endParaRPr lang="en-US" dirty="0">
              <a:latin typeface="Arial Narrow" panose="020B0606020202030204" pitchFamily="34" charset="0"/>
            </a:endParaRPr>
          </a:p>
        </p:txBody>
      </p:sp>
      <p:sp>
        <p:nvSpPr>
          <p:cNvPr id="8193" name="Text Box 2">
            <a:extLst>
              <a:ext uri="{FF2B5EF4-FFF2-40B4-BE49-F238E27FC236}">
                <a16:creationId xmlns:a16="http://schemas.microsoft.com/office/drawing/2014/main" id="{3AF69FB0-A647-43A3-8AF6-A7760C42CF09}"/>
              </a:ext>
            </a:extLst>
          </p:cNvPr>
          <p:cNvSpPr txBox="1">
            <a:spLocks noChangeArrowheads="1"/>
          </p:cNvSpPr>
          <p:nvPr/>
        </p:nvSpPr>
        <p:spPr bwMode="auto">
          <a:xfrm>
            <a:off x="3078434" y="668208"/>
            <a:ext cx="1800458" cy="706437"/>
          </a:xfrm>
          <a:prstGeom prst="rect">
            <a:avLst/>
          </a:prstGeom>
          <a:noFill/>
          <a:ln w="2540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dirty="0">
                <a:ln>
                  <a:noFill/>
                </a:ln>
                <a:solidFill>
                  <a:srgbClr val="000000"/>
                </a:solidFill>
                <a:effectLst/>
                <a:latin typeface="Arial Narrow" panose="020B0606020202030204" pitchFamily="34" charset="0"/>
              </a:rPr>
              <a:t>Levites	22,000</a:t>
            </a: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dirty="0">
                <a:ln>
                  <a:noFill/>
                </a:ln>
                <a:solidFill>
                  <a:srgbClr val="000000"/>
                </a:solidFill>
                <a:effectLst/>
                <a:latin typeface="Arial Narrow" panose="020B0606020202030204" pitchFamily="34" charset="0"/>
              </a:rPr>
              <a:t>Firstborn	</a:t>
            </a:r>
            <a:r>
              <a:rPr kumimoji="0" lang="en-CA" altLang="en-US" sz="1200" b="0" i="0" u="sng" strike="noStrike" cap="none" normalizeH="0" baseline="0" dirty="0">
                <a:ln>
                  <a:noFill/>
                </a:ln>
                <a:solidFill>
                  <a:srgbClr val="000000"/>
                </a:solidFill>
                <a:effectLst/>
                <a:latin typeface="Arial Narrow" panose="020B0606020202030204" pitchFamily="34" charset="0"/>
              </a:rPr>
              <a:t>22,273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CA" altLang="en-US" sz="1200" b="0" i="0" u="none" strike="noStrike" cap="none" normalizeH="0" baseline="0" dirty="0">
                <a:ln>
                  <a:noFill/>
                </a:ln>
                <a:solidFill>
                  <a:srgbClr val="000000"/>
                </a:solidFill>
                <a:effectLst/>
                <a:latin typeface="Arial Narrow" panose="020B0606020202030204" pitchFamily="34" charset="0"/>
              </a:rPr>
              <a:t>273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1752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1BF0E2-4AB1-469B-A7D9-A0DFF42791C8}"/>
              </a:ext>
            </a:extLst>
          </p:cNvPr>
          <p:cNvSpPr>
            <a:spLocks noGrp="1"/>
          </p:cNvSpPr>
          <p:nvPr>
            <p:ph type="sldNum" sz="quarter" idx="12"/>
          </p:nvPr>
        </p:nvSpPr>
        <p:spPr/>
        <p:txBody>
          <a:bodyPr/>
          <a:lstStyle/>
          <a:p>
            <a:fld id="{1E1B8BD3-EEEF-4896-BEE3-06C250004F3C}" type="slidenum">
              <a:rPr lang="en-US" smtClean="0"/>
              <a:pPr/>
              <a:t>13</a:t>
            </a:fld>
            <a:endParaRPr lang="en-US" dirty="0"/>
          </a:p>
        </p:txBody>
      </p:sp>
      <p:cxnSp>
        <p:nvCxnSpPr>
          <p:cNvPr id="5123" name="AutoShape 3">
            <a:extLst>
              <a:ext uri="{FF2B5EF4-FFF2-40B4-BE49-F238E27FC236}">
                <a16:creationId xmlns:a16="http://schemas.microsoft.com/office/drawing/2014/main" id="{FD864DFD-9E1D-44F8-8AAF-2362D93A622C}"/>
              </a:ext>
            </a:extLst>
          </p:cNvPr>
          <p:cNvCxnSpPr>
            <a:cxnSpLocks noChangeShapeType="1"/>
          </p:cNvCxnSpPr>
          <p:nvPr/>
        </p:nvCxnSpPr>
        <p:spPr bwMode="auto">
          <a:xfrm>
            <a:off x="8847138" y="306411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124" name="AutoShape 4">
            <a:extLst>
              <a:ext uri="{FF2B5EF4-FFF2-40B4-BE49-F238E27FC236}">
                <a16:creationId xmlns:a16="http://schemas.microsoft.com/office/drawing/2014/main" id="{467E6789-98AC-4B9F-9A3B-598A4BF50561}"/>
              </a:ext>
            </a:extLst>
          </p:cNvPr>
          <p:cNvCxnSpPr>
            <a:cxnSpLocks noChangeShapeType="1"/>
          </p:cNvCxnSpPr>
          <p:nvPr/>
        </p:nvCxnSpPr>
        <p:spPr bwMode="auto">
          <a:xfrm>
            <a:off x="8686800" y="304506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127" name="AutoShape 7">
            <a:extLst>
              <a:ext uri="{FF2B5EF4-FFF2-40B4-BE49-F238E27FC236}">
                <a16:creationId xmlns:a16="http://schemas.microsoft.com/office/drawing/2014/main" id="{0F4E1B9C-00A5-44D1-8008-0CBB9790C04F}"/>
              </a:ext>
            </a:extLst>
          </p:cNvPr>
          <p:cNvCxnSpPr>
            <a:cxnSpLocks noChangeShapeType="1"/>
          </p:cNvCxnSpPr>
          <p:nvPr/>
        </p:nvCxnSpPr>
        <p:spPr bwMode="auto">
          <a:xfrm>
            <a:off x="9982200" y="307681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128" name="AutoShape 8">
            <a:extLst>
              <a:ext uri="{FF2B5EF4-FFF2-40B4-BE49-F238E27FC236}">
                <a16:creationId xmlns:a16="http://schemas.microsoft.com/office/drawing/2014/main" id="{211621B2-C03D-4641-86B5-9C048C88E36C}"/>
              </a:ext>
            </a:extLst>
          </p:cNvPr>
          <p:cNvCxnSpPr>
            <a:cxnSpLocks noChangeShapeType="1"/>
          </p:cNvCxnSpPr>
          <p:nvPr/>
        </p:nvCxnSpPr>
        <p:spPr bwMode="auto">
          <a:xfrm>
            <a:off x="9821863" y="3059353"/>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2" name="Text Box 9">
            <a:extLst>
              <a:ext uri="{FF2B5EF4-FFF2-40B4-BE49-F238E27FC236}">
                <a16:creationId xmlns:a16="http://schemas.microsoft.com/office/drawing/2014/main" id="{057F9A0C-7A66-47E1-B09E-1CC18AF2555A}"/>
              </a:ext>
            </a:extLst>
          </p:cNvPr>
          <p:cNvSpPr txBox="1">
            <a:spLocks noChangeArrowheads="1"/>
          </p:cNvSpPr>
          <p:nvPr/>
        </p:nvSpPr>
        <p:spPr bwMode="auto">
          <a:xfrm>
            <a:off x="9685338" y="2581516"/>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5130" name="AutoShape 10">
            <a:extLst>
              <a:ext uri="{FF2B5EF4-FFF2-40B4-BE49-F238E27FC236}">
                <a16:creationId xmlns:a16="http://schemas.microsoft.com/office/drawing/2014/main" id="{726A2A5D-A731-49E0-8476-4696E610845F}"/>
              </a:ext>
            </a:extLst>
          </p:cNvPr>
          <p:cNvCxnSpPr>
            <a:cxnSpLocks noChangeShapeType="1"/>
          </p:cNvCxnSpPr>
          <p:nvPr/>
        </p:nvCxnSpPr>
        <p:spPr bwMode="auto">
          <a:xfrm>
            <a:off x="11145838" y="306411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131" name="AutoShape 11">
            <a:extLst>
              <a:ext uri="{FF2B5EF4-FFF2-40B4-BE49-F238E27FC236}">
                <a16:creationId xmlns:a16="http://schemas.microsoft.com/office/drawing/2014/main" id="{6D4354DD-85D4-4207-A966-09398918AD56}"/>
              </a:ext>
            </a:extLst>
          </p:cNvPr>
          <p:cNvCxnSpPr>
            <a:cxnSpLocks noChangeShapeType="1"/>
          </p:cNvCxnSpPr>
          <p:nvPr/>
        </p:nvCxnSpPr>
        <p:spPr bwMode="auto">
          <a:xfrm>
            <a:off x="10985500" y="304506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5" name="Line 14">
            <a:extLst>
              <a:ext uri="{FF2B5EF4-FFF2-40B4-BE49-F238E27FC236}">
                <a16:creationId xmlns:a16="http://schemas.microsoft.com/office/drawing/2014/main" id="{0499159D-3A32-44FA-AF2B-A1B3CB4A81AC}"/>
              </a:ext>
            </a:extLst>
          </p:cNvPr>
          <p:cNvSpPr>
            <a:spLocks noChangeShapeType="1"/>
          </p:cNvSpPr>
          <p:nvPr/>
        </p:nvSpPr>
        <p:spPr bwMode="auto">
          <a:xfrm>
            <a:off x="8810625" y="3510203"/>
            <a:ext cx="23431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8">
            <a:extLst>
              <a:ext uri="{FF2B5EF4-FFF2-40B4-BE49-F238E27FC236}">
                <a16:creationId xmlns:a16="http://schemas.microsoft.com/office/drawing/2014/main" id="{2EEDFE7A-DF31-4BD3-BAF4-7C9885A18784}"/>
              </a:ext>
            </a:extLst>
          </p:cNvPr>
          <p:cNvSpPr txBox="1">
            <a:spLocks noChangeArrowheads="1"/>
          </p:cNvSpPr>
          <p:nvPr/>
        </p:nvSpPr>
        <p:spPr bwMode="auto">
          <a:xfrm>
            <a:off x="8296275" y="2538653"/>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1" name="TextBox 140">
            <a:extLst>
              <a:ext uri="{FF2B5EF4-FFF2-40B4-BE49-F238E27FC236}">
                <a16:creationId xmlns:a16="http://schemas.microsoft.com/office/drawing/2014/main" id="{33A86D10-750D-4651-8AA4-D895BEF2F334}"/>
              </a:ext>
            </a:extLst>
          </p:cNvPr>
          <p:cNvSpPr txBox="1"/>
          <p:nvPr/>
        </p:nvSpPr>
        <p:spPr>
          <a:xfrm>
            <a:off x="538602" y="2279097"/>
            <a:ext cx="6560190" cy="2462213"/>
          </a:xfrm>
          <a:prstGeom prst="rect">
            <a:avLst/>
          </a:prstGeom>
          <a:noFill/>
        </p:spPr>
        <p:txBody>
          <a:bodyPr wrap="square" rtlCol="0">
            <a:spAutoFit/>
          </a:bodyPr>
          <a:lstStyle/>
          <a:p>
            <a:r>
              <a:rPr lang="en-US" sz="1400" dirty="0">
                <a:latin typeface="Arial Narrow" panose="020B0606020202030204" pitchFamily="34" charset="0"/>
              </a:rPr>
              <a:t>We are going to take the number 273 into a period of history. This is the history of Pyrrhus. You have probably heard of us speak of this king, and again we’ve gone into more detail in other studies late last year. We will go through it fairly quickly so we can spend some time in these studies dealing with the lessons we learned from it. We’re just going to cover the history of Pyrrhus.</a:t>
            </a:r>
          </a:p>
          <a:p>
            <a:r>
              <a:rPr lang="en-US" sz="1400" dirty="0">
                <a:latin typeface="Arial Narrow" panose="020B0606020202030204" pitchFamily="34" charset="0"/>
              </a:rPr>
              <a:t>  </a:t>
            </a:r>
          </a:p>
          <a:p>
            <a:r>
              <a:rPr lang="en-US" sz="1400" dirty="0">
                <a:latin typeface="Arial Narrow" panose="020B0606020202030204" pitchFamily="34" charset="0"/>
              </a:rPr>
              <a:t> </a:t>
            </a:r>
          </a:p>
          <a:p>
            <a:r>
              <a:rPr lang="en-US" sz="1400" dirty="0">
                <a:latin typeface="Arial Narrow" panose="020B0606020202030204" pitchFamily="34" charset="0"/>
              </a:rPr>
              <a:t>323 BC, the death of Alexander the Great; so when we go to 273 BC, it’s closely connected with that history. We’re going to consider the breakdown of Alexander’s Empire and the generals that arose in that history.</a:t>
            </a:r>
          </a:p>
          <a:p>
            <a:r>
              <a:rPr lang="en-US" sz="1400" dirty="0">
                <a:latin typeface="Arial Narrow" panose="020B0606020202030204" pitchFamily="34" charset="0"/>
              </a:rPr>
              <a:t> </a:t>
            </a:r>
          </a:p>
        </p:txBody>
      </p:sp>
      <p:sp>
        <p:nvSpPr>
          <p:cNvPr id="148" name="Text Box 6">
            <a:extLst>
              <a:ext uri="{FF2B5EF4-FFF2-40B4-BE49-F238E27FC236}">
                <a16:creationId xmlns:a16="http://schemas.microsoft.com/office/drawing/2014/main" id="{C9AB79C5-F95D-45F1-8A12-62A57BC9B44C}"/>
              </a:ext>
            </a:extLst>
          </p:cNvPr>
          <p:cNvSpPr txBox="1">
            <a:spLocks noChangeArrowheads="1"/>
          </p:cNvSpPr>
          <p:nvPr/>
        </p:nvSpPr>
        <p:spPr bwMode="auto">
          <a:xfrm>
            <a:off x="6621096" y="1001159"/>
            <a:ext cx="1451341" cy="6179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Alexander dies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b="1" dirty="0">
                <a:solidFill>
                  <a:srgbClr val="000000"/>
                </a:solidFill>
                <a:latin typeface="Arial Narrow" panose="020B0606020202030204" pitchFamily="34" charset="0"/>
              </a:rPr>
              <a:t>323 BC</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71153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1DB35D0-6D2B-4881-A349-1559D4594626}"/>
              </a:ext>
            </a:extLst>
          </p:cNvPr>
          <p:cNvSpPr>
            <a:spLocks noGrp="1"/>
          </p:cNvSpPr>
          <p:nvPr>
            <p:ph type="sldNum" sz="quarter" idx="12"/>
          </p:nvPr>
        </p:nvSpPr>
        <p:spPr/>
        <p:txBody>
          <a:bodyPr/>
          <a:lstStyle/>
          <a:p>
            <a:fld id="{1E1B8BD3-EEEF-4896-BEE3-06C250004F3C}" type="slidenum">
              <a:rPr lang="en-US" smtClean="0"/>
              <a:pPr/>
              <a:t>14</a:t>
            </a:fld>
            <a:endParaRPr lang="en-US" dirty="0"/>
          </a:p>
        </p:txBody>
      </p:sp>
      <p:sp>
        <p:nvSpPr>
          <p:cNvPr id="4" name="Text Box 2">
            <a:extLst>
              <a:ext uri="{FF2B5EF4-FFF2-40B4-BE49-F238E27FC236}">
                <a16:creationId xmlns:a16="http://schemas.microsoft.com/office/drawing/2014/main" id="{3017DF8F-879D-4E05-969B-B400755A6620}"/>
              </a:ext>
            </a:extLst>
          </p:cNvPr>
          <p:cNvSpPr txBox="1">
            <a:spLocks noChangeArrowheads="1"/>
          </p:cNvSpPr>
          <p:nvPr/>
        </p:nvSpPr>
        <p:spPr bwMode="auto">
          <a:xfrm>
            <a:off x="7046752" y="2127862"/>
            <a:ext cx="4457700" cy="2206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6147" name="AutoShape 3">
            <a:extLst>
              <a:ext uri="{FF2B5EF4-FFF2-40B4-BE49-F238E27FC236}">
                <a16:creationId xmlns:a16="http://schemas.microsoft.com/office/drawing/2014/main" id="{6AA666CE-F1E7-45AD-BE27-1AC78209BEC9}"/>
              </a:ext>
            </a:extLst>
          </p:cNvPr>
          <p:cNvCxnSpPr>
            <a:cxnSpLocks noChangeShapeType="1"/>
          </p:cNvCxnSpPr>
          <p:nvPr/>
        </p:nvCxnSpPr>
        <p:spPr bwMode="auto">
          <a:xfrm>
            <a:off x="8464390" y="3202600"/>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148" name="AutoShape 4">
            <a:extLst>
              <a:ext uri="{FF2B5EF4-FFF2-40B4-BE49-F238E27FC236}">
                <a16:creationId xmlns:a16="http://schemas.microsoft.com/office/drawing/2014/main" id="{E6E3A26B-9776-4625-B3EB-FBA9DF105690}"/>
              </a:ext>
            </a:extLst>
          </p:cNvPr>
          <p:cNvCxnSpPr>
            <a:cxnSpLocks noChangeShapeType="1"/>
          </p:cNvCxnSpPr>
          <p:nvPr/>
        </p:nvCxnSpPr>
        <p:spPr bwMode="auto">
          <a:xfrm>
            <a:off x="8304052" y="3183550"/>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 name="Text Box 5">
            <a:extLst>
              <a:ext uri="{FF2B5EF4-FFF2-40B4-BE49-F238E27FC236}">
                <a16:creationId xmlns:a16="http://schemas.microsoft.com/office/drawing/2014/main" id="{697EEE3D-5DCB-4639-9B22-B5D658A0C8FE}"/>
              </a:ext>
            </a:extLst>
          </p:cNvPr>
          <p:cNvSpPr txBox="1">
            <a:spLocks noChangeArrowheads="1"/>
          </p:cNvSpPr>
          <p:nvPr/>
        </p:nvSpPr>
        <p:spPr bwMode="auto">
          <a:xfrm>
            <a:off x="7056277" y="2562837"/>
            <a:ext cx="633413"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Pyrrhus &amp; Rome”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6">
            <a:extLst>
              <a:ext uri="{FF2B5EF4-FFF2-40B4-BE49-F238E27FC236}">
                <a16:creationId xmlns:a16="http://schemas.microsoft.com/office/drawing/2014/main" id="{9EC9425A-0491-4C94-A064-E1924B54E8FF}"/>
              </a:ext>
            </a:extLst>
          </p:cNvPr>
          <p:cNvSpPr txBox="1">
            <a:spLocks noChangeArrowheads="1"/>
          </p:cNvSpPr>
          <p:nvPr/>
        </p:nvSpPr>
        <p:spPr bwMode="auto">
          <a:xfrm>
            <a:off x="7056277" y="2105637"/>
            <a:ext cx="857250"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Pyrrhic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6151" name="AutoShape 7">
            <a:extLst>
              <a:ext uri="{FF2B5EF4-FFF2-40B4-BE49-F238E27FC236}">
                <a16:creationId xmlns:a16="http://schemas.microsoft.com/office/drawing/2014/main" id="{C8384805-272D-418E-A9CF-EF537A87BD91}"/>
              </a:ext>
            </a:extLst>
          </p:cNvPr>
          <p:cNvCxnSpPr>
            <a:cxnSpLocks noChangeShapeType="1"/>
          </p:cNvCxnSpPr>
          <p:nvPr/>
        </p:nvCxnSpPr>
        <p:spPr bwMode="auto">
          <a:xfrm>
            <a:off x="9599452" y="3215300"/>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152" name="AutoShape 8">
            <a:extLst>
              <a:ext uri="{FF2B5EF4-FFF2-40B4-BE49-F238E27FC236}">
                <a16:creationId xmlns:a16="http://schemas.microsoft.com/office/drawing/2014/main" id="{8024E734-8675-46AF-A01E-5B3DF30DBBC5}"/>
              </a:ext>
            </a:extLst>
          </p:cNvPr>
          <p:cNvCxnSpPr>
            <a:cxnSpLocks noChangeShapeType="1"/>
          </p:cNvCxnSpPr>
          <p:nvPr/>
        </p:nvCxnSpPr>
        <p:spPr bwMode="auto">
          <a:xfrm>
            <a:off x="9439115" y="3197837"/>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7" name="Text Box 9">
            <a:extLst>
              <a:ext uri="{FF2B5EF4-FFF2-40B4-BE49-F238E27FC236}">
                <a16:creationId xmlns:a16="http://schemas.microsoft.com/office/drawing/2014/main" id="{260C14CC-1EBD-41A9-9B7F-E04035B032C1}"/>
              </a:ext>
            </a:extLst>
          </p:cNvPr>
          <p:cNvSpPr txBox="1">
            <a:spLocks noChangeArrowheads="1"/>
          </p:cNvSpPr>
          <p:nvPr/>
        </p:nvSpPr>
        <p:spPr bwMode="auto">
          <a:xfrm>
            <a:off x="9302590" y="2720000"/>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6154" name="AutoShape 10">
            <a:extLst>
              <a:ext uri="{FF2B5EF4-FFF2-40B4-BE49-F238E27FC236}">
                <a16:creationId xmlns:a16="http://schemas.microsoft.com/office/drawing/2014/main" id="{B6762056-7722-4DFD-902B-8ED6EE1FB1CA}"/>
              </a:ext>
            </a:extLst>
          </p:cNvPr>
          <p:cNvCxnSpPr>
            <a:cxnSpLocks noChangeShapeType="1"/>
          </p:cNvCxnSpPr>
          <p:nvPr/>
        </p:nvCxnSpPr>
        <p:spPr bwMode="auto">
          <a:xfrm>
            <a:off x="10763090" y="3202600"/>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155" name="AutoShape 11">
            <a:extLst>
              <a:ext uri="{FF2B5EF4-FFF2-40B4-BE49-F238E27FC236}">
                <a16:creationId xmlns:a16="http://schemas.microsoft.com/office/drawing/2014/main" id="{3A888BDB-7AB6-4F35-935F-84121F5B0F88}"/>
              </a:ext>
            </a:extLst>
          </p:cNvPr>
          <p:cNvCxnSpPr>
            <a:cxnSpLocks noChangeShapeType="1"/>
          </p:cNvCxnSpPr>
          <p:nvPr/>
        </p:nvCxnSpPr>
        <p:spPr bwMode="auto">
          <a:xfrm>
            <a:off x="10602752" y="3183550"/>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 name="Text Box 12">
            <a:extLst>
              <a:ext uri="{FF2B5EF4-FFF2-40B4-BE49-F238E27FC236}">
                <a16:creationId xmlns:a16="http://schemas.microsoft.com/office/drawing/2014/main" id="{D7D41671-E0CD-4ACA-87EA-DD31714105E0}"/>
              </a:ext>
            </a:extLst>
          </p:cNvPr>
          <p:cNvSpPr txBox="1">
            <a:spLocks noChangeArrowheads="1"/>
          </p:cNvSpPr>
          <p:nvPr/>
        </p:nvSpPr>
        <p:spPr bwMode="auto">
          <a:xfrm>
            <a:off x="10466227" y="2515212"/>
            <a:ext cx="631825" cy="706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-272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13">
            <a:extLst>
              <a:ext uri="{FF2B5EF4-FFF2-40B4-BE49-F238E27FC236}">
                <a16:creationId xmlns:a16="http://schemas.microsoft.com/office/drawing/2014/main" id="{BDDBC90F-3015-4A1F-B53F-6196E7D172C5}"/>
              </a:ext>
            </a:extLst>
          </p:cNvPr>
          <p:cNvSpPr txBox="1">
            <a:spLocks noChangeArrowheads="1"/>
          </p:cNvSpPr>
          <p:nvPr/>
        </p:nvSpPr>
        <p:spPr bwMode="auto">
          <a:xfrm>
            <a:off x="9285127" y="3705837"/>
            <a:ext cx="633413"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Egypt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Arial Narrow" panose="020B0606020202030204" pitchFamily="34" charset="0"/>
              </a:rPr>
              <a:t>→</a:t>
            </a: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Rome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14">
            <a:extLst>
              <a:ext uri="{FF2B5EF4-FFF2-40B4-BE49-F238E27FC236}">
                <a16:creationId xmlns:a16="http://schemas.microsoft.com/office/drawing/2014/main" id="{C25D7549-9B98-464F-9C93-5152A9687AC0}"/>
              </a:ext>
            </a:extLst>
          </p:cNvPr>
          <p:cNvSpPr>
            <a:spLocks noChangeShapeType="1"/>
          </p:cNvSpPr>
          <p:nvPr/>
        </p:nvSpPr>
        <p:spPr bwMode="auto">
          <a:xfrm>
            <a:off x="8427877" y="3648687"/>
            <a:ext cx="23431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11" name="Group 15">
            <a:extLst>
              <a:ext uri="{FF2B5EF4-FFF2-40B4-BE49-F238E27FC236}">
                <a16:creationId xmlns:a16="http://schemas.microsoft.com/office/drawing/2014/main" id="{D1A0C942-43E4-4B17-B0BE-60B66637F29D}"/>
              </a:ext>
            </a:extLst>
          </p:cNvPr>
          <p:cNvGrpSpPr>
            <a:grpSpLocks/>
          </p:cNvGrpSpPr>
          <p:nvPr/>
        </p:nvGrpSpPr>
        <p:grpSpPr bwMode="auto">
          <a:xfrm>
            <a:off x="7061040" y="2448537"/>
            <a:ext cx="1195387" cy="514350"/>
            <a:chOff x="106760424" y="106299000"/>
            <a:chExt cx="1310226" cy="581946"/>
          </a:xfrm>
        </p:grpSpPr>
        <p:sp>
          <p:nvSpPr>
            <p:cNvPr id="12" name="Freeform 16">
              <a:extLst>
                <a:ext uri="{FF2B5EF4-FFF2-40B4-BE49-F238E27FC236}">
                  <a16:creationId xmlns:a16="http://schemas.microsoft.com/office/drawing/2014/main" id="{83C68173-537F-43DA-9872-2E1836B00523}"/>
                </a:ext>
              </a:extLst>
            </p:cNvPr>
            <p:cNvSpPr>
              <a:spLocks/>
            </p:cNvSpPr>
            <p:nvPr/>
          </p:nvSpPr>
          <p:spPr bwMode="auto">
            <a:xfrm>
              <a:off x="106760424" y="106299000"/>
              <a:ext cx="1293818" cy="581946"/>
            </a:xfrm>
            <a:custGeom>
              <a:avLst/>
              <a:gdLst>
                <a:gd name="T0" fmla="*/ 52926 w 1293818"/>
                <a:gd name="T1" fmla="*/ 47625 h 581946"/>
                <a:gd name="T2" fmla="*/ 119601 w 1293818"/>
                <a:gd name="T3" fmla="*/ 28575 h 581946"/>
                <a:gd name="T4" fmla="*/ 176751 w 1293818"/>
                <a:gd name="T5" fmla="*/ 9525 h 581946"/>
                <a:gd name="T6" fmla="*/ 233901 w 1293818"/>
                <a:gd name="T7" fmla="*/ 0 h 581946"/>
                <a:gd name="T8" fmla="*/ 414876 w 1293818"/>
                <a:gd name="T9" fmla="*/ 9525 h 581946"/>
                <a:gd name="T10" fmla="*/ 443451 w 1293818"/>
                <a:gd name="T11" fmla="*/ 19050 h 581946"/>
                <a:gd name="T12" fmla="*/ 481551 w 1293818"/>
                <a:gd name="T13" fmla="*/ 28575 h 581946"/>
                <a:gd name="T14" fmla="*/ 510126 w 1293818"/>
                <a:gd name="T15" fmla="*/ 38100 h 581946"/>
                <a:gd name="T16" fmla="*/ 567276 w 1293818"/>
                <a:gd name="T17" fmla="*/ 76200 h 581946"/>
                <a:gd name="T18" fmla="*/ 681576 w 1293818"/>
                <a:gd name="T19" fmla="*/ 104775 h 581946"/>
                <a:gd name="T20" fmla="*/ 710151 w 1293818"/>
                <a:gd name="T21" fmla="*/ 114300 h 581946"/>
                <a:gd name="T22" fmla="*/ 738726 w 1293818"/>
                <a:gd name="T23" fmla="*/ 123825 h 581946"/>
                <a:gd name="T24" fmla="*/ 767301 w 1293818"/>
                <a:gd name="T25" fmla="*/ 152400 h 581946"/>
                <a:gd name="T26" fmla="*/ 795876 w 1293818"/>
                <a:gd name="T27" fmla="*/ 161925 h 581946"/>
                <a:gd name="T28" fmla="*/ 833976 w 1293818"/>
                <a:gd name="T29" fmla="*/ 180975 h 581946"/>
                <a:gd name="T30" fmla="*/ 862551 w 1293818"/>
                <a:gd name="T31" fmla="*/ 209550 h 581946"/>
                <a:gd name="T32" fmla="*/ 891126 w 1293818"/>
                <a:gd name="T33" fmla="*/ 228600 h 581946"/>
                <a:gd name="T34" fmla="*/ 919701 w 1293818"/>
                <a:gd name="T35" fmla="*/ 257175 h 581946"/>
                <a:gd name="T36" fmla="*/ 948276 w 1293818"/>
                <a:gd name="T37" fmla="*/ 276225 h 581946"/>
                <a:gd name="T38" fmla="*/ 976851 w 1293818"/>
                <a:gd name="T39" fmla="*/ 304800 h 581946"/>
                <a:gd name="T40" fmla="*/ 1034001 w 1293818"/>
                <a:gd name="T41" fmla="*/ 342900 h 581946"/>
                <a:gd name="T42" fmla="*/ 1072101 w 1293818"/>
                <a:gd name="T43" fmla="*/ 371475 h 581946"/>
                <a:gd name="T44" fmla="*/ 1100676 w 1293818"/>
                <a:gd name="T45" fmla="*/ 381000 h 581946"/>
                <a:gd name="T46" fmla="*/ 1129251 w 1293818"/>
                <a:gd name="T47" fmla="*/ 400050 h 581946"/>
                <a:gd name="T48" fmla="*/ 1167351 w 1293818"/>
                <a:gd name="T49" fmla="*/ 419100 h 581946"/>
                <a:gd name="T50" fmla="*/ 1176876 w 1293818"/>
                <a:gd name="T51" fmla="*/ 447675 h 581946"/>
                <a:gd name="T52" fmla="*/ 1234026 w 1293818"/>
                <a:gd name="T53" fmla="*/ 485775 h 581946"/>
                <a:gd name="T54" fmla="*/ 1253076 w 1293818"/>
                <a:gd name="T55" fmla="*/ 514350 h 581946"/>
                <a:gd name="T56" fmla="*/ 1262601 w 1293818"/>
                <a:gd name="T57" fmla="*/ 542925 h 581946"/>
                <a:gd name="T58" fmla="*/ 1291176 w 1293818"/>
                <a:gd name="T59" fmla="*/ 571500 h 5819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93818" h="581946">
                  <a:moveTo>
                    <a:pt x="52926" y="47625"/>
                  </a:moveTo>
                  <a:cubicBezTo>
                    <a:pt x="148958" y="15614"/>
                    <a:pt x="0" y="64455"/>
                    <a:pt x="119601" y="28575"/>
                  </a:cubicBezTo>
                  <a:cubicBezTo>
                    <a:pt x="138835" y="22805"/>
                    <a:pt x="157701" y="15875"/>
                    <a:pt x="176751" y="9525"/>
                  </a:cubicBezTo>
                  <a:cubicBezTo>
                    <a:pt x="195073" y="3418"/>
                    <a:pt x="214851" y="3175"/>
                    <a:pt x="233901" y="0"/>
                  </a:cubicBezTo>
                  <a:cubicBezTo>
                    <a:pt x="294226" y="3175"/>
                    <a:pt x="354716" y="4056"/>
                    <a:pt x="414876" y="9525"/>
                  </a:cubicBezTo>
                  <a:cubicBezTo>
                    <a:pt x="424875" y="10434"/>
                    <a:pt x="433797" y="16292"/>
                    <a:pt x="443451" y="19050"/>
                  </a:cubicBezTo>
                  <a:cubicBezTo>
                    <a:pt x="456038" y="22646"/>
                    <a:pt x="468964" y="24979"/>
                    <a:pt x="481551" y="28575"/>
                  </a:cubicBezTo>
                  <a:cubicBezTo>
                    <a:pt x="491205" y="31333"/>
                    <a:pt x="501349" y="33224"/>
                    <a:pt x="510126" y="38100"/>
                  </a:cubicBezTo>
                  <a:cubicBezTo>
                    <a:pt x="530140" y="49219"/>
                    <a:pt x="544692" y="72436"/>
                    <a:pt x="567276" y="76200"/>
                  </a:cubicBezTo>
                  <a:cubicBezTo>
                    <a:pt x="644233" y="89026"/>
                    <a:pt x="606104" y="79618"/>
                    <a:pt x="681576" y="104775"/>
                  </a:cubicBezTo>
                  <a:cubicBezTo>
                    <a:pt x="691101" y="107950"/>
                    <a:pt x="700626" y="111125"/>
                    <a:pt x="710151" y="114300"/>
                  </a:cubicBezTo>
                  <a:cubicBezTo>
                    <a:pt x="719676" y="117475"/>
                    <a:pt x="738726" y="123825"/>
                    <a:pt x="738726" y="123825"/>
                  </a:cubicBezTo>
                  <a:cubicBezTo>
                    <a:pt x="748251" y="133350"/>
                    <a:pt x="756093" y="144928"/>
                    <a:pt x="767301" y="152400"/>
                  </a:cubicBezTo>
                  <a:cubicBezTo>
                    <a:pt x="775655" y="157969"/>
                    <a:pt x="786648" y="157970"/>
                    <a:pt x="795876" y="161925"/>
                  </a:cubicBezTo>
                  <a:cubicBezTo>
                    <a:pt x="808927" y="167518"/>
                    <a:pt x="822422" y="172722"/>
                    <a:pt x="833976" y="180975"/>
                  </a:cubicBezTo>
                  <a:cubicBezTo>
                    <a:pt x="844937" y="188805"/>
                    <a:pt x="852203" y="200926"/>
                    <a:pt x="862551" y="209550"/>
                  </a:cubicBezTo>
                  <a:cubicBezTo>
                    <a:pt x="871345" y="216879"/>
                    <a:pt x="882332" y="221271"/>
                    <a:pt x="891126" y="228600"/>
                  </a:cubicBezTo>
                  <a:cubicBezTo>
                    <a:pt x="901474" y="237224"/>
                    <a:pt x="909353" y="248551"/>
                    <a:pt x="919701" y="257175"/>
                  </a:cubicBezTo>
                  <a:cubicBezTo>
                    <a:pt x="928495" y="264504"/>
                    <a:pt x="939482" y="268896"/>
                    <a:pt x="948276" y="276225"/>
                  </a:cubicBezTo>
                  <a:cubicBezTo>
                    <a:pt x="958624" y="284849"/>
                    <a:pt x="966218" y="296530"/>
                    <a:pt x="976851" y="304800"/>
                  </a:cubicBezTo>
                  <a:cubicBezTo>
                    <a:pt x="994923" y="318856"/>
                    <a:pt x="1014951" y="330200"/>
                    <a:pt x="1034001" y="342900"/>
                  </a:cubicBezTo>
                  <a:cubicBezTo>
                    <a:pt x="1047210" y="351706"/>
                    <a:pt x="1058318" y="363599"/>
                    <a:pt x="1072101" y="371475"/>
                  </a:cubicBezTo>
                  <a:cubicBezTo>
                    <a:pt x="1080818" y="376456"/>
                    <a:pt x="1091696" y="376510"/>
                    <a:pt x="1100676" y="381000"/>
                  </a:cubicBezTo>
                  <a:cubicBezTo>
                    <a:pt x="1110915" y="386120"/>
                    <a:pt x="1119312" y="394370"/>
                    <a:pt x="1129251" y="400050"/>
                  </a:cubicBezTo>
                  <a:cubicBezTo>
                    <a:pt x="1141579" y="407095"/>
                    <a:pt x="1154651" y="412750"/>
                    <a:pt x="1167351" y="419100"/>
                  </a:cubicBezTo>
                  <a:cubicBezTo>
                    <a:pt x="1170526" y="428625"/>
                    <a:pt x="1169776" y="440575"/>
                    <a:pt x="1176876" y="447675"/>
                  </a:cubicBezTo>
                  <a:cubicBezTo>
                    <a:pt x="1193065" y="463864"/>
                    <a:pt x="1234026" y="485775"/>
                    <a:pt x="1234026" y="485775"/>
                  </a:cubicBezTo>
                  <a:cubicBezTo>
                    <a:pt x="1240376" y="495300"/>
                    <a:pt x="1247956" y="504111"/>
                    <a:pt x="1253076" y="514350"/>
                  </a:cubicBezTo>
                  <a:cubicBezTo>
                    <a:pt x="1257566" y="523330"/>
                    <a:pt x="1256329" y="535085"/>
                    <a:pt x="1262601" y="542925"/>
                  </a:cubicBezTo>
                  <a:cubicBezTo>
                    <a:pt x="1293818" y="581946"/>
                    <a:pt x="1291176" y="545477"/>
                    <a:pt x="1291176" y="571500"/>
                  </a:cubicBezTo>
                </a:path>
              </a:pathLst>
            </a:custGeom>
            <a:noFill/>
            <a:ln w="254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7">
              <a:extLst>
                <a:ext uri="{FF2B5EF4-FFF2-40B4-BE49-F238E27FC236}">
                  <a16:creationId xmlns:a16="http://schemas.microsoft.com/office/drawing/2014/main" id="{D2466AE3-7A94-423E-9CE0-FFE3AC2C2919}"/>
                </a:ext>
              </a:extLst>
            </p:cNvPr>
            <p:cNvSpPr>
              <a:spLocks noChangeShapeType="1"/>
            </p:cNvSpPr>
            <p:nvPr/>
          </p:nvSpPr>
          <p:spPr bwMode="auto">
            <a:xfrm>
              <a:off x="108013500" y="106813350"/>
              <a:ext cx="57150" cy="571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4" name="Text Box 18">
            <a:extLst>
              <a:ext uri="{FF2B5EF4-FFF2-40B4-BE49-F238E27FC236}">
                <a16:creationId xmlns:a16="http://schemas.microsoft.com/office/drawing/2014/main" id="{6E7323CE-8D33-4C74-AB1A-3F2019C737E9}"/>
              </a:ext>
            </a:extLst>
          </p:cNvPr>
          <p:cNvSpPr txBox="1">
            <a:spLocks noChangeArrowheads="1"/>
          </p:cNvSpPr>
          <p:nvPr/>
        </p:nvSpPr>
        <p:spPr bwMode="auto">
          <a:xfrm>
            <a:off x="7913527" y="2677137"/>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-275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Benevenutum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9">
            <a:extLst>
              <a:ext uri="{FF2B5EF4-FFF2-40B4-BE49-F238E27FC236}">
                <a16:creationId xmlns:a16="http://schemas.microsoft.com/office/drawing/2014/main" id="{276E3D70-AD9C-4221-89B4-D473A1B1BB5A}"/>
              </a:ext>
            </a:extLst>
          </p:cNvPr>
          <p:cNvSpPr txBox="1">
            <a:spLocks noChangeArrowheads="1"/>
          </p:cNvSpPr>
          <p:nvPr/>
        </p:nvSpPr>
        <p:spPr bwMode="auto">
          <a:xfrm>
            <a:off x="10428127" y="3705837"/>
            <a:ext cx="633413"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Rome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Arial Narrow" panose="020B0606020202030204" pitchFamily="34" charset="0"/>
              </a:rPr>
              <a:t>→</a:t>
            </a: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Egypt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Box 15">
            <a:extLst>
              <a:ext uri="{FF2B5EF4-FFF2-40B4-BE49-F238E27FC236}">
                <a16:creationId xmlns:a16="http://schemas.microsoft.com/office/drawing/2014/main" id="{75372765-2A5D-49A7-AC43-1F46E5F9AFE1}"/>
              </a:ext>
            </a:extLst>
          </p:cNvPr>
          <p:cNvSpPr txBox="1"/>
          <p:nvPr/>
        </p:nvSpPr>
        <p:spPr>
          <a:xfrm>
            <a:off x="729042" y="1426128"/>
            <a:ext cx="5830349" cy="4678204"/>
          </a:xfrm>
          <a:prstGeom prst="rect">
            <a:avLst/>
          </a:prstGeom>
          <a:noFill/>
        </p:spPr>
        <p:txBody>
          <a:bodyPr wrap="square" rtlCol="0">
            <a:spAutoFit/>
          </a:bodyPr>
          <a:lstStyle/>
          <a:p>
            <a:r>
              <a:rPr lang="en-US" sz="1400" dirty="0">
                <a:latin typeface="Arial Narrow" panose="020B0606020202030204" pitchFamily="34" charset="0"/>
              </a:rPr>
              <a:t>We’ll paraphrase a couple of quotes. This is from the writing of A.T. Jones, “The Great Empires of Bible History” page 220 paragraph 1:   He says that the reputation of the Romans was now growing in 273 BC because they’ve just fought a six-year war with Pyrrhus. So in 273 BC, A.T. Jones starts introducing the history of Rome. What he's saying in this history is that Rome begins to be noticed by foreign nations, in particular by Egypt. This is taking us to the history of the first rise of Rome. Before 273 BC, it worked in relative obscurity. People weren’t taking much notice of the activity of Rome, at least within the Greek Empire, and the breakup of that Empire. Egypt, Babylon, </a:t>
            </a:r>
            <a:r>
              <a:rPr lang="en-US" sz="1400" dirty="0" err="1">
                <a:latin typeface="Arial Narrow" panose="020B0606020202030204" pitchFamily="34" charset="0"/>
              </a:rPr>
              <a:t>Seluecus</a:t>
            </a:r>
            <a:r>
              <a:rPr lang="en-US" sz="1400" dirty="0">
                <a:latin typeface="Arial Narrow" panose="020B0606020202030204" pitchFamily="34" charset="0"/>
              </a:rPr>
              <a:t>, Ptolemy, all of those generals. No one was paying much attention to Rome. But there's a six-year war between Pyrrhus and Rome and because of that war, Egypt sends Ambassadors to Rome. Egypt sends over ambassadors in 273 BC.</a:t>
            </a:r>
          </a:p>
          <a:p>
            <a:r>
              <a:rPr lang="en-US" sz="1400" dirty="0">
                <a:latin typeface="Arial Narrow" panose="020B0606020202030204" pitchFamily="34" charset="0"/>
              </a:rPr>
              <a:t> </a:t>
            </a:r>
          </a:p>
          <a:p>
            <a:r>
              <a:rPr lang="en-US" sz="1400" dirty="0">
                <a:latin typeface="Arial Narrow" panose="020B0606020202030204" pitchFamily="34" charset="0"/>
              </a:rPr>
              <a:t>We’ll paraphrase another quote, this is a book called “A Critical History of Early Rome”.  Prior to this history, there is a 6 year war between Pyrrhus and Rome, and it’s known as the Pyrrhic War. There’s 3 battles that all take you to the last and final battle in 275 BC, the battle of </a:t>
            </a:r>
            <a:r>
              <a:rPr lang="en-US" sz="1400" dirty="0" err="1">
                <a:latin typeface="Arial Narrow" panose="020B0606020202030204" pitchFamily="34" charset="0"/>
              </a:rPr>
              <a:t>Beneventum</a:t>
            </a:r>
            <a:r>
              <a:rPr lang="en-US" sz="1400" dirty="0">
                <a:latin typeface="Arial Narrow" panose="020B0606020202030204" pitchFamily="34" charset="0"/>
              </a:rPr>
              <a:t>. So it places </a:t>
            </a:r>
            <a:r>
              <a:rPr lang="en-US" sz="1400" dirty="0" err="1">
                <a:latin typeface="Arial Narrow" panose="020B0606020202030204" pitchFamily="34" charset="0"/>
              </a:rPr>
              <a:t>Beneventum</a:t>
            </a:r>
            <a:r>
              <a:rPr lang="en-US" sz="1400" dirty="0">
                <a:latin typeface="Arial Narrow" panose="020B0606020202030204" pitchFamily="34" charset="0"/>
              </a:rPr>
              <a:t>, the end of this war, in 275 BC. A couple of years later in 273 BC, Egypt recognizes the rise of Rome.  In 272 BC, AT Jones says the following year Rome sends Ambassadors to Egypt. In 275 BC, you see the end of a war, a 6 year war known as the Pyrrhic War, and this was Pyrrhus fighting Rome.</a:t>
            </a:r>
          </a:p>
          <a:p>
            <a:r>
              <a:rPr lang="en-US" dirty="0"/>
              <a:t> </a:t>
            </a:r>
          </a:p>
        </p:txBody>
      </p:sp>
    </p:spTree>
    <p:extLst>
      <p:ext uri="{BB962C8B-B14F-4D97-AF65-F5344CB8AC3E}">
        <p14:creationId xmlns:p14="http://schemas.microsoft.com/office/powerpoint/2010/main" val="186776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B7F18F0-481E-44F2-8B8B-A676073EEEBF}"/>
              </a:ext>
            </a:extLst>
          </p:cNvPr>
          <p:cNvSpPr>
            <a:spLocks noGrp="1"/>
          </p:cNvSpPr>
          <p:nvPr>
            <p:ph type="sldNum" sz="quarter" idx="12"/>
          </p:nvPr>
        </p:nvSpPr>
        <p:spPr/>
        <p:txBody>
          <a:bodyPr/>
          <a:lstStyle/>
          <a:p>
            <a:fld id="{1E1B8BD3-EEEF-4896-BEE3-06C250004F3C}" type="slidenum">
              <a:rPr lang="en-US" smtClean="0"/>
              <a:pPr/>
              <a:t>15</a:t>
            </a:fld>
            <a:endParaRPr lang="en-US" dirty="0"/>
          </a:p>
        </p:txBody>
      </p:sp>
      <p:pic>
        <p:nvPicPr>
          <p:cNvPr id="7171" name="Picture 3">
            <a:extLst>
              <a:ext uri="{FF2B5EF4-FFF2-40B4-BE49-F238E27FC236}">
                <a16:creationId xmlns:a16="http://schemas.microsoft.com/office/drawing/2014/main" id="{D00315CC-3E21-46C8-B9F1-5E1481602F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0857" y="1140226"/>
            <a:ext cx="4182655" cy="46558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 name="Freeform 4">
            <a:extLst>
              <a:ext uri="{FF2B5EF4-FFF2-40B4-BE49-F238E27FC236}">
                <a16:creationId xmlns:a16="http://schemas.microsoft.com/office/drawing/2014/main" id="{26412FCB-19B1-4D4A-B615-305AD79F5B06}"/>
              </a:ext>
            </a:extLst>
          </p:cNvPr>
          <p:cNvSpPr>
            <a:spLocks/>
          </p:cNvSpPr>
          <p:nvPr/>
        </p:nvSpPr>
        <p:spPr bwMode="auto">
          <a:xfrm>
            <a:off x="9031412" y="3400102"/>
            <a:ext cx="587270" cy="326729"/>
          </a:xfrm>
          <a:custGeom>
            <a:avLst/>
            <a:gdLst>
              <a:gd name="T0" fmla="*/ 0 w 419100"/>
              <a:gd name="T1" fmla="*/ 228600 h 228600"/>
              <a:gd name="T2" fmla="*/ 19050 w 419100"/>
              <a:gd name="T3" fmla="*/ 200025 h 228600"/>
              <a:gd name="T4" fmla="*/ 47625 w 419100"/>
              <a:gd name="T5" fmla="*/ 190500 h 228600"/>
              <a:gd name="T6" fmla="*/ 85725 w 419100"/>
              <a:gd name="T7" fmla="*/ 171450 h 228600"/>
              <a:gd name="T8" fmla="*/ 114300 w 419100"/>
              <a:gd name="T9" fmla="*/ 161925 h 228600"/>
              <a:gd name="T10" fmla="*/ 142875 w 419100"/>
              <a:gd name="T11" fmla="*/ 142875 h 228600"/>
              <a:gd name="T12" fmla="*/ 200025 w 419100"/>
              <a:gd name="T13" fmla="*/ 123825 h 228600"/>
              <a:gd name="T14" fmla="*/ 257175 w 419100"/>
              <a:gd name="T15" fmla="*/ 95250 h 228600"/>
              <a:gd name="T16" fmla="*/ 314325 w 419100"/>
              <a:gd name="T17" fmla="*/ 66675 h 228600"/>
              <a:gd name="T18" fmla="*/ 371475 w 419100"/>
              <a:gd name="T19" fmla="*/ 19050 h 228600"/>
              <a:gd name="T20" fmla="*/ 400050 w 419100"/>
              <a:gd name="T21" fmla="*/ 9525 h 228600"/>
              <a:gd name="T22" fmla="*/ 419100 w 419100"/>
              <a:gd name="T23" fmla="*/ 0 h 228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9100" h="228600">
                <a:moveTo>
                  <a:pt x="0" y="228600"/>
                </a:moveTo>
                <a:cubicBezTo>
                  <a:pt x="6350" y="219075"/>
                  <a:pt x="10111" y="207176"/>
                  <a:pt x="19050" y="200025"/>
                </a:cubicBezTo>
                <a:cubicBezTo>
                  <a:pt x="26890" y="193753"/>
                  <a:pt x="38397" y="194455"/>
                  <a:pt x="47625" y="190500"/>
                </a:cubicBezTo>
                <a:cubicBezTo>
                  <a:pt x="60676" y="184907"/>
                  <a:pt x="72674" y="177043"/>
                  <a:pt x="85725" y="171450"/>
                </a:cubicBezTo>
                <a:cubicBezTo>
                  <a:pt x="94953" y="167495"/>
                  <a:pt x="105320" y="166415"/>
                  <a:pt x="114300" y="161925"/>
                </a:cubicBezTo>
                <a:cubicBezTo>
                  <a:pt x="124539" y="156805"/>
                  <a:pt x="132414" y="147524"/>
                  <a:pt x="142875" y="142875"/>
                </a:cubicBezTo>
                <a:cubicBezTo>
                  <a:pt x="161225" y="134720"/>
                  <a:pt x="183317" y="134964"/>
                  <a:pt x="200025" y="123825"/>
                </a:cubicBezTo>
                <a:cubicBezTo>
                  <a:pt x="281917" y="69230"/>
                  <a:pt x="178305" y="134685"/>
                  <a:pt x="257175" y="95250"/>
                </a:cubicBezTo>
                <a:cubicBezTo>
                  <a:pt x="331033" y="58321"/>
                  <a:pt x="242501" y="90616"/>
                  <a:pt x="314325" y="66675"/>
                </a:cubicBezTo>
                <a:cubicBezTo>
                  <a:pt x="335391" y="45609"/>
                  <a:pt x="344953" y="32311"/>
                  <a:pt x="371475" y="19050"/>
                </a:cubicBezTo>
                <a:cubicBezTo>
                  <a:pt x="380455" y="14560"/>
                  <a:pt x="390728" y="13254"/>
                  <a:pt x="400050" y="9525"/>
                </a:cubicBezTo>
                <a:cubicBezTo>
                  <a:pt x="406642" y="6888"/>
                  <a:pt x="412750" y="3175"/>
                  <a:pt x="419100" y="0"/>
                </a:cubicBezTo>
              </a:path>
            </a:pathLst>
          </a:custGeom>
          <a:noFill/>
          <a:ln w="25400" cap="flat">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5">
            <a:extLst>
              <a:ext uri="{FF2B5EF4-FFF2-40B4-BE49-F238E27FC236}">
                <a16:creationId xmlns:a16="http://schemas.microsoft.com/office/drawing/2014/main" id="{F6E0786A-1447-4738-91B4-C6193BAAA9DB}"/>
              </a:ext>
            </a:extLst>
          </p:cNvPr>
          <p:cNvSpPr txBox="1">
            <a:spLocks noChangeArrowheads="1"/>
          </p:cNvSpPr>
          <p:nvPr/>
        </p:nvSpPr>
        <p:spPr bwMode="auto">
          <a:xfrm>
            <a:off x="8510877" y="3018918"/>
            <a:ext cx="640659" cy="4084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Rome</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6" name="Text Box 6">
            <a:extLst>
              <a:ext uri="{FF2B5EF4-FFF2-40B4-BE49-F238E27FC236}">
                <a16:creationId xmlns:a16="http://schemas.microsoft.com/office/drawing/2014/main" id="{1321368F-79D6-4A98-92A4-9E87A6495124}"/>
              </a:ext>
            </a:extLst>
          </p:cNvPr>
          <p:cNvSpPr txBox="1">
            <a:spLocks noChangeArrowheads="1"/>
          </p:cNvSpPr>
          <p:nvPr/>
        </p:nvSpPr>
        <p:spPr bwMode="auto">
          <a:xfrm>
            <a:off x="9191577" y="3631536"/>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7">
            <a:extLst>
              <a:ext uri="{FF2B5EF4-FFF2-40B4-BE49-F238E27FC236}">
                <a16:creationId xmlns:a16="http://schemas.microsoft.com/office/drawing/2014/main" id="{A283BF1C-06A8-450B-A63F-3E6E122EC311}"/>
              </a:ext>
            </a:extLst>
          </p:cNvPr>
          <p:cNvSpPr txBox="1">
            <a:spLocks noChangeArrowheads="1"/>
          </p:cNvSpPr>
          <p:nvPr/>
        </p:nvSpPr>
        <p:spPr bwMode="auto">
          <a:xfrm>
            <a:off x="9952359" y="3549853"/>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8">
            <a:extLst>
              <a:ext uri="{FF2B5EF4-FFF2-40B4-BE49-F238E27FC236}">
                <a16:creationId xmlns:a16="http://schemas.microsoft.com/office/drawing/2014/main" id="{72E1D05F-66DA-43C4-8B8E-DC7440F907A0}"/>
              </a:ext>
            </a:extLst>
          </p:cNvPr>
          <p:cNvSpPr txBox="1">
            <a:spLocks noChangeArrowheads="1"/>
          </p:cNvSpPr>
          <p:nvPr/>
        </p:nvSpPr>
        <p:spPr bwMode="auto">
          <a:xfrm>
            <a:off x="9792194" y="3509012"/>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9">
            <a:extLst>
              <a:ext uri="{FF2B5EF4-FFF2-40B4-BE49-F238E27FC236}">
                <a16:creationId xmlns:a16="http://schemas.microsoft.com/office/drawing/2014/main" id="{2803F888-AF02-41D0-9804-292349B3F9D0}"/>
              </a:ext>
            </a:extLst>
          </p:cNvPr>
          <p:cNvSpPr txBox="1">
            <a:spLocks noChangeArrowheads="1"/>
          </p:cNvSpPr>
          <p:nvPr/>
        </p:nvSpPr>
        <p:spPr bwMode="auto">
          <a:xfrm>
            <a:off x="9471865" y="3468171"/>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10">
            <a:extLst>
              <a:ext uri="{FF2B5EF4-FFF2-40B4-BE49-F238E27FC236}">
                <a16:creationId xmlns:a16="http://schemas.microsoft.com/office/drawing/2014/main" id="{864C14B0-D053-4109-B527-027948A277EF}"/>
              </a:ext>
            </a:extLst>
          </p:cNvPr>
          <p:cNvSpPr txBox="1">
            <a:spLocks noChangeArrowheads="1"/>
          </p:cNvSpPr>
          <p:nvPr/>
        </p:nvSpPr>
        <p:spPr bwMode="auto">
          <a:xfrm>
            <a:off x="9311700" y="3549853"/>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11">
            <a:extLst>
              <a:ext uri="{FF2B5EF4-FFF2-40B4-BE49-F238E27FC236}">
                <a16:creationId xmlns:a16="http://schemas.microsoft.com/office/drawing/2014/main" id="{35B1EF27-CE6A-419E-BE31-4123DA4A5135}"/>
              </a:ext>
            </a:extLst>
          </p:cNvPr>
          <p:cNvSpPr txBox="1">
            <a:spLocks noChangeArrowheads="1"/>
          </p:cNvSpPr>
          <p:nvPr/>
        </p:nvSpPr>
        <p:spPr bwMode="auto">
          <a:xfrm>
            <a:off x="9632030" y="3468171"/>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2">
            <a:extLst>
              <a:ext uri="{FF2B5EF4-FFF2-40B4-BE49-F238E27FC236}">
                <a16:creationId xmlns:a16="http://schemas.microsoft.com/office/drawing/2014/main" id="{3773FACC-65E5-4161-91BA-9BCAA8D928B9}"/>
              </a:ext>
            </a:extLst>
          </p:cNvPr>
          <p:cNvSpPr txBox="1">
            <a:spLocks noChangeArrowheads="1"/>
          </p:cNvSpPr>
          <p:nvPr/>
        </p:nvSpPr>
        <p:spPr bwMode="auto">
          <a:xfrm>
            <a:off x="10833265" y="4203312"/>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3">
            <a:extLst>
              <a:ext uri="{FF2B5EF4-FFF2-40B4-BE49-F238E27FC236}">
                <a16:creationId xmlns:a16="http://schemas.microsoft.com/office/drawing/2014/main" id="{93770F27-908E-46BC-A0B6-22EF163B1572}"/>
              </a:ext>
            </a:extLst>
          </p:cNvPr>
          <p:cNvSpPr txBox="1">
            <a:spLocks noChangeArrowheads="1"/>
          </p:cNvSpPr>
          <p:nvPr/>
        </p:nvSpPr>
        <p:spPr bwMode="auto">
          <a:xfrm>
            <a:off x="10272688" y="3835741"/>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4">
            <a:extLst>
              <a:ext uri="{FF2B5EF4-FFF2-40B4-BE49-F238E27FC236}">
                <a16:creationId xmlns:a16="http://schemas.microsoft.com/office/drawing/2014/main" id="{96B51902-3E0E-4F84-A431-11931DCB26E0}"/>
              </a:ext>
            </a:extLst>
          </p:cNvPr>
          <p:cNvSpPr txBox="1">
            <a:spLocks noChangeArrowheads="1"/>
          </p:cNvSpPr>
          <p:nvPr/>
        </p:nvSpPr>
        <p:spPr bwMode="auto">
          <a:xfrm>
            <a:off x="10512935" y="3999106"/>
            <a:ext cx="200206" cy="285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noProof="1">
                <a:ln>
                  <a:noFill/>
                </a:ln>
                <a:solidFill>
                  <a:srgbClr val="FF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44B2A56B-DED0-4568-BCE7-9DBF2430B9C4}"/>
              </a:ext>
            </a:extLst>
          </p:cNvPr>
          <p:cNvSpPr txBox="1">
            <a:spLocks noChangeArrowheads="1"/>
          </p:cNvSpPr>
          <p:nvPr/>
        </p:nvSpPr>
        <p:spPr bwMode="auto">
          <a:xfrm>
            <a:off x="9792194" y="3876582"/>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3A7056BE-1E0D-45F5-999F-D43371B6E1C1}"/>
              </a:ext>
            </a:extLst>
          </p:cNvPr>
          <p:cNvSpPr txBox="1">
            <a:spLocks noChangeArrowheads="1"/>
          </p:cNvSpPr>
          <p:nvPr/>
        </p:nvSpPr>
        <p:spPr bwMode="auto">
          <a:xfrm>
            <a:off x="9752153" y="4080788"/>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809C5A88-9496-4D8E-91AF-9A9CA3ACF8B8}"/>
              </a:ext>
            </a:extLst>
          </p:cNvPr>
          <p:cNvSpPr txBox="1">
            <a:spLocks noChangeArrowheads="1"/>
          </p:cNvSpPr>
          <p:nvPr/>
        </p:nvSpPr>
        <p:spPr bwMode="auto">
          <a:xfrm>
            <a:off x="10112524" y="3917424"/>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3C222112-6A16-40DD-AAFF-A9BEE3B12CBB}"/>
              </a:ext>
            </a:extLst>
          </p:cNvPr>
          <p:cNvSpPr txBox="1">
            <a:spLocks noChangeArrowheads="1"/>
          </p:cNvSpPr>
          <p:nvPr/>
        </p:nvSpPr>
        <p:spPr bwMode="auto">
          <a:xfrm>
            <a:off x="9952359" y="3754059"/>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A113529B-B430-4418-A7C2-B66CC6976AD2}"/>
              </a:ext>
            </a:extLst>
          </p:cNvPr>
          <p:cNvSpPr txBox="1">
            <a:spLocks noChangeArrowheads="1"/>
          </p:cNvSpPr>
          <p:nvPr/>
        </p:nvSpPr>
        <p:spPr bwMode="auto">
          <a:xfrm>
            <a:off x="9471865" y="3835741"/>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7AF01F4C-B727-40F1-A962-23FD01BD1574}"/>
              </a:ext>
            </a:extLst>
          </p:cNvPr>
          <p:cNvSpPr txBox="1">
            <a:spLocks noChangeArrowheads="1"/>
          </p:cNvSpPr>
          <p:nvPr/>
        </p:nvSpPr>
        <p:spPr bwMode="auto">
          <a:xfrm>
            <a:off x="9351742" y="3713218"/>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1">
            <a:extLst>
              <a:ext uri="{FF2B5EF4-FFF2-40B4-BE49-F238E27FC236}">
                <a16:creationId xmlns:a16="http://schemas.microsoft.com/office/drawing/2014/main" id="{87833A65-7576-453C-9DBB-D181588DCD9C}"/>
              </a:ext>
            </a:extLst>
          </p:cNvPr>
          <p:cNvSpPr txBox="1">
            <a:spLocks noChangeArrowheads="1"/>
          </p:cNvSpPr>
          <p:nvPr/>
        </p:nvSpPr>
        <p:spPr bwMode="auto">
          <a:xfrm>
            <a:off x="10112524" y="3754059"/>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2">
            <a:extLst>
              <a:ext uri="{FF2B5EF4-FFF2-40B4-BE49-F238E27FC236}">
                <a16:creationId xmlns:a16="http://schemas.microsoft.com/office/drawing/2014/main" id="{34F63BCA-D937-4137-847A-318E879BF14B}"/>
              </a:ext>
            </a:extLst>
          </p:cNvPr>
          <p:cNvSpPr txBox="1">
            <a:spLocks noChangeArrowheads="1"/>
          </p:cNvSpPr>
          <p:nvPr/>
        </p:nvSpPr>
        <p:spPr bwMode="auto">
          <a:xfrm>
            <a:off x="9952359" y="3958265"/>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3">
            <a:extLst>
              <a:ext uri="{FF2B5EF4-FFF2-40B4-BE49-F238E27FC236}">
                <a16:creationId xmlns:a16="http://schemas.microsoft.com/office/drawing/2014/main" id="{5A3958C4-D042-4065-A0B6-8FFB0C352B82}"/>
              </a:ext>
            </a:extLst>
          </p:cNvPr>
          <p:cNvSpPr txBox="1">
            <a:spLocks noChangeArrowheads="1"/>
          </p:cNvSpPr>
          <p:nvPr/>
        </p:nvSpPr>
        <p:spPr bwMode="auto">
          <a:xfrm>
            <a:off x="9632030" y="3876582"/>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4">
            <a:extLst>
              <a:ext uri="{FF2B5EF4-FFF2-40B4-BE49-F238E27FC236}">
                <a16:creationId xmlns:a16="http://schemas.microsoft.com/office/drawing/2014/main" id="{17CACC2F-1CBB-4140-BE2D-E82A767F0FBC}"/>
              </a:ext>
            </a:extLst>
          </p:cNvPr>
          <p:cNvSpPr txBox="1">
            <a:spLocks noChangeArrowheads="1"/>
          </p:cNvSpPr>
          <p:nvPr/>
        </p:nvSpPr>
        <p:spPr bwMode="auto">
          <a:xfrm>
            <a:off x="9632030" y="3631536"/>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5">
            <a:extLst>
              <a:ext uri="{FF2B5EF4-FFF2-40B4-BE49-F238E27FC236}">
                <a16:creationId xmlns:a16="http://schemas.microsoft.com/office/drawing/2014/main" id="{117AA4F1-7835-44F7-B1B8-2FCBEA531ACE}"/>
              </a:ext>
            </a:extLst>
          </p:cNvPr>
          <p:cNvSpPr txBox="1">
            <a:spLocks noChangeArrowheads="1"/>
          </p:cNvSpPr>
          <p:nvPr/>
        </p:nvSpPr>
        <p:spPr bwMode="auto">
          <a:xfrm>
            <a:off x="9471865" y="3631536"/>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6">
            <a:extLst>
              <a:ext uri="{FF2B5EF4-FFF2-40B4-BE49-F238E27FC236}">
                <a16:creationId xmlns:a16="http://schemas.microsoft.com/office/drawing/2014/main" id="{4D6F52A4-ECBA-4FDF-8AFE-8F8B56D39C67}"/>
              </a:ext>
            </a:extLst>
          </p:cNvPr>
          <p:cNvSpPr txBox="1">
            <a:spLocks noChangeArrowheads="1"/>
          </p:cNvSpPr>
          <p:nvPr/>
        </p:nvSpPr>
        <p:spPr bwMode="auto">
          <a:xfrm>
            <a:off x="9792194" y="3672377"/>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7">
            <a:extLst>
              <a:ext uri="{FF2B5EF4-FFF2-40B4-BE49-F238E27FC236}">
                <a16:creationId xmlns:a16="http://schemas.microsoft.com/office/drawing/2014/main" id="{6259410C-980B-4119-8BF5-1D643DD0F3F6}"/>
              </a:ext>
            </a:extLst>
          </p:cNvPr>
          <p:cNvSpPr txBox="1">
            <a:spLocks noChangeArrowheads="1"/>
          </p:cNvSpPr>
          <p:nvPr/>
        </p:nvSpPr>
        <p:spPr bwMode="auto">
          <a:xfrm>
            <a:off x="10564904" y="3816189"/>
            <a:ext cx="920947" cy="285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Tarentum</a:t>
            </a:r>
            <a:endParaRPr kumimoji="0" lang="en-US" altLang="en-US" sz="1400" b="1" i="0" u="none" strike="noStrike" cap="none" normalizeH="0" baseline="0" dirty="0">
              <a:ln>
                <a:noFill/>
              </a:ln>
              <a:solidFill>
                <a:schemeClr val="tx1"/>
              </a:solidFill>
              <a:effectLst/>
              <a:latin typeface="Arial" panose="020B0604020202020204" pitchFamily="34" charset="0"/>
            </a:endParaRPr>
          </a:p>
        </p:txBody>
      </p:sp>
      <p:sp>
        <p:nvSpPr>
          <p:cNvPr id="31" name="Text Box 28">
            <a:extLst>
              <a:ext uri="{FF2B5EF4-FFF2-40B4-BE49-F238E27FC236}">
                <a16:creationId xmlns:a16="http://schemas.microsoft.com/office/drawing/2014/main" id="{82AD525E-EC70-46F4-A011-3CFC875AF7DA}"/>
              </a:ext>
            </a:extLst>
          </p:cNvPr>
          <p:cNvSpPr txBox="1">
            <a:spLocks noChangeArrowheads="1"/>
          </p:cNvSpPr>
          <p:nvPr/>
        </p:nvSpPr>
        <p:spPr bwMode="auto">
          <a:xfrm>
            <a:off x="10152565" y="4570882"/>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29">
            <a:extLst>
              <a:ext uri="{FF2B5EF4-FFF2-40B4-BE49-F238E27FC236}">
                <a16:creationId xmlns:a16="http://schemas.microsoft.com/office/drawing/2014/main" id="{A4A2EDFE-8CF6-412F-A51C-49FD31DC2F62}"/>
              </a:ext>
            </a:extLst>
          </p:cNvPr>
          <p:cNvSpPr txBox="1">
            <a:spLocks noChangeArrowheads="1"/>
          </p:cNvSpPr>
          <p:nvPr/>
        </p:nvSpPr>
        <p:spPr bwMode="auto">
          <a:xfrm>
            <a:off x="10272688" y="4693405"/>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0">
            <a:extLst>
              <a:ext uri="{FF2B5EF4-FFF2-40B4-BE49-F238E27FC236}">
                <a16:creationId xmlns:a16="http://schemas.microsoft.com/office/drawing/2014/main" id="{2FF74268-E611-45BA-816A-17FA077E0DB4}"/>
              </a:ext>
            </a:extLst>
          </p:cNvPr>
          <p:cNvSpPr txBox="1">
            <a:spLocks noChangeArrowheads="1"/>
          </p:cNvSpPr>
          <p:nvPr/>
        </p:nvSpPr>
        <p:spPr bwMode="auto">
          <a:xfrm>
            <a:off x="10152565" y="4856770"/>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31">
            <a:extLst>
              <a:ext uri="{FF2B5EF4-FFF2-40B4-BE49-F238E27FC236}">
                <a16:creationId xmlns:a16="http://schemas.microsoft.com/office/drawing/2014/main" id="{EDEE490F-B7F7-4430-93E5-1AF890179B50}"/>
              </a:ext>
            </a:extLst>
          </p:cNvPr>
          <p:cNvSpPr txBox="1">
            <a:spLocks noChangeArrowheads="1"/>
          </p:cNvSpPr>
          <p:nvPr/>
        </p:nvSpPr>
        <p:spPr bwMode="auto">
          <a:xfrm>
            <a:off x="10753182" y="4080788"/>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32">
            <a:extLst>
              <a:ext uri="{FF2B5EF4-FFF2-40B4-BE49-F238E27FC236}">
                <a16:creationId xmlns:a16="http://schemas.microsoft.com/office/drawing/2014/main" id="{BA59DB93-9734-4014-8928-43AC89AF84BD}"/>
              </a:ext>
            </a:extLst>
          </p:cNvPr>
          <p:cNvSpPr txBox="1">
            <a:spLocks noChangeArrowheads="1"/>
          </p:cNvSpPr>
          <p:nvPr/>
        </p:nvSpPr>
        <p:spPr bwMode="auto">
          <a:xfrm>
            <a:off x="10032441" y="4979293"/>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3">
            <a:extLst>
              <a:ext uri="{FF2B5EF4-FFF2-40B4-BE49-F238E27FC236}">
                <a16:creationId xmlns:a16="http://schemas.microsoft.com/office/drawing/2014/main" id="{709261ED-0188-4104-B9B7-899DD1CBB9C2}"/>
              </a:ext>
            </a:extLst>
          </p:cNvPr>
          <p:cNvSpPr txBox="1">
            <a:spLocks noChangeArrowheads="1"/>
          </p:cNvSpPr>
          <p:nvPr/>
        </p:nvSpPr>
        <p:spPr bwMode="auto">
          <a:xfrm>
            <a:off x="10272688" y="4039947"/>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4">
            <a:extLst>
              <a:ext uri="{FF2B5EF4-FFF2-40B4-BE49-F238E27FC236}">
                <a16:creationId xmlns:a16="http://schemas.microsoft.com/office/drawing/2014/main" id="{7D6FD981-F588-4E28-873D-B86592E9CE92}"/>
              </a:ext>
            </a:extLst>
          </p:cNvPr>
          <p:cNvSpPr txBox="1">
            <a:spLocks noChangeArrowheads="1"/>
          </p:cNvSpPr>
          <p:nvPr/>
        </p:nvSpPr>
        <p:spPr bwMode="auto">
          <a:xfrm>
            <a:off x="9992400" y="4203312"/>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5">
            <a:extLst>
              <a:ext uri="{FF2B5EF4-FFF2-40B4-BE49-F238E27FC236}">
                <a16:creationId xmlns:a16="http://schemas.microsoft.com/office/drawing/2014/main" id="{A33152D1-7B14-4B38-AB70-5708AD55FD7A}"/>
              </a:ext>
            </a:extLst>
          </p:cNvPr>
          <p:cNvSpPr txBox="1">
            <a:spLocks noChangeArrowheads="1"/>
          </p:cNvSpPr>
          <p:nvPr/>
        </p:nvSpPr>
        <p:spPr bwMode="auto">
          <a:xfrm>
            <a:off x="10112524" y="4407517"/>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36">
            <a:extLst>
              <a:ext uri="{FF2B5EF4-FFF2-40B4-BE49-F238E27FC236}">
                <a16:creationId xmlns:a16="http://schemas.microsoft.com/office/drawing/2014/main" id="{EF15A853-E82D-44BA-9459-509575CBCAA6}"/>
              </a:ext>
            </a:extLst>
          </p:cNvPr>
          <p:cNvSpPr txBox="1">
            <a:spLocks noChangeArrowheads="1"/>
          </p:cNvSpPr>
          <p:nvPr/>
        </p:nvSpPr>
        <p:spPr bwMode="auto">
          <a:xfrm>
            <a:off x="10312730" y="4530041"/>
            <a:ext cx="200206" cy="2450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noProof="1">
                <a:ln>
                  <a:noFill/>
                </a:ln>
                <a:solidFill>
                  <a:srgbClr val="FF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7">
            <a:extLst>
              <a:ext uri="{FF2B5EF4-FFF2-40B4-BE49-F238E27FC236}">
                <a16:creationId xmlns:a16="http://schemas.microsoft.com/office/drawing/2014/main" id="{25F2124D-28DD-4CAE-B06A-54660755C2F5}"/>
              </a:ext>
            </a:extLst>
          </p:cNvPr>
          <p:cNvSpPr txBox="1">
            <a:spLocks noChangeArrowheads="1"/>
          </p:cNvSpPr>
          <p:nvPr/>
        </p:nvSpPr>
        <p:spPr bwMode="auto">
          <a:xfrm>
            <a:off x="10192606" y="4244153"/>
            <a:ext cx="160165" cy="204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38">
            <a:extLst>
              <a:ext uri="{FF2B5EF4-FFF2-40B4-BE49-F238E27FC236}">
                <a16:creationId xmlns:a16="http://schemas.microsoft.com/office/drawing/2014/main" id="{C33F8C55-0D92-4F4F-B4BF-7052B7D0E9CE}"/>
              </a:ext>
            </a:extLst>
          </p:cNvPr>
          <p:cNvSpPr txBox="1">
            <a:spLocks noChangeArrowheads="1"/>
          </p:cNvSpPr>
          <p:nvPr/>
        </p:nvSpPr>
        <p:spPr bwMode="auto">
          <a:xfrm>
            <a:off x="10472894" y="4448358"/>
            <a:ext cx="680700" cy="285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Thurri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Box 41">
            <a:extLst>
              <a:ext uri="{FF2B5EF4-FFF2-40B4-BE49-F238E27FC236}">
                <a16:creationId xmlns:a16="http://schemas.microsoft.com/office/drawing/2014/main" id="{C3C9EEDB-B575-4C1E-8752-016B79E52F6C}"/>
              </a:ext>
            </a:extLst>
          </p:cNvPr>
          <p:cNvSpPr txBox="1"/>
          <p:nvPr/>
        </p:nvSpPr>
        <p:spPr>
          <a:xfrm>
            <a:off x="1478859" y="1669410"/>
            <a:ext cx="4617141" cy="3170099"/>
          </a:xfrm>
          <a:prstGeom prst="rect">
            <a:avLst/>
          </a:prstGeom>
          <a:noFill/>
        </p:spPr>
        <p:txBody>
          <a:bodyPr wrap="square" rtlCol="0">
            <a:spAutoFit/>
          </a:bodyPr>
          <a:lstStyle/>
          <a:p>
            <a:r>
              <a:rPr lang="en-US" sz="1400" dirty="0">
                <a:latin typeface="Arial Narrow" panose="020B0606020202030204" pitchFamily="34" charset="0"/>
              </a:rPr>
              <a:t>To recap that history quickly, we’ll use a map of Italy, ignore the details, we just want us to see and make a point. Here is Rome in the North. And prior to this war with Pyrrhus, you would notice, that they have control over the North. Battle by battle, they have taken control over the North of Italy. So just prior to this history, they have the North, and if they want to expand anywhere else, it’s going to be into the South. But the South is populated differently than the North. It is composed of Greek city-states. You would think of states like you would consider Athens and Sparta. They’re fairly independent but they have a close family connection and that is how the South is populated. There is one city-state, Tarentum, that has a sphere of influence over the rest of the city-states in the South. There is one other city-state, </a:t>
            </a:r>
            <a:r>
              <a:rPr lang="en-US" sz="1400" dirty="0" err="1">
                <a:latin typeface="Arial Narrow" panose="020B0606020202030204" pitchFamily="34" charset="0"/>
              </a:rPr>
              <a:t>Thurri</a:t>
            </a:r>
            <a:r>
              <a:rPr lang="en-US" sz="1400" dirty="0">
                <a:latin typeface="Arial Narrow" panose="020B0606020202030204" pitchFamily="34" charset="0"/>
              </a:rPr>
              <a:t>. It’s on the other side of the bay of Tarentum. </a:t>
            </a:r>
          </a:p>
          <a:p>
            <a:r>
              <a:rPr lang="en-US" dirty="0"/>
              <a:t> </a:t>
            </a:r>
          </a:p>
        </p:txBody>
      </p:sp>
      <p:cxnSp>
        <p:nvCxnSpPr>
          <p:cNvPr id="44" name="Straight Arrow Connector 43">
            <a:extLst>
              <a:ext uri="{FF2B5EF4-FFF2-40B4-BE49-F238E27FC236}">
                <a16:creationId xmlns:a16="http://schemas.microsoft.com/office/drawing/2014/main" id="{AF3A84F9-CE82-4CBB-94D3-9CDAFD6128A9}"/>
              </a:ext>
            </a:extLst>
          </p:cNvPr>
          <p:cNvCxnSpPr/>
          <p:nvPr/>
        </p:nvCxnSpPr>
        <p:spPr>
          <a:xfrm>
            <a:off x="6677637" y="2919369"/>
            <a:ext cx="1711354" cy="17616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0581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BC8E1E-E005-4660-95D8-0F2AC8132EB3}"/>
              </a:ext>
            </a:extLst>
          </p:cNvPr>
          <p:cNvSpPr>
            <a:spLocks noGrp="1"/>
          </p:cNvSpPr>
          <p:nvPr>
            <p:ph type="sldNum" sz="quarter" idx="12"/>
          </p:nvPr>
        </p:nvSpPr>
        <p:spPr/>
        <p:txBody>
          <a:bodyPr/>
          <a:lstStyle/>
          <a:p>
            <a:fld id="{1E1B8BD3-EEEF-4896-BEE3-06C250004F3C}" type="slidenum">
              <a:rPr lang="en-US" smtClean="0"/>
              <a:pPr/>
              <a:t>16</a:t>
            </a:fld>
            <a:endParaRPr lang="en-US" dirty="0"/>
          </a:p>
        </p:txBody>
      </p:sp>
      <p:grpSp>
        <p:nvGrpSpPr>
          <p:cNvPr id="43" name="Group 42">
            <a:extLst>
              <a:ext uri="{FF2B5EF4-FFF2-40B4-BE49-F238E27FC236}">
                <a16:creationId xmlns:a16="http://schemas.microsoft.com/office/drawing/2014/main" id="{92B421FB-6F1A-49C1-90B3-4642F36A2EFF}"/>
              </a:ext>
            </a:extLst>
          </p:cNvPr>
          <p:cNvGrpSpPr/>
          <p:nvPr/>
        </p:nvGrpSpPr>
        <p:grpSpPr>
          <a:xfrm>
            <a:off x="4712739" y="822120"/>
            <a:ext cx="6641061" cy="5534230"/>
            <a:chOff x="7067550" y="822121"/>
            <a:chExt cx="4286250" cy="3600450"/>
          </a:xfrm>
        </p:grpSpPr>
        <p:pic>
          <p:nvPicPr>
            <p:cNvPr id="8194" name="Picture 2">
              <a:extLst>
                <a:ext uri="{FF2B5EF4-FFF2-40B4-BE49-F238E27FC236}">
                  <a16:creationId xmlns:a16="http://schemas.microsoft.com/office/drawing/2014/main" id="{EF32D8CE-9368-4930-9A77-E3F12F6C3D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7525" y="1165021"/>
              <a:ext cx="1946275" cy="325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8195" name="Picture 3">
              <a:extLst>
                <a:ext uri="{FF2B5EF4-FFF2-40B4-BE49-F238E27FC236}">
                  <a16:creationId xmlns:a16="http://schemas.microsoft.com/office/drawing/2014/main" id="{B7064BAA-AD83-46D5-BEED-D4016E1C8C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7550" y="822121"/>
              <a:ext cx="2984500" cy="325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 name="Freeform 4">
              <a:extLst>
                <a:ext uri="{FF2B5EF4-FFF2-40B4-BE49-F238E27FC236}">
                  <a16:creationId xmlns:a16="http://schemas.microsoft.com/office/drawing/2014/main" id="{BA77BCE1-C136-43BD-874F-726D548EDA92}"/>
                </a:ext>
              </a:extLst>
            </p:cNvPr>
            <p:cNvSpPr>
              <a:spLocks/>
            </p:cNvSpPr>
            <p:nvPr/>
          </p:nvSpPr>
          <p:spPr bwMode="auto">
            <a:xfrm>
              <a:off x="8594725" y="2403271"/>
              <a:ext cx="419100" cy="228600"/>
            </a:xfrm>
            <a:custGeom>
              <a:avLst/>
              <a:gdLst>
                <a:gd name="T0" fmla="*/ 0 w 419100"/>
                <a:gd name="T1" fmla="*/ 228600 h 228600"/>
                <a:gd name="T2" fmla="*/ 19050 w 419100"/>
                <a:gd name="T3" fmla="*/ 200025 h 228600"/>
                <a:gd name="T4" fmla="*/ 47625 w 419100"/>
                <a:gd name="T5" fmla="*/ 190500 h 228600"/>
                <a:gd name="T6" fmla="*/ 85725 w 419100"/>
                <a:gd name="T7" fmla="*/ 171450 h 228600"/>
                <a:gd name="T8" fmla="*/ 114300 w 419100"/>
                <a:gd name="T9" fmla="*/ 161925 h 228600"/>
                <a:gd name="T10" fmla="*/ 142875 w 419100"/>
                <a:gd name="T11" fmla="*/ 142875 h 228600"/>
                <a:gd name="T12" fmla="*/ 200025 w 419100"/>
                <a:gd name="T13" fmla="*/ 123825 h 228600"/>
                <a:gd name="T14" fmla="*/ 257175 w 419100"/>
                <a:gd name="T15" fmla="*/ 95250 h 228600"/>
                <a:gd name="T16" fmla="*/ 314325 w 419100"/>
                <a:gd name="T17" fmla="*/ 66675 h 228600"/>
                <a:gd name="T18" fmla="*/ 371475 w 419100"/>
                <a:gd name="T19" fmla="*/ 19050 h 228600"/>
                <a:gd name="T20" fmla="*/ 400050 w 419100"/>
                <a:gd name="T21" fmla="*/ 9525 h 228600"/>
                <a:gd name="T22" fmla="*/ 419100 w 419100"/>
                <a:gd name="T23" fmla="*/ 0 h 228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9100" h="228600">
                  <a:moveTo>
                    <a:pt x="0" y="228600"/>
                  </a:moveTo>
                  <a:cubicBezTo>
                    <a:pt x="6350" y="219075"/>
                    <a:pt x="10111" y="207176"/>
                    <a:pt x="19050" y="200025"/>
                  </a:cubicBezTo>
                  <a:cubicBezTo>
                    <a:pt x="26890" y="193753"/>
                    <a:pt x="38397" y="194455"/>
                    <a:pt x="47625" y="190500"/>
                  </a:cubicBezTo>
                  <a:cubicBezTo>
                    <a:pt x="60676" y="184907"/>
                    <a:pt x="72674" y="177043"/>
                    <a:pt x="85725" y="171450"/>
                  </a:cubicBezTo>
                  <a:cubicBezTo>
                    <a:pt x="94953" y="167495"/>
                    <a:pt x="105320" y="166415"/>
                    <a:pt x="114300" y="161925"/>
                  </a:cubicBezTo>
                  <a:cubicBezTo>
                    <a:pt x="124539" y="156805"/>
                    <a:pt x="132414" y="147524"/>
                    <a:pt x="142875" y="142875"/>
                  </a:cubicBezTo>
                  <a:cubicBezTo>
                    <a:pt x="161225" y="134720"/>
                    <a:pt x="183317" y="134964"/>
                    <a:pt x="200025" y="123825"/>
                  </a:cubicBezTo>
                  <a:cubicBezTo>
                    <a:pt x="281917" y="69230"/>
                    <a:pt x="178305" y="134685"/>
                    <a:pt x="257175" y="95250"/>
                  </a:cubicBezTo>
                  <a:cubicBezTo>
                    <a:pt x="331033" y="58321"/>
                    <a:pt x="242501" y="90616"/>
                    <a:pt x="314325" y="66675"/>
                  </a:cubicBezTo>
                  <a:cubicBezTo>
                    <a:pt x="335391" y="45609"/>
                    <a:pt x="344953" y="32311"/>
                    <a:pt x="371475" y="19050"/>
                  </a:cubicBezTo>
                  <a:cubicBezTo>
                    <a:pt x="380455" y="14560"/>
                    <a:pt x="390728" y="13254"/>
                    <a:pt x="400050" y="9525"/>
                  </a:cubicBezTo>
                  <a:cubicBezTo>
                    <a:pt x="406642" y="6888"/>
                    <a:pt x="412750" y="3175"/>
                    <a:pt x="419100" y="0"/>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Text Box 5">
              <a:extLst>
                <a:ext uri="{FF2B5EF4-FFF2-40B4-BE49-F238E27FC236}">
                  <a16:creationId xmlns:a16="http://schemas.microsoft.com/office/drawing/2014/main" id="{AD406B8A-14D3-4FB8-B05D-E36E8C50AB6D}"/>
                </a:ext>
              </a:extLst>
            </p:cNvPr>
            <p:cNvSpPr txBox="1">
              <a:spLocks noChangeArrowheads="1"/>
            </p:cNvSpPr>
            <p:nvPr/>
          </p:nvSpPr>
          <p:spPr bwMode="auto">
            <a:xfrm>
              <a:off x="8223250" y="2136571"/>
              <a:ext cx="4572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Narrow" panose="020B0606020202030204" pitchFamily="34" charset="0"/>
                </a:rPr>
                <a:t>Rome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6">
              <a:extLst>
                <a:ext uri="{FF2B5EF4-FFF2-40B4-BE49-F238E27FC236}">
                  <a16:creationId xmlns:a16="http://schemas.microsoft.com/office/drawing/2014/main" id="{9AB1E95B-A262-4E5E-9334-2D144CCF916F}"/>
                </a:ext>
              </a:extLst>
            </p:cNvPr>
            <p:cNvSpPr txBox="1">
              <a:spLocks noChangeArrowheads="1"/>
            </p:cNvSpPr>
            <p:nvPr/>
          </p:nvSpPr>
          <p:spPr bwMode="auto">
            <a:xfrm>
              <a:off x="8709025" y="2565196"/>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7">
              <a:extLst>
                <a:ext uri="{FF2B5EF4-FFF2-40B4-BE49-F238E27FC236}">
                  <a16:creationId xmlns:a16="http://schemas.microsoft.com/office/drawing/2014/main" id="{0A5DA655-D267-44FD-B119-ECFBA8616FBA}"/>
                </a:ext>
              </a:extLst>
            </p:cNvPr>
            <p:cNvSpPr txBox="1">
              <a:spLocks noChangeArrowheads="1"/>
            </p:cNvSpPr>
            <p:nvPr/>
          </p:nvSpPr>
          <p:spPr bwMode="auto">
            <a:xfrm>
              <a:off x="9251950" y="2508046"/>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8">
              <a:extLst>
                <a:ext uri="{FF2B5EF4-FFF2-40B4-BE49-F238E27FC236}">
                  <a16:creationId xmlns:a16="http://schemas.microsoft.com/office/drawing/2014/main" id="{78AC68C2-02D6-45CC-82C2-653F7E110FDB}"/>
                </a:ext>
              </a:extLst>
            </p:cNvPr>
            <p:cNvSpPr txBox="1">
              <a:spLocks noChangeArrowheads="1"/>
            </p:cNvSpPr>
            <p:nvPr/>
          </p:nvSpPr>
          <p:spPr bwMode="auto">
            <a:xfrm>
              <a:off x="9137650" y="2479471"/>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9">
              <a:extLst>
                <a:ext uri="{FF2B5EF4-FFF2-40B4-BE49-F238E27FC236}">
                  <a16:creationId xmlns:a16="http://schemas.microsoft.com/office/drawing/2014/main" id="{DA71544A-6BDB-4591-A34E-3BD7869DDED6}"/>
                </a:ext>
              </a:extLst>
            </p:cNvPr>
            <p:cNvSpPr txBox="1">
              <a:spLocks noChangeArrowheads="1"/>
            </p:cNvSpPr>
            <p:nvPr/>
          </p:nvSpPr>
          <p:spPr bwMode="auto">
            <a:xfrm>
              <a:off x="8909050" y="2450896"/>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10">
              <a:extLst>
                <a:ext uri="{FF2B5EF4-FFF2-40B4-BE49-F238E27FC236}">
                  <a16:creationId xmlns:a16="http://schemas.microsoft.com/office/drawing/2014/main" id="{820D2680-E8CA-4CCD-A19C-42F23B53580E}"/>
                </a:ext>
              </a:extLst>
            </p:cNvPr>
            <p:cNvSpPr txBox="1">
              <a:spLocks noChangeArrowheads="1"/>
            </p:cNvSpPr>
            <p:nvPr/>
          </p:nvSpPr>
          <p:spPr bwMode="auto">
            <a:xfrm>
              <a:off x="8794750" y="2508046"/>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11">
              <a:extLst>
                <a:ext uri="{FF2B5EF4-FFF2-40B4-BE49-F238E27FC236}">
                  <a16:creationId xmlns:a16="http://schemas.microsoft.com/office/drawing/2014/main" id="{ECB4B3AE-36AB-4373-9CE7-2C177AF7EF16}"/>
                </a:ext>
              </a:extLst>
            </p:cNvPr>
            <p:cNvSpPr txBox="1">
              <a:spLocks noChangeArrowheads="1"/>
            </p:cNvSpPr>
            <p:nvPr/>
          </p:nvSpPr>
          <p:spPr bwMode="auto">
            <a:xfrm>
              <a:off x="9023350" y="2450896"/>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12">
              <a:extLst>
                <a:ext uri="{FF2B5EF4-FFF2-40B4-BE49-F238E27FC236}">
                  <a16:creationId xmlns:a16="http://schemas.microsoft.com/office/drawing/2014/main" id="{DB5E5C97-8588-4280-8AF4-4957A996B3DD}"/>
                </a:ext>
              </a:extLst>
            </p:cNvPr>
            <p:cNvSpPr txBox="1">
              <a:spLocks noChangeArrowheads="1"/>
            </p:cNvSpPr>
            <p:nvPr/>
          </p:nvSpPr>
          <p:spPr bwMode="auto">
            <a:xfrm>
              <a:off x="9880600" y="2965246"/>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3">
              <a:extLst>
                <a:ext uri="{FF2B5EF4-FFF2-40B4-BE49-F238E27FC236}">
                  <a16:creationId xmlns:a16="http://schemas.microsoft.com/office/drawing/2014/main" id="{4BADD72D-E037-4936-8C3B-35286E956D34}"/>
                </a:ext>
              </a:extLst>
            </p:cNvPr>
            <p:cNvSpPr txBox="1">
              <a:spLocks noChangeArrowheads="1"/>
            </p:cNvSpPr>
            <p:nvPr/>
          </p:nvSpPr>
          <p:spPr bwMode="auto">
            <a:xfrm>
              <a:off x="9480550" y="2708071"/>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4">
              <a:extLst>
                <a:ext uri="{FF2B5EF4-FFF2-40B4-BE49-F238E27FC236}">
                  <a16:creationId xmlns:a16="http://schemas.microsoft.com/office/drawing/2014/main" id="{9AC9200D-FCDE-46B3-96D6-DAF9900B37FD}"/>
                </a:ext>
              </a:extLst>
            </p:cNvPr>
            <p:cNvSpPr txBox="1">
              <a:spLocks noChangeArrowheads="1"/>
            </p:cNvSpPr>
            <p:nvPr/>
          </p:nvSpPr>
          <p:spPr bwMode="auto">
            <a:xfrm>
              <a:off x="9652000" y="2822371"/>
              <a:ext cx="142875"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noProof="1">
                  <a:ln>
                    <a:noFill/>
                  </a:ln>
                  <a:solidFill>
                    <a:srgbClr val="FF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5">
              <a:extLst>
                <a:ext uri="{FF2B5EF4-FFF2-40B4-BE49-F238E27FC236}">
                  <a16:creationId xmlns:a16="http://schemas.microsoft.com/office/drawing/2014/main" id="{D04A2C81-F000-473E-AD83-CAA3666B3557}"/>
                </a:ext>
              </a:extLst>
            </p:cNvPr>
            <p:cNvSpPr txBox="1">
              <a:spLocks noChangeArrowheads="1"/>
            </p:cNvSpPr>
            <p:nvPr/>
          </p:nvSpPr>
          <p:spPr bwMode="auto">
            <a:xfrm>
              <a:off x="9137650" y="2736646"/>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6">
              <a:extLst>
                <a:ext uri="{FF2B5EF4-FFF2-40B4-BE49-F238E27FC236}">
                  <a16:creationId xmlns:a16="http://schemas.microsoft.com/office/drawing/2014/main" id="{AAEF72FA-BA5C-485F-8BE0-06EEB0F4083D}"/>
                </a:ext>
              </a:extLst>
            </p:cNvPr>
            <p:cNvSpPr txBox="1">
              <a:spLocks noChangeArrowheads="1"/>
            </p:cNvSpPr>
            <p:nvPr/>
          </p:nvSpPr>
          <p:spPr bwMode="auto">
            <a:xfrm>
              <a:off x="9109075" y="2879521"/>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7">
              <a:extLst>
                <a:ext uri="{FF2B5EF4-FFF2-40B4-BE49-F238E27FC236}">
                  <a16:creationId xmlns:a16="http://schemas.microsoft.com/office/drawing/2014/main" id="{1FDBFAD7-ED4F-4237-B664-84EAAF19913C}"/>
                </a:ext>
              </a:extLst>
            </p:cNvPr>
            <p:cNvSpPr txBox="1">
              <a:spLocks noChangeArrowheads="1"/>
            </p:cNvSpPr>
            <p:nvPr/>
          </p:nvSpPr>
          <p:spPr bwMode="auto">
            <a:xfrm>
              <a:off x="9366250" y="2765221"/>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8">
              <a:extLst>
                <a:ext uri="{FF2B5EF4-FFF2-40B4-BE49-F238E27FC236}">
                  <a16:creationId xmlns:a16="http://schemas.microsoft.com/office/drawing/2014/main" id="{A15889D3-0821-4556-A95B-4FA86C05817F}"/>
                </a:ext>
              </a:extLst>
            </p:cNvPr>
            <p:cNvSpPr txBox="1">
              <a:spLocks noChangeArrowheads="1"/>
            </p:cNvSpPr>
            <p:nvPr/>
          </p:nvSpPr>
          <p:spPr bwMode="auto">
            <a:xfrm>
              <a:off x="9251950" y="2650921"/>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9">
              <a:extLst>
                <a:ext uri="{FF2B5EF4-FFF2-40B4-BE49-F238E27FC236}">
                  <a16:creationId xmlns:a16="http://schemas.microsoft.com/office/drawing/2014/main" id="{FBEDA021-9412-4FFC-8FEE-DA88A206FDD3}"/>
                </a:ext>
              </a:extLst>
            </p:cNvPr>
            <p:cNvSpPr txBox="1">
              <a:spLocks noChangeArrowheads="1"/>
            </p:cNvSpPr>
            <p:nvPr/>
          </p:nvSpPr>
          <p:spPr bwMode="auto">
            <a:xfrm>
              <a:off x="8909050" y="2708071"/>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20">
              <a:extLst>
                <a:ext uri="{FF2B5EF4-FFF2-40B4-BE49-F238E27FC236}">
                  <a16:creationId xmlns:a16="http://schemas.microsoft.com/office/drawing/2014/main" id="{0386B2A1-8CD7-4261-B1FB-504FD2D34D23}"/>
                </a:ext>
              </a:extLst>
            </p:cNvPr>
            <p:cNvSpPr txBox="1">
              <a:spLocks noChangeArrowheads="1"/>
            </p:cNvSpPr>
            <p:nvPr/>
          </p:nvSpPr>
          <p:spPr bwMode="auto">
            <a:xfrm>
              <a:off x="8823325" y="2622346"/>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21">
              <a:extLst>
                <a:ext uri="{FF2B5EF4-FFF2-40B4-BE49-F238E27FC236}">
                  <a16:creationId xmlns:a16="http://schemas.microsoft.com/office/drawing/2014/main" id="{4FC29916-0A44-4940-B5A4-166CDBB8E134}"/>
                </a:ext>
              </a:extLst>
            </p:cNvPr>
            <p:cNvSpPr txBox="1">
              <a:spLocks noChangeArrowheads="1"/>
            </p:cNvSpPr>
            <p:nvPr/>
          </p:nvSpPr>
          <p:spPr bwMode="auto">
            <a:xfrm>
              <a:off x="9366250" y="2650921"/>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2">
              <a:extLst>
                <a:ext uri="{FF2B5EF4-FFF2-40B4-BE49-F238E27FC236}">
                  <a16:creationId xmlns:a16="http://schemas.microsoft.com/office/drawing/2014/main" id="{C7F9F0C2-8ED0-471B-8E4B-A7D387B58F69}"/>
                </a:ext>
              </a:extLst>
            </p:cNvPr>
            <p:cNvSpPr txBox="1">
              <a:spLocks noChangeArrowheads="1"/>
            </p:cNvSpPr>
            <p:nvPr/>
          </p:nvSpPr>
          <p:spPr bwMode="auto">
            <a:xfrm>
              <a:off x="9251950" y="2793796"/>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3">
              <a:extLst>
                <a:ext uri="{FF2B5EF4-FFF2-40B4-BE49-F238E27FC236}">
                  <a16:creationId xmlns:a16="http://schemas.microsoft.com/office/drawing/2014/main" id="{8A286715-E3F5-4275-9C58-F4A505D440ED}"/>
                </a:ext>
              </a:extLst>
            </p:cNvPr>
            <p:cNvSpPr txBox="1">
              <a:spLocks noChangeArrowheads="1"/>
            </p:cNvSpPr>
            <p:nvPr/>
          </p:nvSpPr>
          <p:spPr bwMode="auto">
            <a:xfrm>
              <a:off x="9023350" y="2736646"/>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4">
              <a:extLst>
                <a:ext uri="{FF2B5EF4-FFF2-40B4-BE49-F238E27FC236}">
                  <a16:creationId xmlns:a16="http://schemas.microsoft.com/office/drawing/2014/main" id="{D394375F-6536-4B1E-88DE-496DA398416A}"/>
                </a:ext>
              </a:extLst>
            </p:cNvPr>
            <p:cNvSpPr txBox="1">
              <a:spLocks noChangeArrowheads="1"/>
            </p:cNvSpPr>
            <p:nvPr/>
          </p:nvSpPr>
          <p:spPr bwMode="auto">
            <a:xfrm>
              <a:off x="9023350" y="2565196"/>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5">
              <a:extLst>
                <a:ext uri="{FF2B5EF4-FFF2-40B4-BE49-F238E27FC236}">
                  <a16:creationId xmlns:a16="http://schemas.microsoft.com/office/drawing/2014/main" id="{FD290117-59F0-490A-B1CF-30BB497169E2}"/>
                </a:ext>
              </a:extLst>
            </p:cNvPr>
            <p:cNvSpPr txBox="1">
              <a:spLocks noChangeArrowheads="1"/>
            </p:cNvSpPr>
            <p:nvPr/>
          </p:nvSpPr>
          <p:spPr bwMode="auto">
            <a:xfrm>
              <a:off x="8909050" y="2565196"/>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6">
              <a:extLst>
                <a:ext uri="{FF2B5EF4-FFF2-40B4-BE49-F238E27FC236}">
                  <a16:creationId xmlns:a16="http://schemas.microsoft.com/office/drawing/2014/main" id="{E694B757-E033-4651-9409-EAFD94AA340C}"/>
                </a:ext>
              </a:extLst>
            </p:cNvPr>
            <p:cNvSpPr txBox="1">
              <a:spLocks noChangeArrowheads="1"/>
            </p:cNvSpPr>
            <p:nvPr/>
          </p:nvSpPr>
          <p:spPr bwMode="auto">
            <a:xfrm>
              <a:off x="9137650" y="2593771"/>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7">
              <a:extLst>
                <a:ext uri="{FF2B5EF4-FFF2-40B4-BE49-F238E27FC236}">
                  <a16:creationId xmlns:a16="http://schemas.microsoft.com/office/drawing/2014/main" id="{3C8BD0E4-2ACB-4F03-A226-1B608FC7349E}"/>
                </a:ext>
              </a:extLst>
            </p:cNvPr>
            <p:cNvSpPr txBox="1">
              <a:spLocks noChangeArrowheads="1"/>
            </p:cNvSpPr>
            <p:nvPr/>
          </p:nvSpPr>
          <p:spPr bwMode="auto">
            <a:xfrm>
              <a:off x="9594850" y="2536621"/>
              <a:ext cx="657225"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Tarentum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8">
              <a:extLst>
                <a:ext uri="{FF2B5EF4-FFF2-40B4-BE49-F238E27FC236}">
                  <a16:creationId xmlns:a16="http://schemas.microsoft.com/office/drawing/2014/main" id="{FFAAA9F1-798F-424C-9F08-BDF23A0BBA6B}"/>
                </a:ext>
              </a:extLst>
            </p:cNvPr>
            <p:cNvSpPr txBox="1">
              <a:spLocks noChangeArrowheads="1"/>
            </p:cNvSpPr>
            <p:nvPr/>
          </p:nvSpPr>
          <p:spPr bwMode="auto">
            <a:xfrm>
              <a:off x="9394825" y="3222421"/>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9">
              <a:extLst>
                <a:ext uri="{FF2B5EF4-FFF2-40B4-BE49-F238E27FC236}">
                  <a16:creationId xmlns:a16="http://schemas.microsoft.com/office/drawing/2014/main" id="{A9F8F606-4AD2-4C0E-BCA6-B95FD07751CD}"/>
                </a:ext>
              </a:extLst>
            </p:cNvPr>
            <p:cNvSpPr txBox="1">
              <a:spLocks noChangeArrowheads="1"/>
            </p:cNvSpPr>
            <p:nvPr/>
          </p:nvSpPr>
          <p:spPr bwMode="auto">
            <a:xfrm>
              <a:off x="9480550" y="3308146"/>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30">
              <a:extLst>
                <a:ext uri="{FF2B5EF4-FFF2-40B4-BE49-F238E27FC236}">
                  <a16:creationId xmlns:a16="http://schemas.microsoft.com/office/drawing/2014/main" id="{6D0238B2-B6FC-46A9-8358-DC5B142225DE}"/>
                </a:ext>
              </a:extLst>
            </p:cNvPr>
            <p:cNvSpPr txBox="1">
              <a:spLocks noChangeArrowheads="1"/>
            </p:cNvSpPr>
            <p:nvPr/>
          </p:nvSpPr>
          <p:spPr bwMode="auto">
            <a:xfrm>
              <a:off x="9394825" y="3422446"/>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31">
              <a:extLst>
                <a:ext uri="{FF2B5EF4-FFF2-40B4-BE49-F238E27FC236}">
                  <a16:creationId xmlns:a16="http://schemas.microsoft.com/office/drawing/2014/main" id="{E30E1A47-A608-4578-AF9B-C0FC0BA71639}"/>
                </a:ext>
              </a:extLst>
            </p:cNvPr>
            <p:cNvSpPr txBox="1">
              <a:spLocks noChangeArrowheads="1"/>
            </p:cNvSpPr>
            <p:nvPr/>
          </p:nvSpPr>
          <p:spPr bwMode="auto">
            <a:xfrm>
              <a:off x="9823450" y="2879521"/>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2">
              <a:extLst>
                <a:ext uri="{FF2B5EF4-FFF2-40B4-BE49-F238E27FC236}">
                  <a16:creationId xmlns:a16="http://schemas.microsoft.com/office/drawing/2014/main" id="{C2D20E2D-F012-4080-A7AD-CE7C3535CE4B}"/>
                </a:ext>
              </a:extLst>
            </p:cNvPr>
            <p:cNvSpPr txBox="1">
              <a:spLocks noChangeArrowheads="1"/>
            </p:cNvSpPr>
            <p:nvPr/>
          </p:nvSpPr>
          <p:spPr bwMode="auto">
            <a:xfrm>
              <a:off x="9309100" y="3508171"/>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3">
              <a:extLst>
                <a:ext uri="{FF2B5EF4-FFF2-40B4-BE49-F238E27FC236}">
                  <a16:creationId xmlns:a16="http://schemas.microsoft.com/office/drawing/2014/main" id="{721ABF3F-103E-4B16-AFFE-40E7A69A27B2}"/>
                </a:ext>
              </a:extLst>
            </p:cNvPr>
            <p:cNvSpPr txBox="1">
              <a:spLocks noChangeArrowheads="1"/>
            </p:cNvSpPr>
            <p:nvPr/>
          </p:nvSpPr>
          <p:spPr bwMode="auto">
            <a:xfrm>
              <a:off x="9480550" y="2850946"/>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4">
              <a:extLst>
                <a:ext uri="{FF2B5EF4-FFF2-40B4-BE49-F238E27FC236}">
                  <a16:creationId xmlns:a16="http://schemas.microsoft.com/office/drawing/2014/main" id="{73D4853B-5122-4854-899B-3C2B292044AB}"/>
                </a:ext>
              </a:extLst>
            </p:cNvPr>
            <p:cNvSpPr txBox="1">
              <a:spLocks noChangeArrowheads="1"/>
            </p:cNvSpPr>
            <p:nvPr/>
          </p:nvSpPr>
          <p:spPr bwMode="auto">
            <a:xfrm>
              <a:off x="9280525" y="2965246"/>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35">
              <a:extLst>
                <a:ext uri="{FF2B5EF4-FFF2-40B4-BE49-F238E27FC236}">
                  <a16:creationId xmlns:a16="http://schemas.microsoft.com/office/drawing/2014/main" id="{52B236DC-A442-461A-A16C-E6DA12661AD6}"/>
                </a:ext>
              </a:extLst>
            </p:cNvPr>
            <p:cNvSpPr txBox="1">
              <a:spLocks noChangeArrowheads="1"/>
            </p:cNvSpPr>
            <p:nvPr/>
          </p:nvSpPr>
          <p:spPr bwMode="auto">
            <a:xfrm>
              <a:off x="9366250" y="3108121"/>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36">
              <a:extLst>
                <a:ext uri="{FF2B5EF4-FFF2-40B4-BE49-F238E27FC236}">
                  <a16:creationId xmlns:a16="http://schemas.microsoft.com/office/drawing/2014/main" id="{DA3B45F6-69C3-40C6-9F7D-FF56CC48E405}"/>
                </a:ext>
              </a:extLst>
            </p:cNvPr>
            <p:cNvSpPr txBox="1">
              <a:spLocks noChangeArrowheads="1"/>
            </p:cNvSpPr>
            <p:nvPr/>
          </p:nvSpPr>
          <p:spPr bwMode="auto">
            <a:xfrm>
              <a:off x="9509125" y="3193846"/>
              <a:ext cx="142875" cy="171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noProof="1">
                  <a:ln>
                    <a:noFill/>
                  </a:ln>
                  <a:solidFill>
                    <a:srgbClr val="FF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7">
              <a:extLst>
                <a:ext uri="{FF2B5EF4-FFF2-40B4-BE49-F238E27FC236}">
                  <a16:creationId xmlns:a16="http://schemas.microsoft.com/office/drawing/2014/main" id="{0891798A-433E-4234-A939-24859BE69CD1}"/>
                </a:ext>
              </a:extLst>
            </p:cNvPr>
            <p:cNvSpPr txBox="1">
              <a:spLocks noChangeArrowheads="1"/>
            </p:cNvSpPr>
            <p:nvPr/>
          </p:nvSpPr>
          <p:spPr bwMode="auto">
            <a:xfrm>
              <a:off x="9423400" y="2993821"/>
              <a:ext cx="114300" cy="14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noProof="1">
                  <a:ln>
                    <a:noFill/>
                  </a:ln>
                  <a:solidFill>
                    <a:srgbClr val="000000"/>
                  </a:solidFill>
                  <a:effectLst/>
                  <a:latin typeface="Wingdings" panose="05000000000000000000" pitchFamily="2" charset="2"/>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8">
              <a:extLst>
                <a:ext uri="{FF2B5EF4-FFF2-40B4-BE49-F238E27FC236}">
                  <a16:creationId xmlns:a16="http://schemas.microsoft.com/office/drawing/2014/main" id="{C204F4D0-2CC0-4C44-BE95-DC1C27158D16}"/>
                </a:ext>
              </a:extLst>
            </p:cNvPr>
            <p:cNvSpPr txBox="1">
              <a:spLocks noChangeArrowheads="1"/>
            </p:cNvSpPr>
            <p:nvPr/>
          </p:nvSpPr>
          <p:spPr bwMode="auto">
            <a:xfrm>
              <a:off x="9623425" y="3136696"/>
              <a:ext cx="485775"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Thurri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9">
              <a:extLst>
                <a:ext uri="{FF2B5EF4-FFF2-40B4-BE49-F238E27FC236}">
                  <a16:creationId xmlns:a16="http://schemas.microsoft.com/office/drawing/2014/main" id="{1213626C-7D09-4572-A37E-14BB5EFE18F0}"/>
                </a:ext>
              </a:extLst>
            </p:cNvPr>
            <p:cNvSpPr txBox="1">
              <a:spLocks noChangeArrowheads="1"/>
            </p:cNvSpPr>
            <p:nvPr/>
          </p:nvSpPr>
          <p:spPr bwMode="auto">
            <a:xfrm>
              <a:off x="9982200" y="822121"/>
              <a:ext cx="13716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Freeform 40">
              <a:extLst>
                <a:ext uri="{FF2B5EF4-FFF2-40B4-BE49-F238E27FC236}">
                  <a16:creationId xmlns:a16="http://schemas.microsoft.com/office/drawing/2014/main" id="{781992B1-292A-4393-AF91-804C38FBCF3F}"/>
                </a:ext>
              </a:extLst>
            </p:cNvPr>
            <p:cNvSpPr>
              <a:spLocks/>
            </p:cNvSpPr>
            <p:nvPr/>
          </p:nvSpPr>
          <p:spPr bwMode="auto">
            <a:xfrm>
              <a:off x="9772650" y="3012871"/>
              <a:ext cx="1000125" cy="733425"/>
            </a:xfrm>
            <a:custGeom>
              <a:avLst/>
              <a:gdLst>
                <a:gd name="T0" fmla="*/ 1000125 w 1000125"/>
                <a:gd name="T1" fmla="*/ 733425 h 733425"/>
                <a:gd name="T2" fmla="*/ 695325 w 1000125"/>
                <a:gd name="T3" fmla="*/ 723900 h 733425"/>
                <a:gd name="T4" fmla="*/ 647700 w 1000125"/>
                <a:gd name="T5" fmla="*/ 714375 h 733425"/>
                <a:gd name="T6" fmla="*/ 581025 w 1000125"/>
                <a:gd name="T7" fmla="*/ 685800 h 733425"/>
                <a:gd name="T8" fmla="*/ 552450 w 1000125"/>
                <a:gd name="T9" fmla="*/ 666750 h 733425"/>
                <a:gd name="T10" fmla="*/ 495300 w 1000125"/>
                <a:gd name="T11" fmla="*/ 638175 h 733425"/>
                <a:gd name="T12" fmla="*/ 428625 w 1000125"/>
                <a:gd name="T13" fmla="*/ 581025 h 733425"/>
                <a:gd name="T14" fmla="*/ 381000 w 1000125"/>
                <a:gd name="T15" fmla="*/ 523875 h 733425"/>
                <a:gd name="T16" fmla="*/ 342900 w 1000125"/>
                <a:gd name="T17" fmla="*/ 466725 h 733425"/>
                <a:gd name="T18" fmla="*/ 314325 w 1000125"/>
                <a:gd name="T19" fmla="*/ 438150 h 733425"/>
                <a:gd name="T20" fmla="*/ 295275 w 1000125"/>
                <a:gd name="T21" fmla="*/ 409575 h 733425"/>
                <a:gd name="T22" fmla="*/ 266700 w 1000125"/>
                <a:gd name="T23" fmla="*/ 390525 h 733425"/>
                <a:gd name="T24" fmla="*/ 209550 w 1000125"/>
                <a:gd name="T25" fmla="*/ 333375 h 733425"/>
                <a:gd name="T26" fmla="*/ 180975 w 1000125"/>
                <a:gd name="T27" fmla="*/ 304800 h 733425"/>
                <a:gd name="T28" fmla="*/ 152400 w 1000125"/>
                <a:gd name="T29" fmla="*/ 247650 h 733425"/>
                <a:gd name="T30" fmla="*/ 133350 w 1000125"/>
                <a:gd name="T31" fmla="*/ 219075 h 733425"/>
                <a:gd name="T32" fmla="*/ 95250 w 1000125"/>
                <a:gd name="T33" fmla="*/ 133350 h 733425"/>
                <a:gd name="T34" fmla="*/ 76200 w 1000125"/>
                <a:gd name="T35" fmla="*/ 66675 h 733425"/>
                <a:gd name="T36" fmla="*/ 19050 w 1000125"/>
                <a:gd name="T37" fmla="*/ 28575 h 733425"/>
                <a:gd name="T38" fmla="*/ 0 w 1000125"/>
                <a:gd name="T39" fmla="*/ 0 h 733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00125" h="733425">
                  <a:moveTo>
                    <a:pt x="1000125" y="733425"/>
                  </a:moveTo>
                  <a:cubicBezTo>
                    <a:pt x="898525" y="730250"/>
                    <a:pt x="796826" y="729387"/>
                    <a:pt x="695325" y="723900"/>
                  </a:cubicBezTo>
                  <a:cubicBezTo>
                    <a:pt x="679159" y="723026"/>
                    <a:pt x="662859" y="720059"/>
                    <a:pt x="647700" y="714375"/>
                  </a:cubicBezTo>
                  <a:cubicBezTo>
                    <a:pt x="516142" y="665041"/>
                    <a:pt x="735540" y="724429"/>
                    <a:pt x="581025" y="685800"/>
                  </a:cubicBezTo>
                  <a:cubicBezTo>
                    <a:pt x="571500" y="679450"/>
                    <a:pt x="562689" y="671870"/>
                    <a:pt x="552450" y="666750"/>
                  </a:cubicBezTo>
                  <a:cubicBezTo>
                    <a:pt x="511886" y="646468"/>
                    <a:pt x="533516" y="670932"/>
                    <a:pt x="495300" y="638175"/>
                  </a:cubicBezTo>
                  <a:cubicBezTo>
                    <a:pt x="414459" y="568883"/>
                    <a:pt x="494227" y="624759"/>
                    <a:pt x="428625" y="581025"/>
                  </a:cubicBezTo>
                  <a:cubicBezTo>
                    <a:pt x="360552" y="478915"/>
                    <a:pt x="466563" y="633884"/>
                    <a:pt x="381000" y="523875"/>
                  </a:cubicBezTo>
                  <a:cubicBezTo>
                    <a:pt x="366944" y="505803"/>
                    <a:pt x="359089" y="482914"/>
                    <a:pt x="342900" y="466725"/>
                  </a:cubicBezTo>
                  <a:cubicBezTo>
                    <a:pt x="333375" y="457200"/>
                    <a:pt x="322949" y="448498"/>
                    <a:pt x="314325" y="438150"/>
                  </a:cubicBezTo>
                  <a:cubicBezTo>
                    <a:pt x="306996" y="429356"/>
                    <a:pt x="303370" y="417670"/>
                    <a:pt x="295275" y="409575"/>
                  </a:cubicBezTo>
                  <a:cubicBezTo>
                    <a:pt x="287180" y="401480"/>
                    <a:pt x="275256" y="398130"/>
                    <a:pt x="266700" y="390525"/>
                  </a:cubicBezTo>
                  <a:cubicBezTo>
                    <a:pt x="246564" y="372627"/>
                    <a:pt x="228600" y="352425"/>
                    <a:pt x="209550" y="333375"/>
                  </a:cubicBezTo>
                  <a:cubicBezTo>
                    <a:pt x="200025" y="323850"/>
                    <a:pt x="190500" y="314325"/>
                    <a:pt x="180975" y="304800"/>
                  </a:cubicBezTo>
                  <a:cubicBezTo>
                    <a:pt x="153678" y="277503"/>
                    <a:pt x="167894" y="278638"/>
                    <a:pt x="152400" y="247650"/>
                  </a:cubicBezTo>
                  <a:cubicBezTo>
                    <a:pt x="147280" y="237411"/>
                    <a:pt x="137999" y="229536"/>
                    <a:pt x="133350" y="219075"/>
                  </a:cubicBezTo>
                  <a:cubicBezTo>
                    <a:pt x="88010" y="117060"/>
                    <a:pt x="138363" y="198019"/>
                    <a:pt x="95250" y="133350"/>
                  </a:cubicBezTo>
                  <a:cubicBezTo>
                    <a:pt x="95168" y="133020"/>
                    <a:pt x="80755" y="71230"/>
                    <a:pt x="76200" y="66675"/>
                  </a:cubicBezTo>
                  <a:cubicBezTo>
                    <a:pt x="60011" y="50486"/>
                    <a:pt x="19050" y="28575"/>
                    <a:pt x="19050" y="28575"/>
                  </a:cubicBezTo>
                  <a:cubicBezTo>
                    <a:pt x="12700" y="19050"/>
                    <a:pt x="0" y="0"/>
                    <a:pt x="0" y="0"/>
                  </a:cubicBezTo>
                </a:path>
              </a:pathLst>
            </a:custGeom>
            <a:noFill/>
            <a:ln w="25400" cap="flat">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41">
              <a:extLst>
                <a:ext uri="{FF2B5EF4-FFF2-40B4-BE49-F238E27FC236}">
                  <a16:creationId xmlns:a16="http://schemas.microsoft.com/office/drawing/2014/main" id="{0990F454-126B-4DC8-91A3-4A2671910C7E}"/>
                </a:ext>
              </a:extLst>
            </p:cNvPr>
            <p:cNvSpPr txBox="1">
              <a:spLocks noChangeArrowheads="1"/>
            </p:cNvSpPr>
            <p:nvPr/>
          </p:nvSpPr>
          <p:spPr bwMode="auto">
            <a:xfrm>
              <a:off x="10039350" y="3736771"/>
              <a:ext cx="657225"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Pyrrhus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2">
              <a:extLst>
                <a:ext uri="{FF2B5EF4-FFF2-40B4-BE49-F238E27FC236}">
                  <a16:creationId xmlns:a16="http://schemas.microsoft.com/office/drawing/2014/main" id="{46A94845-3640-4EAE-A1B3-23D3058E3DEE}"/>
                </a:ext>
              </a:extLst>
            </p:cNvPr>
            <p:cNvSpPr txBox="1">
              <a:spLocks noChangeArrowheads="1"/>
            </p:cNvSpPr>
            <p:nvPr/>
          </p:nvSpPr>
          <p:spPr bwMode="auto">
            <a:xfrm>
              <a:off x="7467600" y="2022271"/>
              <a:ext cx="514350"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Narrow" panose="020B0606020202030204" pitchFamily="34" charset="0"/>
                </a:rPr>
                <a:t>KN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3">
              <a:extLst>
                <a:ext uri="{FF2B5EF4-FFF2-40B4-BE49-F238E27FC236}">
                  <a16:creationId xmlns:a16="http://schemas.microsoft.com/office/drawing/2014/main" id="{20B5F321-EB94-4F96-BF2E-7F92DC7C4ECF}"/>
                </a:ext>
              </a:extLst>
            </p:cNvPr>
            <p:cNvSpPr txBox="1">
              <a:spLocks noChangeArrowheads="1"/>
            </p:cNvSpPr>
            <p:nvPr/>
          </p:nvSpPr>
          <p:spPr bwMode="auto">
            <a:xfrm>
              <a:off x="8210550" y="3108121"/>
              <a:ext cx="514350"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Narrow" panose="020B0606020202030204" pitchFamily="34" charset="0"/>
                </a:rPr>
                <a:t>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44" name="TextBox 43">
            <a:extLst>
              <a:ext uri="{FF2B5EF4-FFF2-40B4-BE49-F238E27FC236}">
                <a16:creationId xmlns:a16="http://schemas.microsoft.com/office/drawing/2014/main" id="{676E9242-152A-4C7C-B15A-6321FB797B93}"/>
              </a:ext>
            </a:extLst>
          </p:cNvPr>
          <p:cNvSpPr txBox="1"/>
          <p:nvPr/>
        </p:nvSpPr>
        <p:spPr>
          <a:xfrm>
            <a:off x="1320031" y="1784901"/>
            <a:ext cx="2886020" cy="3385542"/>
          </a:xfrm>
          <a:prstGeom prst="rect">
            <a:avLst/>
          </a:prstGeom>
          <a:noFill/>
        </p:spPr>
        <p:txBody>
          <a:bodyPr wrap="square" rtlCol="0">
            <a:spAutoFit/>
          </a:bodyPr>
          <a:lstStyle/>
          <a:p>
            <a:r>
              <a:rPr lang="en-US" sz="1400" dirty="0">
                <a:latin typeface="Arial Narrow" panose="020B0606020202030204" pitchFamily="34" charset="0"/>
              </a:rPr>
              <a:t>So as Rome begins to push south, it is aimed at this dominant city of Tarentum, and it ends with Tarentum and Rome going to war. Tarentum is not strong enough to defeat Rome alone. So they ask a relative of theirs, down in a little country in Epirus. Epirus is bordering Macedonia. They ask the king of this country (Epirus), to come over to Tarentum and fight this war with Rome on their behalf. This king is known as Pyrrhus, and he agrees.  In 280 BC, he sails over to Tarentum and then he fights against Rome. This is the Pyrrhic War.</a:t>
            </a:r>
          </a:p>
          <a:p>
            <a:r>
              <a:rPr lang="en-US" dirty="0"/>
              <a:t> </a:t>
            </a:r>
          </a:p>
        </p:txBody>
      </p:sp>
      <p:pic>
        <p:nvPicPr>
          <p:cNvPr id="157" name="Picture 2">
            <a:extLst>
              <a:ext uri="{FF2B5EF4-FFF2-40B4-BE49-F238E27FC236}">
                <a16:creationId xmlns:a16="http://schemas.microsoft.com/office/drawing/2014/main" id="{A536F131-329B-4417-98B0-81783C4EE9D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51085" y="4906908"/>
            <a:ext cx="685800"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421759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0D9B50-1363-47AB-B5E2-67E3A16B033E}"/>
              </a:ext>
            </a:extLst>
          </p:cNvPr>
          <p:cNvSpPr>
            <a:spLocks noGrp="1"/>
          </p:cNvSpPr>
          <p:nvPr>
            <p:ph type="sldNum" sz="quarter" idx="12"/>
          </p:nvPr>
        </p:nvSpPr>
        <p:spPr/>
        <p:txBody>
          <a:bodyPr/>
          <a:lstStyle/>
          <a:p>
            <a:fld id="{1E1B8BD3-EEEF-4896-BEE3-06C250004F3C}" type="slidenum">
              <a:rPr lang="en-US" smtClean="0"/>
              <a:pPr/>
              <a:t>17</a:t>
            </a:fld>
            <a:endParaRPr lang="en-US" dirty="0"/>
          </a:p>
        </p:txBody>
      </p:sp>
      <p:cxnSp>
        <p:nvCxnSpPr>
          <p:cNvPr id="9219" name="AutoShape 3">
            <a:extLst>
              <a:ext uri="{FF2B5EF4-FFF2-40B4-BE49-F238E27FC236}">
                <a16:creationId xmlns:a16="http://schemas.microsoft.com/office/drawing/2014/main" id="{2A10B534-4F8E-401D-B3C4-7F389F401CBB}"/>
              </a:ext>
            </a:extLst>
          </p:cNvPr>
          <p:cNvCxnSpPr>
            <a:cxnSpLocks noChangeShapeType="1"/>
          </p:cNvCxnSpPr>
          <p:nvPr/>
        </p:nvCxnSpPr>
        <p:spPr bwMode="auto">
          <a:xfrm>
            <a:off x="5544220" y="2147173"/>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220" name="AutoShape 4">
            <a:extLst>
              <a:ext uri="{FF2B5EF4-FFF2-40B4-BE49-F238E27FC236}">
                <a16:creationId xmlns:a16="http://schemas.microsoft.com/office/drawing/2014/main" id="{BA8136AA-C4DA-47BF-AF49-61DE002C3F12}"/>
              </a:ext>
            </a:extLst>
          </p:cNvPr>
          <p:cNvCxnSpPr>
            <a:cxnSpLocks noChangeShapeType="1"/>
          </p:cNvCxnSpPr>
          <p:nvPr/>
        </p:nvCxnSpPr>
        <p:spPr bwMode="auto">
          <a:xfrm>
            <a:off x="5385470" y="212971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 name="Text Box 5">
            <a:extLst>
              <a:ext uri="{FF2B5EF4-FFF2-40B4-BE49-F238E27FC236}">
                <a16:creationId xmlns:a16="http://schemas.microsoft.com/office/drawing/2014/main" id="{4E3F0F40-DF55-487F-8E8F-848AE8437F8C}"/>
              </a:ext>
            </a:extLst>
          </p:cNvPr>
          <p:cNvSpPr txBox="1">
            <a:spLocks noChangeArrowheads="1"/>
          </p:cNvSpPr>
          <p:nvPr/>
        </p:nvSpPr>
        <p:spPr bwMode="auto">
          <a:xfrm>
            <a:off x="2782450" y="827451"/>
            <a:ext cx="631825"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Pyrrhus &amp; Rome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Text Box 6">
            <a:extLst>
              <a:ext uri="{FF2B5EF4-FFF2-40B4-BE49-F238E27FC236}">
                <a16:creationId xmlns:a16="http://schemas.microsoft.com/office/drawing/2014/main" id="{E8CC4780-BA75-48E8-A67E-9BE654D578C2}"/>
              </a:ext>
            </a:extLst>
          </p:cNvPr>
          <p:cNvSpPr txBox="1">
            <a:spLocks noChangeArrowheads="1"/>
          </p:cNvSpPr>
          <p:nvPr/>
        </p:nvSpPr>
        <p:spPr bwMode="auto">
          <a:xfrm>
            <a:off x="3002661" y="454447"/>
            <a:ext cx="1508096" cy="312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Pyrrhic War</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9223" name="AutoShape 7">
            <a:extLst>
              <a:ext uri="{FF2B5EF4-FFF2-40B4-BE49-F238E27FC236}">
                <a16:creationId xmlns:a16="http://schemas.microsoft.com/office/drawing/2014/main" id="{F2BD600B-6FC9-4960-87F3-5F96EC7C0FC9}"/>
              </a:ext>
            </a:extLst>
          </p:cNvPr>
          <p:cNvCxnSpPr>
            <a:cxnSpLocks noChangeShapeType="1"/>
          </p:cNvCxnSpPr>
          <p:nvPr/>
        </p:nvCxnSpPr>
        <p:spPr bwMode="auto">
          <a:xfrm>
            <a:off x="6680870" y="216146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224" name="AutoShape 8">
            <a:extLst>
              <a:ext uri="{FF2B5EF4-FFF2-40B4-BE49-F238E27FC236}">
                <a16:creationId xmlns:a16="http://schemas.microsoft.com/office/drawing/2014/main" id="{920123E8-A8A9-4156-BC72-DC637C516252}"/>
              </a:ext>
            </a:extLst>
          </p:cNvPr>
          <p:cNvCxnSpPr>
            <a:cxnSpLocks noChangeShapeType="1"/>
          </p:cNvCxnSpPr>
          <p:nvPr/>
        </p:nvCxnSpPr>
        <p:spPr bwMode="auto">
          <a:xfrm>
            <a:off x="6520533" y="214241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 name="Text Box 9">
            <a:extLst>
              <a:ext uri="{FF2B5EF4-FFF2-40B4-BE49-F238E27FC236}">
                <a16:creationId xmlns:a16="http://schemas.microsoft.com/office/drawing/2014/main" id="{D09FD0E5-285F-4D24-948D-9486F7FAE3E1}"/>
              </a:ext>
            </a:extLst>
          </p:cNvPr>
          <p:cNvSpPr txBox="1">
            <a:spLocks noChangeArrowheads="1"/>
          </p:cNvSpPr>
          <p:nvPr/>
        </p:nvSpPr>
        <p:spPr bwMode="auto">
          <a:xfrm>
            <a:off x="6384008" y="1793161"/>
            <a:ext cx="631825" cy="285750"/>
          </a:xfrm>
          <a:prstGeom prst="rect">
            <a:avLst/>
          </a:prstGeom>
          <a:noFill/>
          <a:ln w="28575"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226" name="AutoShape 10">
            <a:extLst>
              <a:ext uri="{FF2B5EF4-FFF2-40B4-BE49-F238E27FC236}">
                <a16:creationId xmlns:a16="http://schemas.microsoft.com/office/drawing/2014/main" id="{E8D5FCAD-C507-4355-A0CB-ABF377E630C5}"/>
              </a:ext>
            </a:extLst>
          </p:cNvPr>
          <p:cNvCxnSpPr>
            <a:cxnSpLocks noChangeShapeType="1"/>
          </p:cNvCxnSpPr>
          <p:nvPr/>
        </p:nvCxnSpPr>
        <p:spPr bwMode="auto">
          <a:xfrm>
            <a:off x="7852445" y="21932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227" name="AutoShape 11">
            <a:extLst>
              <a:ext uri="{FF2B5EF4-FFF2-40B4-BE49-F238E27FC236}">
                <a16:creationId xmlns:a16="http://schemas.microsoft.com/office/drawing/2014/main" id="{D81CE84E-6D77-493A-9508-2E0037D77A52}"/>
              </a:ext>
            </a:extLst>
          </p:cNvPr>
          <p:cNvCxnSpPr>
            <a:cxnSpLocks noChangeShapeType="1"/>
          </p:cNvCxnSpPr>
          <p:nvPr/>
        </p:nvCxnSpPr>
        <p:spPr bwMode="auto">
          <a:xfrm>
            <a:off x="7692108" y="21741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7" name="Text Box 12">
            <a:extLst>
              <a:ext uri="{FF2B5EF4-FFF2-40B4-BE49-F238E27FC236}">
                <a16:creationId xmlns:a16="http://schemas.microsoft.com/office/drawing/2014/main" id="{8FE8FA7C-DBEA-4715-94C2-5CEC3FCAC79E}"/>
              </a:ext>
            </a:extLst>
          </p:cNvPr>
          <p:cNvSpPr txBox="1">
            <a:spLocks noChangeArrowheads="1"/>
          </p:cNvSpPr>
          <p:nvPr/>
        </p:nvSpPr>
        <p:spPr bwMode="auto">
          <a:xfrm>
            <a:off x="7555583" y="1736011"/>
            <a:ext cx="631825"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-272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13">
            <a:extLst>
              <a:ext uri="{FF2B5EF4-FFF2-40B4-BE49-F238E27FC236}">
                <a16:creationId xmlns:a16="http://schemas.microsoft.com/office/drawing/2014/main" id="{584764AD-78AC-4511-AAC0-7643A0A80251}"/>
              </a:ext>
            </a:extLst>
          </p:cNvPr>
          <p:cNvSpPr txBox="1">
            <a:spLocks noChangeArrowheads="1"/>
          </p:cNvSpPr>
          <p:nvPr/>
        </p:nvSpPr>
        <p:spPr bwMode="auto">
          <a:xfrm>
            <a:off x="6537995" y="2593261"/>
            <a:ext cx="5143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Egypt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Arial Narrow" panose="020B0606020202030204" pitchFamily="34" charset="0"/>
              </a:rPr>
              <a:t>→</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Rome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Line 14">
            <a:extLst>
              <a:ext uri="{FF2B5EF4-FFF2-40B4-BE49-F238E27FC236}">
                <a16:creationId xmlns:a16="http://schemas.microsoft.com/office/drawing/2014/main" id="{0444325D-E407-4FFB-93F1-4FAF12C82BF2}"/>
              </a:ext>
            </a:extLst>
          </p:cNvPr>
          <p:cNvSpPr>
            <a:spLocks noChangeShapeType="1"/>
          </p:cNvSpPr>
          <p:nvPr/>
        </p:nvSpPr>
        <p:spPr bwMode="auto">
          <a:xfrm>
            <a:off x="2766095" y="2593261"/>
            <a:ext cx="5086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8">
            <a:extLst>
              <a:ext uri="{FF2B5EF4-FFF2-40B4-BE49-F238E27FC236}">
                <a16:creationId xmlns:a16="http://schemas.microsoft.com/office/drawing/2014/main" id="{56DD81CA-0AF2-4859-9541-7726128FF831}"/>
              </a:ext>
            </a:extLst>
          </p:cNvPr>
          <p:cNvSpPr txBox="1">
            <a:spLocks noChangeArrowheads="1"/>
          </p:cNvSpPr>
          <p:nvPr/>
        </p:nvSpPr>
        <p:spPr bwMode="auto">
          <a:xfrm>
            <a:off x="4994945" y="1450261"/>
            <a:ext cx="1028700" cy="685800"/>
          </a:xfrm>
          <a:prstGeom prst="rect">
            <a:avLst/>
          </a:prstGeom>
          <a:noFill/>
          <a:ln w="2540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Panium</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Benevenutum</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-275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Text Box 19">
            <a:extLst>
              <a:ext uri="{FF2B5EF4-FFF2-40B4-BE49-F238E27FC236}">
                <a16:creationId xmlns:a16="http://schemas.microsoft.com/office/drawing/2014/main" id="{BD856A4E-DA26-42E6-A34F-2D1EA01E00FB}"/>
              </a:ext>
            </a:extLst>
          </p:cNvPr>
          <p:cNvSpPr txBox="1">
            <a:spLocks noChangeArrowheads="1"/>
          </p:cNvSpPr>
          <p:nvPr/>
        </p:nvSpPr>
        <p:spPr bwMode="auto">
          <a:xfrm>
            <a:off x="7623845" y="2593261"/>
            <a:ext cx="5143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Rome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Arial Narrow" panose="020B0606020202030204" pitchFamily="34" charset="0"/>
              </a:rPr>
              <a:t>→</a:t>
            </a: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Egypt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236" name="AutoShape 20">
            <a:extLst>
              <a:ext uri="{FF2B5EF4-FFF2-40B4-BE49-F238E27FC236}">
                <a16:creationId xmlns:a16="http://schemas.microsoft.com/office/drawing/2014/main" id="{EA0D146E-39E9-407C-B18A-7308EF56FCBD}"/>
              </a:ext>
            </a:extLst>
          </p:cNvPr>
          <p:cNvCxnSpPr>
            <a:cxnSpLocks noChangeShapeType="1"/>
          </p:cNvCxnSpPr>
          <p:nvPr/>
        </p:nvCxnSpPr>
        <p:spPr bwMode="auto">
          <a:xfrm>
            <a:off x="4480595" y="21932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237" name="AutoShape 21">
            <a:extLst>
              <a:ext uri="{FF2B5EF4-FFF2-40B4-BE49-F238E27FC236}">
                <a16:creationId xmlns:a16="http://schemas.microsoft.com/office/drawing/2014/main" id="{DAFD715C-E7E7-4436-87CC-1892AFA2D149}"/>
              </a:ext>
            </a:extLst>
          </p:cNvPr>
          <p:cNvCxnSpPr>
            <a:cxnSpLocks noChangeShapeType="1"/>
          </p:cNvCxnSpPr>
          <p:nvPr/>
        </p:nvCxnSpPr>
        <p:spPr bwMode="auto">
          <a:xfrm>
            <a:off x="4320258" y="21741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5" name="Text Box 22">
            <a:extLst>
              <a:ext uri="{FF2B5EF4-FFF2-40B4-BE49-F238E27FC236}">
                <a16:creationId xmlns:a16="http://schemas.microsoft.com/office/drawing/2014/main" id="{759B844C-E3B6-457F-A772-8AC2BEAC61EF}"/>
              </a:ext>
            </a:extLst>
          </p:cNvPr>
          <p:cNvSpPr txBox="1">
            <a:spLocks noChangeArrowheads="1"/>
          </p:cNvSpPr>
          <p:nvPr/>
        </p:nvSpPr>
        <p:spPr bwMode="auto">
          <a:xfrm>
            <a:off x="4194845" y="1678861"/>
            <a:ext cx="631825" cy="488950"/>
          </a:xfrm>
          <a:prstGeom prst="rect">
            <a:avLst/>
          </a:prstGeom>
          <a:noFill/>
          <a:ln w="2540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Asculum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-279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9239" name="AutoShape 23">
            <a:extLst>
              <a:ext uri="{FF2B5EF4-FFF2-40B4-BE49-F238E27FC236}">
                <a16:creationId xmlns:a16="http://schemas.microsoft.com/office/drawing/2014/main" id="{E7062254-4063-4D47-BDF7-D443312D612B}"/>
              </a:ext>
            </a:extLst>
          </p:cNvPr>
          <p:cNvCxnSpPr>
            <a:cxnSpLocks noChangeShapeType="1"/>
          </p:cNvCxnSpPr>
          <p:nvPr/>
        </p:nvCxnSpPr>
        <p:spPr bwMode="auto">
          <a:xfrm>
            <a:off x="3680495" y="21932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240" name="AutoShape 24">
            <a:extLst>
              <a:ext uri="{FF2B5EF4-FFF2-40B4-BE49-F238E27FC236}">
                <a16:creationId xmlns:a16="http://schemas.microsoft.com/office/drawing/2014/main" id="{63490350-1AC8-462E-A2B1-D9C850841612}"/>
              </a:ext>
            </a:extLst>
          </p:cNvPr>
          <p:cNvCxnSpPr>
            <a:cxnSpLocks noChangeShapeType="1"/>
          </p:cNvCxnSpPr>
          <p:nvPr/>
        </p:nvCxnSpPr>
        <p:spPr bwMode="auto">
          <a:xfrm>
            <a:off x="3520158" y="21741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6" name="Text Box 25">
            <a:extLst>
              <a:ext uri="{FF2B5EF4-FFF2-40B4-BE49-F238E27FC236}">
                <a16:creationId xmlns:a16="http://schemas.microsoft.com/office/drawing/2014/main" id="{09B99714-6232-4896-A3A4-C2E93FF8B081}"/>
              </a:ext>
            </a:extLst>
          </p:cNvPr>
          <p:cNvSpPr txBox="1">
            <a:spLocks noChangeArrowheads="1"/>
          </p:cNvSpPr>
          <p:nvPr/>
        </p:nvSpPr>
        <p:spPr bwMode="auto">
          <a:xfrm>
            <a:off x="3383633" y="1678861"/>
            <a:ext cx="631825" cy="533400"/>
          </a:xfrm>
          <a:prstGeom prst="rect">
            <a:avLst/>
          </a:prstGeom>
          <a:noFill/>
          <a:ln w="2540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Heraclea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-280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Text Box 26">
            <a:extLst>
              <a:ext uri="{FF2B5EF4-FFF2-40B4-BE49-F238E27FC236}">
                <a16:creationId xmlns:a16="http://schemas.microsoft.com/office/drawing/2014/main" id="{8463356D-1DA6-4C31-ADB7-5262B47F5FC6}"/>
              </a:ext>
            </a:extLst>
          </p:cNvPr>
          <p:cNvSpPr txBox="1">
            <a:spLocks noChangeArrowheads="1"/>
          </p:cNvSpPr>
          <p:nvPr/>
        </p:nvSpPr>
        <p:spPr bwMode="auto">
          <a:xfrm>
            <a:off x="5385470" y="2671047"/>
            <a:ext cx="685800" cy="628650"/>
          </a:xfrm>
          <a:prstGeom prst="rect">
            <a:avLst/>
          </a:prstGeom>
          <a:noFill/>
          <a:ln w="2540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Py</a:t>
            </a: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noProof="1">
                <a:ln>
                  <a:noFill/>
                </a:ln>
                <a:solidFill>
                  <a:srgbClr val="000000"/>
                </a:solidFill>
                <a:effectLst/>
                <a:latin typeface="Wingdings" panose="05000000000000000000" pitchFamily="2" charset="2"/>
              </a:rPr>
              <a:t>ý</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Rome </a:t>
            </a:r>
            <a:r>
              <a:rPr kumimoji="0" lang="en-US" altLang="en-US" sz="1200" b="0" i="0" u="none" strike="noStrike" cap="none" normalizeH="0" baseline="0" noProof="1">
                <a:ln>
                  <a:noFill/>
                </a:ln>
                <a:solidFill>
                  <a:srgbClr val="000000"/>
                </a:solidFill>
                <a:effectLst/>
                <a:latin typeface="Wingdings" panose="05000000000000000000" pitchFamily="2" charset="2"/>
              </a:rPr>
              <a:t>þ</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TextBox 18">
            <a:extLst>
              <a:ext uri="{FF2B5EF4-FFF2-40B4-BE49-F238E27FC236}">
                <a16:creationId xmlns:a16="http://schemas.microsoft.com/office/drawing/2014/main" id="{4678CE44-DEB4-4969-A9ED-9060523BBDCC}"/>
              </a:ext>
            </a:extLst>
          </p:cNvPr>
          <p:cNvSpPr txBox="1"/>
          <p:nvPr/>
        </p:nvSpPr>
        <p:spPr>
          <a:xfrm>
            <a:off x="893078" y="3907711"/>
            <a:ext cx="10489734" cy="1600438"/>
          </a:xfrm>
          <a:prstGeom prst="rect">
            <a:avLst/>
          </a:prstGeom>
          <a:noFill/>
        </p:spPr>
        <p:txBody>
          <a:bodyPr wrap="square" rtlCol="0">
            <a:spAutoFit/>
          </a:bodyPr>
          <a:lstStyle/>
          <a:p>
            <a:r>
              <a:rPr lang="en-US" sz="1600" dirty="0">
                <a:latin typeface="Arial Narrow" panose="020B0606020202030204" pitchFamily="34" charset="0"/>
              </a:rPr>
              <a:t>3 Battles, 280 BC, 279 BC, and 275 BC. This is the battles of Heraclea (280 BC), Asculum (279 BC), and </a:t>
            </a:r>
            <a:r>
              <a:rPr lang="en-US" sz="1600" dirty="0" err="1">
                <a:latin typeface="Arial Narrow" panose="020B0606020202030204" pitchFamily="34" charset="0"/>
              </a:rPr>
              <a:t>Beneventum</a:t>
            </a:r>
            <a:r>
              <a:rPr lang="en-US" sz="1600" dirty="0">
                <a:latin typeface="Arial Narrow" panose="020B0606020202030204" pitchFamily="34" charset="0"/>
              </a:rPr>
              <a:t> (275 BC). 6 year Pyrrhic War. In 275 BC, Pyrrhus is defeated and Rome wins.</a:t>
            </a:r>
          </a:p>
          <a:p>
            <a:endParaRPr lang="en-US" sz="1600" dirty="0">
              <a:latin typeface="Arial Narrow" panose="020B0606020202030204" pitchFamily="34" charset="0"/>
            </a:endParaRPr>
          </a:p>
          <a:p>
            <a:r>
              <a:rPr lang="en-US" sz="1600" dirty="0">
                <a:latin typeface="Arial Narrow" panose="020B0606020202030204" pitchFamily="34" charset="0"/>
              </a:rPr>
              <a:t>What we need to see, before we trace this history in greater detail, is that this is a story of the King of the North and the King of the South. The King of the North is Rome. The King of the South is Pyrrhus. </a:t>
            </a:r>
          </a:p>
          <a:p>
            <a:r>
              <a:rPr lang="en-US" dirty="0"/>
              <a:t> </a:t>
            </a:r>
          </a:p>
        </p:txBody>
      </p:sp>
      <p:cxnSp>
        <p:nvCxnSpPr>
          <p:cNvPr id="21" name="Straight Arrow Connector 20">
            <a:extLst>
              <a:ext uri="{FF2B5EF4-FFF2-40B4-BE49-F238E27FC236}">
                <a16:creationId xmlns:a16="http://schemas.microsoft.com/office/drawing/2014/main" id="{11C54D60-B1BC-459C-81E2-2279CEEFBAA0}"/>
              </a:ext>
            </a:extLst>
          </p:cNvPr>
          <p:cNvCxnSpPr>
            <a:cxnSpLocks/>
          </p:cNvCxnSpPr>
          <p:nvPr/>
        </p:nvCxnSpPr>
        <p:spPr>
          <a:xfrm>
            <a:off x="4127383" y="998290"/>
            <a:ext cx="1028700" cy="68057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68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F234D4F-77B5-4F39-A781-B3375A919EF6}"/>
              </a:ext>
            </a:extLst>
          </p:cNvPr>
          <p:cNvSpPr>
            <a:spLocks noGrp="1"/>
          </p:cNvSpPr>
          <p:nvPr>
            <p:ph type="sldNum" sz="quarter" idx="12"/>
          </p:nvPr>
        </p:nvSpPr>
        <p:spPr/>
        <p:txBody>
          <a:bodyPr/>
          <a:lstStyle/>
          <a:p>
            <a:fld id="{1E1B8BD3-EEEF-4896-BEE3-06C250004F3C}" type="slidenum">
              <a:rPr lang="en-US" smtClean="0"/>
              <a:pPr/>
              <a:t>18</a:t>
            </a:fld>
            <a:endParaRPr lang="en-US" dirty="0"/>
          </a:p>
        </p:txBody>
      </p:sp>
      <p:cxnSp>
        <p:nvCxnSpPr>
          <p:cNvPr id="3" name="AutoShape 3">
            <a:extLst>
              <a:ext uri="{FF2B5EF4-FFF2-40B4-BE49-F238E27FC236}">
                <a16:creationId xmlns:a16="http://schemas.microsoft.com/office/drawing/2014/main" id="{BAAD3396-25CD-4477-BF96-CE162EB89FBD}"/>
              </a:ext>
            </a:extLst>
          </p:cNvPr>
          <p:cNvCxnSpPr>
            <a:cxnSpLocks noChangeShapeType="1"/>
          </p:cNvCxnSpPr>
          <p:nvPr/>
        </p:nvCxnSpPr>
        <p:spPr bwMode="auto">
          <a:xfrm>
            <a:off x="7733747" y="2087473"/>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 name="AutoShape 4">
            <a:extLst>
              <a:ext uri="{FF2B5EF4-FFF2-40B4-BE49-F238E27FC236}">
                <a16:creationId xmlns:a16="http://schemas.microsoft.com/office/drawing/2014/main" id="{13A42EF9-C70C-4D60-A670-E5D944FD747B}"/>
              </a:ext>
            </a:extLst>
          </p:cNvPr>
          <p:cNvCxnSpPr>
            <a:cxnSpLocks noChangeShapeType="1"/>
          </p:cNvCxnSpPr>
          <p:nvPr/>
        </p:nvCxnSpPr>
        <p:spPr bwMode="auto">
          <a:xfrm>
            <a:off x="7574997" y="207001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 name="Text Box 5">
            <a:extLst>
              <a:ext uri="{FF2B5EF4-FFF2-40B4-BE49-F238E27FC236}">
                <a16:creationId xmlns:a16="http://schemas.microsoft.com/office/drawing/2014/main" id="{F0A84457-836D-4B89-B8FC-0116ACB3201A}"/>
              </a:ext>
            </a:extLst>
          </p:cNvPr>
          <p:cNvSpPr txBox="1">
            <a:spLocks noChangeArrowheads="1"/>
          </p:cNvSpPr>
          <p:nvPr/>
        </p:nvSpPr>
        <p:spPr bwMode="auto">
          <a:xfrm>
            <a:off x="4971977" y="767751"/>
            <a:ext cx="631825"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Pyrrhus &amp; Rome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 Box 6">
            <a:extLst>
              <a:ext uri="{FF2B5EF4-FFF2-40B4-BE49-F238E27FC236}">
                <a16:creationId xmlns:a16="http://schemas.microsoft.com/office/drawing/2014/main" id="{FB664825-263B-4533-B76F-48CBA7FE0E0C}"/>
              </a:ext>
            </a:extLst>
          </p:cNvPr>
          <p:cNvSpPr txBox="1">
            <a:spLocks noChangeArrowheads="1"/>
          </p:cNvSpPr>
          <p:nvPr/>
        </p:nvSpPr>
        <p:spPr bwMode="auto">
          <a:xfrm>
            <a:off x="5192188" y="394747"/>
            <a:ext cx="1508096" cy="312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Pyrrhic War</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7" name="AutoShape 7">
            <a:extLst>
              <a:ext uri="{FF2B5EF4-FFF2-40B4-BE49-F238E27FC236}">
                <a16:creationId xmlns:a16="http://schemas.microsoft.com/office/drawing/2014/main" id="{B46623FB-A4A2-42F6-BCE3-E65F0829BD9D}"/>
              </a:ext>
            </a:extLst>
          </p:cNvPr>
          <p:cNvCxnSpPr>
            <a:cxnSpLocks noChangeShapeType="1"/>
          </p:cNvCxnSpPr>
          <p:nvPr/>
        </p:nvCxnSpPr>
        <p:spPr bwMode="auto">
          <a:xfrm>
            <a:off x="8870397" y="210176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 name="AutoShape 8">
            <a:extLst>
              <a:ext uri="{FF2B5EF4-FFF2-40B4-BE49-F238E27FC236}">
                <a16:creationId xmlns:a16="http://schemas.microsoft.com/office/drawing/2014/main" id="{9ADBF192-E24D-43DD-9CB7-48CF4A8A9020}"/>
              </a:ext>
            </a:extLst>
          </p:cNvPr>
          <p:cNvCxnSpPr>
            <a:cxnSpLocks noChangeShapeType="1"/>
          </p:cNvCxnSpPr>
          <p:nvPr/>
        </p:nvCxnSpPr>
        <p:spPr bwMode="auto">
          <a:xfrm>
            <a:off x="8710060" y="208271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 name="Text Box 9">
            <a:extLst>
              <a:ext uri="{FF2B5EF4-FFF2-40B4-BE49-F238E27FC236}">
                <a16:creationId xmlns:a16="http://schemas.microsoft.com/office/drawing/2014/main" id="{02CADF5A-B843-4B4D-92E3-BBEE1110205F}"/>
              </a:ext>
            </a:extLst>
          </p:cNvPr>
          <p:cNvSpPr txBox="1">
            <a:spLocks noChangeArrowheads="1"/>
          </p:cNvSpPr>
          <p:nvPr/>
        </p:nvSpPr>
        <p:spPr bwMode="auto">
          <a:xfrm>
            <a:off x="8573535" y="1733461"/>
            <a:ext cx="631825" cy="285750"/>
          </a:xfrm>
          <a:prstGeom prst="rect">
            <a:avLst/>
          </a:prstGeom>
          <a:noFill/>
          <a:ln w="28575"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 name="AutoShape 10">
            <a:extLst>
              <a:ext uri="{FF2B5EF4-FFF2-40B4-BE49-F238E27FC236}">
                <a16:creationId xmlns:a16="http://schemas.microsoft.com/office/drawing/2014/main" id="{4D6DA118-9FBE-4049-95B9-40267710365E}"/>
              </a:ext>
            </a:extLst>
          </p:cNvPr>
          <p:cNvCxnSpPr>
            <a:cxnSpLocks noChangeShapeType="1"/>
          </p:cNvCxnSpPr>
          <p:nvPr/>
        </p:nvCxnSpPr>
        <p:spPr bwMode="auto">
          <a:xfrm>
            <a:off x="10041972" y="21335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 name="AutoShape 11">
            <a:extLst>
              <a:ext uri="{FF2B5EF4-FFF2-40B4-BE49-F238E27FC236}">
                <a16:creationId xmlns:a16="http://schemas.microsoft.com/office/drawing/2014/main" id="{FBE479DC-6221-471C-A966-B538772514D3}"/>
              </a:ext>
            </a:extLst>
          </p:cNvPr>
          <p:cNvCxnSpPr>
            <a:cxnSpLocks noChangeShapeType="1"/>
          </p:cNvCxnSpPr>
          <p:nvPr/>
        </p:nvCxnSpPr>
        <p:spPr bwMode="auto">
          <a:xfrm>
            <a:off x="9881635" y="21144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 name="Text Box 12">
            <a:extLst>
              <a:ext uri="{FF2B5EF4-FFF2-40B4-BE49-F238E27FC236}">
                <a16:creationId xmlns:a16="http://schemas.microsoft.com/office/drawing/2014/main" id="{5116F313-DA69-4801-AC03-0A47B3BF4B45}"/>
              </a:ext>
            </a:extLst>
          </p:cNvPr>
          <p:cNvSpPr txBox="1">
            <a:spLocks noChangeArrowheads="1"/>
          </p:cNvSpPr>
          <p:nvPr/>
        </p:nvSpPr>
        <p:spPr bwMode="auto">
          <a:xfrm>
            <a:off x="9745110" y="1676311"/>
            <a:ext cx="631825"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-272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3">
            <a:extLst>
              <a:ext uri="{FF2B5EF4-FFF2-40B4-BE49-F238E27FC236}">
                <a16:creationId xmlns:a16="http://schemas.microsoft.com/office/drawing/2014/main" id="{E8076CBA-B36B-4988-97A6-B1D869A2195E}"/>
              </a:ext>
            </a:extLst>
          </p:cNvPr>
          <p:cNvSpPr txBox="1">
            <a:spLocks noChangeArrowheads="1"/>
          </p:cNvSpPr>
          <p:nvPr/>
        </p:nvSpPr>
        <p:spPr bwMode="auto">
          <a:xfrm>
            <a:off x="8727522" y="2533561"/>
            <a:ext cx="5143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Egypt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Arial Narrow" panose="020B0606020202030204" pitchFamily="34" charset="0"/>
              </a:rPr>
              <a:t>→</a:t>
            </a: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Rome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4">
            <a:extLst>
              <a:ext uri="{FF2B5EF4-FFF2-40B4-BE49-F238E27FC236}">
                <a16:creationId xmlns:a16="http://schemas.microsoft.com/office/drawing/2014/main" id="{2ED07785-9A71-483A-B89A-ECAF28B9EDAE}"/>
              </a:ext>
            </a:extLst>
          </p:cNvPr>
          <p:cNvSpPr>
            <a:spLocks noChangeShapeType="1"/>
          </p:cNvSpPr>
          <p:nvPr/>
        </p:nvSpPr>
        <p:spPr bwMode="auto">
          <a:xfrm>
            <a:off x="4955622" y="2533561"/>
            <a:ext cx="5086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8">
            <a:extLst>
              <a:ext uri="{FF2B5EF4-FFF2-40B4-BE49-F238E27FC236}">
                <a16:creationId xmlns:a16="http://schemas.microsoft.com/office/drawing/2014/main" id="{5ED36923-C166-45D6-B672-0E8181240687}"/>
              </a:ext>
            </a:extLst>
          </p:cNvPr>
          <p:cNvSpPr txBox="1">
            <a:spLocks noChangeArrowheads="1"/>
          </p:cNvSpPr>
          <p:nvPr/>
        </p:nvSpPr>
        <p:spPr bwMode="auto">
          <a:xfrm>
            <a:off x="7184472" y="1390561"/>
            <a:ext cx="1028700" cy="685800"/>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Panium</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Benevenutum</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-275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Text Box 19">
            <a:extLst>
              <a:ext uri="{FF2B5EF4-FFF2-40B4-BE49-F238E27FC236}">
                <a16:creationId xmlns:a16="http://schemas.microsoft.com/office/drawing/2014/main" id="{CF5E3C02-ED6B-480E-8790-1AA8DB0B8385}"/>
              </a:ext>
            </a:extLst>
          </p:cNvPr>
          <p:cNvSpPr txBox="1">
            <a:spLocks noChangeArrowheads="1"/>
          </p:cNvSpPr>
          <p:nvPr/>
        </p:nvSpPr>
        <p:spPr bwMode="auto">
          <a:xfrm>
            <a:off x="9813372" y="2533561"/>
            <a:ext cx="5143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Rome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Arial Narrow" panose="020B0606020202030204" pitchFamily="34" charset="0"/>
              </a:rPr>
              <a:t>→</a:t>
            </a: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Egypt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7" name="AutoShape 20">
            <a:extLst>
              <a:ext uri="{FF2B5EF4-FFF2-40B4-BE49-F238E27FC236}">
                <a16:creationId xmlns:a16="http://schemas.microsoft.com/office/drawing/2014/main" id="{CE4F71E6-1C80-433C-8AD6-930EFE2606DA}"/>
              </a:ext>
            </a:extLst>
          </p:cNvPr>
          <p:cNvCxnSpPr>
            <a:cxnSpLocks noChangeShapeType="1"/>
          </p:cNvCxnSpPr>
          <p:nvPr/>
        </p:nvCxnSpPr>
        <p:spPr bwMode="auto">
          <a:xfrm>
            <a:off x="6670122" y="21335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 name="AutoShape 21">
            <a:extLst>
              <a:ext uri="{FF2B5EF4-FFF2-40B4-BE49-F238E27FC236}">
                <a16:creationId xmlns:a16="http://schemas.microsoft.com/office/drawing/2014/main" id="{ED718A94-2B90-4B94-A650-C32F0DEC63C3}"/>
              </a:ext>
            </a:extLst>
          </p:cNvPr>
          <p:cNvCxnSpPr>
            <a:cxnSpLocks noChangeShapeType="1"/>
          </p:cNvCxnSpPr>
          <p:nvPr/>
        </p:nvCxnSpPr>
        <p:spPr bwMode="auto">
          <a:xfrm>
            <a:off x="6509785" y="21144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9" name="Text Box 22">
            <a:extLst>
              <a:ext uri="{FF2B5EF4-FFF2-40B4-BE49-F238E27FC236}">
                <a16:creationId xmlns:a16="http://schemas.microsoft.com/office/drawing/2014/main" id="{EAB89D7B-9545-4C48-93B8-D780AFBD264D}"/>
              </a:ext>
            </a:extLst>
          </p:cNvPr>
          <p:cNvSpPr txBox="1">
            <a:spLocks noChangeArrowheads="1"/>
          </p:cNvSpPr>
          <p:nvPr/>
        </p:nvSpPr>
        <p:spPr bwMode="auto">
          <a:xfrm>
            <a:off x="6384372" y="1619161"/>
            <a:ext cx="631825" cy="488950"/>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Asculum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-279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0" name="AutoShape 23">
            <a:extLst>
              <a:ext uri="{FF2B5EF4-FFF2-40B4-BE49-F238E27FC236}">
                <a16:creationId xmlns:a16="http://schemas.microsoft.com/office/drawing/2014/main" id="{4E7B61AE-E256-4852-BEF8-FA3F68BB18D5}"/>
              </a:ext>
            </a:extLst>
          </p:cNvPr>
          <p:cNvCxnSpPr>
            <a:cxnSpLocks noChangeShapeType="1"/>
          </p:cNvCxnSpPr>
          <p:nvPr/>
        </p:nvCxnSpPr>
        <p:spPr bwMode="auto">
          <a:xfrm>
            <a:off x="5870022" y="21335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1" name="AutoShape 24">
            <a:extLst>
              <a:ext uri="{FF2B5EF4-FFF2-40B4-BE49-F238E27FC236}">
                <a16:creationId xmlns:a16="http://schemas.microsoft.com/office/drawing/2014/main" id="{D5BC66FE-9288-48A3-AD70-931B3715A526}"/>
              </a:ext>
            </a:extLst>
          </p:cNvPr>
          <p:cNvCxnSpPr>
            <a:cxnSpLocks noChangeShapeType="1"/>
          </p:cNvCxnSpPr>
          <p:nvPr/>
        </p:nvCxnSpPr>
        <p:spPr bwMode="auto">
          <a:xfrm>
            <a:off x="5709685" y="21144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2" name="Text Box 25">
            <a:extLst>
              <a:ext uri="{FF2B5EF4-FFF2-40B4-BE49-F238E27FC236}">
                <a16:creationId xmlns:a16="http://schemas.microsoft.com/office/drawing/2014/main" id="{EF4D2183-93B4-4AB7-AF4C-A1577DE2BAF3}"/>
              </a:ext>
            </a:extLst>
          </p:cNvPr>
          <p:cNvSpPr txBox="1">
            <a:spLocks noChangeArrowheads="1"/>
          </p:cNvSpPr>
          <p:nvPr/>
        </p:nvSpPr>
        <p:spPr bwMode="auto">
          <a:xfrm>
            <a:off x="5573160" y="1619161"/>
            <a:ext cx="631825" cy="533400"/>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Heraclea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-280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Text Box 26">
            <a:extLst>
              <a:ext uri="{FF2B5EF4-FFF2-40B4-BE49-F238E27FC236}">
                <a16:creationId xmlns:a16="http://schemas.microsoft.com/office/drawing/2014/main" id="{FDBCF9FA-D951-4B9C-9605-A5105AE87C60}"/>
              </a:ext>
            </a:extLst>
          </p:cNvPr>
          <p:cNvSpPr txBox="1">
            <a:spLocks noChangeArrowheads="1"/>
          </p:cNvSpPr>
          <p:nvPr/>
        </p:nvSpPr>
        <p:spPr bwMode="auto">
          <a:xfrm>
            <a:off x="7574997" y="2611347"/>
            <a:ext cx="685800" cy="628650"/>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Py</a:t>
            </a: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noProof="1">
                <a:ln>
                  <a:noFill/>
                </a:ln>
                <a:solidFill>
                  <a:srgbClr val="000000"/>
                </a:solidFill>
                <a:effectLst/>
                <a:latin typeface="Wingdings" panose="05000000000000000000" pitchFamily="2" charset="2"/>
              </a:rPr>
              <a:t>ý</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Rome </a:t>
            </a:r>
            <a:r>
              <a:rPr kumimoji="0" lang="en-US" altLang="en-US" sz="1200" b="0" i="0" u="none" strike="noStrike" cap="none" normalizeH="0" baseline="0" noProof="1">
                <a:ln>
                  <a:noFill/>
                </a:ln>
                <a:solidFill>
                  <a:srgbClr val="000000"/>
                </a:solidFill>
                <a:effectLst/>
                <a:latin typeface="Wingdings" panose="05000000000000000000" pitchFamily="2" charset="2"/>
              </a:rPr>
              <a:t>þ</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Text Box 27">
            <a:extLst>
              <a:ext uri="{FF2B5EF4-FFF2-40B4-BE49-F238E27FC236}">
                <a16:creationId xmlns:a16="http://schemas.microsoft.com/office/drawing/2014/main" id="{C4051930-1662-4D3C-A732-62DADF7D1A0D}"/>
              </a:ext>
            </a:extLst>
          </p:cNvPr>
          <p:cNvSpPr txBox="1">
            <a:spLocks noChangeArrowheads="1"/>
          </p:cNvSpPr>
          <p:nvPr/>
        </p:nvSpPr>
        <p:spPr bwMode="auto">
          <a:xfrm>
            <a:off x="10327722" y="2476411"/>
            <a:ext cx="1428750" cy="685800"/>
          </a:xfrm>
          <a:prstGeom prst="rect">
            <a:avLst/>
          </a:prstGeom>
          <a:noFill/>
          <a:ln w="2540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Fabius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Maximus = Maximum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Gurges</a:t>
            </a:r>
            <a:r>
              <a:rPr kumimoji="0" lang="en-US" altLang="en-US" sz="1200" b="0" i="0" u="none" strike="noStrike" cap="none" normalizeH="0" baseline="0" dirty="0">
                <a:ln>
                  <a:noFill/>
                </a:ln>
                <a:solidFill>
                  <a:srgbClr val="000000"/>
                </a:solidFill>
                <a:effectLst/>
                <a:latin typeface="Arial Narrow" panose="020B0606020202030204" pitchFamily="34" charset="0"/>
              </a:rPr>
              <a:t> = flood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5" name="Straight Arrow Connector 24">
            <a:extLst>
              <a:ext uri="{FF2B5EF4-FFF2-40B4-BE49-F238E27FC236}">
                <a16:creationId xmlns:a16="http://schemas.microsoft.com/office/drawing/2014/main" id="{A409AD11-F56F-4225-BB06-B0F6AA9A8819}"/>
              </a:ext>
            </a:extLst>
          </p:cNvPr>
          <p:cNvCxnSpPr>
            <a:cxnSpLocks/>
          </p:cNvCxnSpPr>
          <p:nvPr/>
        </p:nvCxnSpPr>
        <p:spPr>
          <a:xfrm>
            <a:off x="6316910" y="938590"/>
            <a:ext cx="1028700" cy="68057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80F4EBE9-E3D3-438C-98B9-E203863F438E}"/>
              </a:ext>
            </a:extLst>
          </p:cNvPr>
          <p:cNvSpPr txBox="1"/>
          <p:nvPr/>
        </p:nvSpPr>
        <p:spPr>
          <a:xfrm>
            <a:off x="739558" y="3823275"/>
            <a:ext cx="10930853" cy="1877437"/>
          </a:xfrm>
          <a:prstGeom prst="rect">
            <a:avLst/>
          </a:prstGeom>
          <a:noFill/>
        </p:spPr>
        <p:txBody>
          <a:bodyPr wrap="square" rtlCol="0">
            <a:spAutoFit/>
          </a:bodyPr>
          <a:lstStyle/>
          <a:p>
            <a:r>
              <a:rPr lang="en-US" sz="1400" dirty="0">
                <a:latin typeface="Arial Narrow" panose="020B0606020202030204" pitchFamily="34" charset="0"/>
              </a:rPr>
              <a:t>What does Maximus mean? </a:t>
            </a:r>
            <a:r>
              <a:rPr lang="en-US" sz="1400" dirty="0" err="1">
                <a:latin typeface="Arial Narrow" panose="020B0606020202030204" pitchFamily="34" charset="0"/>
              </a:rPr>
              <a:t>Maxium</a:t>
            </a:r>
            <a:r>
              <a:rPr lang="en-US" sz="1400" dirty="0">
                <a:latin typeface="Arial Narrow" panose="020B0606020202030204" pitchFamily="34" charset="0"/>
              </a:rPr>
              <a:t>. </a:t>
            </a:r>
          </a:p>
          <a:p>
            <a:r>
              <a:rPr lang="en-US" sz="1400" dirty="0" err="1">
                <a:latin typeface="Arial Narrow" panose="020B0606020202030204" pitchFamily="34" charset="0"/>
              </a:rPr>
              <a:t>Gurges</a:t>
            </a:r>
            <a:r>
              <a:rPr lang="en-US" sz="1400" dirty="0">
                <a:latin typeface="Arial Narrow" panose="020B0606020202030204" pitchFamily="34" charset="0"/>
              </a:rPr>
              <a:t> means flood. </a:t>
            </a:r>
          </a:p>
          <a:p>
            <a:r>
              <a:rPr lang="en-US" sz="1400" dirty="0">
                <a:latin typeface="Arial Narrow" panose="020B0606020202030204" pitchFamily="34" charset="0"/>
              </a:rPr>
              <a:t> </a:t>
            </a:r>
          </a:p>
          <a:p>
            <a:r>
              <a:rPr lang="en-US" sz="1400" dirty="0">
                <a:latin typeface="Arial Narrow" panose="020B0606020202030204" pitchFamily="34" charset="0"/>
              </a:rPr>
              <a:t>What comes as a flood? The Papacy. When? At Sunday Law (272 BC). Rome comes against Egypt as a flood, not as any flood, but the maximum flood in 272 BC.</a:t>
            </a:r>
          </a:p>
          <a:p>
            <a:r>
              <a:rPr lang="en-US" sz="1400" dirty="0">
                <a:latin typeface="Arial Narrow" panose="020B0606020202030204" pitchFamily="34" charset="0"/>
              </a:rPr>
              <a:t> </a:t>
            </a:r>
          </a:p>
          <a:p>
            <a:r>
              <a:rPr lang="en-US" sz="1400" dirty="0">
                <a:latin typeface="Arial Narrow" panose="020B0606020202030204" pitchFamily="34" charset="0"/>
              </a:rPr>
              <a:t>So 273 BC, takes us back into our same history between </a:t>
            </a:r>
            <a:r>
              <a:rPr lang="en-US" sz="1400" dirty="0" err="1">
                <a:latin typeface="Arial Narrow" panose="020B0606020202030204" pitchFamily="34" charset="0"/>
              </a:rPr>
              <a:t>Panium</a:t>
            </a:r>
            <a:r>
              <a:rPr lang="en-US" sz="1400" dirty="0">
                <a:latin typeface="Arial Narrow" panose="020B0606020202030204" pitchFamily="34" charset="0"/>
              </a:rPr>
              <a:t> and Sunday Law, and the story we will then trace, we want to understand who Pyrrhus is and his story. Because if we understand Pyrrhus, then what we are going to understand is the King of the South in our time in his story. We can already see those battles beginning to be illustrated. </a:t>
            </a:r>
            <a:r>
              <a:rPr lang="en-US" dirty="0"/>
              <a:t> </a:t>
            </a:r>
          </a:p>
        </p:txBody>
      </p:sp>
      <p:sp>
        <p:nvSpPr>
          <p:cNvPr id="27" name="TextBox 26">
            <a:extLst>
              <a:ext uri="{FF2B5EF4-FFF2-40B4-BE49-F238E27FC236}">
                <a16:creationId xmlns:a16="http://schemas.microsoft.com/office/drawing/2014/main" id="{C629D210-132D-4013-A94E-B1858AB195AF}"/>
              </a:ext>
            </a:extLst>
          </p:cNvPr>
          <p:cNvSpPr txBox="1"/>
          <p:nvPr/>
        </p:nvSpPr>
        <p:spPr>
          <a:xfrm>
            <a:off x="580411" y="731604"/>
            <a:ext cx="4016416" cy="2246769"/>
          </a:xfrm>
          <a:prstGeom prst="rect">
            <a:avLst/>
          </a:prstGeom>
          <a:noFill/>
        </p:spPr>
        <p:txBody>
          <a:bodyPr wrap="square" rtlCol="0">
            <a:spAutoFit/>
          </a:bodyPr>
          <a:lstStyle/>
          <a:p>
            <a:r>
              <a:rPr lang="en-US" sz="1400" dirty="0">
                <a:latin typeface="Arial Narrow" panose="020B0606020202030204" pitchFamily="34" charset="0"/>
              </a:rPr>
              <a:t>So what this history is going to trace for us, is this struggle between the King of the North and the King of the South that takes us to the battle of </a:t>
            </a:r>
            <a:r>
              <a:rPr lang="en-US" sz="1400" dirty="0" err="1">
                <a:latin typeface="Arial Narrow" panose="020B0606020202030204" pitchFamily="34" charset="0"/>
              </a:rPr>
              <a:t>Beneventum</a:t>
            </a:r>
            <a:r>
              <a:rPr lang="en-US" sz="1400" dirty="0">
                <a:latin typeface="Arial Narrow" panose="020B0606020202030204" pitchFamily="34" charset="0"/>
              </a:rPr>
              <a:t>, where the King of the South is finally defeated. If we were to give that battle a name with which we are more familiar with, we would call it </a:t>
            </a:r>
            <a:r>
              <a:rPr lang="en-US" sz="1400" dirty="0" err="1">
                <a:latin typeface="Arial Narrow" panose="020B0606020202030204" pitchFamily="34" charset="0"/>
              </a:rPr>
              <a:t>Panium</a:t>
            </a:r>
            <a:r>
              <a:rPr lang="en-US" sz="1400" dirty="0">
                <a:latin typeface="Arial Narrow" panose="020B0606020202030204" pitchFamily="34" charset="0"/>
              </a:rPr>
              <a:t>. 275 BC illustrates </a:t>
            </a:r>
            <a:r>
              <a:rPr lang="en-US" sz="1400" dirty="0" err="1">
                <a:latin typeface="Arial Narrow" panose="020B0606020202030204" pitchFamily="34" charset="0"/>
              </a:rPr>
              <a:t>Panium</a:t>
            </a:r>
            <a:r>
              <a:rPr lang="en-US" sz="1400" dirty="0">
                <a:latin typeface="Arial Narrow" panose="020B0606020202030204" pitchFamily="34" charset="0"/>
              </a:rPr>
              <a:t>. In the middle of this history, 273 BC, is the alliance between Egypt and Rome. Rome then returns that favor, and sends ambassadors in 272 BC. The chief ambassador is known as </a:t>
            </a:r>
            <a:r>
              <a:rPr lang="en-US" sz="1400" dirty="0" err="1">
                <a:latin typeface="Arial Narrow" panose="020B0606020202030204" pitchFamily="34" charset="0"/>
              </a:rPr>
              <a:t>Fabias</a:t>
            </a:r>
            <a:r>
              <a:rPr lang="en-US" sz="1400" dirty="0">
                <a:latin typeface="Arial Narrow" panose="020B0606020202030204" pitchFamily="34" charset="0"/>
              </a:rPr>
              <a:t> Maximus </a:t>
            </a:r>
            <a:r>
              <a:rPr lang="en-US" sz="1400" dirty="0" err="1">
                <a:latin typeface="Arial Narrow" panose="020B0606020202030204" pitchFamily="34" charset="0"/>
              </a:rPr>
              <a:t>Gurges</a:t>
            </a:r>
            <a:r>
              <a:rPr lang="en-US" sz="1400" dirty="0">
                <a:latin typeface="Arial Narrow" panose="020B0606020202030204" pitchFamily="34" charset="0"/>
              </a:rPr>
              <a:t>. </a:t>
            </a:r>
          </a:p>
        </p:txBody>
      </p:sp>
    </p:spTree>
    <p:extLst>
      <p:ext uri="{BB962C8B-B14F-4D97-AF65-F5344CB8AC3E}">
        <p14:creationId xmlns:p14="http://schemas.microsoft.com/office/powerpoint/2010/main" val="3481441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367CD29-9526-4C82-B905-94128AFD5DE3}"/>
              </a:ext>
            </a:extLst>
          </p:cNvPr>
          <p:cNvSpPr>
            <a:spLocks noGrp="1"/>
          </p:cNvSpPr>
          <p:nvPr>
            <p:ph type="sldNum" sz="quarter" idx="12"/>
          </p:nvPr>
        </p:nvSpPr>
        <p:spPr/>
        <p:txBody>
          <a:bodyPr/>
          <a:lstStyle/>
          <a:p>
            <a:fld id="{1E1B8BD3-EEEF-4896-BEE3-06C250004F3C}" type="slidenum">
              <a:rPr lang="en-US" smtClean="0"/>
              <a:pPr/>
              <a:t>19</a:t>
            </a:fld>
            <a:endParaRPr lang="en-US" dirty="0"/>
          </a:p>
        </p:txBody>
      </p:sp>
      <p:sp>
        <p:nvSpPr>
          <p:cNvPr id="4" name="Line 3">
            <a:extLst>
              <a:ext uri="{FF2B5EF4-FFF2-40B4-BE49-F238E27FC236}">
                <a16:creationId xmlns:a16="http://schemas.microsoft.com/office/drawing/2014/main" id="{692D094A-8711-4412-95D5-C877636AAA10}"/>
              </a:ext>
            </a:extLst>
          </p:cNvPr>
          <p:cNvSpPr>
            <a:spLocks noChangeShapeType="1"/>
          </p:cNvSpPr>
          <p:nvPr/>
        </p:nvSpPr>
        <p:spPr bwMode="auto">
          <a:xfrm>
            <a:off x="6719582" y="3162806"/>
            <a:ext cx="4475527"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7D0C53E9-5FE1-4465-A9AE-E2CA3D2F4519}"/>
              </a:ext>
            </a:extLst>
          </p:cNvPr>
          <p:cNvSpPr>
            <a:spLocks noChangeShapeType="1"/>
          </p:cNvSpPr>
          <p:nvPr/>
        </p:nvSpPr>
        <p:spPr bwMode="auto">
          <a:xfrm>
            <a:off x="6719582" y="2542489"/>
            <a:ext cx="0" cy="620317"/>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BD67C6A3-F672-477F-AD34-A4BEDE8E1940}"/>
              </a:ext>
            </a:extLst>
          </p:cNvPr>
          <p:cNvSpPr>
            <a:spLocks noChangeShapeType="1"/>
          </p:cNvSpPr>
          <p:nvPr/>
        </p:nvSpPr>
        <p:spPr bwMode="auto">
          <a:xfrm>
            <a:off x="8992866" y="2542489"/>
            <a:ext cx="0" cy="62031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A82B8C9C-55C5-4FE0-A847-74450A9CFAF1}"/>
              </a:ext>
            </a:extLst>
          </p:cNvPr>
          <p:cNvSpPr>
            <a:spLocks noChangeShapeType="1"/>
          </p:cNvSpPr>
          <p:nvPr/>
        </p:nvSpPr>
        <p:spPr bwMode="auto">
          <a:xfrm>
            <a:off x="11195109" y="2542489"/>
            <a:ext cx="0" cy="62031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7">
            <a:extLst>
              <a:ext uri="{FF2B5EF4-FFF2-40B4-BE49-F238E27FC236}">
                <a16:creationId xmlns:a16="http://schemas.microsoft.com/office/drawing/2014/main" id="{103721CB-15FE-42A2-A824-9AC9F1C03C32}"/>
              </a:ext>
            </a:extLst>
          </p:cNvPr>
          <p:cNvSpPr txBox="1">
            <a:spLocks noChangeArrowheads="1"/>
          </p:cNvSpPr>
          <p:nvPr/>
        </p:nvSpPr>
        <p:spPr bwMode="auto">
          <a:xfrm>
            <a:off x="9348066" y="2719722"/>
            <a:ext cx="1491842" cy="3840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Italy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F766E8ED-B652-4882-8892-E6CFC567A0C4}"/>
              </a:ext>
            </a:extLst>
          </p:cNvPr>
          <p:cNvSpPr txBox="1">
            <a:spLocks noChangeArrowheads="1"/>
          </p:cNvSpPr>
          <p:nvPr/>
        </p:nvSpPr>
        <p:spPr bwMode="auto">
          <a:xfrm>
            <a:off x="7074783" y="2719722"/>
            <a:ext cx="1491842" cy="3840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Macedonia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12354036-5858-49D8-9848-26A1BDADE575}"/>
              </a:ext>
            </a:extLst>
          </p:cNvPr>
          <p:cNvSpPr txBox="1">
            <a:spLocks noChangeArrowheads="1"/>
          </p:cNvSpPr>
          <p:nvPr/>
        </p:nvSpPr>
        <p:spPr bwMode="auto">
          <a:xfrm>
            <a:off x="8246945" y="1374031"/>
            <a:ext cx="1491842" cy="3840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Pyrrhus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pic>
        <p:nvPicPr>
          <p:cNvPr id="10263" name="Picture 23" descr="61ytzTKopfL">
            <a:extLst>
              <a:ext uri="{FF2B5EF4-FFF2-40B4-BE49-F238E27FC236}">
                <a16:creationId xmlns:a16="http://schemas.microsoft.com/office/drawing/2014/main" id="{CDB96295-B1E6-4E8E-970B-1553A4B886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2063" y="3251423"/>
            <a:ext cx="497281" cy="2781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3" name="Text Box 24">
            <a:extLst>
              <a:ext uri="{FF2B5EF4-FFF2-40B4-BE49-F238E27FC236}">
                <a16:creationId xmlns:a16="http://schemas.microsoft.com/office/drawing/2014/main" id="{1B1A82A4-3039-4388-A12A-61B8BC64EAFD}"/>
              </a:ext>
            </a:extLst>
          </p:cNvPr>
          <p:cNvSpPr txBox="1">
            <a:spLocks noChangeArrowheads="1"/>
          </p:cNvSpPr>
          <p:nvPr/>
        </p:nvSpPr>
        <p:spPr bwMode="auto">
          <a:xfrm>
            <a:off x="9845347" y="3162806"/>
            <a:ext cx="710401" cy="502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Arial Narrow" panose="020B0606020202030204" pitchFamily="34"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Box 23">
            <a:extLst>
              <a:ext uri="{FF2B5EF4-FFF2-40B4-BE49-F238E27FC236}">
                <a16:creationId xmlns:a16="http://schemas.microsoft.com/office/drawing/2014/main" id="{2526F8E5-C694-4166-AAF5-97E45B61FBA7}"/>
              </a:ext>
            </a:extLst>
          </p:cNvPr>
          <p:cNvSpPr txBox="1"/>
          <p:nvPr/>
        </p:nvSpPr>
        <p:spPr>
          <a:xfrm>
            <a:off x="1437681" y="1623923"/>
            <a:ext cx="3794970" cy="3077766"/>
          </a:xfrm>
          <a:prstGeom prst="rect">
            <a:avLst/>
          </a:prstGeom>
          <a:noFill/>
        </p:spPr>
        <p:txBody>
          <a:bodyPr wrap="square" rtlCol="0">
            <a:spAutoFit/>
          </a:bodyPr>
          <a:lstStyle/>
          <a:p>
            <a:r>
              <a:rPr lang="en-US" sz="1600" dirty="0">
                <a:latin typeface="Arial Narrow" panose="020B0606020202030204" pitchFamily="34" charset="0"/>
              </a:rPr>
              <a:t>We need to see is that this is all telling us the story of Pyrrhus as the King of the South. If we were to trace his history, it happens in 2 parts. An Alpha and an Omega. This is the history of Pyrrhus verses Rome, but it’s the second part of his story. As a king he comes into our history soon after the breakup of Alexander’s empire. And it’s in those early battles that we see his first history. If we trace his life, there’s 2 parts. First there are his campaigns in Macedonia, and then there are his campaigns in Italy.</a:t>
            </a:r>
          </a:p>
          <a:p>
            <a:r>
              <a:rPr lang="en-US" dirty="0"/>
              <a:t> </a:t>
            </a:r>
          </a:p>
        </p:txBody>
      </p:sp>
    </p:spTree>
    <p:extLst>
      <p:ext uri="{BB962C8B-B14F-4D97-AF65-F5344CB8AC3E}">
        <p14:creationId xmlns:p14="http://schemas.microsoft.com/office/powerpoint/2010/main" val="1116497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6" name="Picture 25">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4" name="Slide Number Placeholder 3">
            <a:extLst>
              <a:ext uri="{FF2B5EF4-FFF2-40B4-BE49-F238E27FC236}">
                <a16:creationId xmlns:a16="http://schemas.microsoft.com/office/drawing/2014/main" id="{E72CBD7F-8DDC-4D11-824E-D759AF1011BC}"/>
              </a:ext>
            </a:extLst>
          </p:cNvPr>
          <p:cNvSpPr>
            <a:spLocks noGrp="1"/>
          </p:cNvSpPr>
          <p:nvPr>
            <p:ph type="sldNum" sz="quarter" idx="12"/>
          </p:nvPr>
        </p:nvSpPr>
        <p:spPr>
          <a:xfrm>
            <a:off x="10856053" y="6273281"/>
            <a:ext cx="570728" cy="314067"/>
          </a:xfrm>
        </p:spPr>
        <p:txBody>
          <a:bodyPr vert="horz" lIns="91440" tIns="45720" rIns="91440" bIns="45720" rtlCol="0" anchor="ctr">
            <a:normAutofit/>
          </a:bodyPr>
          <a:lstStyle/>
          <a:p>
            <a:pPr>
              <a:spcAft>
                <a:spcPts val="600"/>
              </a:spcAft>
              <a:defRPr/>
            </a:pPr>
            <a:fld id="{1E1B8BD3-EEEF-4896-BEE3-06C250004F3C}" type="slidenum">
              <a:rPr lang="en-US" sz="1100">
                <a:solidFill>
                  <a:srgbClr val="FFFFFF"/>
                </a:solidFill>
                <a:latin typeface="Calibri" panose="020F0502020204030204"/>
              </a:rPr>
              <a:pPr>
                <a:spcAft>
                  <a:spcPts val="600"/>
                </a:spcAft>
                <a:defRPr/>
              </a:pPr>
              <a:t>2</a:t>
            </a:fld>
            <a:endParaRPr lang="en-US" sz="1100">
              <a:solidFill>
                <a:srgbClr val="FFFFFF"/>
              </a:solidFill>
              <a:latin typeface="Calibri" panose="020F0502020204030204"/>
            </a:endParaRPr>
          </a:p>
        </p:txBody>
      </p:sp>
      <p:pic>
        <p:nvPicPr>
          <p:cNvPr id="1026" name="Picture 2">
            <a:extLst>
              <a:ext uri="{FF2B5EF4-FFF2-40B4-BE49-F238E27FC236}">
                <a16:creationId xmlns:a16="http://schemas.microsoft.com/office/drawing/2014/main" id="{3E2FEA26-5188-45A0-A9F3-BCF1F60F20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9082" y="491762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6" name="Text Box 3">
            <a:extLst>
              <a:ext uri="{FF2B5EF4-FFF2-40B4-BE49-F238E27FC236}">
                <a16:creationId xmlns:a16="http://schemas.microsoft.com/office/drawing/2014/main" id="{E93C1AC4-0B7A-4D02-849B-5995C7AC509C}"/>
              </a:ext>
            </a:extLst>
          </p:cNvPr>
          <p:cNvSpPr txBox="1">
            <a:spLocks noChangeArrowheads="1"/>
          </p:cNvSpPr>
          <p:nvPr/>
        </p:nvSpPr>
        <p:spPr bwMode="auto">
          <a:xfrm>
            <a:off x="4893694" y="974272"/>
            <a:ext cx="6848475" cy="238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47" name="AutoShape 4">
            <a:extLst>
              <a:ext uri="{FF2B5EF4-FFF2-40B4-BE49-F238E27FC236}">
                <a16:creationId xmlns:a16="http://schemas.microsoft.com/office/drawing/2014/main" id="{F4D53A44-522B-4EB0-BFEE-56896857FE4E}"/>
              </a:ext>
            </a:extLst>
          </p:cNvPr>
          <p:cNvCxnSpPr>
            <a:cxnSpLocks noChangeShapeType="1"/>
          </p:cNvCxnSpPr>
          <p:nvPr/>
        </p:nvCxnSpPr>
        <p:spPr bwMode="auto">
          <a:xfrm>
            <a:off x="6235132" y="2477635"/>
            <a:ext cx="4657725" cy="95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8" name="AutoShape 5">
            <a:extLst>
              <a:ext uri="{FF2B5EF4-FFF2-40B4-BE49-F238E27FC236}">
                <a16:creationId xmlns:a16="http://schemas.microsoft.com/office/drawing/2014/main" id="{DD598BBE-A54F-458A-84F5-0AA9422AF7E1}"/>
              </a:ext>
            </a:extLst>
          </p:cNvPr>
          <p:cNvCxnSpPr>
            <a:cxnSpLocks noChangeShapeType="1"/>
          </p:cNvCxnSpPr>
          <p:nvPr/>
        </p:nvCxnSpPr>
        <p:spPr bwMode="auto">
          <a:xfrm>
            <a:off x="6311332" y="2049010"/>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9" name="Text Box 6">
            <a:extLst>
              <a:ext uri="{FF2B5EF4-FFF2-40B4-BE49-F238E27FC236}">
                <a16:creationId xmlns:a16="http://schemas.microsoft.com/office/drawing/2014/main" id="{7E24632C-A87C-40A3-8F26-5272EE53D239}"/>
              </a:ext>
            </a:extLst>
          </p:cNvPr>
          <p:cNvSpPr txBox="1">
            <a:spLocks noChangeArrowheads="1"/>
          </p:cNvSpPr>
          <p:nvPr/>
        </p:nvSpPr>
        <p:spPr bwMode="auto">
          <a:xfrm>
            <a:off x="4946082" y="1040947"/>
            <a:ext cx="1068387" cy="547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Adramyttium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“Abide in death”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50" name="AutoShape 7">
            <a:extLst>
              <a:ext uri="{FF2B5EF4-FFF2-40B4-BE49-F238E27FC236}">
                <a16:creationId xmlns:a16="http://schemas.microsoft.com/office/drawing/2014/main" id="{09FEE79E-8208-4450-B7DC-BD337A282F2E}"/>
              </a:ext>
            </a:extLst>
          </p:cNvPr>
          <p:cNvCxnSpPr>
            <a:cxnSpLocks noChangeShapeType="1"/>
          </p:cNvCxnSpPr>
          <p:nvPr/>
        </p:nvCxnSpPr>
        <p:spPr bwMode="auto">
          <a:xfrm>
            <a:off x="6150994" y="2029960"/>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1" name="Text Box 8">
            <a:extLst>
              <a:ext uri="{FF2B5EF4-FFF2-40B4-BE49-F238E27FC236}">
                <a16:creationId xmlns:a16="http://schemas.microsoft.com/office/drawing/2014/main" id="{CA99172F-02CD-4E79-A2A7-C948A8486FF8}"/>
              </a:ext>
            </a:extLst>
          </p:cNvPr>
          <p:cNvSpPr txBox="1">
            <a:spLocks noChangeArrowheads="1"/>
          </p:cNvSpPr>
          <p:nvPr/>
        </p:nvSpPr>
        <p:spPr bwMode="auto">
          <a:xfrm>
            <a:off x="6014469" y="1553710"/>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Ceasarea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9">
            <a:extLst>
              <a:ext uri="{FF2B5EF4-FFF2-40B4-BE49-F238E27FC236}">
                <a16:creationId xmlns:a16="http://schemas.microsoft.com/office/drawing/2014/main" id="{04282005-3DE1-478A-AF29-9659E2D96E6D}"/>
              </a:ext>
            </a:extLst>
          </p:cNvPr>
          <p:cNvSpPr txBox="1">
            <a:spLocks noChangeArrowheads="1"/>
          </p:cNvSpPr>
          <p:nvPr/>
        </p:nvSpPr>
        <p:spPr bwMode="auto">
          <a:xfrm>
            <a:off x="6028757" y="983797"/>
            <a:ext cx="631825"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“cut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10">
            <a:extLst>
              <a:ext uri="{FF2B5EF4-FFF2-40B4-BE49-F238E27FC236}">
                <a16:creationId xmlns:a16="http://schemas.microsoft.com/office/drawing/2014/main" id="{81261EBF-C44F-4BD8-9CE0-F0E438CAB675}"/>
              </a:ext>
            </a:extLst>
          </p:cNvPr>
          <p:cNvSpPr txBox="1">
            <a:spLocks noChangeArrowheads="1"/>
          </p:cNvSpPr>
          <p:nvPr/>
        </p:nvSpPr>
        <p:spPr bwMode="auto">
          <a:xfrm>
            <a:off x="5633469" y="2525260"/>
            <a:ext cx="1150938"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Felix/Festus= 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(Reagan/Bush)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Agrippa  SDA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54" name="AutoShape 11">
            <a:extLst>
              <a:ext uri="{FF2B5EF4-FFF2-40B4-BE49-F238E27FC236}">
                <a16:creationId xmlns:a16="http://schemas.microsoft.com/office/drawing/2014/main" id="{77139BCC-52BF-4E8B-AD30-4A85F1CBCA26}"/>
              </a:ext>
            </a:extLst>
          </p:cNvPr>
          <p:cNvCxnSpPr>
            <a:cxnSpLocks noChangeShapeType="1"/>
          </p:cNvCxnSpPr>
          <p:nvPr/>
        </p:nvCxnSpPr>
        <p:spPr bwMode="auto">
          <a:xfrm>
            <a:off x="7446394" y="2061710"/>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5" name="AutoShape 12">
            <a:extLst>
              <a:ext uri="{FF2B5EF4-FFF2-40B4-BE49-F238E27FC236}">
                <a16:creationId xmlns:a16="http://schemas.microsoft.com/office/drawing/2014/main" id="{80E3BA41-C11E-4A51-9755-D81B97368E48}"/>
              </a:ext>
            </a:extLst>
          </p:cNvPr>
          <p:cNvCxnSpPr>
            <a:cxnSpLocks noChangeShapeType="1"/>
          </p:cNvCxnSpPr>
          <p:nvPr/>
        </p:nvCxnSpPr>
        <p:spPr bwMode="auto">
          <a:xfrm>
            <a:off x="7287644" y="2044247"/>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6" name="Text Box 13">
            <a:extLst>
              <a:ext uri="{FF2B5EF4-FFF2-40B4-BE49-F238E27FC236}">
                <a16:creationId xmlns:a16="http://schemas.microsoft.com/office/drawing/2014/main" id="{1DAEF219-9A32-459B-87C1-C35F611B6631}"/>
              </a:ext>
            </a:extLst>
          </p:cNvPr>
          <p:cNvSpPr txBox="1">
            <a:spLocks noChangeArrowheads="1"/>
          </p:cNvSpPr>
          <p:nvPr/>
        </p:nvSpPr>
        <p:spPr bwMode="auto">
          <a:xfrm>
            <a:off x="7149532" y="1566410"/>
            <a:ext cx="633412"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Sidon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57" name="AutoShape 14">
            <a:extLst>
              <a:ext uri="{FF2B5EF4-FFF2-40B4-BE49-F238E27FC236}">
                <a16:creationId xmlns:a16="http://schemas.microsoft.com/office/drawing/2014/main" id="{78611B51-DE4B-4344-93C5-2F0DF098D1F0}"/>
              </a:ext>
            </a:extLst>
          </p:cNvPr>
          <p:cNvCxnSpPr>
            <a:cxnSpLocks noChangeShapeType="1"/>
          </p:cNvCxnSpPr>
          <p:nvPr/>
        </p:nvCxnSpPr>
        <p:spPr bwMode="auto">
          <a:xfrm flipH="1">
            <a:off x="7551169" y="2114097"/>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8" name="AutoShape 15">
            <a:extLst>
              <a:ext uri="{FF2B5EF4-FFF2-40B4-BE49-F238E27FC236}">
                <a16:creationId xmlns:a16="http://schemas.microsoft.com/office/drawing/2014/main" id="{E9D86DAF-7410-49A5-8430-4F12F35BE99A}"/>
              </a:ext>
            </a:extLst>
          </p:cNvPr>
          <p:cNvCxnSpPr>
            <a:cxnSpLocks noChangeShapeType="1"/>
          </p:cNvCxnSpPr>
          <p:nvPr/>
        </p:nvCxnSpPr>
        <p:spPr bwMode="auto">
          <a:xfrm flipH="1">
            <a:off x="7501957" y="2077585"/>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59" name="AutoShape 16">
            <a:extLst>
              <a:ext uri="{FF2B5EF4-FFF2-40B4-BE49-F238E27FC236}">
                <a16:creationId xmlns:a16="http://schemas.microsoft.com/office/drawing/2014/main" id="{DC7AA39F-A668-42A5-A3FC-443ECAA96748}"/>
              </a:ext>
            </a:extLst>
          </p:cNvPr>
          <p:cNvCxnSpPr>
            <a:cxnSpLocks noChangeShapeType="1"/>
          </p:cNvCxnSpPr>
          <p:nvPr/>
        </p:nvCxnSpPr>
        <p:spPr bwMode="auto">
          <a:xfrm flipH="1">
            <a:off x="7786119" y="2196647"/>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0" name="AutoShape 17">
            <a:extLst>
              <a:ext uri="{FF2B5EF4-FFF2-40B4-BE49-F238E27FC236}">
                <a16:creationId xmlns:a16="http://schemas.microsoft.com/office/drawing/2014/main" id="{3FD2B1B4-69A1-4E62-859D-9BAF1EEB63CF}"/>
              </a:ext>
            </a:extLst>
          </p:cNvPr>
          <p:cNvCxnSpPr>
            <a:cxnSpLocks noChangeShapeType="1"/>
          </p:cNvCxnSpPr>
          <p:nvPr/>
        </p:nvCxnSpPr>
        <p:spPr bwMode="auto">
          <a:xfrm flipH="1">
            <a:off x="7522594" y="2342697"/>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1" name="AutoShape 18">
            <a:extLst>
              <a:ext uri="{FF2B5EF4-FFF2-40B4-BE49-F238E27FC236}">
                <a16:creationId xmlns:a16="http://schemas.microsoft.com/office/drawing/2014/main" id="{DAC1FC51-3BA2-418B-9C65-57DA373281AF}"/>
              </a:ext>
            </a:extLst>
          </p:cNvPr>
          <p:cNvCxnSpPr>
            <a:cxnSpLocks noChangeShapeType="1"/>
          </p:cNvCxnSpPr>
          <p:nvPr/>
        </p:nvCxnSpPr>
        <p:spPr bwMode="auto">
          <a:xfrm flipH="1">
            <a:off x="7513069" y="2228397"/>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2" name="AutoShape 19">
            <a:extLst>
              <a:ext uri="{FF2B5EF4-FFF2-40B4-BE49-F238E27FC236}">
                <a16:creationId xmlns:a16="http://schemas.microsoft.com/office/drawing/2014/main" id="{D1FC7BB5-C6F1-4B36-8F3C-10261B66DBA3}"/>
              </a:ext>
            </a:extLst>
          </p:cNvPr>
          <p:cNvCxnSpPr>
            <a:cxnSpLocks noChangeShapeType="1"/>
          </p:cNvCxnSpPr>
          <p:nvPr/>
        </p:nvCxnSpPr>
        <p:spPr bwMode="auto">
          <a:xfrm flipH="1">
            <a:off x="7786119" y="2006147"/>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3" name="AutoShape 20">
            <a:extLst>
              <a:ext uri="{FF2B5EF4-FFF2-40B4-BE49-F238E27FC236}">
                <a16:creationId xmlns:a16="http://schemas.microsoft.com/office/drawing/2014/main" id="{BA573226-DB24-442C-AE3A-BBB82760CAD0}"/>
              </a:ext>
            </a:extLst>
          </p:cNvPr>
          <p:cNvCxnSpPr>
            <a:cxnSpLocks noChangeShapeType="1"/>
          </p:cNvCxnSpPr>
          <p:nvPr/>
        </p:nvCxnSpPr>
        <p:spPr bwMode="auto">
          <a:xfrm flipH="1">
            <a:off x="7725794" y="2295072"/>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4" name="AutoShape 21">
            <a:extLst>
              <a:ext uri="{FF2B5EF4-FFF2-40B4-BE49-F238E27FC236}">
                <a16:creationId xmlns:a16="http://schemas.microsoft.com/office/drawing/2014/main" id="{82FC5FF0-8F99-4FF8-A92D-6613DED8DD5A}"/>
              </a:ext>
            </a:extLst>
          </p:cNvPr>
          <p:cNvCxnSpPr>
            <a:cxnSpLocks noChangeShapeType="1"/>
          </p:cNvCxnSpPr>
          <p:nvPr/>
        </p:nvCxnSpPr>
        <p:spPr bwMode="auto">
          <a:xfrm flipH="1">
            <a:off x="7697219" y="2220460"/>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5" name="AutoShape 22">
            <a:extLst>
              <a:ext uri="{FF2B5EF4-FFF2-40B4-BE49-F238E27FC236}">
                <a16:creationId xmlns:a16="http://schemas.microsoft.com/office/drawing/2014/main" id="{76897F97-8B3E-4A16-905D-9C09AEC0F1AF}"/>
              </a:ext>
            </a:extLst>
          </p:cNvPr>
          <p:cNvCxnSpPr>
            <a:cxnSpLocks noChangeShapeType="1"/>
          </p:cNvCxnSpPr>
          <p:nvPr/>
        </p:nvCxnSpPr>
        <p:spPr bwMode="auto">
          <a:xfrm flipH="1">
            <a:off x="7668644" y="2104572"/>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66" name="AutoShape 23">
            <a:extLst>
              <a:ext uri="{FF2B5EF4-FFF2-40B4-BE49-F238E27FC236}">
                <a16:creationId xmlns:a16="http://schemas.microsoft.com/office/drawing/2014/main" id="{F2C5AF0D-22D8-42BA-BED6-C9CF9CC9C2CA}"/>
              </a:ext>
            </a:extLst>
          </p:cNvPr>
          <p:cNvCxnSpPr>
            <a:cxnSpLocks noChangeShapeType="1"/>
          </p:cNvCxnSpPr>
          <p:nvPr/>
        </p:nvCxnSpPr>
        <p:spPr bwMode="auto">
          <a:xfrm flipH="1">
            <a:off x="7621019" y="2295072"/>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7" name="Text Box 24">
            <a:extLst>
              <a:ext uri="{FF2B5EF4-FFF2-40B4-BE49-F238E27FC236}">
                <a16:creationId xmlns:a16="http://schemas.microsoft.com/office/drawing/2014/main" id="{D2065055-B41A-4A9F-A550-0B99C370F569}"/>
              </a:ext>
            </a:extLst>
          </p:cNvPr>
          <p:cNvSpPr txBox="1">
            <a:spLocks noChangeArrowheads="1"/>
          </p:cNvSpPr>
          <p:nvPr/>
        </p:nvSpPr>
        <p:spPr bwMode="auto">
          <a:xfrm>
            <a:off x="6277994" y="2228397"/>
            <a:ext cx="300038" cy="249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25">
            <a:extLst>
              <a:ext uri="{FF2B5EF4-FFF2-40B4-BE49-F238E27FC236}">
                <a16:creationId xmlns:a16="http://schemas.microsoft.com/office/drawing/2014/main" id="{506EAEA5-F931-4032-ACFF-472EBC4B39BF}"/>
              </a:ext>
            </a:extLst>
          </p:cNvPr>
          <p:cNvSpPr txBox="1">
            <a:spLocks noChangeArrowheads="1"/>
          </p:cNvSpPr>
          <p:nvPr/>
        </p:nvSpPr>
        <p:spPr bwMode="auto">
          <a:xfrm>
            <a:off x="7420994" y="2447472"/>
            <a:ext cx="300038"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69" name="AutoShape 26">
            <a:extLst>
              <a:ext uri="{FF2B5EF4-FFF2-40B4-BE49-F238E27FC236}">
                <a16:creationId xmlns:a16="http://schemas.microsoft.com/office/drawing/2014/main" id="{9DBA8877-0169-4AB2-A05B-0FF85E31C984}"/>
              </a:ext>
            </a:extLst>
          </p:cNvPr>
          <p:cNvCxnSpPr>
            <a:cxnSpLocks noChangeShapeType="1"/>
          </p:cNvCxnSpPr>
          <p:nvPr/>
        </p:nvCxnSpPr>
        <p:spPr bwMode="auto">
          <a:xfrm>
            <a:off x="8610032" y="2049010"/>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0" name="AutoShape 27">
            <a:extLst>
              <a:ext uri="{FF2B5EF4-FFF2-40B4-BE49-F238E27FC236}">
                <a16:creationId xmlns:a16="http://schemas.microsoft.com/office/drawing/2014/main" id="{48313120-DEC0-4479-BBC7-6B948BB105FD}"/>
              </a:ext>
            </a:extLst>
          </p:cNvPr>
          <p:cNvCxnSpPr>
            <a:cxnSpLocks noChangeShapeType="1"/>
          </p:cNvCxnSpPr>
          <p:nvPr/>
        </p:nvCxnSpPr>
        <p:spPr bwMode="auto">
          <a:xfrm>
            <a:off x="8451282" y="2029960"/>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71" name="Text Box 28">
            <a:extLst>
              <a:ext uri="{FF2B5EF4-FFF2-40B4-BE49-F238E27FC236}">
                <a16:creationId xmlns:a16="http://schemas.microsoft.com/office/drawing/2014/main" id="{9E3BFCA9-C584-457A-875E-636197ECB035}"/>
              </a:ext>
            </a:extLst>
          </p:cNvPr>
          <p:cNvSpPr txBox="1">
            <a:spLocks noChangeArrowheads="1"/>
          </p:cNvSpPr>
          <p:nvPr/>
        </p:nvSpPr>
        <p:spPr bwMode="auto">
          <a:xfrm>
            <a:off x="8313169" y="1361622"/>
            <a:ext cx="633413" cy="706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Cypress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29">
            <a:extLst>
              <a:ext uri="{FF2B5EF4-FFF2-40B4-BE49-F238E27FC236}">
                <a16:creationId xmlns:a16="http://schemas.microsoft.com/office/drawing/2014/main" id="{A15FDACA-A852-4CC7-8A86-62E5BF6F247B}"/>
              </a:ext>
            </a:extLst>
          </p:cNvPr>
          <p:cNvSpPr txBox="1">
            <a:spLocks noChangeArrowheads="1"/>
          </p:cNvSpPr>
          <p:nvPr/>
        </p:nvSpPr>
        <p:spPr bwMode="auto">
          <a:xfrm>
            <a:off x="8540182" y="2514147"/>
            <a:ext cx="300037"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73" name="AutoShape 30">
            <a:extLst>
              <a:ext uri="{FF2B5EF4-FFF2-40B4-BE49-F238E27FC236}">
                <a16:creationId xmlns:a16="http://schemas.microsoft.com/office/drawing/2014/main" id="{C6C474D6-0638-46D6-AD1B-1AEC50B89085}"/>
              </a:ext>
            </a:extLst>
          </p:cNvPr>
          <p:cNvCxnSpPr>
            <a:cxnSpLocks noChangeShapeType="1"/>
          </p:cNvCxnSpPr>
          <p:nvPr/>
        </p:nvCxnSpPr>
        <p:spPr bwMode="auto">
          <a:xfrm>
            <a:off x="10737282" y="2068060"/>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4" name="AutoShape 31">
            <a:extLst>
              <a:ext uri="{FF2B5EF4-FFF2-40B4-BE49-F238E27FC236}">
                <a16:creationId xmlns:a16="http://schemas.microsoft.com/office/drawing/2014/main" id="{B51EB4E5-55C6-41D1-8E3F-C344E14CF4BA}"/>
              </a:ext>
            </a:extLst>
          </p:cNvPr>
          <p:cNvCxnSpPr>
            <a:cxnSpLocks noChangeShapeType="1"/>
          </p:cNvCxnSpPr>
          <p:nvPr/>
        </p:nvCxnSpPr>
        <p:spPr bwMode="auto">
          <a:xfrm>
            <a:off x="10578532" y="2049010"/>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75" name="Text Box 32">
            <a:extLst>
              <a:ext uri="{FF2B5EF4-FFF2-40B4-BE49-F238E27FC236}">
                <a16:creationId xmlns:a16="http://schemas.microsoft.com/office/drawing/2014/main" id="{1AD3F3F7-1D09-47BD-BB43-2CA7869B85C8}"/>
              </a:ext>
            </a:extLst>
          </p:cNvPr>
          <p:cNvSpPr txBox="1">
            <a:spLocks noChangeArrowheads="1"/>
          </p:cNvSpPr>
          <p:nvPr/>
        </p:nvSpPr>
        <p:spPr bwMode="auto">
          <a:xfrm>
            <a:off x="10440419" y="1418772"/>
            <a:ext cx="633413" cy="668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Lycia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33">
            <a:extLst>
              <a:ext uri="{FF2B5EF4-FFF2-40B4-BE49-F238E27FC236}">
                <a16:creationId xmlns:a16="http://schemas.microsoft.com/office/drawing/2014/main" id="{8524B7DA-629A-41A3-B6B6-4221C1AC386C}"/>
              </a:ext>
            </a:extLst>
          </p:cNvPr>
          <p:cNvSpPr txBox="1">
            <a:spLocks noChangeArrowheads="1"/>
          </p:cNvSpPr>
          <p:nvPr/>
        </p:nvSpPr>
        <p:spPr bwMode="auto">
          <a:xfrm>
            <a:off x="8686232" y="2075997"/>
            <a:ext cx="58737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Cilicia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Pamphylia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34">
            <a:extLst>
              <a:ext uri="{FF2B5EF4-FFF2-40B4-BE49-F238E27FC236}">
                <a16:creationId xmlns:a16="http://schemas.microsoft.com/office/drawing/2014/main" id="{B0DE872A-803A-4AB6-B396-11E4A6D4B8C5}"/>
              </a:ext>
            </a:extLst>
          </p:cNvPr>
          <p:cNvSpPr txBox="1">
            <a:spLocks noChangeArrowheads="1"/>
          </p:cNvSpPr>
          <p:nvPr/>
        </p:nvSpPr>
        <p:spPr bwMode="auto">
          <a:xfrm>
            <a:off x="8314757" y="1018722"/>
            <a:ext cx="6286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  FP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35">
            <a:extLst>
              <a:ext uri="{FF2B5EF4-FFF2-40B4-BE49-F238E27FC236}">
                <a16:creationId xmlns:a16="http://schemas.microsoft.com/office/drawing/2014/main" id="{12092AA6-0879-4BC6-8400-797EA00DC742}"/>
              </a:ext>
            </a:extLst>
          </p:cNvPr>
          <p:cNvSpPr txBox="1">
            <a:spLocks noChangeArrowheads="1"/>
          </p:cNvSpPr>
          <p:nvPr/>
        </p:nvSpPr>
        <p:spPr bwMode="auto">
          <a:xfrm>
            <a:off x="9691119" y="1761672"/>
            <a:ext cx="733425" cy="695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Overturn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 nation made up of every tribe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36">
            <a:extLst>
              <a:ext uri="{FF2B5EF4-FFF2-40B4-BE49-F238E27FC236}">
                <a16:creationId xmlns:a16="http://schemas.microsoft.com/office/drawing/2014/main" id="{8C97084F-F9FE-477F-BD26-48C92BDC4A67}"/>
              </a:ext>
            </a:extLst>
          </p:cNvPr>
          <p:cNvSpPr>
            <a:spLocks noChangeShapeType="1"/>
          </p:cNvSpPr>
          <p:nvPr/>
        </p:nvSpPr>
        <p:spPr bwMode="auto">
          <a:xfrm flipV="1">
            <a:off x="8922769" y="1939472"/>
            <a:ext cx="685800" cy="1143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37">
            <a:extLst>
              <a:ext uri="{FF2B5EF4-FFF2-40B4-BE49-F238E27FC236}">
                <a16:creationId xmlns:a16="http://schemas.microsoft.com/office/drawing/2014/main" id="{1B4F1AA2-6167-42CF-827B-68DBCF8E0CD6}"/>
              </a:ext>
            </a:extLst>
          </p:cNvPr>
          <p:cNvSpPr>
            <a:spLocks noChangeShapeType="1"/>
          </p:cNvSpPr>
          <p:nvPr/>
        </p:nvSpPr>
        <p:spPr bwMode="auto">
          <a:xfrm flipV="1">
            <a:off x="9167244" y="2199822"/>
            <a:ext cx="428625" cy="5715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81" name="AutoShape 38">
            <a:extLst>
              <a:ext uri="{FF2B5EF4-FFF2-40B4-BE49-F238E27FC236}">
                <a16:creationId xmlns:a16="http://schemas.microsoft.com/office/drawing/2014/main" id="{CFDB21DE-0400-4D78-929A-42716CE2B36B}"/>
              </a:ext>
            </a:extLst>
          </p:cNvPr>
          <p:cNvCxnSpPr>
            <a:cxnSpLocks noChangeShapeType="1"/>
          </p:cNvCxnSpPr>
          <p:nvPr/>
        </p:nvCxnSpPr>
        <p:spPr bwMode="auto">
          <a:xfrm>
            <a:off x="8705282" y="2542722"/>
            <a:ext cx="1971675" cy="30480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2" name="AutoShape 39">
            <a:extLst>
              <a:ext uri="{FF2B5EF4-FFF2-40B4-BE49-F238E27FC236}">
                <a16:creationId xmlns:a16="http://schemas.microsoft.com/office/drawing/2014/main" id="{BCCFDF3F-D466-4188-B6D4-7B559B78DCC8}"/>
              </a:ext>
            </a:extLst>
          </p:cNvPr>
          <p:cNvCxnSpPr>
            <a:cxnSpLocks noChangeShapeType="1"/>
          </p:cNvCxnSpPr>
          <p:nvPr/>
        </p:nvCxnSpPr>
        <p:spPr bwMode="auto">
          <a:xfrm flipV="1">
            <a:off x="8714807" y="2561772"/>
            <a:ext cx="1990725" cy="409575"/>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3" name="Text Box 40">
            <a:extLst>
              <a:ext uri="{FF2B5EF4-FFF2-40B4-BE49-F238E27FC236}">
                <a16:creationId xmlns:a16="http://schemas.microsoft.com/office/drawing/2014/main" id="{0559DC27-D109-4EBC-95C1-774C737AA583}"/>
              </a:ext>
            </a:extLst>
          </p:cNvPr>
          <p:cNvSpPr txBox="1">
            <a:spLocks noChangeArrowheads="1"/>
          </p:cNvSpPr>
          <p:nvPr/>
        </p:nvSpPr>
        <p:spPr bwMode="auto">
          <a:xfrm>
            <a:off x="10315007" y="2571297"/>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84" name="AutoShape 41">
            <a:extLst>
              <a:ext uri="{FF2B5EF4-FFF2-40B4-BE49-F238E27FC236}">
                <a16:creationId xmlns:a16="http://schemas.microsoft.com/office/drawing/2014/main" id="{365B2EBD-ACA2-4023-8DF9-C1BF96C22FFA}"/>
              </a:ext>
            </a:extLst>
          </p:cNvPr>
          <p:cNvCxnSpPr>
            <a:cxnSpLocks noChangeShapeType="1"/>
          </p:cNvCxnSpPr>
          <p:nvPr/>
        </p:nvCxnSpPr>
        <p:spPr bwMode="auto">
          <a:xfrm>
            <a:off x="10734107" y="2504622"/>
            <a:ext cx="9525" cy="428625"/>
          </a:xfrm>
          <a:prstGeom prst="straightConnector1">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5" name="Text Box 42">
            <a:extLst>
              <a:ext uri="{FF2B5EF4-FFF2-40B4-BE49-F238E27FC236}">
                <a16:creationId xmlns:a16="http://schemas.microsoft.com/office/drawing/2014/main" id="{E8C0CBF9-3266-4CFF-AC66-21F87995F29D}"/>
              </a:ext>
            </a:extLst>
          </p:cNvPr>
          <p:cNvSpPr txBox="1">
            <a:spLocks noChangeArrowheads="1"/>
          </p:cNvSpPr>
          <p:nvPr/>
        </p:nvSpPr>
        <p:spPr bwMode="auto">
          <a:xfrm>
            <a:off x="10819832" y="2561772"/>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43">
            <a:extLst>
              <a:ext uri="{FF2B5EF4-FFF2-40B4-BE49-F238E27FC236}">
                <a16:creationId xmlns:a16="http://schemas.microsoft.com/office/drawing/2014/main" id="{5A1CE12E-4761-4CC6-BC0E-EB76794F6A2A}"/>
              </a:ext>
            </a:extLst>
          </p:cNvPr>
          <p:cNvSpPr txBox="1">
            <a:spLocks noChangeArrowheads="1"/>
          </p:cNvSpPr>
          <p:nvPr/>
        </p:nvSpPr>
        <p:spPr bwMode="auto">
          <a:xfrm>
            <a:off x="7263832" y="2733222"/>
            <a:ext cx="633412"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refreshing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44">
            <a:extLst>
              <a:ext uri="{FF2B5EF4-FFF2-40B4-BE49-F238E27FC236}">
                <a16:creationId xmlns:a16="http://schemas.microsoft.com/office/drawing/2014/main" id="{289DE55E-66B0-4101-B73E-9853A9B63E96}"/>
              </a:ext>
            </a:extLst>
          </p:cNvPr>
          <p:cNvSpPr txBox="1">
            <a:spLocks noChangeArrowheads="1"/>
          </p:cNvSpPr>
          <p:nvPr/>
        </p:nvSpPr>
        <p:spPr bwMode="auto">
          <a:xfrm>
            <a:off x="11073832" y="1169535"/>
            <a:ext cx="698500" cy="706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Bitterness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Extracting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bright white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 Box 45">
            <a:extLst>
              <a:ext uri="{FF2B5EF4-FFF2-40B4-BE49-F238E27FC236}">
                <a16:creationId xmlns:a16="http://schemas.microsoft.com/office/drawing/2014/main" id="{1DBEB5F3-D8C1-46E2-A7D8-BDF7E941C1B5}"/>
              </a:ext>
            </a:extLst>
          </p:cNvPr>
          <p:cNvSpPr txBox="1">
            <a:spLocks noChangeArrowheads="1"/>
          </p:cNvSpPr>
          <p:nvPr/>
        </p:nvSpPr>
        <p:spPr bwMode="auto">
          <a:xfrm>
            <a:off x="11331007" y="2117272"/>
            <a:ext cx="44132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Argos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89" name="AutoShape 46">
            <a:extLst>
              <a:ext uri="{FF2B5EF4-FFF2-40B4-BE49-F238E27FC236}">
                <a16:creationId xmlns:a16="http://schemas.microsoft.com/office/drawing/2014/main" id="{30795142-C674-44BD-8927-392D298D4522}"/>
              </a:ext>
            </a:extLst>
          </p:cNvPr>
          <p:cNvCxnSpPr>
            <a:cxnSpLocks noChangeShapeType="1"/>
          </p:cNvCxnSpPr>
          <p:nvPr/>
        </p:nvCxnSpPr>
        <p:spPr bwMode="auto">
          <a:xfrm>
            <a:off x="7733732" y="2666547"/>
            <a:ext cx="619125" cy="781050"/>
          </a:xfrm>
          <a:prstGeom prst="straightConnector1">
            <a:avLst/>
          </a:prstGeom>
          <a:noFill/>
          <a:ln w="25400" algn="ctr">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0" name="Text Box 47">
            <a:extLst>
              <a:ext uri="{FF2B5EF4-FFF2-40B4-BE49-F238E27FC236}">
                <a16:creationId xmlns:a16="http://schemas.microsoft.com/office/drawing/2014/main" id="{698DE647-1891-47E4-8DED-CEC864C49180}"/>
              </a:ext>
            </a:extLst>
          </p:cNvPr>
          <p:cNvSpPr txBox="1">
            <a:spLocks noChangeArrowheads="1"/>
          </p:cNvSpPr>
          <p:nvPr/>
        </p:nvSpPr>
        <p:spPr bwMode="auto">
          <a:xfrm>
            <a:off x="4890519" y="3361872"/>
            <a:ext cx="6848475" cy="238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1" name="AutoShape 48">
            <a:extLst>
              <a:ext uri="{FF2B5EF4-FFF2-40B4-BE49-F238E27FC236}">
                <a16:creationId xmlns:a16="http://schemas.microsoft.com/office/drawing/2014/main" id="{07A234A2-DEB9-485A-99DE-945891F329C1}"/>
              </a:ext>
            </a:extLst>
          </p:cNvPr>
          <p:cNvCxnSpPr>
            <a:cxnSpLocks noChangeShapeType="1"/>
          </p:cNvCxnSpPr>
          <p:nvPr/>
        </p:nvCxnSpPr>
        <p:spPr bwMode="auto">
          <a:xfrm>
            <a:off x="6308157" y="4208010"/>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6" name="Text Box 49">
            <a:extLst>
              <a:ext uri="{FF2B5EF4-FFF2-40B4-BE49-F238E27FC236}">
                <a16:creationId xmlns:a16="http://schemas.microsoft.com/office/drawing/2014/main" id="{EE87E872-18D1-48F6-B0CF-38C7F887869D}"/>
              </a:ext>
            </a:extLst>
          </p:cNvPr>
          <p:cNvSpPr txBox="1">
            <a:spLocks noChangeArrowheads="1"/>
          </p:cNvSpPr>
          <p:nvPr/>
        </p:nvSpPr>
        <p:spPr bwMode="auto">
          <a:xfrm>
            <a:off x="4895282" y="3392035"/>
            <a:ext cx="1068387"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74" name="AutoShape 50">
            <a:extLst>
              <a:ext uri="{FF2B5EF4-FFF2-40B4-BE49-F238E27FC236}">
                <a16:creationId xmlns:a16="http://schemas.microsoft.com/office/drawing/2014/main" id="{8938D63A-E1E3-414A-94EE-D04485648492}"/>
              </a:ext>
            </a:extLst>
          </p:cNvPr>
          <p:cNvCxnSpPr>
            <a:cxnSpLocks noChangeShapeType="1"/>
          </p:cNvCxnSpPr>
          <p:nvPr/>
        </p:nvCxnSpPr>
        <p:spPr bwMode="auto">
          <a:xfrm>
            <a:off x="6147819" y="4190547"/>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7" name="Text Box 51">
            <a:extLst>
              <a:ext uri="{FF2B5EF4-FFF2-40B4-BE49-F238E27FC236}">
                <a16:creationId xmlns:a16="http://schemas.microsoft.com/office/drawing/2014/main" id="{E6C15604-F465-4892-8501-1F67FDAF1CEF}"/>
              </a:ext>
            </a:extLst>
          </p:cNvPr>
          <p:cNvSpPr txBox="1">
            <a:spLocks noChangeArrowheads="1"/>
          </p:cNvSpPr>
          <p:nvPr/>
        </p:nvSpPr>
        <p:spPr bwMode="auto">
          <a:xfrm>
            <a:off x="6011294" y="3712710"/>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Text Box 52">
            <a:extLst>
              <a:ext uri="{FF2B5EF4-FFF2-40B4-BE49-F238E27FC236}">
                <a16:creationId xmlns:a16="http://schemas.microsoft.com/office/drawing/2014/main" id="{E5DF8CF5-31E7-4AA0-91AE-4A2F4749CE47}"/>
              </a:ext>
            </a:extLst>
          </p:cNvPr>
          <p:cNvSpPr txBox="1">
            <a:spLocks noChangeArrowheads="1"/>
          </p:cNvSpPr>
          <p:nvPr/>
        </p:nvSpPr>
        <p:spPr bwMode="auto">
          <a:xfrm>
            <a:off x="5925569" y="4684260"/>
            <a:ext cx="855663"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77" name="AutoShape 53">
            <a:extLst>
              <a:ext uri="{FF2B5EF4-FFF2-40B4-BE49-F238E27FC236}">
                <a16:creationId xmlns:a16="http://schemas.microsoft.com/office/drawing/2014/main" id="{914CF5C4-29B7-4114-B6FB-9E2BB27956D1}"/>
              </a:ext>
            </a:extLst>
          </p:cNvPr>
          <p:cNvCxnSpPr>
            <a:cxnSpLocks noChangeShapeType="1"/>
          </p:cNvCxnSpPr>
          <p:nvPr/>
        </p:nvCxnSpPr>
        <p:spPr bwMode="auto">
          <a:xfrm>
            <a:off x="8648132" y="4212772"/>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9" name="AutoShape 54">
            <a:extLst>
              <a:ext uri="{FF2B5EF4-FFF2-40B4-BE49-F238E27FC236}">
                <a16:creationId xmlns:a16="http://schemas.microsoft.com/office/drawing/2014/main" id="{F2860DBB-4AF1-4CDD-9FEF-03267C0E8067}"/>
              </a:ext>
            </a:extLst>
          </p:cNvPr>
          <p:cNvCxnSpPr>
            <a:cxnSpLocks noChangeShapeType="1"/>
          </p:cNvCxnSpPr>
          <p:nvPr/>
        </p:nvCxnSpPr>
        <p:spPr bwMode="auto">
          <a:xfrm>
            <a:off x="8487794" y="4195310"/>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0" name="Text Box 55">
            <a:extLst>
              <a:ext uri="{FF2B5EF4-FFF2-40B4-BE49-F238E27FC236}">
                <a16:creationId xmlns:a16="http://schemas.microsoft.com/office/drawing/2014/main" id="{412C3D60-1FC7-472F-A4EA-2DC7D2E129F2}"/>
              </a:ext>
            </a:extLst>
          </p:cNvPr>
          <p:cNvSpPr txBox="1">
            <a:spLocks noChangeArrowheads="1"/>
          </p:cNvSpPr>
          <p:nvPr/>
        </p:nvSpPr>
        <p:spPr bwMode="auto">
          <a:xfrm>
            <a:off x="8219507" y="3430135"/>
            <a:ext cx="815975"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East wind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Euroclydon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Text Box 56">
            <a:extLst>
              <a:ext uri="{FF2B5EF4-FFF2-40B4-BE49-F238E27FC236}">
                <a16:creationId xmlns:a16="http://schemas.microsoft.com/office/drawing/2014/main" id="{921A177D-4DF6-4A0F-83E6-F911CCF69715}"/>
              </a:ext>
            </a:extLst>
          </p:cNvPr>
          <p:cNvSpPr txBox="1">
            <a:spLocks noChangeArrowheads="1"/>
          </p:cNvSpPr>
          <p:nvPr/>
        </p:nvSpPr>
        <p:spPr bwMode="auto">
          <a:xfrm>
            <a:off x="7627369" y="4684260"/>
            <a:ext cx="477838"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81" name="AutoShape 57">
            <a:extLst>
              <a:ext uri="{FF2B5EF4-FFF2-40B4-BE49-F238E27FC236}">
                <a16:creationId xmlns:a16="http://schemas.microsoft.com/office/drawing/2014/main" id="{8A53C498-9E8E-4DE3-A3C4-10C9E31D12D8}"/>
              </a:ext>
            </a:extLst>
          </p:cNvPr>
          <p:cNvCxnSpPr>
            <a:cxnSpLocks noChangeShapeType="1"/>
          </p:cNvCxnSpPr>
          <p:nvPr/>
        </p:nvCxnSpPr>
        <p:spPr bwMode="auto">
          <a:xfrm>
            <a:off x="7887719" y="4234997"/>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2" name="AutoShape 58">
            <a:extLst>
              <a:ext uri="{FF2B5EF4-FFF2-40B4-BE49-F238E27FC236}">
                <a16:creationId xmlns:a16="http://schemas.microsoft.com/office/drawing/2014/main" id="{89D72266-AD80-49ED-BC8B-FE272EC5860C}"/>
              </a:ext>
            </a:extLst>
          </p:cNvPr>
          <p:cNvCxnSpPr>
            <a:cxnSpLocks noChangeShapeType="1"/>
          </p:cNvCxnSpPr>
          <p:nvPr/>
        </p:nvCxnSpPr>
        <p:spPr bwMode="auto">
          <a:xfrm>
            <a:off x="7727382" y="4215947"/>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3" name="Text Box 59">
            <a:extLst>
              <a:ext uri="{FF2B5EF4-FFF2-40B4-BE49-F238E27FC236}">
                <a16:creationId xmlns:a16="http://schemas.microsoft.com/office/drawing/2014/main" id="{54D68F3A-3EF7-40F9-BF02-1A5D0BAD3C24}"/>
              </a:ext>
            </a:extLst>
          </p:cNvPr>
          <p:cNvSpPr txBox="1">
            <a:spLocks noChangeArrowheads="1"/>
          </p:cNvSpPr>
          <p:nvPr/>
        </p:nvSpPr>
        <p:spPr bwMode="auto">
          <a:xfrm>
            <a:off x="7697219" y="3606347"/>
            <a:ext cx="441325"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Lasea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84" name="AutoShape 60">
            <a:extLst>
              <a:ext uri="{FF2B5EF4-FFF2-40B4-BE49-F238E27FC236}">
                <a16:creationId xmlns:a16="http://schemas.microsoft.com/office/drawing/2014/main" id="{4E301233-A888-453A-838B-7C4B89B5EC18}"/>
              </a:ext>
            </a:extLst>
          </p:cNvPr>
          <p:cNvCxnSpPr>
            <a:cxnSpLocks noChangeShapeType="1"/>
          </p:cNvCxnSpPr>
          <p:nvPr/>
        </p:nvCxnSpPr>
        <p:spPr bwMode="auto">
          <a:xfrm>
            <a:off x="6924107" y="4436610"/>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4" name="AutoShape 61">
            <a:extLst>
              <a:ext uri="{FF2B5EF4-FFF2-40B4-BE49-F238E27FC236}">
                <a16:creationId xmlns:a16="http://schemas.microsoft.com/office/drawing/2014/main" id="{22143CE5-7AE2-4D8D-920C-B5D55F1BBC97}"/>
              </a:ext>
            </a:extLst>
          </p:cNvPr>
          <p:cNvCxnSpPr>
            <a:cxnSpLocks noChangeShapeType="1"/>
          </p:cNvCxnSpPr>
          <p:nvPr/>
        </p:nvCxnSpPr>
        <p:spPr bwMode="auto">
          <a:xfrm>
            <a:off x="6765357" y="4419147"/>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5" name="Text Box 62">
            <a:extLst>
              <a:ext uri="{FF2B5EF4-FFF2-40B4-BE49-F238E27FC236}">
                <a16:creationId xmlns:a16="http://schemas.microsoft.com/office/drawing/2014/main" id="{5E1C780D-BD42-4974-967E-8BF74A2CE956}"/>
              </a:ext>
            </a:extLst>
          </p:cNvPr>
          <p:cNvSpPr txBox="1">
            <a:spLocks noChangeArrowheads="1"/>
          </p:cNvSpPr>
          <p:nvPr/>
        </p:nvSpPr>
        <p:spPr bwMode="auto">
          <a:xfrm>
            <a:off x="6725669" y="3949247"/>
            <a:ext cx="490538"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Freeform 63">
            <a:extLst>
              <a:ext uri="{FF2B5EF4-FFF2-40B4-BE49-F238E27FC236}">
                <a16:creationId xmlns:a16="http://schemas.microsoft.com/office/drawing/2014/main" id="{3980AA50-99DD-4041-BCF3-C191B9E32E10}"/>
              </a:ext>
            </a:extLst>
          </p:cNvPr>
          <p:cNvSpPr>
            <a:spLocks/>
          </p:cNvSpPr>
          <p:nvPr/>
        </p:nvSpPr>
        <p:spPr bwMode="auto">
          <a:xfrm>
            <a:off x="5425507" y="5193847"/>
            <a:ext cx="1570037"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88" name="AutoShape 64">
            <a:extLst>
              <a:ext uri="{FF2B5EF4-FFF2-40B4-BE49-F238E27FC236}">
                <a16:creationId xmlns:a16="http://schemas.microsoft.com/office/drawing/2014/main" id="{CFF040CC-7D02-4BAA-998E-A259086F689C}"/>
              </a:ext>
            </a:extLst>
          </p:cNvPr>
          <p:cNvCxnSpPr>
            <a:cxnSpLocks noChangeShapeType="1"/>
          </p:cNvCxnSpPr>
          <p:nvPr/>
        </p:nvCxnSpPr>
        <p:spPr bwMode="auto">
          <a:xfrm>
            <a:off x="6971732" y="5546272"/>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 name="AutoShape 65">
            <a:extLst>
              <a:ext uri="{FF2B5EF4-FFF2-40B4-BE49-F238E27FC236}">
                <a16:creationId xmlns:a16="http://schemas.microsoft.com/office/drawing/2014/main" id="{2EA927D0-5BC2-469D-9E81-9E208DD9AA25}"/>
              </a:ext>
            </a:extLst>
          </p:cNvPr>
          <p:cNvCxnSpPr>
            <a:cxnSpLocks noChangeShapeType="1"/>
          </p:cNvCxnSpPr>
          <p:nvPr/>
        </p:nvCxnSpPr>
        <p:spPr bwMode="auto">
          <a:xfrm>
            <a:off x="5365182" y="4466772"/>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8" name="Text Box 66">
            <a:extLst>
              <a:ext uri="{FF2B5EF4-FFF2-40B4-BE49-F238E27FC236}">
                <a16:creationId xmlns:a16="http://schemas.microsoft.com/office/drawing/2014/main" id="{268B69E4-70AE-4ECD-8294-F2E172724266}"/>
              </a:ext>
            </a:extLst>
          </p:cNvPr>
          <p:cNvSpPr txBox="1">
            <a:spLocks noChangeArrowheads="1"/>
          </p:cNvSpPr>
          <p:nvPr/>
        </p:nvSpPr>
        <p:spPr bwMode="auto">
          <a:xfrm>
            <a:off x="5127057" y="4198485"/>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Text Box 67">
            <a:extLst>
              <a:ext uri="{FF2B5EF4-FFF2-40B4-BE49-F238E27FC236}">
                <a16:creationId xmlns:a16="http://schemas.microsoft.com/office/drawing/2014/main" id="{1CD19229-5EE6-4EC1-B349-4F187C1944A0}"/>
              </a:ext>
            </a:extLst>
          </p:cNvPr>
          <p:cNvSpPr txBox="1">
            <a:spLocks noChangeArrowheads="1"/>
          </p:cNvSpPr>
          <p:nvPr/>
        </p:nvSpPr>
        <p:spPr bwMode="auto">
          <a:xfrm>
            <a:off x="5127057" y="4674735"/>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Adventism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92" name="AutoShape 68">
            <a:extLst>
              <a:ext uri="{FF2B5EF4-FFF2-40B4-BE49-F238E27FC236}">
                <a16:creationId xmlns:a16="http://schemas.microsoft.com/office/drawing/2014/main" id="{61FE422F-C412-4A74-921C-E2D67C3C4870}"/>
              </a:ext>
            </a:extLst>
          </p:cNvPr>
          <p:cNvCxnSpPr>
            <a:cxnSpLocks noChangeShapeType="1"/>
          </p:cNvCxnSpPr>
          <p:nvPr/>
        </p:nvCxnSpPr>
        <p:spPr bwMode="auto">
          <a:xfrm>
            <a:off x="5538219" y="4476297"/>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0" name="AutoShape 69">
            <a:extLst>
              <a:ext uri="{FF2B5EF4-FFF2-40B4-BE49-F238E27FC236}">
                <a16:creationId xmlns:a16="http://schemas.microsoft.com/office/drawing/2014/main" id="{785EF499-A489-43EF-8344-8E9D53671662}"/>
              </a:ext>
            </a:extLst>
          </p:cNvPr>
          <p:cNvCxnSpPr>
            <a:cxnSpLocks noChangeShapeType="1"/>
          </p:cNvCxnSpPr>
          <p:nvPr/>
        </p:nvCxnSpPr>
        <p:spPr bwMode="auto">
          <a:xfrm>
            <a:off x="6627244" y="4512810"/>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1" name="AutoShape 70">
            <a:extLst>
              <a:ext uri="{FF2B5EF4-FFF2-40B4-BE49-F238E27FC236}">
                <a16:creationId xmlns:a16="http://schemas.microsoft.com/office/drawing/2014/main" id="{CF596600-2FB7-471A-8124-B2D16E3A6266}"/>
              </a:ext>
            </a:extLst>
          </p:cNvPr>
          <p:cNvCxnSpPr>
            <a:cxnSpLocks noChangeShapeType="1"/>
          </p:cNvCxnSpPr>
          <p:nvPr/>
        </p:nvCxnSpPr>
        <p:spPr bwMode="auto">
          <a:xfrm>
            <a:off x="6520882" y="4493760"/>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2" name="Text Box 71">
            <a:extLst>
              <a:ext uri="{FF2B5EF4-FFF2-40B4-BE49-F238E27FC236}">
                <a16:creationId xmlns:a16="http://schemas.microsoft.com/office/drawing/2014/main" id="{F13EA00F-B894-4DF4-9277-C27A92C07080}"/>
              </a:ext>
            </a:extLst>
          </p:cNvPr>
          <p:cNvSpPr txBox="1">
            <a:spLocks noChangeArrowheads="1"/>
          </p:cNvSpPr>
          <p:nvPr/>
        </p:nvSpPr>
        <p:spPr bwMode="auto">
          <a:xfrm>
            <a:off x="6512944" y="4263572"/>
            <a:ext cx="212725" cy="249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t>
            </a:r>
            <a:r>
              <a:rPr kumimoji="0" lang="en-US" altLang="en-US" sz="900" b="0" i="0" u="none" strike="noStrike" cap="none" normalizeH="0" baseline="0">
                <a:ln>
                  <a:noFill/>
                </a:ln>
                <a:solidFill>
                  <a:srgbClr val="000000"/>
                </a:solidFill>
                <a:effectLst/>
                <a:latin typeface="Arial Narrow" panose="020B0606020202030204" pitchFamily="34" charset="0"/>
              </a:rPr>
              <a:t>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96" name="AutoShape 72">
            <a:extLst>
              <a:ext uri="{FF2B5EF4-FFF2-40B4-BE49-F238E27FC236}">
                <a16:creationId xmlns:a16="http://schemas.microsoft.com/office/drawing/2014/main" id="{E006DAE1-FBF1-42C8-8DFF-6C1166542FFD}"/>
              </a:ext>
            </a:extLst>
          </p:cNvPr>
          <p:cNvCxnSpPr>
            <a:cxnSpLocks noChangeShapeType="1"/>
          </p:cNvCxnSpPr>
          <p:nvPr/>
        </p:nvCxnSpPr>
        <p:spPr bwMode="auto">
          <a:xfrm>
            <a:off x="7335269" y="4484235"/>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3" name="AutoShape 73">
            <a:extLst>
              <a:ext uri="{FF2B5EF4-FFF2-40B4-BE49-F238E27FC236}">
                <a16:creationId xmlns:a16="http://schemas.microsoft.com/office/drawing/2014/main" id="{84316A48-D230-4AA1-920D-EF3008840DAD}"/>
              </a:ext>
            </a:extLst>
          </p:cNvPr>
          <p:cNvCxnSpPr>
            <a:cxnSpLocks noChangeShapeType="1"/>
          </p:cNvCxnSpPr>
          <p:nvPr/>
        </p:nvCxnSpPr>
        <p:spPr bwMode="auto">
          <a:xfrm>
            <a:off x="7227319" y="4466772"/>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4" name="Text Box 74">
            <a:extLst>
              <a:ext uri="{FF2B5EF4-FFF2-40B4-BE49-F238E27FC236}">
                <a16:creationId xmlns:a16="http://schemas.microsoft.com/office/drawing/2014/main" id="{92CBF0BA-0976-4120-9541-490AC511C126}"/>
              </a:ext>
            </a:extLst>
          </p:cNvPr>
          <p:cNvSpPr txBox="1">
            <a:spLocks noChangeArrowheads="1"/>
          </p:cNvSpPr>
          <p:nvPr/>
        </p:nvSpPr>
        <p:spPr bwMode="auto">
          <a:xfrm>
            <a:off x="7211444" y="4263572"/>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99" name="AutoShape 75">
            <a:extLst>
              <a:ext uri="{FF2B5EF4-FFF2-40B4-BE49-F238E27FC236}">
                <a16:creationId xmlns:a16="http://schemas.microsoft.com/office/drawing/2014/main" id="{95CAB1B7-B6EA-43B9-8165-C7A6B29F5FBA}"/>
              </a:ext>
            </a:extLst>
          </p:cNvPr>
          <p:cNvCxnSpPr>
            <a:cxnSpLocks noChangeShapeType="1"/>
            <a:stCxn id="90" idx="0"/>
          </p:cNvCxnSpPr>
          <p:nvPr/>
        </p:nvCxnSpPr>
        <p:spPr bwMode="auto">
          <a:xfrm rot="5400000" flipV="1">
            <a:off x="8314757" y="3361872"/>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5" name="AutoShape 76">
            <a:extLst>
              <a:ext uri="{FF2B5EF4-FFF2-40B4-BE49-F238E27FC236}">
                <a16:creationId xmlns:a16="http://schemas.microsoft.com/office/drawing/2014/main" id="{A069C88D-1B23-4ACD-AC1C-B37C29EC3850}"/>
              </a:ext>
            </a:extLst>
          </p:cNvPr>
          <p:cNvCxnSpPr>
            <a:cxnSpLocks noChangeShapeType="1"/>
          </p:cNvCxnSpPr>
          <p:nvPr/>
        </p:nvCxnSpPr>
        <p:spPr bwMode="auto">
          <a:xfrm flipV="1">
            <a:off x="6938394" y="3419022"/>
            <a:ext cx="1000125" cy="95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6" name="AutoShape 77">
            <a:extLst>
              <a:ext uri="{FF2B5EF4-FFF2-40B4-BE49-F238E27FC236}">
                <a16:creationId xmlns:a16="http://schemas.microsoft.com/office/drawing/2014/main" id="{8B39ECD7-A0B3-4C1C-A332-2255EEC58764}"/>
              </a:ext>
            </a:extLst>
          </p:cNvPr>
          <p:cNvCxnSpPr>
            <a:cxnSpLocks noChangeShapeType="1"/>
          </p:cNvCxnSpPr>
          <p:nvPr/>
        </p:nvCxnSpPr>
        <p:spPr bwMode="auto">
          <a:xfrm>
            <a:off x="7919469" y="3399972"/>
            <a:ext cx="9525" cy="180975"/>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7" name="AutoShape 78">
            <a:extLst>
              <a:ext uri="{FF2B5EF4-FFF2-40B4-BE49-F238E27FC236}">
                <a16:creationId xmlns:a16="http://schemas.microsoft.com/office/drawing/2014/main" id="{C4F10A76-4486-4F63-98E0-B24E04DB7645}"/>
              </a:ext>
            </a:extLst>
          </p:cNvPr>
          <p:cNvCxnSpPr>
            <a:cxnSpLocks noChangeShapeType="1"/>
          </p:cNvCxnSpPr>
          <p:nvPr/>
        </p:nvCxnSpPr>
        <p:spPr bwMode="auto">
          <a:xfrm>
            <a:off x="6957444" y="3428547"/>
            <a:ext cx="0" cy="49530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8" name="Text Box 79">
            <a:extLst>
              <a:ext uri="{FF2B5EF4-FFF2-40B4-BE49-F238E27FC236}">
                <a16:creationId xmlns:a16="http://schemas.microsoft.com/office/drawing/2014/main" id="{381BDD39-7728-4791-9028-61242EF73991}"/>
              </a:ext>
            </a:extLst>
          </p:cNvPr>
          <p:cNvSpPr txBox="1">
            <a:spLocks noChangeArrowheads="1"/>
          </p:cNvSpPr>
          <p:nvPr/>
        </p:nvSpPr>
        <p:spPr bwMode="auto">
          <a:xfrm>
            <a:off x="7135244" y="3425372"/>
            <a:ext cx="407988"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104" name="AutoShape 80">
            <a:extLst>
              <a:ext uri="{FF2B5EF4-FFF2-40B4-BE49-F238E27FC236}">
                <a16:creationId xmlns:a16="http://schemas.microsoft.com/office/drawing/2014/main" id="{C64E487F-B105-448D-B439-71FC73A9B61E}"/>
              </a:ext>
            </a:extLst>
          </p:cNvPr>
          <p:cNvCxnSpPr>
            <a:cxnSpLocks noChangeShapeType="1"/>
          </p:cNvCxnSpPr>
          <p:nvPr/>
        </p:nvCxnSpPr>
        <p:spPr bwMode="auto">
          <a:xfrm>
            <a:off x="8062344" y="4485822"/>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9" name="AutoShape 81">
            <a:extLst>
              <a:ext uri="{FF2B5EF4-FFF2-40B4-BE49-F238E27FC236}">
                <a16:creationId xmlns:a16="http://schemas.microsoft.com/office/drawing/2014/main" id="{9E9B249D-D99F-473B-911D-8B75A60D930E}"/>
              </a:ext>
            </a:extLst>
          </p:cNvPr>
          <p:cNvCxnSpPr>
            <a:cxnSpLocks noChangeShapeType="1"/>
          </p:cNvCxnSpPr>
          <p:nvPr/>
        </p:nvCxnSpPr>
        <p:spPr bwMode="auto">
          <a:xfrm>
            <a:off x="7954394" y="4466772"/>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0" name="Text Box 82">
            <a:extLst>
              <a:ext uri="{FF2B5EF4-FFF2-40B4-BE49-F238E27FC236}">
                <a16:creationId xmlns:a16="http://schemas.microsoft.com/office/drawing/2014/main" id="{78D663C6-05B5-4089-A45B-278134CF2A9E}"/>
              </a:ext>
            </a:extLst>
          </p:cNvPr>
          <p:cNvSpPr txBox="1">
            <a:spLocks noChangeArrowheads="1"/>
          </p:cNvSpPr>
          <p:nvPr/>
        </p:nvSpPr>
        <p:spPr bwMode="auto">
          <a:xfrm>
            <a:off x="7938519" y="4265160"/>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Text Box 83">
            <a:extLst>
              <a:ext uri="{FF2B5EF4-FFF2-40B4-BE49-F238E27FC236}">
                <a16:creationId xmlns:a16="http://schemas.microsoft.com/office/drawing/2014/main" id="{EAF02EDC-1656-4CA8-8387-11F521B13238}"/>
              </a:ext>
            </a:extLst>
          </p:cNvPr>
          <p:cNvSpPr txBox="1">
            <a:spLocks noChangeArrowheads="1"/>
          </p:cNvSpPr>
          <p:nvPr/>
        </p:nvSpPr>
        <p:spPr bwMode="auto">
          <a:xfrm>
            <a:off x="8187757" y="4168322"/>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22" name="Group 84">
            <a:extLst>
              <a:ext uri="{FF2B5EF4-FFF2-40B4-BE49-F238E27FC236}">
                <a16:creationId xmlns:a16="http://schemas.microsoft.com/office/drawing/2014/main" id="{7D33D091-1B6E-45DA-952D-FAA5A2E5D480}"/>
              </a:ext>
            </a:extLst>
          </p:cNvPr>
          <p:cNvGrpSpPr>
            <a:grpSpLocks/>
          </p:cNvGrpSpPr>
          <p:nvPr/>
        </p:nvGrpSpPr>
        <p:grpSpPr bwMode="auto">
          <a:xfrm rot="16200000">
            <a:off x="8686232" y="4231822"/>
            <a:ext cx="342900" cy="342900"/>
            <a:chOff x="110237588" y="108256387"/>
            <a:chExt cx="285749" cy="514350"/>
          </a:xfrm>
        </p:grpSpPr>
        <p:sp>
          <p:nvSpPr>
            <p:cNvPr id="123" name="AutoShape 85">
              <a:extLst>
                <a:ext uri="{FF2B5EF4-FFF2-40B4-BE49-F238E27FC236}">
                  <a16:creationId xmlns:a16="http://schemas.microsoft.com/office/drawing/2014/main" id="{F27C5D54-6FD9-436D-AD5F-6C821E7F39F5}"/>
                </a:ext>
              </a:extLst>
            </p:cNvPr>
            <p:cNvSpPr>
              <a:spLocks/>
            </p:cNvSpPr>
            <p:nvPr/>
          </p:nvSpPr>
          <p:spPr bwMode="auto">
            <a:xfrm>
              <a:off x="110466187" y="108256387"/>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AutoShape 86">
              <a:extLst>
                <a:ext uri="{FF2B5EF4-FFF2-40B4-BE49-F238E27FC236}">
                  <a16:creationId xmlns:a16="http://schemas.microsoft.com/office/drawing/2014/main" id="{229417A6-8EF5-4879-8A77-B71F7B371CBD}"/>
                </a:ext>
              </a:extLst>
            </p:cNvPr>
            <p:cNvSpPr>
              <a:spLocks/>
            </p:cNvSpPr>
            <p:nvPr/>
          </p:nvSpPr>
          <p:spPr bwMode="auto">
            <a:xfrm>
              <a:off x="110437613" y="108256387"/>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AutoShape 87">
              <a:extLst>
                <a:ext uri="{FF2B5EF4-FFF2-40B4-BE49-F238E27FC236}">
                  <a16:creationId xmlns:a16="http://schemas.microsoft.com/office/drawing/2014/main" id="{4C62F548-2CD6-4BA0-A782-7B64F8194EE4}"/>
                </a:ext>
              </a:extLst>
            </p:cNvPr>
            <p:cNvSpPr>
              <a:spLocks/>
            </p:cNvSpPr>
            <p:nvPr/>
          </p:nvSpPr>
          <p:spPr bwMode="auto">
            <a:xfrm>
              <a:off x="110323313" y="108256387"/>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AutoShape 88">
              <a:extLst>
                <a:ext uri="{FF2B5EF4-FFF2-40B4-BE49-F238E27FC236}">
                  <a16:creationId xmlns:a16="http://schemas.microsoft.com/office/drawing/2014/main" id="{FD6F77AA-8342-4869-920B-ED7A99137AB4}"/>
                </a:ext>
              </a:extLst>
            </p:cNvPr>
            <p:cNvSpPr>
              <a:spLocks/>
            </p:cNvSpPr>
            <p:nvPr/>
          </p:nvSpPr>
          <p:spPr bwMode="auto">
            <a:xfrm>
              <a:off x="110351888" y="108256387"/>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AutoShape 89">
              <a:extLst>
                <a:ext uri="{FF2B5EF4-FFF2-40B4-BE49-F238E27FC236}">
                  <a16:creationId xmlns:a16="http://schemas.microsoft.com/office/drawing/2014/main" id="{45278CD1-D138-450C-913D-6A7F3A779DB6}"/>
                </a:ext>
              </a:extLst>
            </p:cNvPr>
            <p:cNvSpPr>
              <a:spLocks/>
            </p:cNvSpPr>
            <p:nvPr/>
          </p:nvSpPr>
          <p:spPr bwMode="auto">
            <a:xfrm>
              <a:off x="110380463" y="108256387"/>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4" name="AutoShape 90">
              <a:extLst>
                <a:ext uri="{FF2B5EF4-FFF2-40B4-BE49-F238E27FC236}">
                  <a16:creationId xmlns:a16="http://schemas.microsoft.com/office/drawing/2014/main" id="{29542FA1-30A4-4422-B92E-1D8BB34A2283}"/>
                </a:ext>
              </a:extLst>
            </p:cNvPr>
            <p:cNvSpPr>
              <a:spLocks/>
            </p:cNvSpPr>
            <p:nvPr/>
          </p:nvSpPr>
          <p:spPr bwMode="auto">
            <a:xfrm>
              <a:off x="110409038" y="108256387"/>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5" name="AutoShape 91">
              <a:extLst>
                <a:ext uri="{FF2B5EF4-FFF2-40B4-BE49-F238E27FC236}">
                  <a16:creationId xmlns:a16="http://schemas.microsoft.com/office/drawing/2014/main" id="{8E2F2E84-5850-47DE-BAEC-EA1A694D970D}"/>
                </a:ext>
              </a:extLst>
            </p:cNvPr>
            <p:cNvSpPr>
              <a:spLocks/>
            </p:cNvSpPr>
            <p:nvPr/>
          </p:nvSpPr>
          <p:spPr bwMode="auto">
            <a:xfrm>
              <a:off x="110266163" y="108256387"/>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7" name="AutoShape 92">
              <a:extLst>
                <a:ext uri="{FF2B5EF4-FFF2-40B4-BE49-F238E27FC236}">
                  <a16:creationId xmlns:a16="http://schemas.microsoft.com/office/drawing/2014/main" id="{018FF815-FAEF-45FC-8382-3834DA59BB0F}"/>
                </a:ext>
              </a:extLst>
            </p:cNvPr>
            <p:cNvSpPr>
              <a:spLocks/>
            </p:cNvSpPr>
            <p:nvPr/>
          </p:nvSpPr>
          <p:spPr bwMode="auto">
            <a:xfrm>
              <a:off x="110294738" y="108256387"/>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0" name="AutoShape 93">
              <a:extLst>
                <a:ext uri="{FF2B5EF4-FFF2-40B4-BE49-F238E27FC236}">
                  <a16:creationId xmlns:a16="http://schemas.microsoft.com/office/drawing/2014/main" id="{8EAE541B-2A70-48BD-B52D-7736226D2CC0}"/>
                </a:ext>
              </a:extLst>
            </p:cNvPr>
            <p:cNvSpPr>
              <a:spLocks/>
            </p:cNvSpPr>
            <p:nvPr/>
          </p:nvSpPr>
          <p:spPr bwMode="auto">
            <a:xfrm>
              <a:off x="110237588" y="108256387"/>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032" name="Line 94">
            <a:extLst>
              <a:ext uri="{FF2B5EF4-FFF2-40B4-BE49-F238E27FC236}">
                <a16:creationId xmlns:a16="http://schemas.microsoft.com/office/drawing/2014/main" id="{00CF3AC1-F454-4586-B17B-FC6A107E655E}"/>
              </a:ext>
            </a:extLst>
          </p:cNvPr>
          <p:cNvSpPr>
            <a:spLocks noChangeShapeType="1"/>
          </p:cNvSpPr>
          <p:nvPr/>
        </p:nvSpPr>
        <p:spPr bwMode="auto">
          <a:xfrm>
            <a:off x="4914332" y="4631872"/>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3" name="Line 95">
            <a:extLst>
              <a:ext uri="{FF2B5EF4-FFF2-40B4-BE49-F238E27FC236}">
                <a16:creationId xmlns:a16="http://schemas.microsoft.com/office/drawing/2014/main" id="{5DBFFD9E-CF2A-4B66-802C-2497AD47704F}"/>
              </a:ext>
            </a:extLst>
          </p:cNvPr>
          <p:cNvSpPr>
            <a:spLocks noChangeShapeType="1"/>
          </p:cNvSpPr>
          <p:nvPr/>
        </p:nvSpPr>
        <p:spPr bwMode="auto">
          <a:xfrm>
            <a:off x="10286432" y="42318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4" name="Line 96">
            <a:extLst>
              <a:ext uri="{FF2B5EF4-FFF2-40B4-BE49-F238E27FC236}">
                <a16:creationId xmlns:a16="http://schemas.microsoft.com/office/drawing/2014/main" id="{18B5B769-FAED-401D-9D42-66166F177683}"/>
              </a:ext>
            </a:extLst>
          </p:cNvPr>
          <p:cNvSpPr>
            <a:spLocks noChangeShapeType="1"/>
          </p:cNvSpPr>
          <p:nvPr/>
        </p:nvSpPr>
        <p:spPr bwMode="auto">
          <a:xfrm>
            <a:off x="10114982" y="42318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7" name="Line 97">
            <a:extLst>
              <a:ext uri="{FF2B5EF4-FFF2-40B4-BE49-F238E27FC236}">
                <a16:creationId xmlns:a16="http://schemas.microsoft.com/office/drawing/2014/main" id="{D30C8595-50CE-43AF-A2C7-95A931F0D4DA}"/>
              </a:ext>
            </a:extLst>
          </p:cNvPr>
          <p:cNvSpPr>
            <a:spLocks noChangeShapeType="1"/>
          </p:cNvSpPr>
          <p:nvPr/>
        </p:nvSpPr>
        <p:spPr bwMode="auto">
          <a:xfrm>
            <a:off x="9372032" y="434612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8" name="Line 98">
            <a:extLst>
              <a:ext uri="{FF2B5EF4-FFF2-40B4-BE49-F238E27FC236}">
                <a16:creationId xmlns:a16="http://schemas.microsoft.com/office/drawing/2014/main" id="{1E87E512-F1FB-4BA3-AB23-C6EAEBC06D28}"/>
              </a:ext>
            </a:extLst>
          </p:cNvPr>
          <p:cNvSpPr>
            <a:spLocks noChangeShapeType="1"/>
          </p:cNvSpPr>
          <p:nvPr/>
        </p:nvSpPr>
        <p:spPr bwMode="auto">
          <a:xfrm>
            <a:off x="9200582" y="43461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9" name="Line 99">
            <a:extLst>
              <a:ext uri="{FF2B5EF4-FFF2-40B4-BE49-F238E27FC236}">
                <a16:creationId xmlns:a16="http://schemas.microsoft.com/office/drawing/2014/main" id="{21241EBC-3DD3-434B-84DF-E3FA1A90295E}"/>
              </a:ext>
            </a:extLst>
          </p:cNvPr>
          <p:cNvSpPr>
            <a:spLocks noChangeShapeType="1"/>
          </p:cNvSpPr>
          <p:nvPr/>
        </p:nvSpPr>
        <p:spPr bwMode="auto">
          <a:xfrm>
            <a:off x="11486582" y="42318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2" name="Line 100">
            <a:extLst>
              <a:ext uri="{FF2B5EF4-FFF2-40B4-BE49-F238E27FC236}">
                <a16:creationId xmlns:a16="http://schemas.microsoft.com/office/drawing/2014/main" id="{707AEE14-0B03-4A80-8132-5C63CF0E019F}"/>
              </a:ext>
            </a:extLst>
          </p:cNvPr>
          <p:cNvSpPr>
            <a:spLocks noChangeShapeType="1"/>
          </p:cNvSpPr>
          <p:nvPr/>
        </p:nvSpPr>
        <p:spPr bwMode="auto">
          <a:xfrm>
            <a:off x="11315132" y="42318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3" name="Text Box 101">
            <a:extLst>
              <a:ext uri="{FF2B5EF4-FFF2-40B4-BE49-F238E27FC236}">
                <a16:creationId xmlns:a16="http://schemas.microsoft.com/office/drawing/2014/main" id="{EF8DA8AC-F60D-49AF-BF33-86612BBEE931}"/>
              </a:ext>
            </a:extLst>
          </p:cNvPr>
          <p:cNvSpPr txBox="1">
            <a:spLocks noChangeArrowheads="1"/>
          </p:cNvSpPr>
          <p:nvPr/>
        </p:nvSpPr>
        <p:spPr bwMode="auto">
          <a:xfrm>
            <a:off x="10000682" y="3660322"/>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27:27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6" name="Text Box 102">
            <a:extLst>
              <a:ext uri="{FF2B5EF4-FFF2-40B4-BE49-F238E27FC236}">
                <a16:creationId xmlns:a16="http://schemas.microsoft.com/office/drawing/2014/main" id="{39711A73-258A-4CBF-B1B8-465CC1D9DA32}"/>
              </a:ext>
            </a:extLst>
          </p:cNvPr>
          <p:cNvSpPr txBox="1">
            <a:spLocks noChangeArrowheads="1"/>
          </p:cNvSpPr>
          <p:nvPr/>
        </p:nvSpPr>
        <p:spPr bwMode="auto">
          <a:xfrm>
            <a:off x="9943532" y="4689022"/>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14th night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7" name="Text Box 103">
            <a:extLst>
              <a:ext uri="{FF2B5EF4-FFF2-40B4-BE49-F238E27FC236}">
                <a16:creationId xmlns:a16="http://schemas.microsoft.com/office/drawing/2014/main" id="{D061ED08-7ED9-482B-A7B7-053D1996BB3F}"/>
              </a:ext>
            </a:extLst>
          </p:cNvPr>
          <p:cNvSpPr txBox="1">
            <a:spLocks noChangeArrowheads="1"/>
          </p:cNvSpPr>
          <p:nvPr/>
        </p:nvSpPr>
        <p:spPr bwMode="auto">
          <a:xfrm>
            <a:off x="11200832" y="3660322"/>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Oct 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Shipwreck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8" name="Text Box 104">
            <a:extLst>
              <a:ext uri="{FF2B5EF4-FFF2-40B4-BE49-F238E27FC236}">
                <a16:creationId xmlns:a16="http://schemas.microsoft.com/office/drawing/2014/main" id="{E3891073-C885-4205-9EF5-8B879685F039}"/>
              </a:ext>
            </a:extLst>
          </p:cNvPr>
          <p:cNvSpPr txBox="1">
            <a:spLocks noChangeArrowheads="1"/>
          </p:cNvSpPr>
          <p:nvPr/>
        </p:nvSpPr>
        <p:spPr bwMode="auto">
          <a:xfrm>
            <a:off x="11543732" y="4346122"/>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9" name="Text Box 105">
            <a:extLst>
              <a:ext uri="{FF2B5EF4-FFF2-40B4-BE49-F238E27FC236}">
                <a16:creationId xmlns:a16="http://schemas.microsoft.com/office/drawing/2014/main" id="{03E698DF-6F86-4938-BEF2-81089A7204A1}"/>
              </a:ext>
            </a:extLst>
          </p:cNvPr>
          <p:cNvSpPr txBox="1">
            <a:spLocks noChangeArrowheads="1"/>
          </p:cNvSpPr>
          <p:nvPr/>
        </p:nvSpPr>
        <p:spPr bwMode="auto">
          <a:xfrm>
            <a:off x="10800782" y="2117272"/>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0" name="Text Box 106">
            <a:extLst>
              <a:ext uri="{FF2B5EF4-FFF2-40B4-BE49-F238E27FC236}">
                <a16:creationId xmlns:a16="http://schemas.microsoft.com/office/drawing/2014/main" id="{C720713D-5F5D-4F25-A5D5-E298B4A61EEA}"/>
              </a:ext>
            </a:extLst>
          </p:cNvPr>
          <p:cNvSpPr txBox="1">
            <a:spLocks noChangeArrowheads="1"/>
          </p:cNvSpPr>
          <p:nvPr/>
        </p:nvSpPr>
        <p:spPr bwMode="auto">
          <a:xfrm>
            <a:off x="10114981" y="4974772"/>
            <a:ext cx="1681159"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 Fathoms = 1440 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rgbClr val="000000"/>
                </a:solidFill>
                <a:effectLst/>
                <a:latin typeface="Arial Narrow" panose="020B0606020202030204" pitchFamily="34" charset="0"/>
              </a:rPr>
              <a:t>15 Fathoms = 1080 in</a:t>
            </a:r>
            <a:r>
              <a:rPr kumimoji="0" lang="en-US" altLang="en-US" sz="1200" b="0" i="0" u="none" strike="noStrike" cap="none" normalizeH="0" baseline="0" dirty="0">
                <a:ln>
                  <a:noFill/>
                </a:ln>
                <a:solidFill>
                  <a:srgbClr val="000000"/>
                </a:solidFill>
                <a:effectLst/>
                <a:latin typeface="Arial Narrow" panose="020B0606020202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2520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61" name="Text Box 107">
            <a:extLst>
              <a:ext uri="{FF2B5EF4-FFF2-40B4-BE49-F238E27FC236}">
                <a16:creationId xmlns:a16="http://schemas.microsoft.com/office/drawing/2014/main" id="{612DCAA7-CFE0-463A-8BEC-6E67808BBB93}"/>
              </a:ext>
            </a:extLst>
          </p:cNvPr>
          <p:cNvSpPr txBox="1">
            <a:spLocks noChangeArrowheads="1"/>
          </p:cNvSpPr>
          <p:nvPr/>
        </p:nvSpPr>
        <p:spPr bwMode="auto">
          <a:xfrm>
            <a:off x="7886132" y="4917622"/>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Paul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Aristarchus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Luke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4" name="Freeform 108">
            <a:extLst>
              <a:ext uri="{FF2B5EF4-FFF2-40B4-BE49-F238E27FC236}">
                <a16:creationId xmlns:a16="http://schemas.microsoft.com/office/drawing/2014/main" id="{BA546487-C095-4620-88DB-91024FE57E8E}"/>
              </a:ext>
            </a:extLst>
          </p:cNvPr>
          <p:cNvSpPr>
            <a:spLocks/>
          </p:cNvSpPr>
          <p:nvPr/>
        </p:nvSpPr>
        <p:spPr bwMode="auto">
          <a:xfrm>
            <a:off x="6981257" y="5631997"/>
            <a:ext cx="1724025" cy="47625"/>
          </a:xfrm>
          <a:custGeom>
            <a:avLst/>
            <a:gdLst>
              <a:gd name="T0" fmla="*/ 0 w 1724025"/>
              <a:gd name="T1" fmla="*/ 0 h 47625"/>
              <a:gd name="T2" fmla="*/ 142875 w 1724025"/>
              <a:gd name="T3" fmla="*/ 28575 h 47625"/>
              <a:gd name="T4" fmla="*/ 638175 w 1724025"/>
              <a:gd name="T5" fmla="*/ 19050 h 47625"/>
              <a:gd name="T6" fmla="*/ 1019175 w 1724025"/>
              <a:gd name="T7" fmla="*/ 19050 h 47625"/>
              <a:gd name="T8" fmla="*/ 1181100 w 1724025"/>
              <a:gd name="T9" fmla="*/ 38100 h 47625"/>
              <a:gd name="T10" fmla="*/ 1724025 w 1724025"/>
              <a:gd name="T11" fmla="*/ 47625 h 47625"/>
            </a:gdLst>
            <a:ahLst/>
            <a:cxnLst>
              <a:cxn ang="0">
                <a:pos x="T0" y="T1"/>
              </a:cxn>
              <a:cxn ang="0">
                <a:pos x="T2" y="T3"/>
              </a:cxn>
              <a:cxn ang="0">
                <a:pos x="T4" y="T5"/>
              </a:cxn>
              <a:cxn ang="0">
                <a:pos x="T6" y="T7"/>
              </a:cxn>
              <a:cxn ang="0">
                <a:pos x="T8" y="T9"/>
              </a:cxn>
              <a:cxn ang="0">
                <a:pos x="T10" y="T11"/>
              </a:cxn>
            </a:cxnLst>
            <a:rect l="0" t="0" r="r" b="b"/>
            <a:pathLst>
              <a:path w="1724025" h="47625">
                <a:moveTo>
                  <a:pt x="0" y="0"/>
                </a:moveTo>
                <a:cubicBezTo>
                  <a:pt x="84425" y="28142"/>
                  <a:pt x="37192" y="16832"/>
                  <a:pt x="142875" y="28575"/>
                </a:cubicBezTo>
                <a:cubicBezTo>
                  <a:pt x="307975" y="25400"/>
                  <a:pt x="473106" y="23572"/>
                  <a:pt x="638175" y="19050"/>
                </a:cubicBezTo>
                <a:cubicBezTo>
                  <a:pt x="964330" y="10114"/>
                  <a:pt x="712003" y="2883"/>
                  <a:pt x="1019175" y="19050"/>
                </a:cubicBezTo>
                <a:cubicBezTo>
                  <a:pt x="1080318" y="29241"/>
                  <a:pt x="1112654" y="36087"/>
                  <a:pt x="1181100" y="38100"/>
                </a:cubicBezTo>
                <a:cubicBezTo>
                  <a:pt x="1362025" y="43421"/>
                  <a:pt x="1724025" y="47625"/>
                  <a:pt x="1724025" y="47625"/>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6" name="Text Box 109">
            <a:extLst>
              <a:ext uri="{FF2B5EF4-FFF2-40B4-BE49-F238E27FC236}">
                <a16:creationId xmlns:a16="http://schemas.microsoft.com/office/drawing/2014/main" id="{CF25FB41-62D2-4816-A48A-3497A4367EF0}"/>
              </a:ext>
            </a:extLst>
          </p:cNvPr>
          <p:cNvSpPr txBox="1">
            <a:spLocks noChangeArrowheads="1"/>
          </p:cNvSpPr>
          <p:nvPr/>
        </p:nvSpPr>
        <p:spPr bwMode="auto">
          <a:xfrm>
            <a:off x="8457632" y="5546272"/>
            <a:ext cx="3286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X</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7" name="Text Box 110">
            <a:extLst>
              <a:ext uri="{FF2B5EF4-FFF2-40B4-BE49-F238E27FC236}">
                <a16:creationId xmlns:a16="http://schemas.microsoft.com/office/drawing/2014/main" id="{17C357EA-826F-4619-902B-C0AE31321430}"/>
              </a:ext>
            </a:extLst>
          </p:cNvPr>
          <p:cNvSpPr txBox="1">
            <a:spLocks noChangeArrowheads="1"/>
          </p:cNvSpPr>
          <p:nvPr/>
        </p:nvSpPr>
        <p:spPr bwMode="auto">
          <a:xfrm>
            <a:off x="9200582" y="3888922"/>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8" name="Text Box 111">
            <a:extLst>
              <a:ext uri="{FF2B5EF4-FFF2-40B4-BE49-F238E27FC236}">
                <a16:creationId xmlns:a16="http://schemas.microsoft.com/office/drawing/2014/main" id="{500B1E31-38DF-412F-909C-67AE84ABD22B}"/>
              </a:ext>
            </a:extLst>
          </p:cNvPr>
          <p:cNvSpPr txBox="1">
            <a:spLocks noChangeArrowheads="1"/>
          </p:cNvSpPr>
          <p:nvPr/>
        </p:nvSpPr>
        <p:spPr bwMode="auto">
          <a:xfrm>
            <a:off x="8057582" y="4689022"/>
            <a:ext cx="3286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9" name="Text Box 112">
            <a:extLst>
              <a:ext uri="{FF2B5EF4-FFF2-40B4-BE49-F238E27FC236}">
                <a16:creationId xmlns:a16="http://schemas.microsoft.com/office/drawing/2014/main" id="{6E64EED6-12E1-4740-B12F-60028D24362D}"/>
              </a:ext>
            </a:extLst>
          </p:cNvPr>
          <p:cNvSpPr txBox="1">
            <a:spLocks noChangeArrowheads="1"/>
          </p:cNvSpPr>
          <p:nvPr/>
        </p:nvSpPr>
        <p:spPr bwMode="auto">
          <a:xfrm>
            <a:off x="8857682" y="4689022"/>
            <a:ext cx="3286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1" name="Line 113">
            <a:extLst>
              <a:ext uri="{FF2B5EF4-FFF2-40B4-BE49-F238E27FC236}">
                <a16:creationId xmlns:a16="http://schemas.microsoft.com/office/drawing/2014/main" id="{423A856E-24BE-4145-AFDB-9098206630CF}"/>
              </a:ext>
            </a:extLst>
          </p:cNvPr>
          <p:cNvSpPr>
            <a:spLocks noChangeShapeType="1"/>
          </p:cNvSpPr>
          <p:nvPr/>
        </p:nvSpPr>
        <p:spPr bwMode="auto">
          <a:xfrm>
            <a:off x="9372032" y="4860472"/>
            <a:ext cx="0" cy="7429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6" name="Text Box 114">
            <a:extLst>
              <a:ext uri="{FF2B5EF4-FFF2-40B4-BE49-F238E27FC236}">
                <a16:creationId xmlns:a16="http://schemas.microsoft.com/office/drawing/2014/main" id="{BB164086-C8F6-4556-BB67-8F2EB046C728}"/>
              </a:ext>
            </a:extLst>
          </p:cNvPr>
          <p:cNvSpPr txBox="1">
            <a:spLocks noChangeArrowheads="1"/>
          </p:cNvSpPr>
          <p:nvPr/>
        </p:nvSpPr>
        <p:spPr bwMode="auto">
          <a:xfrm>
            <a:off x="9429182" y="4974772"/>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Melita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0" name="Text Box 115">
            <a:extLst>
              <a:ext uri="{FF2B5EF4-FFF2-40B4-BE49-F238E27FC236}">
                <a16:creationId xmlns:a16="http://schemas.microsoft.com/office/drawing/2014/main" id="{B838CF66-1286-458D-8D21-518DB7AD8996}"/>
              </a:ext>
            </a:extLst>
          </p:cNvPr>
          <p:cNvSpPr txBox="1">
            <a:spLocks noChangeArrowheads="1"/>
          </p:cNvSpPr>
          <p:nvPr/>
        </p:nvSpPr>
        <p:spPr bwMode="auto">
          <a:xfrm>
            <a:off x="9543482" y="4689022"/>
            <a:ext cx="3286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7" name="Text Box 116">
            <a:extLst>
              <a:ext uri="{FF2B5EF4-FFF2-40B4-BE49-F238E27FC236}">
                <a16:creationId xmlns:a16="http://schemas.microsoft.com/office/drawing/2014/main" id="{7FA77DB0-A444-4A4A-8927-4402F258E184}"/>
              </a:ext>
            </a:extLst>
          </p:cNvPr>
          <p:cNvSpPr txBox="1">
            <a:spLocks noChangeArrowheads="1"/>
          </p:cNvSpPr>
          <p:nvPr/>
        </p:nvSpPr>
        <p:spPr bwMode="auto">
          <a:xfrm>
            <a:off x="10229282" y="2860222"/>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1" name="Text Box 117">
            <a:extLst>
              <a:ext uri="{FF2B5EF4-FFF2-40B4-BE49-F238E27FC236}">
                <a16:creationId xmlns:a16="http://schemas.microsoft.com/office/drawing/2014/main" id="{0B30400B-3725-4F14-95E2-F722A017BDA1}"/>
              </a:ext>
            </a:extLst>
          </p:cNvPr>
          <p:cNvSpPr txBox="1">
            <a:spLocks noChangeArrowheads="1"/>
          </p:cNvSpPr>
          <p:nvPr/>
        </p:nvSpPr>
        <p:spPr bwMode="auto">
          <a:xfrm>
            <a:off x="10800782" y="2860222"/>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7" name="Text Box 118">
            <a:extLst>
              <a:ext uri="{FF2B5EF4-FFF2-40B4-BE49-F238E27FC236}">
                <a16:creationId xmlns:a16="http://schemas.microsoft.com/office/drawing/2014/main" id="{A0B7BC3F-823F-4B0F-8C68-9FF3AE4B38CE}"/>
              </a:ext>
            </a:extLst>
          </p:cNvPr>
          <p:cNvSpPr txBox="1">
            <a:spLocks noChangeArrowheads="1"/>
          </p:cNvSpPr>
          <p:nvPr/>
        </p:nvSpPr>
        <p:spPr bwMode="auto">
          <a:xfrm>
            <a:off x="7086032" y="4746172"/>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Crete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Salmone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8" name="Line 119">
            <a:extLst>
              <a:ext uri="{FF2B5EF4-FFF2-40B4-BE49-F238E27FC236}">
                <a16:creationId xmlns:a16="http://schemas.microsoft.com/office/drawing/2014/main" id="{6A6FA63C-DDC0-4C6E-8564-307BA7BF1ADB}"/>
              </a:ext>
            </a:extLst>
          </p:cNvPr>
          <p:cNvSpPr>
            <a:spLocks noChangeShapeType="1"/>
          </p:cNvSpPr>
          <p:nvPr/>
        </p:nvSpPr>
        <p:spPr bwMode="auto">
          <a:xfrm>
            <a:off x="7314632" y="4689022"/>
            <a:ext cx="5715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9" name="Text Box 120">
            <a:extLst>
              <a:ext uri="{FF2B5EF4-FFF2-40B4-BE49-F238E27FC236}">
                <a16:creationId xmlns:a16="http://schemas.microsoft.com/office/drawing/2014/main" id="{46024A58-58CF-430C-8CB2-D9DF54037DA8}"/>
              </a:ext>
            </a:extLst>
          </p:cNvPr>
          <p:cNvSpPr txBox="1">
            <a:spLocks noChangeArrowheads="1"/>
          </p:cNvSpPr>
          <p:nvPr/>
        </p:nvSpPr>
        <p:spPr bwMode="auto">
          <a:xfrm>
            <a:off x="10515032" y="3203122"/>
            <a:ext cx="10858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Dictatorship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0" name="Line 121">
            <a:extLst>
              <a:ext uri="{FF2B5EF4-FFF2-40B4-BE49-F238E27FC236}">
                <a16:creationId xmlns:a16="http://schemas.microsoft.com/office/drawing/2014/main" id="{98C5E8F3-1A3D-48C7-A071-DE261ED56BDA}"/>
              </a:ext>
            </a:extLst>
          </p:cNvPr>
          <p:cNvSpPr>
            <a:spLocks noChangeShapeType="1"/>
          </p:cNvSpPr>
          <p:nvPr/>
        </p:nvSpPr>
        <p:spPr bwMode="auto">
          <a:xfrm>
            <a:off x="10400732" y="4288972"/>
            <a:ext cx="10287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1" name="Line 122">
            <a:extLst>
              <a:ext uri="{FF2B5EF4-FFF2-40B4-BE49-F238E27FC236}">
                <a16:creationId xmlns:a16="http://schemas.microsoft.com/office/drawing/2014/main" id="{851851AF-6C81-4D46-B3C9-800F8E288F0F}"/>
              </a:ext>
            </a:extLst>
          </p:cNvPr>
          <p:cNvSpPr>
            <a:spLocks noChangeShapeType="1"/>
          </p:cNvSpPr>
          <p:nvPr/>
        </p:nvSpPr>
        <p:spPr bwMode="auto">
          <a:xfrm flipV="1">
            <a:off x="10343582" y="4288972"/>
            <a:ext cx="10287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12" name="TextBox 1111">
            <a:extLst>
              <a:ext uri="{FF2B5EF4-FFF2-40B4-BE49-F238E27FC236}">
                <a16:creationId xmlns:a16="http://schemas.microsoft.com/office/drawing/2014/main" id="{59C9E4F2-103F-42E0-A8C6-ABAE118D9FD0}"/>
              </a:ext>
            </a:extLst>
          </p:cNvPr>
          <p:cNvSpPr txBox="1"/>
          <p:nvPr/>
        </p:nvSpPr>
        <p:spPr>
          <a:xfrm>
            <a:off x="671942" y="1257224"/>
            <a:ext cx="3794715" cy="4031873"/>
          </a:xfrm>
          <a:prstGeom prst="rect">
            <a:avLst/>
          </a:prstGeom>
          <a:noFill/>
        </p:spPr>
        <p:txBody>
          <a:bodyPr wrap="square" rtlCol="0">
            <a:spAutoFit/>
          </a:bodyPr>
          <a:lstStyle/>
          <a:p>
            <a:r>
              <a:rPr lang="en-US" sz="1400" dirty="0">
                <a:latin typeface="Arial Narrow" panose="020B0606020202030204" pitchFamily="34" charset="0"/>
              </a:rPr>
              <a:t>We’ve been studying Acts 27 in two parts, two ships, and then we've taken those two parts, perhaps without realizing it, we've studied this chapter as if it was a parable, because it is a parable.  We've compared these two lines on two journeys, or two ships, and we saw that they represented the same thing: institutions or structures of the United States and Adventism.  One gives us an ugly picture of a bad ship that's in a bad condition, it's dead. It has the opportunity to come alive in 1989, and it chooses to abide in its current condition.  It takes us from that time through to the midnight cry or </a:t>
            </a:r>
            <a:r>
              <a:rPr lang="en-US" sz="1400" dirty="0" err="1">
                <a:latin typeface="Arial Narrow" panose="020B0606020202030204" pitchFamily="34" charset="0"/>
              </a:rPr>
              <a:t>Panium</a:t>
            </a:r>
            <a:r>
              <a:rPr lang="en-US" sz="1400" dirty="0">
                <a:latin typeface="Arial Narrow" panose="020B0606020202030204" pitchFamily="34" charset="0"/>
              </a:rPr>
              <a:t>. And then we see that it's overturned progressively, leading up to its close of probation which we would normally refer to as the Sunday Law. We know that at the Sunday Law, we mark that “apostasy”.  But it's the end of the sixth head, the end of the institutions of the United States as we know them.</a:t>
            </a:r>
          </a:p>
          <a:p>
            <a:r>
              <a:rPr lang="en-US" dirty="0"/>
              <a:t> </a:t>
            </a:r>
          </a:p>
        </p:txBody>
      </p:sp>
    </p:spTree>
    <p:extLst>
      <p:ext uri="{BB962C8B-B14F-4D97-AF65-F5344CB8AC3E}">
        <p14:creationId xmlns:p14="http://schemas.microsoft.com/office/powerpoint/2010/main" val="218035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C5D417-92CB-4E9F-A64A-4DB321F16838}"/>
              </a:ext>
            </a:extLst>
          </p:cNvPr>
          <p:cNvSpPr>
            <a:spLocks noGrp="1"/>
          </p:cNvSpPr>
          <p:nvPr>
            <p:ph type="sldNum" sz="quarter" idx="12"/>
          </p:nvPr>
        </p:nvSpPr>
        <p:spPr/>
        <p:txBody>
          <a:bodyPr/>
          <a:lstStyle/>
          <a:p>
            <a:fld id="{1E1B8BD3-EEEF-4896-BEE3-06C250004F3C}" type="slidenum">
              <a:rPr lang="en-US" smtClean="0"/>
              <a:pPr/>
              <a:t>20</a:t>
            </a:fld>
            <a:endParaRPr lang="en-US" dirty="0"/>
          </a:p>
        </p:txBody>
      </p:sp>
      <p:sp>
        <p:nvSpPr>
          <p:cNvPr id="4" name="Line 3">
            <a:extLst>
              <a:ext uri="{FF2B5EF4-FFF2-40B4-BE49-F238E27FC236}">
                <a16:creationId xmlns:a16="http://schemas.microsoft.com/office/drawing/2014/main" id="{A19042C2-E730-4DFC-8239-A8D98E941A9C}"/>
              </a:ext>
            </a:extLst>
          </p:cNvPr>
          <p:cNvSpPr>
            <a:spLocks noChangeShapeType="1"/>
          </p:cNvSpPr>
          <p:nvPr/>
        </p:nvSpPr>
        <p:spPr bwMode="auto">
          <a:xfrm>
            <a:off x="7124187" y="2603430"/>
            <a:ext cx="4144275"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E13CDDDF-0AA3-41D8-B2FA-D2AAAA131870}"/>
              </a:ext>
            </a:extLst>
          </p:cNvPr>
          <p:cNvSpPr>
            <a:spLocks noChangeShapeType="1"/>
          </p:cNvSpPr>
          <p:nvPr/>
        </p:nvSpPr>
        <p:spPr bwMode="auto">
          <a:xfrm>
            <a:off x="7443132" y="2124512"/>
            <a:ext cx="0" cy="478918"/>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B2D12290-EFEE-43AC-BE91-9E66AF249F59}"/>
              </a:ext>
            </a:extLst>
          </p:cNvPr>
          <p:cNvSpPr>
            <a:spLocks noChangeShapeType="1"/>
          </p:cNvSpPr>
          <p:nvPr/>
        </p:nvSpPr>
        <p:spPr bwMode="auto">
          <a:xfrm>
            <a:off x="9271932" y="2124512"/>
            <a:ext cx="0" cy="4789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59C828DC-AB4B-42DF-BF1B-3D38ED7B4794}"/>
              </a:ext>
            </a:extLst>
          </p:cNvPr>
          <p:cNvSpPr>
            <a:spLocks noChangeShapeType="1"/>
          </p:cNvSpPr>
          <p:nvPr/>
        </p:nvSpPr>
        <p:spPr bwMode="auto">
          <a:xfrm>
            <a:off x="11043582" y="2115599"/>
            <a:ext cx="0" cy="4789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7">
            <a:extLst>
              <a:ext uri="{FF2B5EF4-FFF2-40B4-BE49-F238E27FC236}">
                <a16:creationId xmlns:a16="http://schemas.microsoft.com/office/drawing/2014/main" id="{56DA43A9-195B-4ED2-8269-11B21BE79107}"/>
              </a:ext>
            </a:extLst>
          </p:cNvPr>
          <p:cNvSpPr txBox="1">
            <a:spLocks noChangeArrowheads="1"/>
          </p:cNvSpPr>
          <p:nvPr/>
        </p:nvSpPr>
        <p:spPr bwMode="auto">
          <a:xfrm>
            <a:off x="9376407" y="2238811"/>
            <a:ext cx="1381425" cy="2964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Italy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48A61DAD-7A79-49FD-AA80-68ED3407C421}"/>
              </a:ext>
            </a:extLst>
          </p:cNvPr>
          <p:cNvSpPr txBox="1">
            <a:spLocks noChangeArrowheads="1"/>
          </p:cNvSpPr>
          <p:nvPr/>
        </p:nvSpPr>
        <p:spPr bwMode="auto">
          <a:xfrm>
            <a:off x="7547607" y="2238811"/>
            <a:ext cx="1381425" cy="2964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Macedonia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9">
            <a:extLst>
              <a:ext uri="{FF2B5EF4-FFF2-40B4-BE49-F238E27FC236}">
                <a16:creationId xmlns:a16="http://schemas.microsoft.com/office/drawing/2014/main" id="{91D462B0-0D8C-4F0B-B9E6-A8118BA19527}"/>
              </a:ext>
            </a:extLst>
          </p:cNvPr>
          <p:cNvSpPr>
            <a:spLocks noChangeShapeType="1"/>
          </p:cNvSpPr>
          <p:nvPr/>
        </p:nvSpPr>
        <p:spPr bwMode="auto">
          <a:xfrm>
            <a:off x="7749117" y="3758240"/>
            <a:ext cx="2894414"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87E56188-62B2-4564-A005-0636F0EDB3D3}"/>
              </a:ext>
            </a:extLst>
          </p:cNvPr>
          <p:cNvSpPr>
            <a:spLocks noChangeShapeType="1"/>
          </p:cNvSpPr>
          <p:nvPr/>
        </p:nvSpPr>
        <p:spPr bwMode="auto">
          <a:xfrm>
            <a:off x="9386232" y="3324662"/>
            <a:ext cx="0" cy="4789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4B66B9FE-A77A-43F5-B460-E03A8A12187A}"/>
              </a:ext>
            </a:extLst>
          </p:cNvPr>
          <p:cNvSpPr>
            <a:spLocks noChangeShapeType="1"/>
          </p:cNvSpPr>
          <p:nvPr/>
        </p:nvSpPr>
        <p:spPr bwMode="auto">
          <a:xfrm>
            <a:off x="10129182" y="3324662"/>
            <a:ext cx="0" cy="47891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4AA0EC7A-530D-4CD6-BA75-82CDB4329D13}"/>
              </a:ext>
            </a:extLst>
          </p:cNvPr>
          <p:cNvSpPr txBox="1">
            <a:spLocks noChangeArrowheads="1"/>
          </p:cNvSpPr>
          <p:nvPr/>
        </p:nvSpPr>
        <p:spPr bwMode="auto">
          <a:xfrm>
            <a:off x="9765743" y="3038911"/>
            <a:ext cx="592039" cy="2964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0641CB86-A72B-4547-AD5C-72D8A5AEB472}"/>
              </a:ext>
            </a:extLst>
          </p:cNvPr>
          <p:cNvSpPr txBox="1">
            <a:spLocks noChangeArrowheads="1"/>
          </p:cNvSpPr>
          <p:nvPr/>
        </p:nvSpPr>
        <p:spPr bwMode="auto">
          <a:xfrm>
            <a:off x="8939746" y="3038911"/>
            <a:ext cx="789386" cy="2964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Raphia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Freeform 14">
            <a:extLst>
              <a:ext uri="{FF2B5EF4-FFF2-40B4-BE49-F238E27FC236}">
                <a16:creationId xmlns:a16="http://schemas.microsoft.com/office/drawing/2014/main" id="{F1C32F08-86BB-4A67-81F8-0556014ECDC6}"/>
              </a:ext>
            </a:extLst>
          </p:cNvPr>
          <p:cNvSpPr>
            <a:spLocks/>
          </p:cNvSpPr>
          <p:nvPr/>
        </p:nvSpPr>
        <p:spPr bwMode="auto">
          <a:xfrm>
            <a:off x="9376406" y="3781862"/>
            <a:ext cx="771825" cy="207152"/>
          </a:xfrm>
          <a:custGeom>
            <a:avLst/>
            <a:gdLst>
              <a:gd name="T0" fmla="*/ 0 w 876300"/>
              <a:gd name="T1" fmla="*/ 0 h 173032"/>
              <a:gd name="T2" fmla="*/ 28575 w 876300"/>
              <a:gd name="T3" fmla="*/ 19050 h 173032"/>
              <a:gd name="T4" fmla="*/ 47625 w 876300"/>
              <a:gd name="T5" fmla="*/ 47625 h 173032"/>
              <a:gd name="T6" fmla="*/ 104775 w 876300"/>
              <a:gd name="T7" fmla="*/ 95250 h 173032"/>
              <a:gd name="T8" fmla="*/ 209550 w 876300"/>
              <a:gd name="T9" fmla="*/ 104775 h 173032"/>
              <a:gd name="T10" fmla="*/ 733425 w 876300"/>
              <a:gd name="T11" fmla="*/ 114300 h 173032"/>
              <a:gd name="T12" fmla="*/ 809625 w 876300"/>
              <a:gd name="T13" fmla="*/ 66675 h 173032"/>
              <a:gd name="T14" fmla="*/ 838200 w 876300"/>
              <a:gd name="T15" fmla="*/ 47625 h 173032"/>
              <a:gd name="T16" fmla="*/ 876300 w 876300"/>
              <a:gd name="T17" fmla="*/ 0 h 173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6300" h="173032">
                <a:moveTo>
                  <a:pt x="0" y="0"/>
                </a:moveTo>
                <a:cubicBezTo>
                  <a:pt x="9525" y="6350"/>
                  <a:pt x="20480" y="10955"/>
                  <a:pt x="28575" y="19050"/>
                </a:cubicBezTo>
                <a:cubicBezTo>
                  <a:pt x="36670" y="27145"/>
                  <a:pt x="40296" y="38831"/>
                  <a:pt x="47625" y="47625"/>
                </a:cubicBezTo>
                <a:cubicBezTo>
                  <a:pt x="55370" y="56920"/>
                  <a:pt x="89573" y="91992"/>
                  <a:pt x="104775" y="95250"/>
                </a:cubicBezTo>
                <a:cubicBezTo>
                  <a:pt x="139066" y="102598"/>
                  <a:pt x="174625" y="101600"/>
                  <a:pt x="209550" y="104775"/>
                </a:cubicBezTo>
                <a:cubicBezTo>
                  <a:pt x="414322" y="173032"/>
                  <a:pt x="246624" y="124235"/>
                  <a:pt x="733425" y="114300"/>
                </a:cubicBezTo>
                <a:cubicBezTo>
                  <a:pt x="841151" y="78391"/>
                  <a:pt x="756795" y="119505"/>
                  <a:pt x="809625" y="66675"/>
                </a:cubicBezTo>
                <a:cubicBezTo>
                  <a:pt x="817720" y="58580"/>
                  <a:pt x="829406" y="54954"/>
                  <a:pt x="838200" y="47625"/>
                </a:cubicBezTo>
                <a:cubicBezTo>
                  <a:pt x="866996" y="23628"/>
                  <a:pt x="863280" y="26039"/>
                  <a:pt x="876300" y="0"/>
                </a:cubicBezTo>
              </a:path>
            </a:pathLst>
          </a:custGeom>
          <a:noFill/>
          <a:ln w="6350" cap="flat" cmpd="sng">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5">
            <a:extLst>
              <a:ext uri="{FF2B5EF4-FFF2-40B4-BE49-F238E27FC236}">
                <a16:creationId xmlns:a16="http://schemas.microsoft.com/office/drawing/2014/main" id="{E7FF8596-BA7E-49F0-A5D2-4F4610F9FBDE}"/>
              </a:ext>
            </a:extLst>
          </p:cNvPr>
          <p:cNvSpPr>
            <a:spLocks noChangeShapeType="1"/>
          </p:cNvSpPr>
          <p:nvPr/>
        </p:nvSpPr>
        <p:spPr bwMode="auto">
          <a:xfrm>
            <a:off x="8300382" y="3438961"/>
            <a:ext cx="0" cy="31927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A325028C-7B6A-42E5-95D4-8D2FB9FD967D}"/>
              </a:ext>
            </a:extLst>
          </p:cNvPr>
          <p:cNvSpPr>
            <a:spLocks noChangeShapeType="1"/>
          </p:cNvSpPr>
          <p:nvPr/>
        </p:nvSpPr>
        <p:spPr bwMode="auto">
          <a:xfrm>
            <a:off x="8643282" y="3438961"/>
            <a:ext cx="0" cy="319279"/>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B88B6762-853F-4B36-A2B8-28365C165A96}"/>
              </a:ext>
            </a:extLst>
          </p:cNvPr>
          <p:cNvSpPr txBox="1">
            <a:spLocks noChangeArrowheads="1"/>
          </p:cNvSpPr>
          <p:nvPr/>
        </p:nvSpPr>
        <p:spPr bwMode="auto">
          <a:xfrm>
            <a:off x="8437303" y="3267511"/>
            <a:ext cx="263129" cy="2052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E0EAC30D-33B2-41FA-9286-F35ACE2D8C49}"/>
              </a:ext>
            </a:extLst>
          </p:cNvPr>
          <p:cNvSpPr txBox="1">
            <a:spLocks noChangeArrowheads="1"/>
          </p:cNvSpPr>
          <p:nvPr/>
        </p:nvSpPr>
        <p:spPr bwMode="auto">
          <a:xfrm>
            <a:off x="7945575" y="3267511"/>
            <a:ext cx="526257" cy="2052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9DCCDA83-3807-4ABE-B45F-2906232BDAD9}"/>
              </a:ext>
            </a:extLst>
          </p:cNvPr>
          <p:cNvSpPr txBox="1">
            <a:spLocks noChangeArrowheads="1"/>
          </p:cNvSpPr>
          <p:nvPr/>
        </p:nvSpPr>
        <p:spPr bwMode="auto">
          <a:xfrm>
            <a:off x="8068507" y="3839012"/>
            <a:ext cx="460475" cy="3420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070CA378-8FC5-49D5-B704-E7A6D253A525}"/>
              </a:ext>
            </a:extLst>
          </p:cNvPr>
          <p:cNvSpPr txBox="1">
            <a:spLocks noChangeArrowheads="1"/>
          </p:cNvSpPr>
          <p:nvPr/>
        </p:nvSpPr>
        <p:spPr bwMode="auto">
          <a:xfrm>
            <a:off x="9479993" y="3896162"/>
            <a:ext cx="592039" cy="6157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KS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000000"/>
                </a:solidFill>
                <a:effectLst/>
                <a:latin typeface="Arial Narrow" panose="020B0606020202030204" pitchFamily="34"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1285" name="Picture 21" descr="61ytzTKopfL">
            <a:extLst>
              <a:ext uri="{FF2B5EF4-FFF2-40B4-BE49-F238E27FC236}">
                <a16:creationId xmlns:a16="http://schemas.microsoft.com/office/drawing/2014/main" id="{065AA9CD-4E2F-43A4-9F51-2519DD09CC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063" y="4124762"/>
            <a:ext cx="478919" cy="2147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1286" name="Picture 22" descr="61ytzTKopfL">
            <a:extLst>
              <a:ext uri="{FF2B5EF4-FFF2-40B4-BE49-F238E27FC236}">
                <a16:creationId xmlns:a16="http://schemas.microsoft.com/office/drawing/2014/main" id="{0492295D-434F-45FB-82A2-DC7B0115DF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8507" y="2640627"/>
            <a:ext cx="478919" cy="2147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2" name="Text Box 23">
            <a:extLst>
              <a:ext uri="{FF2B5EF4-FFF2-40B4-BE49-F238E27FC236}">
                <a16:creationId xmlns:a16="http://schemas.microsoft.com/office/drawing/2014/main" id="{3936A004-3777-4AD9-850A-79D36F0390B3}"/>
              </a:ext>
            </a:extLst>
          </p:cNvPr>
          <p:cNvSpPr txBox="1">
            <a:spLocks noChangeArrowheads="1"/>
          </p:cNvSpPr>
          <p:nvPr/>
        </p:nvSpPr>
        <p:spPr bwMode="auto">
          <a:xfrm>
            <a:off x="9871411" y="2524562"/>
            <a:ext cx="657821" cy="3876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Arial Narrow" panose="020B0606020202030204" pitchFamily="34"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9">
            <a:extLst>
              <a:ext uri="{FF2B5EF4-FFF2-40B4-BE49-F238E27FC236}">
                <a16:creationId xmlns:a16="http://schemas.microsoft.com/office/drawing/2014/main" id="{43E75E7E-448F-4236-82A8-7E782669743F}"/>
              </a:ext>
            </a:extLst>
          </p:cNvPr>
          <p:cNvSpPr txBox="1">
            <a:spLocks noChangeArrowheads="1"/>
          </p:cNvSpPr>
          <p:nvPr/>
        </p:nvSpPr>
        <p:spPr bwMode="auto">
          <a:xfrm>
            <a:off x="8528982" y="1132410"/>
            <a:ext cx="1491842" cy="3840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Arial Narrow" panose="020B0606020202030204" pitchFamily="34" charset="0"/>
              </a:rPr>
              <a:t>Pyrrhus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3" name="TextBox 22">
            <a:extLst>
              <a:ext uri="{FF2B5EF4-FFF2-40B4-BE49-F238E27FC236}">
                <a16:creationId xmlns:a16="http://schemas.microsoft.com/office/drawing/2014/main" id="{9DAA1EBA-0FDF-434C-A0BF-844BF86D868D}"/>
              </a:ext>
            </a:extLst>
          </p:cNvPr>
          <p:cNvSpPr txBox="1"/>
          <p:nvPr/>
        </p:nvSpPr>
        <p:spPr>
          <a:xfrm>
            <a:off x="685080" y="786490"/>
            <a:ext cx="5378393" cy="4801314"/>
          </a:xfrm>
          <a:prstGeom prst="rect">
            <a:avLst/>
          </a:prstGeom>
          <a:noFill/>
        </p:spPr>
        <p:txBody>
          <a:bodyPr wrap="square" rtlCol="0">
            <a:spAutoFit/>
          </a:bodyPr>
          <a:lstStyle/>
          <a:p>
            <a:r>
              <a:rPr lang="en-US" sz="1600" dirty="0">
                <a:latin typeface="Arial Narrow" panose="020B0606020202030204" pitchFamily="34" charset="0"/>
              </a:rPr>
              <a:t>So when we come to our history, and we draw the line of Acts 27, where did we place the King of the South? In the second line, the ship of Alexandria, where did we place the King of the South? </a:t>
            </a:r>
            <a:r>
              <a:rPr lang="en-US" sz="1600" dirty="0" err="1">
                <a:latin typeface="Arial Narrow" panose="020B0606020202030204" pitchFamily="34" charset="0"/>
              </a:rPr>
              <a:t>Panium</a:t>
            </a:r>
            <a:r>
              <a:rPr lang="en-US" sz="1600" dirty="0">
                <a:latin typeface="Arial Narrow" panose="020B0606020202030204" pitchFamily="34" charset="0"/>
              </a:rPr>
              <a:t>. We identified </a:t>
            </a:r>
            <a:r>
              <a:rPr lang="en-US" sz="1600" dirty="0" err="1">
                <a:latin typeface="Arial Narrow" panose="020B0606020202030204" pitchFamily="34" charset="0"/>
              </a:rPr>
              <a:t>Panium</a:t>
            </a:r>
            <a:r>
              <a:rPr lang="en-US" sz="1600" dirty="0">
                <a:latin typeface="Arial Narrow" panose="020B0606020202030204" pitchFamily="34" charset="0"/>
              </a:rPr>
              <a:t>; we could say Midnight … Midnight Cry, Raphia … </a:t>
            </a:r>
            <a:r>
              <a:rPr lang="en-US" sz="1600" dirty="0" err="1">
                <a:latin typeface="Arial Narrow" panose="020B0606020202030204" pitchFamily="34" charset="0"/>
              </a:rPr>
              <a:t>Panium</a:t>
            </a:r>
            <a:r>
              <a:rPr lang="en-US" sz="1600" dirty="0">
                <a:latin typeface="Arial Narrow" panose="020B0606020202030204" pitchFamily="34" charset="0"/>
              </a:rPr>
              <a:t>. So there is a history here. Where else? Where else do we talk about the King of the South? We talked about the South Wind. What history is that? 1989, 1991 in this history. </a:t>
            </a:r>
          </a:p>
          <a:p>
            <a:endParaRPr lang="en-US" sz="1600" dirty="0">
              <a:latin typeface="Arial Narrow" panose="020B0606020202030204" pitchFamily="34" charset="0"/>
            </a:endParaRPr>
          </a:p>
          <a:p>
            <a:r>
              <a:rPr lang="en-US" sz="1600" dirty="0">
                <a:latin typeface="Arial Narrow" panose="020B0606020202030204" pitchFamily="34" charset="0"/>
              </a:rPr>
              <a:t>So we can see the King of the South without going into the specifics of this which we are going to do in another study. We just want us to see that this is the history of the King of the South. It takes us to 1989 -  1991. Then we can mark a gap, then we know that we are going to have a second history of the King of the South. There is an alpha and an omega.  We see the same dynamic with Pyrrhus. Macedonia and Italy. There is an alpha, and an omega.  So if we are going to talk about the history of Pyrrhus, we don’t just want to go back to the Pyrrhic War with Rome. We need to go back to the first history of Macedonia and see where he began his work.</a:t>
            </a:r>
          </a:p>
          <a:p>
            <a:r>
              <a:rPr lang="en-US" dirty="0"/>
              <a:t> </a:t>
            </a:r>
          </a:p>
        </p:txBody>
      </p:sp>
    </p:spTree>
    <p:extLst>
      <p:ext uri="{BB962C8B-B14F-4D97-AF65-F5344CB8AC3E}">
        <p14:creationId xmlns:p14="http://schemas.microsoft.com/office/powerpoint/2010/main" val="1632338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249D0D1-4134-42EC-AE50-AF3A160A8825}"/>
              </a:ext>
            </a:extLst>
          </p:cNvPr>
          <p:cNvSpPr>
            <a:spLocks noGrp="1"/>
          </p:cNvSpPr>
          <p:nvPr>
            <p:ph type="sldNum" sz="quarter" idx="12"/>
          </p:nvPr>
        </p:nvSpPr>
        <p:spPr/>
        <p:txBody>
          <a:bodyPr/>
          <a:lstStyle/>
          <a:p>
            <a:fld id="{1E1B8BD3-EEEF-4896-BEE3-06C250004F3C}" type="slidenum">
              <a:rPr lang="en-US" smtClean="0"/>
              <a:pPr/>
              <a:t>21</a:t>
            </a:fld>
            <a:endParaRPr lang="en-US" dirty="0"/>
          </a:p>
        </p:txBody>
      </p:sp>
      <p:pic>
        <p:nvPicPr>
          <p:cNvPr id="12290" name="Picture 2">
            <a:extLst>
              <a:ext uri="{FF2B5EF4-FFF2-40B4-BE49-F238E27FC236}">
                <a16:creationId xmlns:a16="http://schemas.microsoft.com/office/drawing/2014/main" id="{305D63E0-4300-4A8F-9490-A5B84B9D5C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8240509" y="1728131"/>
            <a:ext cx="25717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 name="Control 4">
            <a:extLst>
              <a:ext uri="{FF2B5EF4-FFF2-40B4-BE49-F238E27FC236}">
                <a16:creationId xmlns:a16="http://schemas.microsoft.com/office/drawing/2014/main" id="{30EDEB51-E4A8-4CE4-900F-0A18F1DBE45B}"/>
              </a:ext>
            </a:extLst>
          </p:cNvPr>
          <p:cNvSpPr>
            <a:spLocks noChangeArrowheads="1" noChangeShapeType="1"/>
          </p:cNvSpPr>
          <p:nvPr/>
        </p:nvSpPr>
        <p:spPr bwMode="auto">
          <a:xfrm>
            <a:off x="9651796" y="3174378"/>
            <a:ext cx="1028700" cy="1952015"/>
          </a:xfrm>
          <a:prstGeom prst="rect">
            <a:avLst/>
          </a:prstGeom>
          <a:noFill/>
          <a:ln>
            <a:noFill/>
          </a:ln>
          <a:effectLst/>
          <a:extLst>
            <a:ext uri="{91240B29-F687-4F45-9708-019B960494DF}">
              <a14:hiddenLine xmlns:a14="http://schemas.microsoft.com/office/drawing/2010/main" w="25400" algn="ctr">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Seleucus</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Ptolemy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Cassander</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Lysimachus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2293" name="Picture 5">
            <a:extLst>
              <a:ext uri="{FF2B5EF4-FFF2-40B4-BE49-F238E27FC236}">
                <a16:creationId xmlns:a16="http://schemas.microsoft.com/office/drawing/2014/main" id="{8C34E254-663F-443C-A402-85247B7C70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9308895" y="3214031"/>
            <a:ext cx="163513" cy="3840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2294" name="Picture 6">
            <a:extLst>
              <a:ext uri="{FF2B5EF4-FFF2-40B4-BE49-F238E27FC236}">
                <a16:creationId xmlns:a16="http://schemas.microsoft.com/office/drawing/2014/main" id="{359669E4-FDCD-47C1-BAF7-B34BDA1E40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9308895" y="3556931"/>
            <a:ext cx="163513" cy="3840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2295" name="Picture 7">
            <a:extLst>
              <a:ext uri="{FF2B5EF4-FFF2-40B4-BE49-F238E27FC236}">
                <a16:creationId xmlns:a16="http://schemas.microsoft.com/office/drawing/2014/main" id="{A4AEB027-D4EE-4557-ADEF-A7A5F34A8A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9308895" y="3899831"/>
            <a:ext cx="163513" cy="3840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2296" name="Picture 8">
            <a:extLst>
              <a:ext uri="{FF2B5EF4-FFF2-40B4-BE49-F238E27FC236}">
                <a16:creationId xmlns:a16="http://schemas.microsoft.com/office/drawing/2014/main" id="{8CF0197F-EA63-4E1F-B74E-811DC8A6A8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9308895" y="4242731"/>
            <a:ext cx="163513" cy="3840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 name="Freeform 9">
            <a:extLst>
              <a:ext uri="{FF2B5EF4-FFF2-40B4-BE49-F238E27FC236}">
                <a16:creationId xmlns:a16="http://schemas.microsoft.com/office/drawing/2014/main" id="{519617B4-EB89-4B59-BBCD-FC5BEAE9F9BB}"/>
              </a:ext>
            </a:extLst>
          </p:cNvPr>
          <p:cNvSpPr>
            <a:spLocks/>
          </p:cNvSpPr>
          <p:nvPr/>
        </p:nvSpPr>
        <p:spPr bwMode="auto">
          <a:xfrm rot="-1127447">
            <a:off x="8175421" y="2185331"/>
            <a:ext cx="438150" cy="85725"/>
          </a:xfrm>
          <a:custGeom>
            <a:avLst/>
            <a:gdLst>
              <a:gd name="T0" fmla="*/ 57150 w 438631"/>
              <a:gd name="T1" fmla="*/ 38100 h 85725"/>
              <a:gd name="T2" fmla="*/ 85725 w 438631"/>
              <a:gd name="T3" fmla="*/ 47625 h 85725"/>
              <a:gd name="T4" fmla="*/ 114300 w 438631"/>
              <a:gd name="T5" fmla="*/ 66675 h 85725"/>
              <a:gd name="T6" fmla="*/ 209550 w 438631"/>
              <a:gd name="T7" fmla="*/ 57150 h 85725"/>
              <a:gd name="T8" fmla="*/ 238125 w 438631"/>
              <a:gd name="T9" fmla="*/ 47625 h 85725"/>
              <a:gd name="T10" fmla="*/ 266700 w 438631"/>
              <a:gd name="T11" fmla="*/ 19050 h 85725"/>
              <a:gd name="T12" fmla="*/ 323850 w 438631"/>
              <a:gd name="T13" fmla="*/ 66675 h 85725"/>
              <a:gd name="T14" fmla="*/ 361950 w 438631"/>
              <a:gd name="T15" fmla="*/ 76200 h 85725"/>
              <a:gd name="T16" fmla="*/ 352425 w 438631"/>
              <a:gd name="T17" fmla="*/ 9525 h 85725"/>
              <a:gd name="T18" fmla="*/ 323850 w 438631"/>
              <a:gd name="T19" fmla="*/ 28575 h 85725"/>
              <a:gd name="T20" fmla="*/ 295275 w 438631"/>
              <a:gd name="T21" fmla="*/ 38100 h 85725"/>
              <a:gd name="T22" fmla="*/ 257175 w 438631"/>
              <a:gd name="T23" fmla="*/ 28575 h 85725"/>
              <a:gd name="T24" fmla="*/ 228600 w 438631"/>
              <a:gd name="T25" fmla="*/ 19050 h 85725"/>
              <a:gd name="T26" fmla="*/ 171450 w 438631"/>
              <a:gd name="T27" fmla="*/ 28575 h 85725"/>
              <a:gd name="T28" fmla="*/ 142875 w 438631"/>
              <a:gd name="T29" fmla="*/ 47625 h 85725"/>
              <a:gd name="T30" fmla="*/ 104775 w 438631"/>
              <a:gd name="T31" fmla="*/ 66675 h 85725"/>
              <a:gd name="T32" fmla="*/ 133350 w 438631"/>
              <a:gd name="T33" fmla="*/ 57150 h 85725"/>
              <a:gd name="T34" fmla="*/ 228600 w 438631"/>
              <a:gd name="T35" fmla="*/ 38100 h 85725"/>
              <a:gd name="T36" fmla="*/ 333375 w 438631"/>
              <a:gd name="T37" fmla="*/ 47625 h 85725"/>
              <a:gd name="T38" fmla="*/ 361950 w 438631"/>
              <a:gd name="T39" fmla="*/ 66675 h 85725"/>
              <a:gd name="T40" fmla="*/ 247650 w 438631"/>
              <a:gd name="T41" fmla="*/ 76200 h 85725"/>
              <a:gd name="T42" fmla="*/ 85725 w 438631"/>
              <a:gd name="T43" fmla="*/ 85725 h 85725"/>
              <a:gd name="T44" fmla="*/ 114300 w 438631"/>
              <a:gd name="T45" fmla="*/ 76200 h 85725"/>
              <a:gd name="T46" fmla="*/ 171450 w 438631"/>
              <a:gd name="T47" fmla="*/ 28575 h 85725"/>
              <a:gd name="T48" fmla="*/ 333375 w 438631"/>
              <a:gd name="T49" fmla="*/ 19050 h 85725"/>
              <a:gd name="T50" fmla="*/ 361950 w 438631"/>
              <a:gd name="T51" fmla="*/ 9525 h 85725"/>
              <a:gd name="T52" fmla="*/ 390525 w 438631"/>
              <a:gd name="T53" fmla="*/ 28575 h 85725"/>
              <a:gd name="T54" fmla="*/ 342900 w 438631"/>
              <a:gd name="T55" fmla="*/ 38100 h 85725"/>
              <a:gd name="T56" fmla="*/ 285750 w 438631"/>
              <a:gd name="T57" fmla="*/ 47625 h 85725"/>
              <a:gd name="T58" fmla="*/ 114300 w 438631"/>
              <a:gd name="T59" fmla="*/ 57150 h 85725"/>
              <a:gd name="T60" fmla="*/ 28575 w 438631"/>
              <a:gd name="T61" fmla="*/ 47625 h 85725"/>
              <a:gd name="T62" fmla="*/ 0 w 438631"/>
              <a:gd name="T63" fmla="*/ 38100 h 85725"/>
              <a:gd name="T64" fmla="*/ 104775 w 438631"/>
              <a:gd name="T65" fmla="*/ 28575 h 85725"/>
              <a:gd name="T66" fmla="*/ 142875 w 438631"/>
              <a:gd name="T67" fmla="*/ 19050 h 85725"/>
              <a:gd name="T68" fmla="*/ 219075 w 438631"/>
              <a:gd name="T69" fmla="*/ 38100 h 85725"/>
              <a:gd name="T70" fmla="*/ 390525 w 438631"/>
              <a:gd name="T71" fmla="*/ 57150 h 85725"/>
              <a:gd name="T72" fmla="*/ 323850 w 438631"/>
              <a:gd name="T73" fmla="*/ 57150 h 85725"/>
              <a:gd name="T74" fmla="*/ 142875 w 438631"/>
              <a:gd name="T75" fmla="*/ 47625 h 85725"/>
              <a:gd name="T76" fmla="*/ 219075 w 438631"/>
              <a:gd name="T77" fmla="*/ 38100 h 85725"/>
              <a:gd name="T78" fmla="*/ 266700 w 438631"/>
              <a:gd name="T79" fmla="*/ 28575 h 85725"/>
              <a:gd name="T80" fmla="*/ 428625 w 438631"/>
              <a:gd name="T81" fmla="*/ 19050 h 85725"/>
              <a:gd name="T82" fmla="*/ 352425 w 438631"/>
              <a:gd name="T83" fmla="*/ 9525 h 85725"/>
              <a:gd name="T84" fmla="*/ 381000 w 438631"/>
              <a:gd name="T85" fmla="*/ 0 h 85725"/>
              <a:gd name="T86" fmla="*/ 171450 w 438631"/>
              <a:gd name="T87" fmla="*/ 9525 h 85725"/>
              <a:gd name="T88" fmla="*/ 428625 w 438631"/>
              <a:gd name="T89" fmla="*/ 19050 h 85725"/>
              <a:gd name="T90" fmla="*/ 400050 w 438631"/>
              <a:gd name="T91" fmla="*/ 28575 h 85725"/>
              <a:gd name="T92" fmla="*/ 361950 w 438631"/>
              <a:gd name="T93" fmla="*/ 38100 h 85725"/>
              <a:gd name="T94" fmla="*/ 133350 w 438631"/>
              <a:gd name="T95" fmla="*/ 28575 h 85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8631" h="85725">
                <a:moveTo>
                  <a:pt x="57150" y="38100"/>
                </a:moveTo>
                <a:cubicBezTo>
                  <a:pt x="66675" y="41275"/>
                  <a:pt x="76745" y="43135"/>
                  <a:pt x="85725" y="47625"/>
                </a:cubicBezTo>
                <a:cubicBezTo>
                  <a:pt x="95964" y="52745"/>
                  <a:pt x="102886" y="65797"/>
                  <a:pt x="114300" y="66675"/>
                </a:cubicBezTo>
                <a:cubicBezTo>
                  <a:pt x="146114" y="69122"/>
                  <a:pt x="177800" y="60325"/>
                  <a:pt x="209550" y="57150"/>
                </a:cubicBezTo>
                <a:cubicBezTo>
                  <a:pt x="219075" y="53975"/>
                  <a:pt x="229771" y="53194"/>
                  <a:pt x="238125" y="47625"/>
                </a:cubicBezTo>
                <a:cubicBezTo>
                  <a:pt x="249333" y="40153"/>
                  <a:pt x="253413" y="21265"/>
                  <a:pt x="266700" y="19050"/>
                </a:cubicBezTo>
                <a:cubicBezTo>
                  <a:pt x="279661" y="16890"/>
                  <a:pt x="318741" y="63756"/>
                  <a:pt x="323850" y="66675"/>
                </a:cubicBezTo>
                <a:cubicBezTo>
                  <a:pt x="335216" y="73170"/>
                  <a:pt x="349250" y="73025"/>
                  <a:pt x="361950" y="76200"/>
                </a:cubicBezTo>
                <a:cubicBezTo>
                  <a:pt x="368132" y="57654"/>
                  <a:pt x="387043" y="23372"/>
                  <a:pt x="352425" y="9525"/>
                </a:cubicBezTo>
                <a:cubicBezTo>
                  <a:pt x="341796" y="5273"/>
                  <a:pt x="334089" y="23455"/>
                  <a:pt x="323850" y="28575"/>
                </a:cubicBezTo>
                <a:cubicBezTo>
                  <a:pt x="314870" y="33065"/>
                  <a:pt x="304800" y="34925"/>
                  <a:pt x="295275" y="38100"/>
                </a:cubicBezTo>
                <a:cubicBezTo>
                  <a:pt x="282575" y="34925"/>
                  <a:pt x="269762" y="32171"/>
                  <a:pt x="257175" y="28575"/>
                </a:cubicBezTo>
                <a:cubicBezTo>
                  <a:pt x="247521" y="25817"/>
                  <a:pt x="238640" y="19050"/>
                  <a:pt x="228600" y="19050"/>
                </a:cubicBezTo>
                <a:cubicBezTo>
                  <a:pt x="209287" y="19050"/>
                  <a:pt x="190500" y="25400"/>
                  <a:pt x="171450" y="28575"/>
                </a:cubicBezTo>
                <a:cubicBezTo>
                  <a:pt x="161925" y="34925"/>
                  <a:pt x="153840" y="44336"/>
                  <a:pt x="142875" y="47625"/>
                </a:cubicBezTo>
                <a:cubicBezTo>
                  <a:pt x="85270" y="64906"/>
                  <a:pt x="46400" y="47217"/>
                  <a:pt x="104775" y="66675"/>
                </a:cubicBezTo>
                <a:cubicBezTo>
                  <a:pt x="114300" y="63500"/>
                  <a:pt x="123505" y="59119"/>
                  <a:pt x="133350" y="57150"/>
                </a:cubicBezTo>
                <a:cubicBezTo>
                  <a:pt x="242799" y="35260"/>
                  <a:pt x="164042" y="59619"/>
                  <a:pt x="228600" y="38100"/>
                </a:cubicBezTo>
                <a:cubicBezTo>
                  <a:pt x="263525" y="41275"/>
                  <a:pt x="299084" y="40277"/>
                  <a:pt x="333375" y="47625"/>
                </a:cubicBezTo>
                <a:cubicBezTo>
                  <a:pt x="344569" y="50024"/>
                  <a:pt x="372810" y="63055"/>
                  <a:pt x="361950" y="66675"/>
                </a:cubicBezTo>
                <a:cubicBezTo>
                  <a:pt x="325680" y="78765"/>
                  <a:pt x="285791" y="73570"/>
                  <a:pt x="247650" y="76200"/>
                </a:cubicBezTo>
                <a:cubicBezTo>
                  <a:pt x="193710" y="79920"/>
                  <a:pt x="139700" y="82550"/>
                  <a:pt x="85725" y="85725"/>
                </a:cubicBezTo>
                <a:cubicBezTo>
                  <a:pt x="95250" y="82550"/>
                  <a:pt x="105946" y="81769"/>
                  <a:pt x="114300" y="76200"/>
                </a:cubicBezTo>
                <a:cubicBezTo>
                  <a:pt x="127815" y="67190"/>
                  <a:pt x="151345" y="31591"/>
                  <a:pt x="171450" y="28575"/>
                </a:cubicBezTo>
                <a:cubicBezTo>
                  <a:pt x="224920" y="20554"/>
                  <a:pt x="279400" y="22225"/>
                  <a:pt x="333375" y="19050"/>
                </a:cubicBezTo>
                <a:cubicBezTo>
                  <a:pt x="342900" y="15875"/>
                  <a:pt x="352046" y="7874"/>
                  <a:pt x="361950" y="9525"/>
                </a:cubicBezTo>
                <a:cubicBezTo>
                  <a:pt x="373242" y="11407"/>
                  <a:pt x="396875" y="19050"/>
                  <a:pt x="390525" y="28575"/>
                </a:cubicBezTo>
                <a:cubicBezTo>
                  <a:pt x="381545" y="42045"/>
                  <a:pt x="358828" y="35204"/>
                  <a:pt x="342900" y="38100"/>
                </a:cubicBezTo>
                <a:cubicBezTo>
                  <a:pt x="323899" y="41555"/>
                  <a:pt x="304996" y="46021"/>
                  <a:pt x="285750" y="47625"/>
                </a:cubicBezTo>
                <a:cubicBezTo>
                  <a:pt x="228710" y="52378"/>
                  <a:pt x="171450" y="53975"/>
                  <a:pt x="114300" y="57150"/>
                </a:cubicBezTo>
                <a:cubicBezTo>
                  <a:pt x="66675" y="73025"/>
                  <a:pt x="95250" y="69850"/>
                  <a:pt x="28575" y="47625"/>
                </a:cubicBezTo>
                <a:cubicBezTo>
                  <a:pt x="19050" y="44450"/>
                  <a:pt x="0" y="38100"/>
                  <a:pt x="0" y="38100"/>
                </a:cubicBezTo>
                <a:cubicBezTo>
                  <a:pt x="34925" y="34925"/>
                  <a:pt x="70014" y="33210"/>
                  <a:pt x="104775" y="28575"/>
                </a:cubicBezTo>
                <a:cubicBezTo>
                  <a:pt x="117751" y="26845"/>
                  <a:pt x="129784" y="19050"/>
                  <a:pt x="142875" y="19050"/>
                </a:cubicBezTo>
                <a:cubicBezTo>
                  <a:pt x="214341" y="19050"/>
                  <a:pt x="166461" y="30584"/>
                  <a:pt x="219075" y="38100"/>
                </a:cubicBezTo>
                <a:cubicBezTo>
                  <a:pt x="275999" y="46232"/>
                  <a:pt x="333375" y="50800"/>
                  <a:pt x="390525" y="57150"/>
                </a:cubicBezTo>
                <a:cubicBezTo>
                  <a:pt x="304676" y="78612"/>
                  <a:pt x="393995" y="63527"/>
                  <a:pt x="323850" y="57150"/>
                </a:cubicBezTo>
                <a:cubicBezTo>
                  <a:pt x="263690" y="51681"/>
                  <a:pt x="203200" y="50800"/>
                  <a:pt x="142875" y="47625"/>
                </a:cubicBezTo>
                <a:cubicBezTo>
                  <a:pt x="168275" y="44450"/>
                  <a:pt x="193775" y="41992"/>
                  <a:pt x="219075" y="38100"/>
                </a:cubicBezTo>
                <a:cubicBezTo>
                  <a:pt x="235076" y="35638"/>
                  <a:pt x="250577" y="30041"/>
                  <a:pt x="266700" y="28575"/>
                </a:cubicBezTo>
                <a:cubicBezTo>
                  <a:pt x="320546" y="23680"/>
                  <a:pt x="374650" y="22225"/>
                  <a:pt x="428625" y="19050"/>
                </a:cubicBezTo>
                <a:cubicBezTo>
                  <a:pt x="403225" y="15875"/>
                  <a:pt x="376192" y="19032"/>
                  <a:pt x="352425" y="9525"/>
                </a:cubicBezTo>
                <a:cubicBezTo>
                  <a:pt x="343103" y="5796"/>
                  <a:pt x="391040" y="0"/>
                  <a:pt x="381000" y="0"/>
                </a:cubicBezTo>
                <a:cubicBezTo>
                  <a:pt x="311078" y="0"/>
                  <a:pt x="241300" y="6350"/>
                  <a:pt x="171450" y="9525"/>
                </a:cubicBezTo>
                <a:cubicBezTo>
                  <a:pt x="257175" y="12700"/>
                  <a:pt x="343138" y="11926"/>
                  <a:pt x="428625" y="19050"/>
                </a:cubicBezTo>
                <a:cubicBezTo>
                  <a:pt x="438631" y="19884"/>
                  <a:pt x="409704" y="25817"/>
                  <a:pt x="400050" y="28575"/>
                </a:cubicBezTo>
                <a:cubicBezTo>
                  <a:pt x="387463" y="32171"/>
                  <a:pt x="374650" y="34925"/>
                  <a:pt x="361950" y="38100"/>
                </a:cubicBezTo>
                <a:cubicBezTo>
                  <a:pt x="152411" y="28122"/>
                  <a:pt x="228676" y="28575"/>
                  <a:pt x="133350" y="2857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1">
            <a:extLst>
              <a:ext uri="{FF2B5EF4-FFF2-40B4-BE49-F238E27FC236}">
                <a16:creationId xmlns:a16="http://schemas.microsoft.com/office/drawing/2014/main" id="{F7C55B05-B5F4-4CDA-B4D4-2D6CA0513BB4}"/>
              </a:ext>
            </a:extLst>
          </p:cNvPr>
          <p:cNvSpPr txBox="1">
            <a:spLocks noChangeArrowheads="1"/>
          </p:cNvSpPr>
          <p:nvPr/>
        </p:nvSpPr>
        <p:spPr bwMode="auto">
          <a:xfrm>
            <a:off x="8508796" y="1728131"/>
            <a:ext cx="9144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The Great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12">
            <a:extLst>
              <a:ext uri="{FF2B5EF4-FFF2-40B4-BE49-F238E27FC236}">
                <a16:creationId xmlns:a16="http://schemas.microsoft.com/office/drawing/2014/main" id="{00C3E7A6-5CB8-4ECB-9EFC-673E4827506B}"/>
              </a:ext>
            </a:extLst>
          </p:cNvPr>
          <p:cNvSpPr txBox="1">
            <a:spLocks noChangeArrowheads="1"/>
          </p:cNvSpPr>
          <p:nvPr/>
        </p:nvSpPr>
        <p:spPr bwMode="auto">
          <a:xfrm>
            <a:off x="9423196" y="1842431"/>
            <a:ext cx="7429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Died 323bc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Box 11">
            <a:extLst>
              <a:ext uri="{FF2B5EF4-FFF2-40B4-BE49-F238E27FC236}">
                <a16:creationId xmlns:a16="http://schemas.microsoft.com/office/drawing/2014/main" id="{41035B33-5EF5-4DE4-96BD-469E118B7CC6}"/>
              </a:ext>
            </a:extLst>
          </p:cNvPr>
          <p:cNvSpPr txBox="1"/>
          <p:nvPr/>
        </p:nvSpPr>
        <p:spPr>
          <a:xfrm>
            <a:off x="1023456" y="854628"/>
            <a:ext cx="6522232" cy="5654180"/>
          </a:xfrm>
          <a:prstGeom prst="rect">
            <a:avLst/>
          </a:prstGeom>
          <a:noFill/>
        </p:spPr>
        <p:txBody>
          <a:bodyPr wrap="square" rtlCol="0">
            <a:spAutoFit/>
          </a:bodyPr>
          <a:lstStyle/>
          <a:p>
            <a:r>
              <a:rPr lang="en-US" sz="1600" dirty="0">
                <a:latin typeface="Arial Narrow" panose="020B0606020202030204" pitchFamily="34" charset="0"/>
              </a:rPr>
              <a:t>Dan. 8:5   And as I was considering, behold, an he goat came from the west on the face of the whole earth, and touched not the ground: and the goat [had] a notable horn between his eyes.  </a:t>
            </a:r>
          </a:p>
          <a:p>
            <a:r>
              <a:rPr lang="en-US" sz="1600" dirty="0">
                <a:latin typeface="Arial Narrow" panose="020B0606020202030204" pitchFamily="34" charset="0"/>
              </a:rPr>
              <a:t> 8:6	And he came to the ram that had [two] horns, which I had seen standing before the river, and ran unto him in the fury of his power.  </a:t>
            </a:r>
          </a:p>
          <a:p>
            <a:r>
              <a:rPr lang="en-US" sz="1600" dirty="0">
                <a:latin typeface="Arial Narrow" panose="020B0606020202030204" pitchFamily="34" charset="0"/>
              </a:rPr>
              <a:t> 8:7	And I saw him come close unto the ram, and he was moved with choler against him, and smote the ram, and brake his two horns: and there was no power in the ram to stand before him, but he cast him down to the ground, and stamped upon him: and there was none that could deliver the ram out of his hand.  </a:t>
            </a:r>
          </a:p>
          <a:p>
            <a:r>
              <a:rPr lang="en-US" sz="1600" dirty="0">
                <a:latin typeface="Arial Narrow" panose="020B0606020202030204" pitchFamily="34" charset="0"/>
              </a:rPr>
              <a:t> 8:8	Therefore the he goat waxed very great: and when he was strong, the great horn was broken; and for it came up four notable ones toward the four winds of heaven.  </a:t>
            </a:r>
          </a:p>
          <a:p>
            <a:r>
              <a:rPr lang="en-US" sz="1600" dirty="0">
                <a:latin typeface="Arial Narrow" panose="020B0606020202030204" pitchFamily="34" charset="0"/>
              </a:rPr>
              <a:t> </a:t>
            </a:r>
          </a:p>
          <a:p>
            <a:r>
              <a:rPr lang="en-US" sz="1600" dirty="0">
                <a:latin typeface="Arial Narrow" panose="020B0606020202030204" pitchFamily="34" charset="0"/>
              </a:rPr>
              <a:t>What history is this? We’re talking about the he goat, the he goat has a notable horn. Who is that horn? Alexander the Great. It’s interesting that it doesn’t give another history for Greece. It’s just interested in that one horn, Alexander the Great. When that horn is broken, it transitions into another kingdom. But this is giving the history of Alexander the Great, and his death. He died in 323 BC.  Then what does the verse say happened? You have one horn and then what happens? It’s broken, and then you have 4 horns. What are their names? </a:t>
            </a:r>
            <a:r>
              <a:rPr lang="en-US" sz="1600" dirty="0" err="1">
                <a:latin typeface="Arial Narrow" panose="020B0606020202030204" pitchFamily="34" charset="0"/>
              </a:rPr>
              <a:t>Seluecus</a:t>
            </a:r>
            <a:r>
              <a:rPr lang="en-US" sz="1600" dirty="0">
                <a:latin typeface="Arial Narrow" panose="020B0606020202030204" pitchFamily="34" charset="0"/>
              </a:rPr>
              <a:t>, Ptolemy, </a:t>
            </a:r>
            <a:r>
              <a:rPr lang="en-US" sz="1600" dirty="0" err="1">
                <a:latin typeface="Arial Narrow" panose="020B0606020202030204" pitchFamily="34" charset="0"/>
              </a:rPr>
              <a:t>Cassander</a:t>
            </a:r>
            <a:r>
              <a:rPr lang="en-US" sz="1600" dirty="0">
                <a:latin typeface="Arial Narrow" panose="020B0606020202030204" pitchFamily="34" charset="0"/>
              </a:rPr>
              <a:t>, Lysimachus. </a:t>
            </a:r>
          </a:p>
          <a:p>
            <a:r>
              <a:rPr lang="en-US" sz="1600" dirty="0">
                <a:latin typeface="Arial Narrow" panose="020B0606020202030204" pitchFamily="34" charset="0"/>
              </a:rPr>
              <a:t>1 horn is broken, 4 arise. </a:t>
            </a:r>
          </a:p>
          <a:p>
            <a:r>
              <a:rPr lang="en-US" dirty="0"/>
              <a:t> </a:t>
            </a:r>
          </a:p>
        </p:txBody>
      </p:sp>
      <p:cxnSp>
        <p:nvCxnSpPr>
          <p:cNvPr id="14" name="Straight Arrow Connector 13">
            <a:extLst>
              <a:ext uri="{FF2B5EF4-FFF2-40B4-BE49-F238E27FC236}">
                <a16:creationId xmlns:a16="http://schemas.microsoft.com/office/drawing/2014/main" id="{36D65551-238C-4F9D-9701-BB1DBBCA419C}"/>
              </a:ext>
            </a:extLst>
          </p:cNvPr>
          <p:cNvCxnSpPr/>
          <p:nvPr/>
        </p:nvCxnSpPr>
        <p:spPr>
          <a:xfrm>
            <a:off x="8660934" y="2339339"/>
            <a:ext cx="516622" cy="8746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182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590558-2196-4B00-B96F-8F79D6B19D5A}"/>
              </a:ext>
            </a:extLst>
          </p:cNvPr>
          <p:cNvSpPr>
            <a:spLocks noGrp="1"/>
          </p:cNvSpPr>
          <p:nvPr>
            <p:ph type="sldNum" sz="quarter" idx="12"/>
          </p:nvPr>
        </p:nvSpPr>
        <p:spPr/>
        <p:txBody>
          <a:bodyPr/>
          <a:lstStyle/>
          <a:p>
            <a:fld id="{1E1B8BD3-EEEF-4896-BEE3-06C250004F3C}" type="slidenum">
              <a:rPr lang="en-US" smtClean="0"/>
              <a:pPr/>
              <a:t>22</a:t>
            </a:fld>
            <a:endParaRPr lang="en-US" dirty="0"/>
          </a:p>
        </p:txBody>
      </p:sp>
      <p:pic>
        <p:nvPicPr>
          <p:cNvPr id="13314" name="Picture 2">
            <a:extLst>
              <a:ext uri="{FF2B5EF4-FFF2-40B4-BE49-F238E27FC236}">
                <a16:creationId xmlns:a16="http://schemas.microsoft.com/office/drawing/2014/main" id="{8F21717A-4011-47E2-A109-D6DCFDB187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411870" y="1592859"/>
            <a:ext cx="25717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 name="Freeform 3">
            <a:extLst>
              <a:ext uri="{FF2B5EF4-FFF2-40B4-BE49-F238E27FC236}">
                <a16:creationId xmlns:a16="http://schemas.microsoft.com/office/drawing/2014/main" id="{021713BB-E534-4252-8703-B53EB71FCE34}"/>
              </a:ext>
            </a:extLst>
          </p:cNvPr>
          <p:cNvSpPr>
            <a:spLocks/>
          </p:cNvSpPr>
          <p:nvPr/>
        </p:nvSpPr>
        <p:spPr bwMode="auto">
          <a:xfrm>
            <a:off x="1642057" y="2211984"/>
            <a:ext cx="723900" cy="1323975"/>
          </a:xfrm>
          <a:custGeom>
            <a:avLst/>
            <a:gdLst>
              <a:gd name="T0" fmla="*/ 219075 w 219075"/>
              <a:gd name="T1" fmla="*/ 0 h 885825"/>
              <a:gd name="T2" fmla="*/ 190500 w 219075"/>
              <a:gd name="T3" fmla="*/ 9525 h 885825"/>
              <a:gd name="T4" fmla="*/ 133350 w 219075"/>
              <a:gd name="T5" fmla="*/ 66675 h 885825"/>
              <a:gd name="T6" fmla="*/ 104775 w 219075"/>
              <a:gd name="T7" fmla="*/ 95250 h 885825"/>
              <a:gd name="T8" fmla="*/ 66675 w 219075"/>
              <a:gd name="T9" fmla="*/ 152400 h 885825"/>
              <a:gd name="T10" fmla="*/ 47625 w 219075"/>
              <a:gd name="T11" fmla="*/ 180975 h 885825"/>
              <a:gd name="T12" fmla="*/ 38100 w 219075"/>
              <a:gd name="T13" fmla="*/ 219075 h 885825"/>
              <a:gd name="T14" fmla="*/ 9525 w 219075"/>
              <a:gd name="T15" fmla="*/ 304800 h 885825"/>
              <a:gd name="T16" fmla="*/ 0 w 219075"/>
              <a:gd name="T17" fmla="*/ 342900 h 885825"/>
              <a:gd name="T18" fmla="*/ 9525 w 219075"/>
              <a:gd name="T19" fmla="*/ 552450 h 885825"/>
              <a:gd name="T20" fmla="*/ 28575 w 219075"/>
              <a:gd name="T21" fmla="*/ 609600 h 885825"/>
              <a:gd name="T22" fmla="*/ 57150 w 219075"/>
              <a:gd name="T23" fmla="*/ 695325 h 885825"/>
              <a:gd name="T24" fmla="*/ 76200 w 219075"/>
              <a:gd name="T25" fmla="*/ 733425 h 885825"/>
              <a:gd name="T26" fmla="*/ 95250 w 219075"/>
              <a:gd name="T27" fmla="*/ 762000 h 885825"/>
              <a:gd name="T28" fmla="*/ 133350 w 219075"/>
              <a:gd name="T29" fmla="*/ 790575 h 885825"/>
              <a:gd name="T30" fmla="*/ 190500 w 219075"/>
              <a:gd name="T31" fmla="*/ 838200 h 885825"/>
              <a:gd name="T32" fmla="*/ 219075 w 219075"/>
              <a:gd name="T33" fmla="*/ 885825 h 885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9075" h="885825">
                <a:moveTo>
                  <a:pt x="219075" y="0"/>
                </a:moveTo>
                <a:cubicBezTo>
                  <a:pt x="209550" y="3175"/>
                  <a:pt x="198425" y="3361"/>
                  <a:pt x="190500" y="9525"/>
                </a:cubicBezTo>
                <a:cubicBezTo>
                  <a:pt x="169234" y="26065"/>
                  <a:pt x="152400" y="47625"/>
                  <a:pt x="133350" y="66675"/>
                </a:cubicBezTo>
                <a:cubicBezTo>
                  <a:pt x="123825" y="76200"/>
                  <a:pt x="114300" y="85725"/>
                  <a:pt x="104775" y="95250"/>
                </a:cubicBezTo>
                <a:cubicBezTo>
                  <a:pt x="88586" y="111439"/>
                  <a:pt x="79375" y="133350"/>
                  <a:pt x="66675" y="152400"/>
                </a:cubicBezTo>
                <a:cubicBezTo>
                  <a:pt x="60325" y="161925"/>
                  <a:pt x="47625" y="180975"/>
                  <a:pt x="47625" y="180975"/>
                </a:cubicBezTo>
                <a:cubicBezTo>
                  <a:pt x="44450" y="193675"/>
                  <a:pt x="41862" y="206536"/>
                  <a:pt x="38100" y="219075"/>
                </a:cubicBezTo>
                <a:cubicBezTo>
                  <a:pt x="38100" y="219075"/>
                  <a:pt x="14288" y="290512"/>
                  <a:pt x="9525" y="304800"/>
                </a:cubicBezTo>
                <a:cubicBezTo>
                  <a:pt x="5385" y="317219"/>
                  <a:pt x="3175" y="330200"/>
                  <a:pt x="0" y="342900"/>
                </a:cubicBezTo>
                <a:cubicBezTo>
                  <a:pt x="3175" y="412750"/>
                  <a:pt x="2076" y="482926"/>
                  <a:pt x="9525" y="552450"/>
                </a:cubicBezTo>
                <a:cubicBezTo>
                  <a:pt x="11664" y="572416"/>
                  <a:pt x="22225" y="590550"/>
                  <a:pt x="28575" y="609600"/>
                </a:cubicBezTo>
                <a:cubicBezTo>
                  <a:pt x="38100" y="638175"/>
                  <a:pt x="47625" y="666750"/>
                  <a:pt x="57150" y="695325"/>
                </a:cubicBezTo>
                <a:cubicBezTo>
                  <a:pt x="61640" y="708795"/>
                  <a:pt x="69155" y="721097"/>
                  <a:pt x="76200" y="733425"/>
                </a:cubicBezTo>
                <a:cubicBezTo>
                  <a:pt x="81880" y="743364"/>
                  <a:pt x="87155" y="753905"/>
                  <a:pt x="95250" y="762000"/>
                </a:cubicBezTo>
                <a:cubicBezTo>
                  <a:pt x="106475" y="773225"/>
                  <a:pt x="121297" y="780244"/>
                  <a:pt x="133350" y="790575"/>
                </a:cubicBezTo>
                <a:cubicBezTo>
                  <a:pt x="197522" y="845580"/>
                  <a:pt x="127345" y="796096"/>
                  <a:pt x="190500" y="838200"/>
                </a:cubicBezTo>
                <a:cubicBezTo>
                  <a:pt x="202865" y="875294"/>
                  <a:pt x="192925" y="859675"/>
                  <a:pt x="219075" y="885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Control 4">
            <a:extLst>
              <a:ext uri="{FF2B5EF4-FFF2-40B4-BE49-F238E27FC236}">
                <a16:creationId xmlns:a16="http://schemas.microsoft.com/office/drawing/2014/main" id="{84F2F4FA-C62B-4308-BD22-2519986D8B4F}"/>
              </a:ext>
            </a:extLst>
          </p:cNvPr>
          <p:cNvSpPr>
            <a:spLocks noChangeArrowheads="1" noChangeShapeType="1"/>
          </p:cNvSpPr>
          <p:nvPr/>
        </p:nvSpPr>
        <p:spPr bwMode="auto">
          <a:xfrm>
            <a:off x="2737432" y="2959696"/>
            <a:ext cx="1028700" cy="1371600"/>
          </a:xfrm>
          <a:prstGeom prst="rect">
            <a:avLst/>
          </a:prstGeom>
          <a:noFill/>
          <a:ln>
            <a:noFill/>
          </a:ln>
          <a:effectLst/>
          <a:extLst>
            <a:ext uri="{91240B29-F687-4F45-9708-019B960494DF}">
              <a14:hiddenLine xmlns:a14="http://schemas.microsoft.com/office/drawing/2010/main" w="25400" algn="ctr">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Seleucus</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Ptolemy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Cassander</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Lysimachus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3317" name="Picture 5">
            <a:extLst>
              <a:ext uri="{FF2B5EF4-FFF2-40B4-BE49-F238E27FC236}">
                <a16:creationId xmlns:a16="http://schemas.microsoft.com/office/drawing/2014/main" id="{E516D762-645A-4765-B106-978E2B81B4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480257" y="3078759"/>
            <a:ext cx="163513"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3318" name="Picture 6">
            <a:extLst>
              <a:ext uri="{FF2B5EF4-FFF2-40B4-BE49-F238E27FC236}">
                <a16:creationId xmlns:a16="http://schemas.microsoft.com/office/drawing/2014/main" id="{8BEC1339-8F20-4436-93A5-6835B86462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480257" y="3421659"/>
            <a:ext cx="163513"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3319" name="Picture 7">
            <a:extLst>
              <a:ext uri="{FF2B5EF4-FFF2-40B4-BE49-F238E27FC236}">
                <a16:creationId xmlns:a16="http://schemas.microsoft.com/office/drawing/2014/main" id="{56013499-7637-43F5-8FED-0951C99055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480257" y="3764559"/>
            <a:ext cx="163513"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3320" name="Picture 8">
            <a:extLst>
              <a:ext uri="{FF2B5EF4-FFF2-40B4-BE49-F238E27FC236}">
                <a16:creationId xmlns:a16="http://schemas.microsoft.com/office/drawing/2014/main" id="{0CC1C455-B1CA-4502-AB49-6D87F8D9A9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480257" y="4107459"/>
            <a:ext cx="163513"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 name="Freeform 9">
            <a:extLst>
              <a:ext uri="{FF2B5EF4-FFF2-40B4-BE49-F238E27FC236}">
                <a16:creationId xmlns:a16="http://schemas.microsoft.com/office/drawing/2014/main" id="{25E4C25A-3CDA-4D33-86D1-D540E55E6372}"/>
              </a:ext>
            </a:extLst>
          </p:cNvPr>
          <p:cNvSpPr>
            <a:spLocks/>
          </p:cNvSpPr>
          <p:nvPr/>
        </p:nvSpPr>
        <p:spPr bwMode="auto">
          <a:xfrm rot="-1127447">
            <a:off x="1346782" y="2050059"/>
            <a:ext cx="438150" cy="85725"/>
          </a:xfrm>
          <a:custGeom>
            <a:avLst/>
            <a:gdLst>
              <a:gd name="T0" fmla="*/ 57150 w 438631"/>
              <a:gd name="T1" fmla="*/ 38100 h 85725"/>
              <a:gd name="T2" fmla="*/ 85725 w 438631"/>
              <a:gd name="T3" fmla="*/ 47625 h 85725"/>
              <a:gd name="T4" fmla="*/ 114300 w 438631"/>
              <a:gd name="T5" fmla="*/ 66675 h 85725"/>
              <a:gd name="T6" fmla="*/ 209550 w 438631"/>
              <a:gd name="T7" fmla="*/ 57150 h 85725"/>
              <a:gd name="T8" fmla="*/ 238125 w 438631"/>
              <a:gd name="T9" fmla="*/ 47625 h 85725"/>
              <a:gd name="T10" fmla="*/ 266700 w 438631"/>
              <a:gd name="T11" fmla="*/ 19050 h 85725"/>
              <a:gd name="T12" fmla="*/ 323850 w 438631"/>
              <a:gd name="T13" fmla="*/ 66675 h 85725"/>
              <a:gd name="T14" fmla="*/ 361950 w 438631"/>
              <a:gd name="T15" fmla="*/ 76200 h 85725"/>
              <a:gd name="T16" fmla="*/ 352425 w 438631"/>
              <a:gd name="T17" fmla="*/ 9525 h 85725"/>
              <a:gd name="T18" fmla="*/ 323850 w 438631"/>
              <a:gd name="T19" fmla="*/ 28575 h 85725"/>
              <a:gd name="T20" fmla="*/ 295275 w 438631"/>
              <a:gd name="T21" fmla="*/ 38100 h 85725"/>
              <a:gd name="T22" fmla="*/ 257175 w 438631"/>
              <a:gd name="T23" fmla="*/ 28575 h 85725"/>
              <a:gd name="T24" fmla="*/ 228600 w 438631"/>
              <a:gd name="T25" fmla="*/ 19050 h 85725"/>
              <a:gd name="T26" fmla="*/ 171450 w 438631"/>
              <a:gd name="T27" fmla="*/ 28575 h 85725"/>
              <a:gd name="T28" fmla="*/ 142875 w 438631"/>
              <a:gd name="T29" fmla="*/ 47625 h 85725"/>
              <a:gd name="T30" fmla="*/ 104775 w 438631"/>
              <a:gd name="T31" fmla="*/ 66675 h 85725"/>
              <a:gd name="T32" fmla="*/ 133350 w 438631"/>
              <a:gd name="T33" fmla="*/ 57150 h 85725"/>
              <a:gd name="T34" fmla="*/ 228600 w 438631"/>
              <a:gd name="T35" fmla="*/ 38100 h 85725"/>
              <a:gd name="T36" fmla="*/ 333375 w 438631"/>
              <a:gd name="T37" fmla="*/ 47625 h 85725"/>
              <a:gd name="T38" fmla="*/ 361950 w 438631"/>
              <a:gd name="T39" fmla="*/ 66675 h 85725"/>
              <a:gd name="T40" fmla="*/ 247650 w 438631"/>
              <a:gd name="T41" fmla="*/ 76200 h 85725"/>
              <a:gd name="T42" fmla="*/ 85725 w 438631"/>
              <a:gd name="T43" fmla="*/ 85725 h 85725"/>
              <a:gd name="T44" fmla="*/ 114300 w 438631"/>
              <a:gd name="T45" fmla="*/ 76200 h 85725"/>
              <a:gd name="T46" fmla="*/ 171450 w 438631"/>
              <a:gd name="T47" fmla="*/ 28575 h 85725"/>
              <a:gd name="T48" fmla="*/ 333375 w 438631"/>
              <a:gd name="T49" fmla="*/ 19050 h 85725"/>
              <a:gd name="T50" fmla="*/ 361950 w 438631"/>
              <a:gd name="T51" fmla="*/ 9525 h 85725"/>
              <a:gd name="T52" fmla="*/ 390525 w 438631"/>
              <a:gd name="T53" fmla="*/ 28575 h 85725"/>
              <a:gd name="T54" fmla="*/ 342900 w 438631"/>
              <a:gd name="T55" fmla="*/ 38100 h 85725"/>
              <a:gd name="T56" fmla="*/ 285750 w 438631"/>
              <a:gd name="T57" fmla="*/ 47625 h 85725"/>
              <a:gd name="T58" fmla="*/ 114300 w 438631"/>
              <a:gd name="T59" fmla="*/ 57150 h 85725"/>
              <a:gd name="T60" fmla="*/ 28575 w 438631"/>
              <a:gd name="T61" fmla="*/ 47625 h 85725"/>
              <a:gd name="T62" fmla="*/ 0 w 438631"/>
              <a:gd name="T63" fmla="*/ 38100 h 85725"/>
              <a:gd name="T64" fmla="*/ 104775 w 438631"/>
              <a:gd name="T65" fmla="*/ 28575 h 85725"/>
              <a:gd name="T66" fmla="*/ 142875 w 438631"/>
              <a:gd name="T67" fmla="*/ 19050 h 85725"/>
              <a:gd name="T68" fmla="*/ 219075 w 438631"/>
              <a:gd name="T69" fmla="*/ 38100 h 85725"/>
              <a:gd name="T70" fmla="*/ 390525 w 438631"/>
              <a:gd name="T71" fmla="*/ 57150 h 85725"/>
              <a:gd name="T72" fmla="*/ 323850 w 438631"/>
              <a:gd name="T73" fmla="*/ 57150 h 85725"/>
              <a:gd name="T74" fmla="*/ 142875 w 438631"/>
              <a:gd name="T75" fmla="*/ 47625 h 85725"/>
              <a:gd name="T76" fmla="*/ 219075 w 438631"/>
              <a:gd name="T77" fmla="*/ 38100 h 85725"/>
              <a:gd name="T78" fmla="*/ 266700 w 438631"/>
              <a:gd name="T79" fmla="*/ 28575 h 85725"/>
              <a:gd name="T80" fmla="*/ 428625 w 438631"/>
              <a:gd name="T81" fmla="*/ 19050 h 85725"/>
              <a:gd name="T82" fmla="*/ 352425 w 438631"/>
              <a:gd name="T83" fmla="*/ 9525 h 85725"/>
              <a:gd name="T84" fmla="*/ 381000 w 438631"/>
              <a:gd name="T85" fmla="*/ 0 h 85725"/>
              <a:gd name="T86" fmla="*/ 171450 w 438631"/>
              <a:gd name="T87" fmla="*/ 9525 h 85725"/>
              <a:gd name="T88" fmla="*/ 428625 w 438631"/>
              <a:gd name="T89" fmla="*/ 19050 h 85725"/>
              <a:gd name="T90" fmla="*/ 400050 w 438631"/>
              <a:gd name="T91" fmla="*/ 28575 h 85725"/>
              <a:gd name="T92" fmla="*/ 361950 w 438631"/>
              <a:gd name="T93" fmla="*/ 38100 h 85725"/>
              <a:gd name="T94" fmla="*/ 133350 w 438631"/>
              <a:gd name="T95" fmla="*/ 28575 h 85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8631" h="85725">
                <a:moveTo>
                  <a:pt x="57150" y="38100"/>
                </a:moveTo>
                <a:cubicBezTo>
                  <a:pt x="66675" y="41275"/>
                  <a:pt x="76745" y="43135"/>
                  <a:pt x="85725" y="47625"/>
                </a:cubicBezTo>
                <a:cubicBezTo>
                  <a:pt x="95964" y="52745"/>
                  <a:pt x="102886" y="65797"/>
                  <a:pt x="114300" y="66675"/>
                </a:cubicBezTo>
                <a:cubicBezTo>
                  <a:pt x="146114" y="69122"/>
                  <a:pt x="177800" y="60325"/>
                  <a:pt x="209550" y="57150"/>
                </a:cubicBezTo>
                <a:cubicBezTo>
                  <a:pt x="219075" y="53975"/>
                  <a:pt x="229771" y="53194"/>
                  <a:pt x="238125" y="47625"/>
                </a:cubicBezTo>
                <a:cubicBezTo>
                  <a:pt x="249333" y="40153"/>
                  <a:pt x="253413" y="21265"/>
                  <a:pt x="266700" y="19050"/>
                </a:cubicBezTo>
                <a:cubicBezTo>
                  <a:pt x="279661" y="16890"/>
                  <a:pt x="318741" y="63756"/>
                  <a:pt x="323850" y="66675"/>
                </a:cubicBezTo>
                <a:cubicBezTo>
                  <a:pt x="335216" y="73170"/>
                  <a:pt x="349250" y="73025"/>
                  <a:pt x="361950" y="76200"/>
                </a:cubicBezTo>
                <a:cubicBezTo>
                  <a:pt x="368132" y="57654"/>
                  <a:pt x="387043" y="23372"/>
                  <a:pt x="352425" y="9525"/>
                </a:cubicBezTo>
                <a:cubicBezTo>
                  <a:pt x="341796" y="5273"/>
                  <a:pt x="334089" y="23455"/>
                  <a:pt x="323850" y="28575"/>
                </a:cubicBezTo>
                <a:cubicBezTo>
                  <a:pt x="314870" y="33065"/>
                  <a:pt x="304800" y="34925"/>
                  <a:pt x="295275" y="38100"/>
                </a:cubicBezTo>
                <a:cubicBezTo>
                  <a:pt x="282575" y="34925"/>
                  <a:pt x="269762" y="32171"/>
                  <a:pt x="257175" y="28575"/>
                </a:cubicBezTo>
                <a:cubicBezTo>
                  <a:pt x="247521" y="25817"/>
                  <a:pt x="238640" y="19050"/>
                  <a:pt x="228600" y="19050"/>
                </a:cubicBezTo>
                <a:cubicBezTo>
                  <a:pt x="209287" y="19050"/>
                  <a:pt x="190500" y="25400"/>
                  <a:pt x="171450" y="28575"/>
                </a:cubicBezTo>
                <a:cubicBezTo>
                  <a:pt x="161925" y="34925"/>
                  <a:pt x="153840" y="44336"/>
                  <a:pt x="142875" y="47625"/>
                </a:cubicBezTo>
                <a:cubicBezTo>
                  <a:pt x="85270" y="64906"/>
                  <a:pt x="46400" y="47217"/>
                  <a:pt x="104775" y="66675"/>
                </a:cubicBezTo>
                <a:cubicBezTo>
                  <a:pt x="114300" y="63500"/>
                  <a:pt x="123505" y="59119"/>
                  <a:pt x="133350" y="57150"/>
                </a:cubicBezTo>
                <a:cubicBezTo>
                  <a:pt x="242799" y="35260"/>
                  <a:pt x="164042" y="59619"/>
                  <a:pt x="228600" y="38100"/>
                </a:cubicBezTo>
                <a:cubicBezTo>
                  <a:pt x="263525" y="41275"/>
                  <a:pt x="299084" y="40277"/>
                  <a:pt x="333375" y="47625"/>
                </a:cubicBezTo>
                <a:cubicBezTo>
                  <a:pt x="344569" y="50024"/>
                  <a:pt x="372810" y="63055"/>
                  <a:pt x="361950" y="66675"/>
                </a:cubicBezTo>
                <a:cubicBezTo>
                  <a:pt x="325680" y="78765"/>
                  <a:pt x="285791" y="73570"/>
                  <a:pt x="247650" y="76200"/>
                </a:cubicBezTo>
                <a:cubicBezTo>
                  <a:pt x="193710" y="79920"/>
                  <a:pt x="139700" y="82550"/>
                  <a:pt x="85725" y="85725"/>
                </a:cubicBezTo>
                <a:cubicBezTo>
                  <a:pt x="95250" y="82550"/>
                  <a:pt x="105946" y="81769"/>
                  <a:pt x="114300" y="76200"/>
                </a:cubicBezTo>
                <a:cubicBezTo>
                  <a:pt x="127815" y="67190"/>
                  <a:pt x="151345" y="31591"/>
                  <a:pt x="171450" y="28575"/>
                </a:cubicBezTo>
                <a:cubicBezTo>
                  <a:pt x="224920" y="20554"/>
                  <a:pt x="279400" y="22225"/>
                  <a:pt x="333375" y="19050"/>
                </a:cubicBezTo>
                <a:cubicBezTo>
                  <a:pt x="342900" y="15875"/>
                  <a:pt x="352046" y="7874"/>
                  <a:pt x="361950" y="9525"/>
                </a:cubicBezTo>
                <a:cubicBezTo>
                  <a:pt x="373242" y="11407"/>
                  <a:pt x="396875" y="19050"/>
                  <a:pt x="390525" y="28575"/>
                </a:cubicBezTo>
                <a:cubicBezTo>
                  <a:pt x="381545" y="42045"/>
                  <a:pt x="358828" y="35204"/>
                  <a:pt x="342900" y="38100"/>
                </a:cubicBezTo>
                <a:cubicBezTo>
                  <a:pt x="323899" y="41555"/>
                  <a:pt x="304996" y="46021"/>
                  <a:pt x="285750" y="47625"/>
                </a:cubicBezTo>
                <a:cubicBezTo>
                  <a:pt x="228710" y="52378"/>
                  <a:pt x="171450" y="53975"/>
                  <a:pt x="114300" y="57150"/>
                </a:cubicBezTo>
                <a:cubicBezTo>
                  <a:pt x="66675" y="73025"/>
                  <a:pt x="95250" y="69850"/>
                  <a:pt x="28575" y="47625"/>
                </a:cubicBezTo>
                <a:cubicBezTo>
                  <a:pt x="19050" y="44450"/>
                  <a:pt x="0" y="38100"/>
                  <a:pt x="0" y="38100"/>
                </a:cubicBezTo>
                <a:cubicBezTo>
                  <a:pt x="34925" y="34925"/>
                  <a:pt x="70014" y="33210"/>
                  <a:pt x="104775" y="28575"/>
                </a:cubicBezTo>
                <a:cubicBezTo>
                  <a:pt x="117751" y="26845"/>
                  <a:pt x="129784" y="19050"/>
                  <a:pt x="142875" y="19050"/>
                </a:cubicBezTo>
                <a:cubicBezTo>
                  <a:pt x="214341" y="19050"/>
                  <a:pt x="166461" y="30584"/>
                  <a:pt x="219075" y="38100"/>
                </a:cubicBezTo>
                <a:cubicBezTo>
                  <a:pt x="275999" y="46232"/>
                  <a:pt x="333375" y="50800"/>
                  <a:pt x="390525" y="57150"/>
                </a:cubicBezTo>
                <a:cubicBezTo>
                  <a:pt x="304676" y="78612"/>
                  <a:pt x="393995" y="63527"/>
                  <a:pt x="323850" y="57150"/>
                </a:cubicBezTo>
                <a:cubicBezTo>
                  <a:pt x="263690" y="51681"/>
                  <a:pt x="203200" y="50800"/>
                  <a:pt x="142875" y="47625"/>
                </a:cubicBezTo>
                <a:cubicBezTo>
                  <a:pt x="168275" y="44450"/>
                  <a:pt x="193775" y="41992"/>
                  <a:pt x="219075" y="38100"/>
                </a:cubicBezTo>
                <a:cubicBezTo>
                  <a:pt x="235076" y="35638"/>
                  <a:pt x="250577" y="30041"/>
                  <a:pt x="266700" y="28575"/>
                </a:cubicBezTo>
                <a:cubicBezTo>
                  <a:pt x="320546" y="23680"/>
                  <a:pt x="374650" y="22225"/>
                  <a:pt x="428625" y="19050"/>
                </a:cubicBezTo>
                <a:cubicBezTo>
                  <a:pt x="403225" y="15875"/>
                  <a:pt x="376192" y="19032"/>
                  <a:pt x="352425" y="9525"/>
                </a:cubicBezTo>
                <a:cubicBezTo>
                  <a:pt x="343103" y="5796"/>
                  <a:pt x="391040" y="0"/>
                  <a:pt x="381000" y="0"/>
                </a:cubicBezTo>
                <a:cubicBezTo>
                  <a:pt x="311078" y="0"/>
                  <a:pt x="241300" y="6350"/>
                  <a:pt x="171450" y="9525"/>
                </a:cubicBezTo>
                <a:cubicBezTo>
                  <a:pt x="257175" y="12700"/>
                  <a:pt x="343138" y="11926"/>
                  <a:pt x="428625" y="19050"/>
                </a:cubicBezTo>
                <a:cubicBezTo>
                  <a:pt x="438631" y="19884"/>
                  <a:pt x="409704" y="25817"/>
                  <a:pt x="400050" y="28575"/>
                </a:cubicBezTo>
                <a:cubicBezTo>
                  <a:pt x="387463" y="32171"/>
                  <a:pt x="374650" y="34925"/>
                  <a:pt x="361950" y="38100"/>
                </a:cubicBezTo>
                <a:cubicBezTo>
                  <a:pt x="152411" y="28122"/>
                  <a:pt x="228676" y="28575"/>
                  <a:pt x="133350" y="2857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10">
            <a:extLst>
              <a:ext uri="{FF2B5EF4-FFF2-40B4-BE49-F238E27FC236}">
                <a16:creationId xmlns:a16="http://schemas.microsoft.com/office/drawing/2014/main" id="{C54F5E28-BFBF-4797-BF10-1BE7BF69BBE4}"/>
              </a:ext>
            </a:extLst>
          </p:cNvPr>
          <p:cNvSpPr>
            <a:spLocks noChangeShapeType="1"/>
          </p:cNvSpPr>
          <p:nvPr/>
        </p:nvSpPr>
        <p:spPr bwMode="auto">
          <a:xfrm>
            <a:off x="2365957" y="3535959"/>
            <a:ext cx="57150" cy="571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1">
            <a:extLst>
              <a:ext uri="{FF2B5EF4-FFF2-40B4-BE49-F238E27FC236}">
                <a16:creationId xmlns:a16="http://schemas.microsoft.com/office/drawing/2014/main" id="{5FF1155D-3AB7-40DD-9648-C15161998BF4}"/>
              </a:ext>
            </a:extLst>
          </p:cNvPr>
          <p:cNvSpPr txBox="1">
            <a:spLocks noChangeArrowheads="1"/>
          </p:cNvSpPr>
          <p:nvPr/>
        </p:nvSpPr>
        <p:spPr bwMode="auto">
          <a:xfrm>
            <a:off x="1680157" y="1592859"/>
            <a:ext cx="9144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The Great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12">
            <a:extLst>
              <a:ext uri="{FF2B5EF4-FFF2-40B4-BE49-F238E27FC236}">
                <a16:creationId xmlns:a16="http://schemas.microsoft.com/office/drawing/2014/main" id="{79A6F43B-DCAE-4729-BFF8-5B15F6D7BC65}"/>
              </a:ext>
            </a:extLst>
          </p:cNvPr>
          <p:cNvSpPr txBox="1">
            <a:spLocks noChangeArrowheads="1"/>
          </p:cNvSpPr>
          <p:nvPr/>
        </p:nvSpPr>
        <p:spPr bwMode="auto">
          <a:xfrm>
            <a:off x="2594557" y="1707159"/>
            <a:ext cx="7429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Died 323bc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13">
            <a:extLst>
              <a:ext uri="{FF2B5EF4-FFF2-40B4-BE49-F238E27FC236}">
                <a16:creationId xmlns:a16="http://schemas.microsoft.com/office/drawing/2014/main" id="{5DD5B8C3-6072-4AFA-9960-3A51EDF7BA93}"/>
              </a:ext>
            </a:extLst>
          </p:cNvPr>
          <p:cNvSpPr txBox="1">
            <a:spLocks noChangeArrowheads="1"/>
          </p:cNvSpPr>
          <p:nvPr/>
        </p:nvSpPr>
        <p:spPr bwMode="auto">
          <a:xfrm>
            <a:off x="1337257" y="2364384"/>
            <a:ext cx="428625"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 yrs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14">
            <a:extLst>
              <a:ext uri="{FF2B5EF4-FFF2-40B4-BE49-F238E27FC236}">
                <a16:creationId xmlns:a16="http://schemas.microsoft.com/office/drawing/2014/main" id="{A694D9C7-B031-439F-8022-E55DBBDC58D7}"/>
              </a:ext>
            </a:extLst>
          </p:cNvPr>
          <p:cNvSpPr txBox="1">
            <a:spLocks noChangeArrowheads="1"/>
          </p:cNvSpPr>
          <p:nvPr/>
        </p:nvSpPr>
        <p:spPr bwMode="auto">
          <a:xfrm>
            <a:off x="1851607" y="2507259"/>
            <a:ext cx="228600" cy="904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endParaRPr kumimoji="0" lang="en-US" altLang="en-US" sz="1200" b="0" i="0" u="none" strike="noStrike" cap="none" normalizeH="0" baseline="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15">
            <a:extLst>
              <a:ext uri="{FF2B5EF4-FFF2-40B4-BE49-F238E27FC236}">
                <a16:creationId xmlns:a16="http://schemas.microsoft.com/office/drawing/2014/main" id="{9DEEE10D-3F11-4792-A51B-922CFEBF1C36}"/>
              </a:ext>
            </a:extLst>
          </p:cNvPr>
          <p:cNvSpPr txBox="1">
            <a:spLocks noChangeArrowheads="1"/>
          </p:cNvSpPr>
          <p:nvPr/>
        </p:nvSpPr>
        <p:spPr bwMode="auto">
          <a:xfrm>
            <a:off x="2137357" y="2497734"/>
            <a:ext cx="12001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Diodochi Wars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Box 11">
            <a:extLst>
              <a:ext uri="{FF2B5EF4-FFF2-40B4-BE49-F238E27FC236}">
                <a16:creationId xmlns:a16="http://schemas.microsoft.com/office/drawing/2014/main" id="{DDC51C24-50F8-434C-9A63-A995A52F045F}"/>
              </a:ext>
            </a:extLst>
          </p:cNvPr>
          <p:cNvSpPr txBox="1"/>
          <p:nvPr/>
        </p:nvSpPr>
        <p:spPr>
          <a:xfrm>
            <a:off x="4740901" y="1364724"/>
            <a:ext cx="6828638" cy="3785652"/>
          </a:xfrm>
          <a:prstGeom prst="rect">
            <a:avLst/>
          </a:prstGeom>
          <a:noFill/>
        </p:spPr>
        <p:txBody>
          <a:bodyPr wrap="square" rtlCol="0">
            <a:spAutoFit/>
          </a:bodyPr>
          <a:lstStyle/>
          <a:p>
            <a:r>
              <a:rPr lang="en-US" sz="1600" dirty="0">
                <a:latin typeface="Arial Narrow" panose="020B0606020202030204" pitchFamily="34" charset="0"/>
              </a:rPr>
              <a:t>When we go into that history, historically, is it that simple? How many generals take over Alexander’s empire after his death? Many. We haven’t counted but there are many. At least a couple dozen. His empire is divided into many parts. These (</a:t>
            </a:r>
            <a:r>
              <a:rPr lang="en-US" sz="1600" dirty="0" err="1">
                <a:latin typeface="Arial Narrow" panose="020B0606020202030204" pitchFamily="34" charset="0"/>
              </a:rPr>
              <a:t>Seleucus</a:t>
            </a:r>
            <a:r>
              <a:rPr lang="en-US" sz="1600" dirty="0">
                <a:latin typeface="Arial Narrow" panose="020B0606020202030204" pitchFamily="34" charset="0"/>
              </a:rPr>
              <a:t>, Ptolemy, </a:t>
            </a:r>
            <a:r>
              <a:rPr lang="en-US" sz="1600" dirty="0" err="1">
                <a:latin typeface="Arial Narrow" panose="020B0606020202030204" pitchFamily="34" charset="0"/>
              </a:rPr>
              <a:t>Cassander</a:t>
            </a:r>
            <a:r>
              <a:rPr lang="en-US" sz="1600" dirty="0">
                <a:latin typeface="Arial Narrow" panose="020B0606020202030204" pitchFamily="34" charset="0"/>
              </a:rPr>
              <a:t>, Lysimachus) aren’t even the most powerful. When Alexander the great died, </a:t>
            </a:r>
            <a:r>
              <a:rPr lang="en-US" sz="1600" dirty="0" err="1">
                <a:latin typeface="Arial Narrow" panose="020B0606020202030204" pitchFamily="34" charset="0"/>
              </a:rPr>
              <a:t>Cassander</a:t>
            </a:r>
            <a:r>
              <a:rPr lang="en-US" sz="1600" dirty="0">
                <a:latin typeface="Arial Narrow" panose="020B0606020202030204" pitchFamily="34" charset="0"/>
              </a:rPr>
              <a:t> was given nothing, he was only a boy. </a:t>
            </a:r>
            <a:r>
              <a:rPr lang="en-US" sz="1600" dirty="0" err="1">
                <a:latin typeface="Arial Narrow" panose="020B0606020202030204" pitchFamily="34" charset="0"/>
              </a:rPr>
              <a:t>Seleucus</a:t>
            </a:r>
            <a:r>
              <a:rPr lang="en-US" sz="1600" dirty="0">
                <a:latin typeface="Arial Narrow" panose="020B0606020202030204" pitchFamily="34" charset="0"/>
              </a:rPr>
              <a:t> had nothing. Ptolemy took Egypt. I think Lysimachus took something, but there were other generals. Perdikis, Antipater, particularly another known is </a:t>
            </a:r>
            <a:r>
              <a:rPr lang="en-US" sz="1600" dirty="0" err="1">
                <a:latin typeface="Arial Narrow" panose="020B0606020202030204" pitchFamily="34" charset="0"/>
              </a:rPr>
              <a:t>Antigonus</a:t>
            </a:r>
            <a:r>
              <a:rPr lang="en-US" sz="1600" dirty="0">
                <a:latin typeface="Arial Narrow" panose="020B0606020202030204" pitchFamily="34" charset="0"/>
              </a:rPr>
              <a:t>. There were powerful generals who took over Alexander the Great’s empire. A few are the most powerful, and then the others who carved out little territories. It took 22 years from the death of Alexander in 323 BC to the rising up of these 4 generals (</a:t>
            </a:r>
            <a:r>
              <a:rPr lang="en-US" sz="1600" dirty="0" err="1">
                <a:latin typeface="Arial Narrow" panose="020B0606020202030204" pitchFamily="34" charset="0"/>
              </a:rPr>
              <a:t>Seleucus</a:t>
            </a:r>
            <a:r>
              <a:rPr lang="en-US" sz="1600" dirty="0">
                <a:latin typeface="Arial Narrow" panose="020B0606020202030204" pitchFamily="34" charset="0"/>
              </a:rPr>
              <a:t>, Ptolemy, </a:t>
            </a:r>
            <a:r>
              <a:rPr lang="en-US" sz="1600" dirty="0" err="1">
                <a:latin typeface="Arial Narrow" panose="020B0606020202030204" pitchFamily="34" charset="0"/>
              </a:rPr>
              <a:t>Cassander</a:t>
            </a:r>
            <a:r>
              <a:rPr lang="en-US" sz="1600" dirty="0">
                <a:latin typeface="Arial Narrow" panose="020B0606020202030204" pitchFamily="34" charset="0"/>
              </a:rPr>
              <a:t>, Lysimachus) in 301BC. So this is 22 years of history between the horn being broken and 4 horns rising up. 22 years that Daniel skips. In that 22 years, there are 4 wars known as the Diadochi. The Diadochi Wars, that divide up that empire. They will fight over it until just 4 are left (</a:t>
            </a:r>
            <a:r>
              <a:rPr lang="en-US" sz="1600" dirty="0" err="1">
                <a:latin typeface="Arial Narrow" panose="020B0606020202030204" pitchFamily="34" charset="0"/>
              </a:rPr>
              <a:t>Seleucus</a:t>
            </a:r>
            <a:r>
              <a:rPr lang="en-US" sz="1600" dirty="0">
                <a:latin typeface="Arial Narrow" panose="020B0606020202030204" pitchFamily="34" charset="0"/>
              </a:rPr>
              <a:t>, Ptolemy, </a:t>
            </a:r>
            <a:r>
              <a:rPr lang="en-US" sz="1600" dirty="0" err="1">
                <a:latin typeface="Arial Narrow" panose="020B0606020202030204" pitchFamily="34" charset="0"/>
              </a:rPr>
              <a:t>Cassander</a:t>
            </a:r>
            <a:r>
              <a:rPr lang="en-US" sz="1600" dirty="0">
                <a:latin typeface="Arial Narrow" panose="020B0606020202030204" pitchFamily="34" charset="0"/>
              </a:rPr>
              <a:t>, Lysimachus). </a:t>
            </a:r>
          </a:p>
          <a:p>
            <a:r>
              <a:rPr lang="en-US" sz="1600" dirty="0">
                <a:latin typeface="Arial Narrow" panose="020B0606020202030204" pitchFamily="34" charset="0"/>
              </a:rPr>
              <a:t> </a:t>
            </a:r>
          </a:p>
        </p:txBody>
      </p:sp>
    </p:spTree>
    <p:extLst>
      <p:ext uri="{BB962C8B-B14F-4D97-AF65-F5344CB8AC3E}">
        <p14:creationId xmlns:p14="http://schemas.microsoft.com/office/powerpoint/2010/main" val="14979717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6056F58-70C2-423B-9A21-82655D2A9B9D}"/>
              </a:ext>
            </a:extLst>
          </p:cNvPr>
          <p:cNvSpPr>
            <a:spLocks noGrp="1"/>
          </p:cNvSpPr>
          <p:nvPr>
            <p:ph type="sldNum" sz="quarter" idx="12"/>
          </p:nvPr>
        </p:nvSpPr>
        <p:spPr/>
        <p:txBody>
          <a:bodyPr/>
          <a:lstStyle/>
          <a:p>
            <a:fld id="{1E1B8BD3-EEEF-4896-BEE3-06C250004F3C}" type="slidenum">
              <a:rPr lang="en-US" smtClean="0"/>
              <a:pPr/>
              <a:t>23</a:t>
            </a:fld>
            <a:endParaRPr lang="en-US" dirty="0"/>
          </a:p>
        </p:txBody>
      </p:sp>
      <p:pic>
        <p:nvPicPr>
          <p:cNvPr id="14339" name="Picture 3">
            <a:extLst>
              <a:ext uri="{FF2B5EF4-FFF2-40B4-BE49-F238E27FC236}">
                <a16:creationId xmlns:a16="http://schemas.microsoft.com/office/drawing/2014/main" id="{527BBEE1-244C-4729-AF49-84DDDF0031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872897" y="1944571"/>
            <a:ext cx="25717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 name="Freeform 4">
            <a:extLst>
              <a:ext uri="{FF2B5EF4-FFF2-40B4-BE49-F238E27FC236}">
                <a16:creationId xmlns:a16="http://schemas.microsoft.com/office/drawing/2014/main" id="{A3BB375D-0EF5-4C40-9E2C-7C2E343A7B75}"/>
              </a:ext>
            </a:extLst>
          </p:cNvPr>
          <p:cNvSpPr>
            <a:spLocks/>
          </p:cNvSpPr>
          <p:nvPr/>
        </p:nvSpPr>
        <p:spPr bwMode="auto">
          <a:xfrm>
            <a:off x="5103085" y="2563696"/>
            <a:ext cx="723900" cy="1323975"/>
          </a:xfrm>
          <a:custGeom>
            <a:avLst/>
            <a:gdLst>
              <a:gd name="T0" fmla="*/ 219075 w 219075"/>
              <a:gd name="T1" fmla="*/ 0 h 885825"/>
              <a:gd name="T2" fmla="*/ 190500 w 219075"/>
              <a:gd name="T3" fmla="*/ 9525 h 885825"/>
              <a:gd name="T4" fmla="*/ 133350 w 219075"/>
              <a:gd name="T5" fmla="*/ 66675 h 885825"/>
              <a:gd name="T6" fmla="*/ 104775 w 219075"/>
              <a:gd name="T7" fmla="*/ 95250 h 885825"/>
              <a:gd name="T8" fmla="*/ 66675 w 219075"/>
              <a:gd name="T9" fmla="*/ 152400 h 885825"/>
              <a:gd name="T10" fmla="*/ 47625 w 219075"/>
              <a:gd name="T11" fmla="*/ 180975 h 885825"/>
              <a:gd name="T12" fmla="*/ 38100 w 219075"/>
              <a:gd name="T13" fmla="*/ 219075 h 885825"/>
              <a:gd name="T14" fmla="*/ 9525 w 219075"/>
              <a:gd name="T15" fmla="*/ 304800 h 885825"/>
              <a:gd name="T16" fmla="*/ 0 w 219075"/>
              <a:gd name="T17" fmla="*/ 342900 h 885825"/>
              <a:gd name="T18" fmla="*/ 9525 w 219075"/>
              <a:gd name="T19" fmla="*/ 552450 h 885825"/>
              <a:gd name="T20" fmla="*/ 28575 w 219075"/>
              <a:gd name="T21" fmla="*/ 609600 h 885825"/>
              <a:gd name="T22" fmla="*/ 57150 w 219075"/>
              <a:gd name="T23" fmla="*/ 695325 h 885825"/>
              <a:gd name="T24" fmla="*/ 76200 w 219075"/>
              <a:gd name="T25" fmla="*/ 733425 h 885825"/>
              <a:gd name="T26" fmla="*/ 95250 w 219075"/>
              <a:gd name="T27" fmla="*/ 762000 h 885825"/>
              <a:gd name="T28" fmla="*/ 133350 w 219075"/>
              <a:gd name="T29" fmla="*/ 790575 h 885825"/>
              <a:gd name="T30" fmla="*/ 190500 w 219075"/>
              <a:gd name="T31" fmla="*/ 838200 h 885825"/>
              <a:gd name="T32" fmla="*/ 219075 w 219075"/>
              <a:gd name="T33" fmla="*/ 885825 h 885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9075" h="885825">
                <a:moveTo>
                  <a:pt x="219075" y="0"/>
                </a:moveTo>
                <a:cubicBezTo>
                  <a:pt x="209550" y="3175"/>
                  <a:pt x="198425" y="3361"/>
                  <a:pt x="190500" y="9525"/>
                </a:cubicBezTo>
                <a:cubicBezTo>
                  <a:pt x="169234" y="26065"/>
                  <a:pt x="152400" y="47625"/>
                  <a:pt x="133350" y="66675"/>
                </a:cubicBezTo>
                <a:cubicBezTo>
                  <a:pt x="123825" y="76200"/>
                  <a:pt x="114300" y="85725"/>
                  <a:pt x="104775" y="95250"/>
                </a:cubicBezTo>
                <a:cubicBezTo>
                  <a:pt x="88586" y="111439"/>
                  <a:pt x="79375" y="133350"/>
                  <a:pt x="66675" y="152400"/>
                </a:cubicBezTo>
                <a:cubicBezTo>
                  <a:pt x="60325" y="161925"/>
                  <a:pt x="47625" y="180975"/>
                  <a:pt x="47625" y="180975"/>
                </a:cubicBezTo>
                <a:cubicBezTo>
                  <a:pt x="44450" y="193675"/>
                  <a:pt x="41862" y="206536"/>
                  <a:pt x="38100" y="219075"/>
                </a:cubicBezTo>
                <a:cubicBezTo>
                  <a:pt x="38100" y="219075"/>
                  <a:pt x="14288" y="290512"/>
                  <a:pt x="9525" y="304800"/>
                </a:cubicBezTo>
                <a:cubicBezTo>
                  <a:pt x="5385" y="317219"/>
                  <a:pt x="3175" y="330200"/>
                  <a:pt x="0" y="342900"/>
                </a:cubicBezTo>
                <a:cubicBezTo>
                  <a:pt x="3175" y="412750"/>
                  <a:pt x="2076" y="482926"/>
                  <a:pt x="9525" y="552450"/>
                </a:cubicBezTo>
                <a:cubicBezTo>
                  <a:pt x="11664" y="572416"/>
                  <a:pt x="22225" y="590550"/>
                  <a:pt x="28575" y="609600"/>
                </a:cubicBezTo>
                <a:cubicBezTo>
                  <a:pt x="38100" y="638175"/>
                  <a:pt x="47625" y="666750"/>
                  <a:pt x="57150" y="695325"/>
                </a:cubicBezTo>
                <a:cubicBezTo>
                  <a:pt x="61640" y="708795"/>
                  <a:pt x="69155" y="721097"/>
                  <a:pt x="76200" y="733425"/>
                </a:cubicBezTo>
                <a:cubicBezTo>
                  <a:pt x="81880" y="743364"/>
                  <a:pt x="87155" y="753905"/>
                  <a:pt x="95250" y="762000"/>
                </a:cubicBezTo>
                <a:cubicBezTo>
                  <a:pt x="106475" y="773225"/>
                  <a:pt x="121297" y="780244"/>
                  <a:pt x="133350" y="790575"/>
                </a:cubicBezTo>
                <a:cubicBezTo>
                  <a:pt x="197522" y="845580"/>
                  <a:pt x="127345" y="796096"/>
                  <a:pt x="190500" y="838200"/>
                </a:cubicBezTo>
                <a:cubicBezTo>
                  <a:pt x="202865" y="875294"/>
                  <a:pt x="192925" y="859675"/>
                  <a:pt x="219075" y="885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Control 5">
            <a:extLst>
              <a:ext uri="{FF2B5EF4-FFF2-40B4-BE49-F238E27FC236}">
                <a16:creationId xmlns:a16="http://schemas.microsoft.com/office/drawing/2014/main" id="{82EE0996-C1C1-447E-A17A-E9B6ACA46494}"/>
              </a:ext>
            </a:extLst>
          </p:cNvPr>
          <p:cNvSpPr>
            <a:spLocks noChangeArrowheads="1" noChangeShapeType="1"/>
          </p:cNvSpPr>
          <p:nvPr/>
        </p:nvSpPr>
        <p:spPr bwMode="auto">
          <a:xfrm>
            <a:off x="6202429" y="3306646"/>
            <a:ext cx="824702" cy="1600200"/>
          </a:xfrm>
          <a:prstGeom prst="rect">
            <a:avLst/>
          </a:prstGeom>
          <a:noFill/>
          <a:ln>
            <a:noFill/>
          </a:ln>
          <a:effectLst/>
          <a:extLst>
            <a:ext uri="{91240B29-F687-4F45-9708-019B960494DF}">
              <a14:hiddenLine xmlns:a14="http://schemas.microsoft.com/office/drawing/2010/main" w="25400" algn="ctr">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Seleucus</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Ptolemy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Cassander</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Lysimachus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4342" name="Picture 6">
            <a:extLst>
              <a:ext uri="{FF2B5EF4-FFF2-40B4-BE49-F238E27FC236}">
                <a16:creationId xmlns:a16="http://schemas.microsoft.com/office/drawing/2014/main" id="{096A2530-7B1A-4B11-B494-69C6C3CDD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941285" y="3430471"/>
            <a:ext cx="163512"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4343" name="Picture 7">
            <a:extLst>
              <a:ext uri="{FF2B5EF4-FFF2-40B4-BE49-F238E27FC236}">
                <a16:creationId xmlns:a16="http://schemas.microsoft.com/office/drawing/2014/main" id="{DFC9D082-85FF-46AC-94C2-389831E4A8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941285" y="3773371"/>
            <a:ext cx="163512"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4344" name="Picture 8">
            <a:extLst>
              <a:ext uri="{FF2B5EF4-FFF2-40B4-BE49-F238E27FC236}">
                <a16:creationId xmlns:a16="http://schemas.microsoft.com/office/drawing/2014/main" id="{74076B38-61FE-4692-8CAC-0EA2E109BD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941285" y="4116271"/>
            <a:ext cx="163512"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4345" name="Picture 9">
            <a:extLst>
              <a:ext uri="{FF2B5EF4-FFF2-40B4-BE49-F238E27FC236}">
                <a16:creationId xmlns:a16="http://schemas.microsoft.com/office/drawing/2014/main" id="{E59044D5-B08E-44C2-A248-3D494F6CD7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941285" y="4459171"/>
            <a:ext cx="163512"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6" name="Freeform 10">
            <a:extLst>
              <a:ext uri="{FF2B5EF4-FFF2-40B4-BE49-F238E27FC236}">
                <a16:creationId xmlns:a16="http://schemas.microsoft.com/office/drawing/2014/main" id="{4ED9B435-5798-443E-AC49-26154356ED03}"/>
              </a:ext>
            </a:extLst>
          </p:cNvPr>
          <p:cNvSpPr>
            <a:spLocks/>
          </p:cNvSpPr>
          <p:nvPr/>
        </p:nvSpPr>
        <p:spPr bwMode="auto">
          <a:xfrm rot="-1127447">
            <a:off x="4807810" y="2401771"/>
            <a:ext cx="438150" cy="85725"/>
          </a:xfrm>
          <a:custGeom>
            <a:avLst/>
            <a:gdLst>
              <a:gd name="T0" fmla="*/ 57150 w 438631"/>
              <a:gd name="T1" fmla="*/ 38100 h 85725"/>
              <a:gd name="T2" fmla="*/ 85725 w 438631"/>
              <a:gd name="T3" fmla="*/ 47625 h 85725"/>
              <a:gd name="T4" fmla="*/ 114300 w 438631"/>
              <a:gd name="T5" fmla="*/ 66675 h 85725"/>
              <a:gd name="T6" fmla="*/ 209550 w 438631"/>
              <a:gd name="T7" fmla="*/ 57150 h 85725"/>
              <a:gd name="T8" fmla="*/ 238125 w 438631"/>
              <a:gd name="T9" fmla="*/ 47625 h 85725"/>
              <a:gd name="T10" fmla="*/ 266700 w 438631"/>
              <a:gd name="T11" fmla="*/ 19050 h 85725"/>
              <a:gd name="T12" fmla="*/ 323850 w 438631"/>
              <a:gd name="T13" fmla="*/ 66675 h 85725"/>
              <a:gd name="T14" fmla="*/ 361950 w 438631"/>
              <a:gd name="T15" fmla="*/ 76200 h 85725"/>
              <a:gd name="T16" fmla="*/ 352425 w 438631"/>
              <a:gd name="T17" fmla="*/ 9525 h 85725"/>
              <a:gd name="T18" fmla="*/ 323850 w 438631"/>
              <a:gd name="T19" fmla="*/ 28575 h 85725"/>
              <a:gd name="T20" fmla="*/ 295275 w 438631"/>
              <a:gd name="T21" fmla="*/ 38100 h 85725"/>
              <a:gd name="T22" fmla="*/ 257175 w 438631"/>
              <a:gd name="T23" fmla="*/ 28575 h 85725"/>
              <a:gd name="T24" fmla="*/ 228600 w 438631"/>
              <a:gd name="T25" fmla="*/ 19050 h 85725"/>
              <a:gd name="T26" fmla="*/ 171450 w 438631"/>
              <a:gd name="T27" fmla="*/ 28575 h 85725"/>
              <a:gd name="T28" fmla="*/ 142875 w 438631"/>
              <a:gd name="T29" fmla="*/ 47625 h 85725"/>
              <a:gd name="T30" fmla="*/ 104775 w 438631"/>
              <a:gd name="T31" fmla="*/ 66675 h 85725"/>
              <a:gd name="T32" fmla="*/ 133350 w 438631"/>
              <a:gd name="T33" fmla="*/ 57150 h 85725"/>
              <a:gd name="T34" fmla="*/ 228600 w 438631"/>
              <a:gd name="T35" fmla="*/ 38100 h 85725"/>
              <a:gd name="T36" fmla="*/ 333375 w 438631"/>
              <a:gd name="T37" fmla="*/ 47625 h 85725"/>
              <a:gd name="T38" fmla="*/ 361950 w 438631"/>
              <a:gd name="T39" fmla="*/ 66675 h 85725"/>
              <a:gd name="T40" fmla="*/ 247650 w 438631"/>
              <a:gd name="T41" fmla="*/ 76200 h 85725"/>
              <a:gd name="T42" fmla="*/ 85725 w 438631"/>
              <a:gd name="T43" fmla="*/ 85725 h 85725"/>
              <a:gd name="T44" fmla="*/ 114300 w 438631"/>
              <a:gd name="T45" fmla="*/ 76200 h 85725"/>
              <a:gd name="T46" fmla="*/ 171450 w 438631"/>
              <a:gd name="T47" fmla="*/ 28575 h 85725"/>
              <a:gd name="T48" fmla="*/ 333375 w 438631"/>
              <a:gd name="T49" fmla="*/ 19050 h 85725"/>
              <a:gd name="T50" fmla="*/ 361950 w 438631"/>
              <a:gd name="T51" fmla="*/ 9525 h 85725"/>
              <a:gd name="T52" fmla="*/ 390525 w 438631"/>
              <a:gd name="T53" fmla="*/ 28575 h 85725"/>
              <a:gd name="T54" fmla="*/ 342900 w 438631"/>
              <a:gd name="T55" fmla="*/ 38100 h 85725"/>
              <a:gd name="T56" fmla="*/ 285750 w 438631"/>
              <a:gd name="T57" fmla="*/ 47625 h 85725"/>
              <a:gd name="T58" fmla="*/ 114300 w 438631"/>
              <a:gd name="T59" fmla="*/ 57150 h 85725"/>
              <a:gd name="T60" fmla="*/ 28575 w 438631"/>
              <a:gd name="T61" fmla="*/ 47625 h 85725"/>
              <a:gd name="T62" fmla="*/ 0 w 438631"/>
              <a:gd name="T63" fmla="*/ 38100 h 85725"/>
              <a:gd name="T64" fmla="*/ 104775 w 438631"/>
              <a:gd name="T65" fmla="*/ 28575 h 85725"/>
              <a:gd name="T66" fmla="*/ 142875 w 438631"/>
              <a:gd name="T67" fmla="*/ 19050 h 85725"/>
              <a:gd name="T68" fmla="*/ 219075 w 438631"/>
              <a:gd name="T69" fmla="*/ 38100 h 85725"/>
              <a:gd name="T70" fmla="*/ 390525 w 438631"/>
              <a:gd name="T71" fmla="*/ 57150 h 85725"/>
              <a:gd name="T72" fmla="*/ 323850 w 438631"/>
              <a:gd name="T73" fmla="*/ 57150 h 85725"/>
              <a:gd name="T74" fmla="*/ 142875 w 438631"/>
              <a:gd name="T75" fmla="*/ 47625 h 85725"/>
              <a:gd name="T76" fmla="*/ 219075 w 438631"/>
              <a:gd name="T77" fmla="*/ 38100 h 85725"/>
              <a:gd name="T78" fmla="*/ 266700 w 438631"/>
              <a:gd name="T79" fmla="*/ 28575 h 85725"/>
              <a:gd name="T80" fmla="*/ 428625 w 438631"/>
              <a:gd name="T81" fmla="*/ 19050 h 85725"/>
              <a:gd name="T82" fmla="*/ 352425 w 438631"/>
              <a:gd name="T83" fmla="*/ 9525 h 85725"/>
              <a:gd name="T84" fmla="*/ 381000 w 438631"/>
              <a:gd name="T85" fmla="*/ 0 h 85725"/>
              <a:gd name="T86" fmla="*/ 171450 w 438631"/>
              <a:gd name="T87" fmla="*/ 9525 h 85725"/>
              <a:gd name="T88" fmla="*/ 428625 w 438631"/>
              <a:gd name="T89" fmla="*/ 19050 h 85725"/>
              <a:gd name="T90" fmla="*/ 400050 w 438631"/>
              <a:gd name="T91" fmla="*/ 28575 h 85725"/>
              <a:gd name="T92" fmla="*/ 361950 w 438631"/>
              <a:gd name="T93" fmla="*/ 38100 h 85725"/>
              <a:gd name="T94" fmla="*/ 133350 w 438631"/>
              <a:gd name="T95" fmla="*/ 28575 h 85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8631" h="85725">
                <a:moveTo>
                  <a:pt x="57150" y="38100"/>
                </a:moveTo>
                <a:cubicBezTo>
                  <a:pt x="66675" y="41275"/>
                  <a:pt x="76745" y="43135"/>
                  <a:pt x="85725" y="47625"/>
                </a:cubicBezTo>
                <a:cubicBezTo>
                  <a:pt x="95964" y="52745"/>
                  <a:pt x="102886" y="65797"/>
                  <a:pt x="114300" y="66675"/>
                </a:cubicBezTo>
                <a:cubicBezTo>
                  <a:pt x="146114" y="69122"/>
                  <a:pt x="177800" y="60325"/>
                  <a:pt x="209550" y="57150"/>
                </a:cubicBezTo>
                <a:cubicBezTo>
                  <a:pt x="219075" y="53975"/>
                  <a:pt x="229771" y="53194"/>
                  <a:pt x="238125" y="47625"/>
                </a:cubicBezTo>
                <a:cubicBezTo>
                  <a:pt x="249333" y="40153"/>
                  <a:pt x="253413" y="21265"/>
                  <a:pt x="266700" y="19050"/>
                </a:cubicBezTo>
                <a:cubicBezTo>
                  <a:pt x="279661" y="16890"/>
                  <a:pt x="318741" y="63756"/>
                  <a:pt x="323850" y="66675"/>
                </a:cubicBezTo>
                <a:cubicBezTo>
                  <a:pt x="335216" y="73170"/>
                  <a:pt x="349250" y="73025"/>
                  <a:pt x="361950" y="76200"/>
                </a:cubicBezTo>
                <a:cubicBezTo>
                  <a:pt x="368132" y="57654"/>
                  <a:pt x="387043" y="23372"/>
                  <a:pt x="352425" y="9525"/>
                </a:cubicBezTo>
                <a:cubicBezTo>
                  <a:pt x="341796" y="5273"/>
                  <a:pt x="334089" y="23455"/>
                  <a:pt x="323850" y="28575"/>
                </a:cubicBezTo>
                <a:cubicBezTo>
                  <a:pt x="314870" y="33065"/>
                  <a:pt x="304800" y="34925"/>
                  <a:pt x="295275" y="38100"/>
                </a:cubicBezTo>
                <a:cubicBezTo>
                  <a:pt x="282575" y="34925"/>
                  <a:pt x="269762" y="32171"/>
                  <a:pt x="257175" y="28575"/>
                </a:cubicBezTo>
                <a:cubicBezTo>
                  <a:pt x="247521" y="25817"/>
                  <a:pt x="238640" y="19050"/>
                  <a:pt x="228600" y="19050"/>
                </a:cubicBezTo>
                <a:cubicBezTo>
                  <a:pt x="209287" y="19050"/>
                  <a:pt x="190500" y="25400"/>
                  <a:pt x="171450" y="28575"/>
                </a:cubicBezTo>
                <a:cubicBezTo>
                  <a:pt x="161925" y="34925"/>
                  <a:pt x="153840" y="44336"/>
                  <a:pt x="142875" y="47625"/>
                </a:cubicBezTo>
                <a:cubicBezTo>
                  <a:pt x="85270" y="64906"/>
                  <a:pt x="46400" y="47217"/>
                  <a:pt x="104775" y="66675"/>
                </a:cubicBezTo>
                <a:cubicBezTo>
                  <a:pt x="114300" y="63500"/>
                  <a:pt x="123505" y="59119"/>
                  <a:pt x="133350" y="57150"/>
                </a:cubicBezTo>
                <a:cubicBezTo>
                  <a:pt x="242799" y="35260"/>
                  <a:pt x="164042" y="59619"/>
                  <a:pt x="228600" y="38100"/>
                </a:cubicBezTo>
                <a:cubicBezTo>
                  <a:pt x="263525" y="41275"/>
                  <a:pt x="299084" y="40277"/>
                  <a:pt x="333375" y="47625"/>
                </a:cubicBezTo>
                <a:cubicBezTo>
                  <a:pt x="344569" y="50024"/>
                  <a:pt x="372810" y="63055"/>
                  <a:pt x="361950" y="66675"/>
                </a:cubicBezTo>
                <a:cubicBezTo>
                  <a:pt x="325680" y="78765"/>
                  <a:pt x="285791" y="73570"/>
                  <a:pt x="247650" y="76200"/>
                </a:cubicBezTo>
                <a:cubicBezTo>
                  <a:pt x="193710" y="79920"/>
                  <a:pt x="139700" y="82550"/>
                  <a:pt x="85725" y="85725"/>
                </a:cubicBezTo>
                <a:cubicBezTo>
                  <a:pt x="95250" y="82550"/>
                  <a:pt x="105946" y="81769"/>
                  <a:pt x="114300" y="76200"/>
                </a:cubicBezTo>
                <a:cubicBezTo>
                  <a:pt x="127815" y="67190"/>
                  <a:pt x="151345" y="31591"/>
                  <a:pt x="171450" y="28575"/>
                </a:cubicBezTo>
                <a:cubicBezTo>
                  <a:pt x="224920" y="20554"/>
                  <a:pt x="279400" y="22225"/>
                  <a:pt x="333375" y="19050"/>
                </a:cubicBezTo>
                <a:cubicBezTo>
                  <a:pt x="342900" y="15875"/>
                  <a:pt x="352046" y="7874"/>
                  <a:pt x="361950" y="9525"/>
                </a:cubicBezTo>
                <a:cubicBezTo>
                  <a:pt x="373242" y="11407"/>
                  <a:pt x="396875" y="19050"/>
                  <a:pt x="390525" y="28575"/>
                </a:cubicBezTo>
                <a:cubicBezTo>
                  <a:pt x="381545" y="42045"/>
                  <a:pt x="358828" y="35204"/>
                  <a:pt x="342900" y="38100"/>
                </a:cubicBezTo>
                <a:cubicBezTo>
                  <a:pt x="323899" y="41555"/>
                  <a:pt x="304996" y="46021"/>
                  <a:pt x="285750" y="47625"/>
                </a:cubicBezTo>
                <a:cubicBezTo>
                  <a:pt x="228710" y="52378"/>
                  <a:pt x="171450" y="53975"/>
                  <a:pt x="114300" y="57150"/>
                </a:cubicBezTo>
                <a:cubicBezTo>
                  <a:pt x="66675" y="73025"/>
                  <a:pt x="95250" y="69850"/>
                  <a:pt x="28575" y="47625"/>
                </a:cubicBezTo>
                <a:cubicBezTo>
                  <a:pt x="19050" y="44450"/>
                  <a:pt x="0" y="38100"/>
                  <a:pt x="0" y="38100"/>
                </a:cubicBezTo>
                <a:cubicBezTo>
                  <a:pt x="34925" y="34925"/>
                  <a:pt x="70014" y="33210"/>
                  <a:pt x="104775" y="28575"/>
                </a:cubicBezTo>
                <a:cubicBezTo>
                  <a:pt x="117751" y="26845"/>
                  <a:pt x="129784" y="19050"/>
                  <a:pt x="142875" y="19050"/>
                </a:cubicBezTo>
                <a:cubicBezTo>
                  <a:pt x="214341" y="19050"/>
                  <a:pt x="166461" y="30584"/>
                  <a:pt x="219075" y="38100"/>
                </a:cubicBezTo>
                <a:cubicBezTo>
                  <a:pt x="275999" y="46232"/>
                  <a:pt x="333375" y="50800"/>
                  <a:pt x="390525" y="57150"/>
                </a:cubicBezTo>
                <a:cubicBezTo>
                  <a:pt x="304676" y="78612"/>
                  <a:pt x="393995" y="63527"/>
                  <a:pt x="323850" y="57150"/>
                </a:cubicBezTo>
                <a:cubicBezTo>
                  <a:pt x="263690" y="51681"/>
                  <a:pt x="203200" y="50800"/>
                  <a:pt x="142875" y="47625"/>
                </a:cubicBezTo>
                <a:cubicBezTo>
                  <a:pt x="168275" y="44450"/>
                  <a:pt x="193775" y="41992"/>
                  <a:pt x="219075" y="38100"/>
                </a:cubicBezTo>
                <a:cubicBezTo>
                  <a:pt x="235076" y="35638"/>
                  <a:pt x="250577" y="30041"/>
                  <a:pt x="266700" y="28575"/>
                </a:cubicBezTo>
                <a:cubicBezTo>
                  <a:pt x="320546" y="23680"/>
                  <a:pt x="374650" y="22225"/>
                  <a:pt x="428625" y="19050"/>
                </a:cubicBezTo>
                <a:cubicBezTo>
                  <a:pt x="403225" y="15875"/>
                  <a:pt x="376192" y="19032"/>
                  <a:pt x="352425" y="9525"/>
                </a:cubicBezTo>
                <a:cubicBezTo>
                  <a:pt x="343103" y="5796"/>
                  <a:pt x="391040" y="0"/>
                  <a:pt x="381000" y="0"/>
                </a:cubicBezTo>
                <a:cubicBezTo>
                  <a:pt x="311078" y="0"/>
                  <a:pt x="241300" y="6350"/>
                  <a:pt x="171450" y="9525"/>
                </a:cubicBezTo>
                <a:cubicBezTo>
                  <a:pt x="257175" y="12700"/>
                  <a:pt x="343138" y="11926"/>
                  <a:pt x="428625" y="19050"/>
                </a:cubicBezTo>
                <a:cubicBezTo>
                  <a:pt x="438631" y="19884"/>
                  <a:pt x="409704" y="25817"/>
                  <a:pt x="400050" y="28575"/>
                </a:cubicBezTo>
                <a:cubicBezTo>
                  <a:pt x="387463" y="32171"/>
                  <a:pt x="374650" y="34925"/>
                  <a:pt x="361950" y="38100"/>
                </a:cubicBezTo>
                <a:cubicBezTo>
                  <a:pt x="152411" y="28122"/>
                  <a:pt x="228676" y="28575"/>
                  <a:pt x="133350" y="2857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11">
            <a:extLst>
              <a:ext uri="{FF2B5EF4-FFF2-40B4-BE49-F238E27FC236}">
                <a16:creationId xmlns:a16="http://schemas.microsoft.com/office/drawing/2014/main" id="{78F970FA-FCB9-4FE3-BBED-43F023BDF236}"/>
              </a:ext>
            </a:extLst>
          </p:cNvPr>
          <p:cNvSpPr>
            <a:spLocks noChangeShapeType="1"/>
          </p:cNvSpPr>
          <p:nvPr/>
        </p:nvSpPr>
        <p:spPr bwMode="auto">
          <a:xfrm>
            <a:off x="5826985" y="3887671"/>
            <a:ext cx="57150" cy="571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12">
            <a:extLst>
              <a:ext uri="{FF2B5EF4-FFF2-40B4-BE49-F238E27FC236}">
                <a16:creationId xmlns:a16="http://schemas.microsoft.com/office/drawing/2014/main" id="{185B04A4-9C62-40D4-8570-A77B3BA66E39}"/>
              </a:ext>
            </a:extLst>
          </p:cNvPr>
          <p:cNvSpPr txBox="1">
            <a:spLocks noChangeArrowheads="1"/>
          </p:cNvSpPr>
          <p:nvPr/>
        </p:nvSpPr>
        <p:spPr bwMode="auto">
          <a:xfrm>
            <a:off x="5141185" y="1944571"/>
            <a:ext cx="9144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The Great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13">
            <a:extLst>
              <a:ext uri="{FF2B5EF4-FFF2-40B4-BE49-F238E27FC236}">
                <a16:creationId xmlns:a16="http://schemas.microsoft.com/office/drawing/2014/main" id="{CC90DED2-79CB-41E0-B1B6-384516FF3B60}"/>
              </a:ext>
            </a:extLst>
          </p:cNvPr>
          <p:cNvSpPr txBox="1">
            <a:spLocks noChangeArrowheads="1"/>
          </p:cNvSpPr>
          <p:nvPr/>
        </p:nvSpPr>
        <p:spPr bwMode="auto">
          <a:xfrm>
            <a:off x="6055585" y="2058871"/>
            <a:ext cx="7429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Died 323bc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14">
            <a:extLst>
              <a:ext uri="{FF2B5EF4-FFF2-40B4-BE49-F238E27FC236}">
                <a16:creationId xmlns:a16="http://schemas.microsoft.com/office/drawing/2014/main" id="{6EF388A3-E324-41F2-9CDD-DD9B49571E3F}"/>
              </a:ext>
            </a:extLst>
          </p:cNvPr>
          <p:cNvSpPr txBox="1">
            <a:spLocks noChangeArrowheads="1"/>
          </p:cNvSpPr>
          <p:nvPr/>
        </p:nvSpPr>
        <p:spPr bwMode="auto">
          <a:xfrm>
            <a:off x="7124763" y="3868619"/>
            <a:ext cx="1828800" cy="5175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Ipsus</a:t>
            </a: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err="1">
                <a:ln>
                  <a:noFill/>
                </a:ln>
                <a:solidFill>
                  <a:srgbClr val="000000"/>
                </a:solidFill>
                <a:effectLst/>
                <a:latin typeface="Arial Narrow" panose="020B0606020202030204" pitchFamily="34" charset="0"/>
              </a:rPr>
              <a:t>Antigonus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15">
            <a:extLst>
              <a:ext uri="{FF2B5EF4-FFF2-40B4-BE49-F238E27FC236}">
                <a16:creationId xmlns:a16="http://schemas.microsoft.com/office/drawing/2014/main" id="{FB691450-52F8-4F14-84BC-4F5B2202BD0B}"/>
              </a:ext>
            </a:extLst>
          </p:cNvPr>
          <p:cNvSpPr txBox="1">
            <a:spLocks noChangeArrowheads="1"/>
          </p:cNvSpPr>
          <p:nvPr/>
        </p:nvSpPr>
        <p:spPr bwMode="auto">
          <a:xfrm>
            <a:off x="4798285" y="2716096"/>
            <a:ext cx="428625"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 yrs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6">
            <a:extLst>
              <a:ext uri="{FF2B5EF4-FFF2-40B4-BE49-F238E27FC236}">
                <a16:creationId xmlns:a16="http://schemas.microsoft.com/office/drawing/2014/main" id="{ADFF7046-B2F5-4A49-826A-E9B0EF4046C4}"/>
              </a:ext>
            </a:extLst>
          </p:cNvPr>
          <p:cNvSpPr txBox="1">
            <a:spLocks noChangeArrowheads="1"/>
          </p:cNvSpPr>
          <p:nvPr/>
        </p:nvSpPr>
        <p:spPr bwMode="auto">
          <a:xfrm>
            <a:off x="5312635" y="2858971"/>
            <a:ext cx="228600" cy="904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endParaRPr kumimoji="0" lang="en-US" altLang="en-US" sz="1200" b="0" i="0" u="none" strike="noStrike" cap="none" normalizeH="0" baseline="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7">
            <a:extLst>
              <a:ext uri="{FF2B5EF4-FFF2-40B4-BE49-F238E27FC236}">
                <a16:creationId xmlns:a16="http://schemas.microsoft.com/office/drawing/2014/main" id="{51A60A47-A0E1-452D-BFA9-B18DC80E0409}"/>
              </a:ext>
            </a:extLst>
          </p:cNvPr>
          <p:cNvSpPr txBox="1">
            <a:spLocks noChangeArrowheads="1"/>
          </p:cNvSpPr>
          <p:nvPr/>
        </p:nvSpPr>
        <p:spPr bwMode="auto">
          <a:xfrm>
            <a:off x="5598385" y="2849446"/>
            <a:ext cx="12001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Diodochi Wars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8">
            <a:extLst>
              <a:ext uri="{FF2B5EF4-FFF2-40B4-BE49-F238E27FC236}">
                <a16:creationId xmlns:a16="http://schemas.microsoft.com/office/drawing/2014/main" id="{93C57396-10D5-400A-8671-D484090E16C2}"/>
              </a:ext>
            </a:extLst>
          </p:cNvPr>
          <p:cNvSpPr>
            <a:spLocks noChangeShapeType="1"/>
          </p:cNvSpPr>
          <p:nvPr/>
        </p:nvSpPr>
        <p:spPr bwMode="auto">
          <a:xfrm>
            <a:off x="7541485" y="3020896"/>
            <a:ext cx="41148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4355" name="AutoShape 19">
            <a:extLst>
              <a:ext uri="{FF2B5EF4-FFF2-40B4-BE49-F238E27FC236}">
                <a16:creationId xmlns:a16="http://schemas.microsoft.com/office/drawing/2014/main" id="{8B46385B-2A24-4611-BA46-50D6380CA137}"/>
              </a:ext>
            </a:extLst>
          </p:cNvPr>
          <p:cNvCxnSpPr>
            <a:cxnSpLocks noChangeShapeType="1"/>
          </p:cNvCxnSpPr>
          <p:nvPr/>
        </p:nvCxnSpPr>
        <p:spPr bwMode="auto">
          <a:xfrm>
            <a:off x="7827235" y="262084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356" name="AutoShape 20">
            <a:extLst>
              <a:ext uri="{FF2B5EF4-FFF2-40B4-BE49-F238E27FC236}">
                <a16:creationId xmlns:a16="http://schemas.microsoft.com/office/drawing/2014/main" id="{D704633F-DBF5-4ECB-B799-E6EA4CEBEBD0}"/>
              </a:ext>
            </a:extLst>
          </p:cNvPr>
          <p:cNvCxnSpPr>
            <a:cxnSpLocks noChangeShapeType="1"/>
          </p:cNvCxnSpPr>
          <p:nvPr/>
        </p:nvCxnSpPr>
        <p:spPr bwMode="auto">
          <a:xfrm>
            <a:off x="7666897" y="260179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5" name="Text Box 21">
            <a:extLst>
              <a:ext uri="{FF2B5EF4-FFF2-40B4-BE49-F238E27FC236}">
                <a16:creationId xmlns:a16="http://schemas.microsoft.com/office/drawing/2014/main" id="{EE0334FD-B957-4D00-BA10-3282F9B34746}"/>
              </a:ext>
            </a:extLst>
          </p:cNvPr>
          <p:cNvSpPr txBox="1">
            <a:spLocks noChangeArrowheads="1"/>
          </p:cNvSpPr>
          <p:nvPr/>
        </p:nvSpPr>
        <p:spPr bwMode="auto">
          <a:xfrm>
            <a:off x="7530372" y="2125546"/>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-323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22">
            <a:extLst>
              <a:ext uri="{FF2B5EF4-FFF2-40B4-BE49-F238E27FC236}">
                <a16:creationId xmlns:a16="http://schemas.microsoft.com/office/drawing/2014/main" id="{697A642C-3FDD-4CA8-A9AC-F788200E8355}"/>
              </a:ext>
            </a:extLst>
          </p:cNvPr>
          <p:cNvSpPr txBox="1">
            <a:spLocks noChangeArrowheads="1"/>
          </p:cNvSpPr>
          <p:nvPr/>
        </p:nvSpPr>
        <p:spPr bwMode="auto">
          <a:xfrm>
            <a:off x="7484335" y="3078046"/>
            <a:ext cx="7429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Alexander the Great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23">
            <a:extLst>
              <a:ext uri="{FF2B5EF4-FFF2-40B4-BE49-F238E27FC236}">
                <a16:creationId xmlns:a16="http://schemas.microsoft.com/office/drawing/2014/main" id="{8668FA1A-B0CA-4DDD-B5F0-2137D12ACE93}"/>
              </a:ext>
            </a:extLst>
          </p:cNvPr>
          <p:cNvSpPr txBox="1">
            <a:spLocks noChangeArrowheads="1"/>
          </p:cNvSpPr>
          <p:nvPr/>
        </p:nvSpPr>
        <p:spPr bwMode="auto">
          <a:xfrm>
            <a:off x="8227285" y="2745005"/>
            <a:ext cx="202246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Wingdings" panose="05000000000000000000" pitchFamily="2" charset="2"/>
              </a:rPr>
              <a:t></a:t>
            </a:r>
            <a:r>
              <a:rPr lang="en-US" altLang="en-US" sz="1400" noProof="1">
                <a:solidFill>
                  <a:srgbClr val="000000"/>
                </a:solidFill>
                <a:latin typeface="Wingdings" panose="05000000000000000000" pitchFamily="2" charset="2"/>
              </a:rPr>
              <a:t>  </a:t>
            </a:r>
            <a:r>
              <a:rPr kumimoji="0" lang="en-US" altLang="en-US" sz="1400" b="0" i="0" u="none" strike="noStrike" cap="none" normalizeH="0" baseline="0" noProof="1">
                <a:ln>
                  <a:noFill/>
                </a:ln>
                <a:solidFill>
                  <a:srgbClr val="000000"/>
                </a:solidFill>
                <a:effectLst/>
                <a:latin typeface="Wingdings" panose="05000000000000000000" pitchFamily="2" charset="2"/>
              </a:rPr>
              <a:t>  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4360" name="AutoShape 24">
            <a:extLst>
              <a:ext uri="{FF2B5EF4-FFF2-40B4-BE49-F238E27FC236}">
                <a16:creationId xmlns:a16="http://schemas.microsoft.com/office/drawing/2014/main" id="{6D2057A1-F567-405C-AA6F-37F72BE1C439}"/>
              </a:ext>
            </a:extLst>
          </p:cNvPr>
          <p:cNvCxnSpPr>
            <a:cxnSpLocks noChangeShapeType="1"/>
          </p:cNvCxnSpPr>
          <p:nvPr/>
        </p:nvCxnSpPr>
        <p:spPr bwMode="auto">
          <a:xfrm>
            <a:off x="10410097" y="260179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361" name="AutoShape 25">
            <a:extLst>
              <a:ext uri="{FF2B5EF4-FFF2-40B4-BE49-F238E27FC236}">
                <a16:creationId xmlns:a16="http://schemas.microsoft.com/office/drawing/2014/main" id="{E0FA5995-71C9-4E1A-A79B-0EE4CACA53AC}"/>
              </a:ext>
            </a:extLst>
          </p:cNvPr>
          <p:cNvCxnSpPr>
            <a:cxnSpLocks noChangeShapeType="1"/>
          </p:cNvCxnSpPr>
          <p:nvPr/>
        </p:nvCxnSpPr>
        <p:spPr bwMode="auto">
          <a:xfrm>
            <a:off x="10249760" y="258274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 name="Text Box 26">
            <a:extLst>
              <a:ext uri="{FF2B5EF4-FFF2-40B4-BE49-F238E27FC236}">
                <a16:creationId xmlns:a16="http://schemas.microsoft.com/office/drawing/2014/main" id="{3E70273D-4F48-4F4F-9301-779EEFE6BD42}"/>
              </a:ext>
            </a:extLst>
          </p:cNvPr>
          <p:cNvSpPr txBox="1">
            <a:spLocks noChangeArrowheads="1"/>
          </p:cNvSpPr>
          <p:nvPr/>
        </p:nvSpPr>
        <p:spPr bwMode="auto">
          <a:xfrm>
            <a:off x="10113235" y="2106496"/>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Ipsus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27">
            <a:extLst>
              <a:ext uri="{FF2B5EF4-FFF2-40B4-BE49-F238E27FC236}">
                <a16:creationId xmlns:a16="http://schemas.microsoft.com/office/drawing/2014/main" id="{4839EB9E-2338-40FC-A918-954300BB5A01}"/>
              </a:ext>
            </a:extLst>
          </p:cNvPr>
          <p:cNvSpPr txBox="1">
            <a:spLocks noChangeArrowheads="1"/>
          </p:cNvSpPr>
          <p:nvPr/>
        </p:nvSpPr>
        <p:spPr bwMode="auto">
          <a:xfrm>
            <a:off x="8798785" y="1520709"/>
            <a:ext cx="428625"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 yrs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28">
            <a:extLst>
              <a:ext uri="{FF2B5EF4-FFF2-40B4-BE49-F238E27FC236}">
                <a16:creationId xmlns:a16="http://schemas.microsoft.com/office/drawing/2014/main" id="{A65A9479-ABDC-4BC2-BC44-2A8D3CA57BAA}"/>
              </a:ext>
            </a:extLst>
          </p:cNvPr>
          <p:cNvSpPr>
            <a:spLocks noChangeShapeType="1"/>
          </p:cNvSpPr>
          <p:nvPr/>
        </p:nvSpPr>
        <p:spPr bwMode="auto">
          <a:xfrm>
            <a:off x="7827235" y="1820746"/>
            <a:ext cx="25717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9">
            <a:extLst>
              <a:ext uri="{FF2B5EF4-FFF2-40B4-BE49-F238E27FC236}">
                <a16:creationId xmlns:a16="http://schemas.microsoft.com/office/drawing/2014/main" id="{3EED25E4-7B3E-4B4F-AC15-038BEDBE3820}"/>
              </a:ext>
            </a:extLst>
          </p:cNvPr>
          <p:cNvSpPr>
            <a:spLocks noChangeShapeType="1"/>
          </p:cNvSpPr>
          <p:nvPr/>
        </p:nvSpPr>
        <p:spPr bwMode="auto">
          <a:xfrm>
            <a:off x="7827235" y="1820746"/>
            <a:ext cx="0" cy="2286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30">
            <a:extLst>
              <a:ext uri="{FF2B5EF4-FFF2-40B4-BE49-F238E27FC236}">
                <a16:creationId xmlns:a16="http://schemas.microsoft.com/office/drawing/2014/main" id="{96BD3B46-CEF8-4308-A72E-51B0324641B0}"/>
              </a:ext>
            </a:extLst>
          </p:cNvPr>
          <p:cNvSpPr>
            <a:spLocks noChangeShapeType="1"/>
          </p:cNvSpPr>
          <p:nvPr/>
        </p:nvSpPr>
        <p:spPr bwMode="auto">
          <a:xfrm>
            <a:off x="10398985" y="1820746"/>
            <a:ext cx="0" cy="2286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31">
            <a:extLst>
              <a:ext uri="{FF2B5EF4-FFF2-40B4-BE49-F238E27FC236}">
                <a16:creationId xmlns:a16="http://schemas.microsoft.com/office/drawing/2014/main" id="{BA552B94-257A-4D84-B46E-BC12B31AACA5}"/>
              </a:ext>
            </a:extLst>
          </p:cNvPr>
          <p:cNvSpPr txBox="1">
            <a:spLocks noChangeArrowheads="1"/>
          </p:cNvSpPr>
          <p:nvPr/>
        </p:nvSpPr>
        <p:spPr bwMode="auto">
          <a:xfrm>
            <a:off x="10113235" y="3020896"/>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Antigonus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32">
            <a:extLst>
              <a:ext uri="{FF2B5EF4-FFF2-40B4-BE49-F238E27FC236}">
                <a16:creationId xmlns:a16="http://schemas.microsoft.com/office/drawing/2014/main" id="{E8E3E1CA-4E20-49E7-B9E6-06FBC0EBF95C}"/>
              </a:ext>
            </a:extLst>
          </p:cNvPr>
          <p:cNvSpPr>
            <a:spLocks noChangeShapeType="1"/>
          </p:cNvSpPr>
          <p:nvPr/>
        </p:nvSpPr>
        <p:spPr bwMode="auto">
          <a:xfrm>
            <a:off x="9084535" y="3020896"/>
            <a:ext cx="0" cy="1714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33">
            <a:extLst>
              <a:ext uri="{FF2B5EF4-FFF2-40B4-BE49-F238E27FC236}">
                <a16:creationId xmlns:a16="http://schemas.microsoft.com/office/drawing/2014/main" id="{E981D5CA-C159-4F6C-B1A7-871E03D392E9}"/>
              </a:ext>
            </a:extLst>
          </p:cNvPr>
          <p:cNvSpPr>
            <a:spLocks noChangeShapeType="1"/>
          </p:cNvSpPr>
          <p:nvPr/>
        </p:nvSpPr>
        <p:spPr bwMode="auto">
          <a:xfrm>
            <a:off x="9084535" y="3192346"/>
            <a:ext cx="102870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34">
            <a:extLst>
              <a:ext uri="{FF2B5EF4-FFF2-40B4-BE49-F238E27FC236}">
                <a16:creationId xmlns:a16="http://schemas.microsoft.com/office/drawing/2014/main" id="{CBCA33CF-A876-4F25-B263-3F6B609CFE7D}"/>
              </a:ext>
            </a:extLst>
          </p:cNvPr>
          <p:cNvSpPr txBox="1">
            <a:spLocks noChangeArrowheads="1"/>
          </p:cNvSpPr>
          <p:nvPr/>
        </p:nvSpPr>
        <p:spPr bwMode="auto">
          <a:xfrm>
            <a:off x="9313135" y="3249496"/>
            <a:ext cx="3429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4371" name="AutoShape 35">
            <a:extLst>
              <a:ext uri="{FF2B5EF4-FFF2-40B4-BE49-F238E27FC236}">
                <a16:creationId xmlns:a16="http://schemas.microsoft.com/office/drawing/2014/main" id="{1A75FF8A-AFEB-41D6-9F16-F3E4A2B5F37A}"/>
              </a:ext>
            </a:extLst>
          </p:cNvPr>
          <p:cNvCxnSpPr>
            <a:cxnSpLocks noChangeShapeType="1"/>
          </p:cNvCxnSpPr>
          <p:nvPr/>
        </p:nvCxnSpPr>
        <p:spPr bwMode="auto">
          <a:xfrm>
            <a:off x="11321322" y="258274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372" name="AutoShape 36">
            <a:extLst>
              <a:ext uri="{FF2B5EF4-FFF2-40B4-BE49-F238E27FC236}">
                <a16:creationId xmlns:a16="http://schemas.microsoft.com/office/drawing/2014/main" id="{F5D849F6-8DB1-48AF-969A-D4C0C2DDA1DF}"/>
              </a:ext>
            </a:extLst>
          </p:cNvPr>
          <p:cNvCxnSpPr>
            <a:cxnSpLocks noChangeShapeType="1"/>
          </p:cNvCxnSpPr>
          <p:nvPr/>
        </p:nvCxnSpPr>
        <p:spPr bwMode="auto">
          <a:xfrm>
            <a:off x="11160985" y="256369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7" name="Text Box 37">
            <a:extLst>
              <a:ext uri="{FF2B5EF4-FFF2-40B4-BE49-F238E27FC236}">
                <a16:creationId xmlns:a16="http://schemas.microsoft.com/office/drawing/2014/main" id="{E5BE93B1-33B6-482F-9D17-F461B62923AA}"/>
              </a:ext>
            </a:extLst>
          </p:cNvPr>
          <p:cNvSpPr txBox="1">
            <a:spLocks noChangeArrowheads="1"/>
          </p:cNvSpPr>
          <p:nvPr/>
        </p:nvSpPr>
        <p:spPr bwMode="auto">
          <a:xfrm>
            <a:off x="11024460" y="2087446"/>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38">
            <a:extLst>
              <a:ext uri="{FF2B5EF4-FFF2-40B4-BE49-F238E27FC236}">
                <a16:creationId xmlns:a16="http://schemas.microsoft.com/office/drawing/2014/main" id="{574BEB48-C1ED-46F5-B4AA-AE1F8A86C069}"/>
              </a:ext>
            </a:extLst>
          </p:cNvPr>
          <p:cNvSpPr txBox="1">
            <a:spLocks noChangeArrowheads="1"/>
          </p:cNvSpPr>
          <p:nvPr/>
        </p:nvSpPr>
        <p:spPr bwMode="auto">
          <a:xfrm>
            <a:off x="10970485" y="3020896"/>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Cassander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Box 30">
            <a:extLst>
              <a:ext uri="{FF2B5EF4-FFF2-40B4-BE49-F238E27FC236}">
                <a16:creationId xmlns:a16="http://schemas.microsoft.com/office/drawing/2014/main" id="{1CC469E3-849A-4002-A2F2-D983F62C5DE5}"/>
              </a:ext>
            </a:extLst>
          </p:cNvPr>
          <p:cNvSpPr txBox="1"/>
          <p:nvPr/>
        </p:nvSpPr>
        <p:spPr>
          <a:xfrm>
            <a:off x="721455" y="1165923"/>
            <a:ext cx="3627020" cy="4401205"/>
          </a:xfrm>
          <a:prstGeom prst="rect">
            <a:avLst/>
          </a:prstGeom>
          <a:noFill/>
        </p:spPr>
        <p:txBody>
          <a:bodyPr wrap="square" rtlCol="0">
            <a:spAutoFit/>
          </a:bodyPr>
          <a:lstStyle/>
          <a:p>
            <a:r>
              <a:rPr lang="en-US" sz="1400" dirty="0">
                <a:latin typeface="Arial Narrow" panose="020B0606020202030204" pitchFamily="34" charset="0"/>
              </a:rPr>
              <a:t>If we were to draw that on our reform line, we would say, 323 BC, the death of Alexander, and then we mark 4 wars, and at the end of the 4</a:t>
            </a:r>
            <a:r>
              <a:rPr lang="en-US" sz="1400" baseline="30000" dirty="0">
                <a:latin typeface="Arial Narrow" panose="020B0606020202030204" pitchFamily="34" charset="0"/>
              </a:rPr>
              <a:t>th</a:t>
            </a:r>
            <a:r>
              <a:rPr lang="en-US" sz="1400" dirty="0">
                <a:latin typeface="Arial Narrow" panose="020B0606020202030204" pitchFamily="34" charset="0"/>
              </a:rPr>
              <a:t>, in 301 BC there is a famous battle and it’s our 4 generals in an alliance against the last and 5</a:t>
            </a:r>
            <a:r>
              <a:rPr lang="en-US" sz="1400" baseline="30000" dirty="0">
                <a:latin typeface="Arial Narrow" panose="020B0606020202030204" pitchFamily="34" charset="0"/>
              </a:rPr>
              <a:t>th</a:t>
            </a:r>
            <a:r>
              <a:rPr lang="en-US" sz="1400" dirty="0">
                <a:latin typeface="Arial Narrow" panose="020B0606020202030204" pitchFamily="34" charset="0"/>
              </a:rPr>
              <a:t> general. In 301 BC, there is the battle of </a:t>
            </a:r>
            <a:r>
              <a:rPr lang="en-US" sz="1400" dirty="0" err="1">
                <a:latin typeface="Arial Narrow" panose="020B0606020202030204" pitchFamily="34" charset="0"/>
              </a:rPr>
              <a:t>Ipsus</a:t>
            </a:r>
            <a:r>
              <a:rPr lang="en-US" sz="1400" dirty="0">
                <a:latin typeface="Arial Narrow" panose="020B0606020202030204" pitchFamily="34" charset="0"/>
              </a:rPr>
              <a:t>, and these 4 generals face the 5</a:t>
            </a:r>
            <a:r>
              <a:rPr lang="en-US" sz="1400" baseline="30000" dirty="0">
                <a:latin typeface="Arial Narrow" panose="020B0606020202030204" pitchFamily="34" charset="0"/>
              </a:rPr>
              <a:t>th</a:t>
            </a:r>
            <a:r>
              <a:rPr lang="en-US" sz="1400" dirty="0">
                <a:latin typeface="Arial Narrow" panose="020B0606020202030204" pitchFamily="34" charset="0"/>
              </a:rPr>
              <a:t>. These 4 combined, are only equal to him in strength. That is how powerful this 5</a:t>
            </a:r>
            <a:r>
              <a:rPr lang="en-US" sz="1400" baseline="30000" dirty="0">
                <a:latin typeface="Arial Narrow" panose="020B0606020202030204" pitchFamily="34" charset="0"/>
              </a:rPr>
              <a:t>th</a:t>
            </a:r>
            <a:r>
              <a:rPr lang="en-US" sz="1400" dirty="0">
                <a:latin typeface="Arial Narrow" panose="020B0606020202030204" pitchFamily="34" charset="0"/>
              </a:rPr>
              <a:t> general is -</a:t>
            </a:r>
            <a:r>
              <a:rPr lang="en-US" sz="1400" dirty="0" err="1">
                <a:latin typeface="Arial Narrow" panose="020B0606020202030204" pitchFamily="34" charset="0"/>
              </a:rPr>
              <a:t>Antigonus</a:t>
            </a:r>
            <a:r>
              <a:rPr lang="en-US" sz="1400" dirty="0">
                <a:latin typeface="Arial Narrow" panose="020B0606020202030204" pitchFamily="34" charset="0"/>
              </a:rPr>
              <a:t>. </a:t>
            </a:r>
          </a:p>
          <a:p>
            <a:r>
              <a:rPr lang="en-US" sz="1400" dirty="0">
                <a:latin typeface="Arial Narrow" panose="020B0606020202030204" pitchFamily="34" charset="0"/>
              </a:rPr>
              <a:t> </a:t>
            </a:r>
          </a:p>
          <a:p>
            <a:r>
              <a:rPr lang="en-US" sz="1400" dirty="0">
                <a:latin typeface="Arial Narrow" panose="020B0606020202030204" pitchFamily="34" charset="0"/>
              </a:rPr>
              <a:t>In this 5</a:t>
            </a:r>
            <a:r>
              <a:rPr lang="en-US" sz="1400" baseline="30000" dirty="0">
                <a:latin typeface="Arial Narrow" panose="020B0606020202030204" pitchFamily="34" charset="0"/>
              </a:rPr>
              <a:t>th</a:t>
            </a:r>
            <a:r>
              <a:rPr lang="en-US" sz="1400" dirty="0">
                <a:latin typeface="Arial Narrow" panose="020B0606020202030204" pitchFamily="34" charset="0"/>
              </a:rPr>
              <a:t> battle in 301 BC, </a:t>
            </a:r>
            <a:r>
              <a:rPr lang="en-US" sz="1400" dirty="0" err="1">
                <a:latin typeface="Arial Narrow" panose="020B0606020202030204" pitchFamily="34" charset="0"/>
              </a:rPr>
              <a:t>Antigonus</a:t>
            </a:r>
            <a:r>
              <a:rPr lang="en-US" sz="1400" dirty="0">
                <a:latin typeface="Arial Narrow" panose="020B0606020202030204" pitchFamily="34" charset="0"/>
              </a:rPr>
              <a:t> is killed, and we have our 4 generals marked. We only have those 4 generals for about 3 years. About 298 BC, </a:t>
            </a:r>
            <a:r>
              <a:rPr lang="en-US" sz="1400" dirty="0" err="1">
                <a:latin typeface="Arial Narrow" panose="020B0606020202030204" pitchFamily="34" charset="0"/>
              </a:rPr>
              <a:t>Cassander</a:t>
            </a:r>
            <a:r>
              <a:rPr lang="en-US" sz="1400" dirty="0">
                <a:latin typeface="Arial Narrow" panose="020B0606020202030204" pitchFamily="34" charset="0"/>
              </a:rPr>
              <a:t> dies. So 3 years later, you only have 3. There were 5 generals, </a:t>
            </a:r>
            <a:r>
              <a:rPr lang="en-US" sz="1400" dirty="0" err="1">
                <a:latin typeface="Arial Narrow" panose="020B0606020202030204" pitchFamily="34" charset="0"/>
              </a:rPr>
              <a:t>Seleucus</a:t>
            </a:r>
            <a:r>
              <a:rPr lang="en-US" sz="1400" dirty="0">
                <a:latin typeface="Arial Narrow" panose="020B0606020202030204" pitchFamily="34" charset="0"/>
              </a:rPr>
              <a:t>, Ptolemy, </a:t>
            </a:r>
            <a:r>
              <a:rPr lang="en-US" sz="1400" dirty="0" err="1">
                <a:latin typeface="Arial Narrow" panose="020B0606020202030204" pitchFamily="34" charset="0"/>
              </a:rPr>
              <a:t>Cassander</a:t>
            </a:r>
            <a:r>
              <a:rPr lang="en-US" sz="1400" dirty="0">
                <a:latin typeface="Arial Narrow" panose="020B0606020202030204" pitchFamily="34" charset="0"/>
              </a:rPr>
              <a:t>, Lysimachus, and </a:t>
            </a:r>
            <a:r>
              <a:rPr lang="en-US" sz="1400" dirty="0" err="1">
                <a:latin typeface="Arial Narrow" panose="020B0606020202030204" pitchFamily="34" charset="0"/>
              </a:rPr>
              <a:t>Antigonus</a:t>
            </a:r>
            <a:r>
              <a:rPr lang="en-US" sz="1400" dirty="0">
                <a:latin typeface="Arial Narrow" panose="020B0606020202030204" pitchFamily="34" charset="0"/>
              </a:rPr>
              <a:t>. 5 generals for a large part of this history, about 15 years. We skipped 22 years, 15 years of 5 generals, to pick up these 4 generals in 301 BC. In 298 </a:t>
            </a:r>
            <a:r>
              <a:rPr lang="en-US" sz="1400" dirty="0" err="1">
                <a:latin typeface="Arial Narrow" panose="020B0606020202030204" pitchFamily="34" charset="0"/>
              </a:rPr>
              <a:t>Cassander</a:t>
            </a:r>
            <a:r>
              <a:rPr lang="en-US" sz="1400" dirty="0">
                <a:latin typeface="Arial Narrow" panose="020B0606020202030204" pitchFamily="34" charset="0"/>
              </a:rPr>
              <a:t> dies. </a:t>
            </a:r>
          </a:p>
          <a:p>
            <a:r>
              <a:rPr lang="en-US" sz="1400" dirty="0">
                <a:latin typeface="Arial Narrow" panose="020B0606020202030204" pitchFamily="34" charset="0"/>
              </a:rPr>
              <a:t> </a:t>
            </a:r>
          </a:p>
        </p:txBody>
      </p:sp>
    </p:spTree>
    <p:extLst>
      <p:ext uri="{BB962C8B-B14F-4D97-AF65-F5344CB8AC3E}">
        <p14:creationId xmlns:p14="http://schemas.microsoft.com/office/powerpoint/2010/main" val="32715077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6056F58-70C2-423B-9A21-82655D2A9B9D}"/>
              </a:ext>
            </a:extLst>
          </p:cNvPr>
          <p:cNvSpPr>
            <a:spLocks noGrp="1"/>
          </p:cNvSpPr>
          <p:nvPr>
            <p:ph type="sldNum" sz="quarter" idx="12"/>
          </p:nvPr>
        </p:nvSpPr>
        <p:spPr/>
        <p:txBody>
          <a:bodyPr/>
          <a:lstStyle/>
          <a:p>
            <a:fld id="{1E1B8BD3-EEEF-4896-BEE3-06C250004F3C}" type="slidenum">
              <a:rPr lang="en-US" smtClean="0"/>
              <a:pPr/>
              <a:t>24</a:t>
            </a:fld>
            <a:endParaRPr lang="en-US" dirty="0"/>
          </a:p>
        </p:txBody>
      </p:sp>
      <p:pic>
        <p:nvPicPr>
          <p:cNvPr id="14339" name="Picture 3">
            <a:extLst>
              <a:ext uri="{FF2B5EF4-FFF2-40B4-BE49-F238E27FC236}">
                <a16:creationId xmlns:a16="http://schemas.microsoft.com/office/drawing/2014/main" id="{527BBEE1-244C-4729-AF49-84DDDF0031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789008" y="2129128"/>
            <a:ext cx="25717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 name="Freeform 4">
            <a:extLst>
              <a:ext uri="{FF2B5EF4-FFF2-40B4-BE49-F238E27FC236}">
                <a16:creationId xmlns:a16="http://schemas.microsoft.com/office/drawing/2014/main" id="{A3BB375D-0EF5-4C40-9E2C-7C2E343A7B75}"/>
              </a:ext>
            </a:extLst>
          </p:cNvPr>
          <p:cNvSpPr>
            <a:spLocks/>
          </p:cNvSpPr>
          <p:nvPr/>
        </p:nvSpPr>
        <p:spPr bwMode="auto">
          <a:xfrm>
            <a:off x="5019196" y="2748253"/>
            <a:ext cx="723900" cy="1323975"/>
          </a:xfrm>
          <a:custGeom>
            <a:avLst/>
            <a:gdLst>
              <a:gd name="T0" fmla="*/ 219075 w 219075"/>
              <a:gd name="T1" fmla="*/ 0 h 885825"/>
              <a:gd name="T2" fmla="*/ 190500 w 219075"/>
              <a:gd name="T3" fmla="*/ 9525 h 885825"/>
              <a:gd name="T4" fmla="*/ 133350 w 219075"/>
              <a:gd name="T5" fmla="*/ 66675 h 885825"/>
              <a:gd name="T6" fmla="*/ 104775 w 219075"/>
              <a:gd name="T7" fmla="*/ 95250 h 885825"/>
              <a:gd name="T8" fmla="*/ 66675 w 219075"/>
              <a:gd name="T9" fmla="*/ 152400 h 885825"/>
              <a:gd name="T10" fmla="*/ 47625 w 219075"/>
              <a:gd name="T11" fmla="*/ 180975 h 885825"/>
              <a:gd name="T12" fmla="*/ 38100 w 219075"/>
              <a:gd name="T13" fmla="*/ 219075 h 885825"/>
              <a:gd name="T14" fmla="*/ 9525 w 219075"/>
              <a:gd name="T15" fmla="*/ 304800 h 885825"/>
              <a:gd name="T16" fmla="*/ 0 w 219075"/>
              <a:gd name="T17" fmla="*/ 342900 h 885825"/>
              <a:gd name="T18" fmla="*/ 9525 w 219075"/>
              <a:gd name="T19" fmla="*/ 552450 h 885825"/>
              <a:gd name="T20" fmla="*/ 28575 w 219075"/>
              <a:gd name="T21" fmla="*/ 609600 h 885825"/>
              <a:gd name="T22" fmla="*/ 57150 w 219075"/>
              <a:gd name="T23" fmla="*/ 695325 h 885825"/>
              <a:gd name="T24" fmla="*/ 76200 w 219075"/>
              <a:gd name="T25" fmla="*/ 733425 h 885825"/>
              <a:gd name="T26" fmla="*/ 95250 w 219075"/>
              <a:gd name="T27" fmla="*/ 762000 h 885825"/>
              <a:gd name="T28" fmla="*/ 133350 w 219075"/>
              <a:gd name="T29" fmla="*/ 790575 h 885825"/>
              <a:gd name="T30" fmla="*/ 190500 w 219075"/>
              <a:gd name="T31" fmla="*/ 838200 h 885825"/>
              <a:gd name="T32" fmla="*/ 219075 w 219075"/>
              <a:gd name="T33" fmla="*/ 885825 h 885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9075" h="885825">
                <a:moveTo>
                  <a:pt x="219075" y="0"/>
                </a:moveTo>
                <a:cubicBezTo>
                  <a:pt x="209550" y="3175"/>
                  <a:pt x="198425" y="3361"/>
                  <a:pt x="190500" y="9525"/>
                </a:cubicBezTo>
                <a:cubicBezTo>
                  <a:pt x="169234" y="26065"/>
                  <a:pt x="152400" y="47625"/>
                  <a:pt x="133350" y="66675"/>
                </a:cubicBezTo>
                <a:cubicBezTo>
                  <a:pt x="123825" y="76200"/>
                  <a:pt x="114300" y="85725"/>
                  <a:pt x="104775" y="95250"/>
                </a:cubicBezTo>
                <a:cubicBezTo>
                  <a:pt x="88586" y="111439"/>
                  <a:pt x="79375" y="133350"/>
                  <a:pt x="66675" y="152400"/>
                </a:cubicBezTo>
                <a:cubicBezTo>
                  <a:pt x="60325" y="161925"/>
                  <a:pt x="47625" y="180975"/>
                  <a:pt x="47625" y="180975"/>
                </a:cubicBezTo>
                <a:cubicBezTo>
                  <a:pt x="44450" y="193675"/>
                  <a:pt x="41862" y="206536"/>
                  <a:pt x="38100" y="219075"/>
                </a:cubicBezTo>
                <a:cubicBezTo>
                  <a:pt x="38100" y="219075"/>
                  <a:pt x="14288" y="290512"/>
                  <a:pt x="9525" y="304800"/>
                </a:cubicBezTo>
                <a:cubicBezTo>
                  <a:pt x="5385" y="317219"/>
                  <a:pt x="3175" y="330200"/>
                  <a:pt x="0" y="342900"/>
                </a:cubicBezTo>
                <a:cubicBezTo>
                  <a:pt x="3175" y="412750"/>
                  <a:pt x="2076" y="482926"/>
                  <a:pt x="9525" y="552450"/>
                </a:cubicBezTo>
                <a:cubicBezTo>
                  <a:pt x="11664" y="572416"/>
                  <a:pt x="22225" y="590550"/>
                  <a:pt x="28575" y="609600"/>
                </a:cubicBezTo>
                <a:cubicBezTo>
                  <a:pt x="38100" y="638175"/>
                  <a:pt x="47625" y="666750"/>
                  <a:pt x="57150" y="695325"/>
                </a:cubicBezTo>
                <a:cubicBezTo>
                  <a:pt x="61640" y="708795"/>
                  <a:pt x="69155" y="721097"/>
                  <a:pt x="76200" y="733425"/>
                </a:cubicBezTo>
                <a:cubicBezTo>
                  <a:pt x="81880" y="743364"/>
                  <a:pt x="87155" y="753905"/>
                  <a:pt x="95250" y="762000"/>
                </a:cubicBezTo>
                <a:cubicBezTo>
                  <a:pt x="106475" y="773225"/>
                  <a:pt x="121297" y="780244"/>
                  <a:pt x="133350" y="790575"/>
                </a:cubicBezTo>
                <a:cubicBezTo>
                  <a:pt x="197522" y="845580"/>
                  <a:pt x="127345" y="796096"/>
                  <a:pt x="190500" y="838200"/>
                </a:cubicBezTo>
                <a:cubicBezTo>
                  <a:pt x="202865" y="875294"/>
                  <a:pt x="192925" y="859675"/>
                  <a:pt x="219075" y="885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Control 5">
            <a:extLst>
              <a:ext uri="{FF2B5EF4-FFF2-40B4-BE49-F238E27FC236}">
                <a16:creationId xmlns:a16="http://schemas.microsoft.com/office/drawing/2014/main" id="{82EE0996-C1C1-447E-A17A-E9B6ACA46494}"/>
              </a:ext>
            </a:extLst>
          </p:cNvPr>
          <p:cNvSpPr>
            <a:spLocks noChangeArrowheads="1" noChangeShapeType="1"/>
          </p:cNvSpPr>
          <p:nvPr/>
        </p:nvSpPr>
        <p:spPr bwMode="auto">
          <a:xfrm>
            <a:off x="6118540" y="3491203"/>
            <a:ext cx="824702" cy="1600200"/>
          </a:xfrm>
          <a:prstGeom prst="rect">
            <a:avLst/>
          </a:prstGeom>
          <a:noFill/>
          <a:ln>
            <a:noFill/>
          </a:ln>
          <a:effectLst/>
          <a:extLst>
            <a:ext uri="{91240B29-F687-4F45-9708-019B960494DF}">
              <a14:hiddenLine xmlns:a14="http://schemas.microsoft.com/office/drawing/2010/main" w="25400" algn="ctr">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Seleucus</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Ptolemy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Cassander</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Lysimachus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4342" name="Picture 6">
            <a:extLst>
              <a:ext uri="{FF2B5EF4-FFF2-40B4-BE49-F238E27FC236}">
                <a16:creationId xmlns:a16="http://schemas.microsoft.com/office/drawing/2014/main" id="{096A2530-7B1A-4B11-B494-69C6C3CDD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857396" y="3615028"/>
            <a:ext cx="163512"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4343" name="Picture 7">
            <a:extLst>
              <a:ext uri="{FF2B5EF4-FFF2-40B4-BE49-F238E27FC236}">
                <a16:creationId xmlns:a16="http://schemas.microsoft.com/office/drawing/2014/main" id="{DFC9D082-85FF-46AC-94C2-389831E4A8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857396" y="3957928"/>
            <a:ext cx="163512"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4344" name="Picture 8">
            <a:extLst>
              <a:ext uri="{FF2B5EF4-FFF2-40B4-BE49-F238E27FC236}">
                <a16:creationId xmlns:a16="http://schemas.microsoft.com/office/drawing/2014/main" id="{74076B38-61FE-4692-8CAC-0EA2E109BD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857396" y="4300828"/>
            <a:ext cx="163512"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4345" name="Picture 9">
            <a:extLst>
              <a:ext uri="{FF2B5EF4-FFF2-40B4-BE49-F238E27FC236}">
                <a16:creationId xmlns:a16="http://schemas.microsoft.com/office/drawing/2014/main" id="{E59044D5-B08E-44C2-A248-3D494F6CD7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857396" y="4643728"/>
            <a:ext cx="163512"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6" name="Freeform 10">
            <a:extLst>
              <a:ext uri="{FF2B5EF4-FFF2-40B4-BE49-F238E27FC236}">
                <a16:creationId xmlns:a16="http://schemas.microsoft.com/office/drawing/2014/main" id="{4ED9B435-5798-443E-AC49-26154356ED03}"/>
              </a:ext>
            </a:extLst>
          </p:cNvPr>
          <p:cNvSpPr>
            <a:spLocks/>
          </p:cNvSpPr>
          <p:nvPr/>
        </p:nvSpPr>
        <p:spPr bwMode="auto">
          <a:xfrm rot="-1127447">
            <a:off x="4723921" y="2586328"/>
            <a:ext cx="438150" cy="85725"/>
          </a:xfrm>
          <a:custGeom>
            <a:avLst/>
            <a:gdLst>
              <a:gd name="T0" fmla="*/ 57150 w 438631"/>
              <a:gd name="T1" fmla="*/ 38100 h 85725"/>
              <a:gd name="T2" fmla="*/ 85725 w 438631"/>
              <a:gd name="T3" fmla="*/ 47625 h 85725"/>
              <a:gd name="T4" fmla="*/ 114300 w 438631"/>
              <a:gd name="T5" fmla="*/ 66675 h 85725"/>
              <a:gd name="T6" fmla="*/ 209550 w 438631"/>
              <a:gd name="T7" fmla="*/ 57150 h 85725"/>
              <a:gd name="T8" fmla="*/ 238125 w 438631"/>
              <a:gd name="T9" fmla="*/ 47625 h 85725"/>
              <a:gd name="T10" fmla="*/ 266700 w 438631"/>
              <a:gd name="T11" fmla="*/ 19050 h 85725"/>
              <a:gd name="T12" fmla="*/ 323850 w 438631"/>
              <a:gd name="T13" fmla="*/ 66675 h 85725"/>
              <a:gd name="T14" fmla="*/ 361950 w 438631"/>
              <a:gd name="T15" fmla="*/ 76200 h 85725"/>
              <a:gd name="T16" fmla="*/ 352425 w 438631"/>
              <a:gd name="T17" fmla="*/ 9525 h 85725"/>
              <a:gd name="T18" fmla="*/ 323850 w 438631"/>
              <a:gd name="T19" fmla="*/ 28575 h 85725"/>
              <a:gd name="T20" fmla="*/ 295275 w 438631"/>
              <a:gd name="T21" fmla="*/ 38100 h 85725"/>
              <a:gd name="T22" fmla="*/ 257175 w 438631"/>
              <a:gd name="T23" fmla="*/ 28575 h 85725"/>
              <a:gd name="T24" fmla="*/ 228600 w 438631"/>
              <a:gd name="T25" fmla="*/ 19050 h 85725"/>
              <a:gd name="T26" fmla="*/ 171450 w 438631"/>
              <a:gd name="T27" fmla="*/ 28575 h 85725"/>
              <a:gd name="T28" fmla="*/ 142875 w 438631"/>
              <a:gd name="T29" fmla="*/ 47625 h 85725"/>
              <a:gd name="T30" fmla="*/ 104775 w 438631"/>
              <a:gd name="T31" fmla="*/ 66675 h 85725"/>
              <a:gd name="T32" fmla="*/ 133350 w 438631"/>
              <a:gd name="T33" fmla="*/ 57150 h 85725"/>
              <a:gd name="T34" fmla="*/ 228600 w 438631"/>
              <a:gd name="T35" fmla="*/ 38100 h 85725"/>
              <a:gd name="T36" fmla="*/ 333375 w 438631"/>
              <a:gd name="T37" fmla="*/ 47625 h 85725"/>
              <a:gd name="T38" fmla="*/ 361950 w 438631"/>
              <a:gd name="T39" fmla="*/ 66675 h 85725"/>
              <a:gd name="T40" fmla="*/ 247650 w 438631"/>
              <a:gd name="T41" fmla="*/ 76200 h 85725"/>
              <a:gd name="T42" fmla="*/ 85725 w 438631"/>
              <a:gd name="T43" fmla="*/ 85725 h 85725"/>
              <a:gd name="T44" fmla="*/ 114300 w 438631"/>
              <a:gd name="T45" fmla="*/ 76200 h 85725"/>
              <a:gd name="T46" fmla="*/ 171450 w 438631"/>
              <a:gd name="T47" fmla="*/ 28575 h 85725"/>
              <a:gd name="T48" fmla="*/ 333375 w 438631"/>
              <a:gd name="T49" fmla="*/ 19050 h 85725"/>
              <a:gd name="T50" fmla="*/ 361950 w 438631"/>
              <a:gd name="T51" fmla="*/ 9525 h 85725"/>
              <a:gd name="T52" fmla="*/ 390525 w 438631"/>
              <a:gd name="T53" fmla="*/ 28575 h 85725"/>
              <a:gd name="T54" fmla="*/ 342900 w 438631"/>
              <a:gd name="T55" fmla="*/ 38100 h 85725"/>
              <a:gd name="T56" fmla="*/ 285750 w 438631"/>
              <a:gd name="T57" fmla="*/ 47625 h 85725"/>
              <a:gd name="T58" fmla="*/ 114300 w 438631"/>
              <a:gd name="T59" fmla="*/ 57150 h 85725"/>
              <a:gd name="T60" fmla="*/ 28575 w 438631"/>
              <a:gd name="T61" fmla="*/ 47625 h 85725"/>
              <a:gd name="T62" fmla="*/ 0 w 438631"/>
              <a:gd name="T63" fmla="*/ 38100 h 85725"/>
              <a:gd name="T64" fmla="*/ 104775 w 438631"/>
              <a:gd name="T65" fmla="*/ 28575 h 85725"/>
              <a:gd name="T66" fmla="*/ 142875 w 438631"/>
              <a:gd name="T67" fmla="*/ 19050 h 85725"/>
              <a:gd name="T68" fmla="*/ 219075 w 438631"/>
              <a:gd name="T69" fmla="*/ 38100 h 85725"/>
              <a:gd name="T70" fmla="*/ 390525 w 438631"/>
              <a:gd name="T71" fmla="*/ 57150 h 85725"/>
              <a:gd name="T72" fmla="*/ 323850 w 438631"/>
              <a:gd name="T73" fmla="*/ 57150 h 85725"/>
              <a:gd name="T74" fmla="*/ 142875 w 438631"/>
              <a:gd name="T75" fmla="*/ 47625 h 85725"/>
              <a:gd name="T76" fmla="*/ 219075 w 438631"/>
              <a:gd name="T77" fmla="*/ 38100 h 85725"/>
              <a:gd name="T78" fmla="*/ 266700 w 438631"/>
              <a:gd name="T79" fmla="*/ 28575 h 85725"/>
              <a:gd name="T80" fmla="*/ 428625 w 438631"/>
              <a:gd name="T81" fmla="*/ 19050 h 85725"/>
              <a:gd name="T82" fmla="*/ 352425 w 438631"/>
              <a:gd name="T83" fmla="*/ 9525 h 85725"/>
              <a:gd name="T84" fmla="*/ 381000 w 438631"/>
              <a:gd name="T85" fmla="*/ 0 h 85725"/>
              <a:gd name="T86" fmla="*/ 171450 w 438631"/>
              <a:gd name="T87" fmla="*/ 9525 h 85725"/>
              <a:gd name="T88" fmla="*/ 428625 w 438631"/>
              <a:gd name="T89" fmla="*/ 19050 h 85725"/>
              <a:gd name="T90" fmla="*/ 400050 w 438631"/>
              <a:gd name="T91" fmla="*/ 28575 h 85725"/>
              <a:gd name="T92" fmla="*/ 361950 w 438631"/>
              <a:gd name="T93" fmla="*/ 38100 h 85725"/>
              <a:gd name="T94" fmla="*/ 133350 w 438631"/>
              <a:gd name="T95" fmla="*/ 28575 h 85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8631" h="85725">
                <a:moveTo>
                  <a:pt x="57150" y="38100"/>
                </a:moveTo>
                <a:cubicBezTo>
                  <a:pt x="66675" y="41275"/>
                  <a:pt x="76745" y="43135"/>
                  <a:pt x="85725" y="47625"/>
                </a:cubicBezTo>
                <a:cubicBezTo>
                  <a:pt x="95964" y="52745"/>
                  <a:pt x="102886" y="65797"/>
                  <a:pt x="114300" y="66675"/>
                </a:cubicBezTo>
                <a:cubicBezTo>
                  <a:pt x="146114" y="69122"/>
                  <a:pt x="177800" y="60325"/>
                  <a:pt x="209550" y="57150"/>
                </a:cubicBezTo>
                <a:cubicBezTo>
                  <a:pt x="219075" y="53975"/>
                  <a:pt x="229771" y="53194"/>
                  <a:pt x="238125" y="47625"/>
                </a:cubicBezTo>
                <a:cubicBezTo>
                  <a:pt x="249333" y="40153"/>
                  <a:pt x="253413" y="21265"/>
                  <a:pt x="266700" y="19050"/>
                </a:cubicBezTo>
                <a:cubicBezTo>
                  <a:pt x="279661" y="16890"/>
                  <a:pt x="318741" y="63756"/>
                  <a:pt x="323850" y="66675"/>
                </a:cubicBezTo>
                <a:cubicBezTo>
                  <a:pt x="335216" y="73170"/>
                  <a:pt x="349250" y="73025"/>
                  <a:pt x="361950" y="76200"/>
                </a:cubicBezTo>
                <a:cubicBezTo>
                  <a:pt x="368132" y="57654"/>
                  <a:pt x="387043" y="23372"/>
                  <a:pt x="352425" y="9525"/>
                </a:cubicBezTo>
                <a:cubicBezTo>
                  <a:pt x="341796" y="5273"/>
                  <a:pt x="334089" y="23455"/>
                  <a:pt x="323850" y="28575"/>
                </a:cubicBezTo>
                <a:cubicBezTo>
                  <a:pt x="314870" y="33065"/>
                  <a:pt x="304800" y="34925"/>
                  <a:pt x="295275" y="38100"/>
                </a:cubicBezTo>
                <a:cubicBezTo>
                  <a:pt x="282575" y="34925"/>
                  <a:pt x="269762" y="32171"/>
                  <a:pt x="257175" y="28575"/>
                </a:cubicBezTo>
                <a:cubicBezTo>
                  <a:pt x="247521" y="25817"/>
                  <a:pt x="238640" y="19050"/>
                  <a:pt x="228600" y="19050"/>
                </a:cubicBezTo>
                <a:cubicBezTo>
                  <a:pt x="209287" y="19050"/>
                  <a:pt x="190500" y="25400"/>
                  <a:pt x="171450" y="28575"/>
                </a:cubicBezTo>
                <a:cubicBezTo>
                  <a:pt x="161925" y="34925"/>
                  <a:pt x="153840" y="44336"/>
                  <a:pt x="142875" y="47625"/>
                </a:cubicBezTo>
                <a:cubicBezTo>
                  <a:pt x="85270" y="64906"/>
                  <a:pt x="46400" y="47217"/>
                  <a:pt x="104775" y="66675"/>
                </a:cubicBezTo>
                <a:cubicBezTo>
                  <a:pt x="114300" y="63500"/>
                  <a:pt x="123505" y="59119"/>
                  <a:pt x="133350" y="57150"/>
                </a:cubicBezTo>
                <a:cubicBezTo>
                  <a:pt x="242799" y="35260"/>
                  <a:pt x="164042" y="59619"/>
                  <a:pt x="228600" y="38100"/>
                </a:cubicBezTo>
                <a:cubicBezTo>
                  <a:pt x="263525" y="41275"/>
                  <a:pt x="299084" y="40277"/>
                  <a:pt x="333375" y="47625"/>
                </a:cubicBezTo>
                <a:cubicBezTo>
                  <a:pt x="344569" y="50024"/>
                  <a:pt x="372810" y="63055"/>
                  <a:pt x="361950" y="66675"/>
                </a:cubicBezTo>
                <a:cubicBezTo>
                  <a:pt x="325680" y="78765"/>
                  <a:pt x="285791" y="73570"/>
                  <a:pt x="247650" y="76200"/>
                </a:cubicBezTo>
                <a:cubicBezTo>
                  <a:pt x="193710" y="79920"/>
                  <a:pt x="139700" y="82550"/>
                  <a:pt x="85725" y="85725"/>
                </a:cubicBezTo>
                <a:cubicBezTo>
                  <a:pt x="95250" y="82550"/>
                  <a:pt x="105946" y="81769"/>
                  <a:pt x="114300" y="76200"/>
                </a:cubicBezTo>
                <a:cubicBezTo>
                  <a:pt x="127815" y="67190"/>
                  <a:pt x="151345" y="31591"/>
                  <a:pt x="171450" y="28575"/>
                </a:cubicBezTo>
                <a:cubicBezTo>
                  <a:pt x="224920" y="20554"/>
                  <a:pt x="279400" y="22225"/>
                  <a:pt x="333375" y="19050"/>
                </a:cubicBezTo>
                <a:cubicBezTo>
                  <a:pt x="342900" y="15875"/>
                  <a:pt x="352046" y="7874"/>
                  <a:pt x="361950" y="9525"/>
                </a:cubicBezTo>
                <a:cubicBezTo>
                  <a:pt x="373242" y="11407"/>
                  <a:pt x="396875" y="19050"/>
                  <a:pt x="390525" y="28575"/>
                </a:cubicBezTo>
                <a:cubicBezTo>
                  <a:pt x="381545" y="42045"/>
                  <a:pt x="358828" y="35204"/>
                  <a:pt x="342900" y="38100"/>
                </a:cubicBezTo>
                <a:cubicBezTo>
                  <a:pt x="323899" y="41555"/>
                  <a:pt x="304996" y="46021"/>
                  <a:pt x="285750" y="47625"/>
                </a:cubicBezTo>
                <a:cubicBezTo>
                  <a:pt x="228710" y="52378"/>
                  <a:pt x="171450" y="53975"/>
                  <a:pt x="114300" y="57150"/>
                </a:cubicBezTo>
                <a:cubicBezTo>
                  <a:pt x="66675" y="73025"/>
                  <a:pt x="95250" y="69850"/>
                  <a:pt x="28575" y="47625"/>
                </a:cubicBezTo>
                <a:cubicBezTo>
                  <a:pt x="19050" y="44450"/>
                  <a:pt x="0" y="38100"/>
                  <a:pt x="0" y="38100"/>
                </a:cubicBezTo>
                <a:cubicBezTo>
                  <a:pt x="34925" y="34925"/>
                  <a:pt x="70014" y="33210"/>
                  <a:pt x="104775" y="28575"/>
                </a:cubicBezTo>
                <a:cubicBezTo>
                  <a:pt x="117751" y="26845"/>
                  <a:pt x="129784" y="19050"/>
                  <a:pt x="142875" y="19050"/>
                </a:cubicBezTo>
                <a:cubicBezTo>
                  <a:pt x="214341" y="19050"/>
                  <a:pt x="166461" y="30584"/>
                  <a:pt x="219075" y="38100"/>
                </a:cubicBezTo>
                <a:cubicBezTo>
                  <a:pt x="275999" y="46232"/>
                  <a:pt x="333375" y="50800"/>
                  <a:pt x="390525" y="57150"/>
                </a:cubicBezTo>
                <a:cubicBezTo>
                  <a:pt x="304676" y="78612"/>
                  <a:pt x="393995" y="63527"/>
                  <a:pt x="323850" y="57150"/>
                </a:cubicBezTo>
                <a:cubicBezTo>
                  <a:pt x="263690" y="51681"/>
                  <a:pt x="203200" y="50800"/>
                  <a:pt x="142875" y="47625"/>
                </a:cubicBezTo>
                <a:cubicBezTo>
                  <a:pt x="168275" y="44450"/>
                  <a:pt x="193775" y="41992"/>
                  <a:pt x="219075" y="38100"/>
                </a:cubicBezTo>
                <a:cubicBezTo>
                  <a:pt x="235076" y="35638"/>
                  <a:pt x="250577" y="30041"/>
                  <a:pt x="266700" y="28575"/>
                </a:cubicBezTo>
                <a:cubicBezTo>
                  <a:pt x="320546" y="23680"/>
                  <a:pt x="374650" y="22225"/>
                  <a:pt x="428625" y="19050"/>
                </a:cubicBezTo>
                <a:cubicBezTo>
                  <a:pt x="403225" y="15875"/>
                  <a:pt x="376192" y="19032"/>
                  <a:pt x="352425" y="9525"/>
                </a:cubicBezTo>
                <a:cubicBezTo>
                  <a:pt x="343103" y="5796"/>
                  <a:pt x="391040" y="0"/>
                  <a:pt x="381000" y="0"/>
                </a:cubicBezTo>
                <a:cubicBezTo>
                  <a:pt x="311078" y="0"/>
                  <a:pt x="241300" y="6350"/>
                  <a:pt x="171450" y="9525"/>
                </a:cubicBezTo>
                <a:cubicBezTo>
                  <a:pt x="257175" y="12700"/>
                  <a:pt x="343138" y="11926"/>
                  <a:pt x="428625" y="19050"/>
                </a:cubicBezTo>
                <a:cubicBezTo>
                  <a:pt x="438631" y="19884"/>
                  <a:pt x="409704" y="25817"/>
                  <a:pt x="400050" y="28575"/>
                </a:cubicBezTo>
                <a:cubicBezTo>
                  <a:pt x="387463" y="32171"/>
                  <a:pt x="374650" y="34925"/>
                  <a:pt x="361950" y="38100"/>
                </a:cubicBezTo>
                <a:cubicBezTo>
                  <a:pt x="152411" y="28122"/>
                  <a:pt x="228676" y="28575"/>
                  <a:pt x="133350" y="2857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11">
            <a:extLst>
              <a:ext uri="{FF2B5EF4-FFF2-40B4-BE49-F238E27FC236}">
                <a16:creationId xmlns:a16="http://schemas.microsoft.com/office/drawing/2014/main" id="{78F970FA-FCB9-4FE3-BBED-43F023BDF236}"/>
              </a:ext>
            </a:extLst>
          </p:cNvPr>
          <p:cNvSpPr>
            <a:spLocks noChangeShapeType="1"/>
          </p:cNvSpPr>
          <p:nvPr/>
        </p:nvSpPr>
        <p:spPr bwMode="auto">
          <a:xfrm>
            <a:off x="5743096" y="4072228"/>
            <a:ext cx="57150" cy="571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12">
            <a:extLst>
              <a:ext uri="{FF2B5EF4-FFF2-40B4-BE49-F238E27FC236}">
                <a16:creationId xmlns:a16="http://schemas.microsoft.com/office/drawing/2014/main" id="{185B04A4-9C62-40D4-8570-A77B3BA66E39}"/>
              </a:ext>
            </a:extLst>
          </p:cNvPr>
          <p:cNvSpPr txBox="1">
            <a:spLocks noChangeArrowheads="1"/>
          </p:cNvSpPr>
          <p:nvPr/>
        </p:nvSpPr>
        <p:spPr bwMode="auto">
          <a:xfrm>
            <a:off x="5057296" y="2129128"/>
            <a:ext cx="9144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The Great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13">
            <a:extLst>
              <a:ext uri="{FF2B5EF4-FFF2-40B4-BE49-F238E27FC236}">
                <a16:creationId xmlns:a16="http://schemas.microsoft.com/office/drawing/2014/main" id="{CC90DED2-79CB-41E0-B1B6-384516FF3B60}"/>
              </a:ext>
            </a:extLst>
          </p:cNvPr>
          <p:cNvSpPr txBox="1">
            <a:spLocks noChangeArrowheads="1"/>
          </p:cNvSpPr>
          <p:nvPr/>
        </p:nvSpPr>
        <p:spPr bwMode="auto">
          <a:xfrm>
            <a:off x="5971696" y="2243428"/>
            <a:ext cx="7429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Died 323bc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14">
            <a:extLst>
              <a:ext uri="{FF2B5EF4-FFF2-40B4-BE49-F238E27FC236}">
                <a16:creationId xmlns:a16="http://schemas.microsoft.com/office/drawing/2014/main" id="{6EF388A3-E324-41F2-9CDD-DD9B49571E3F}"/>
              </a:ext>
            </a:extLst>
          </p:cNvPr>
          <p:cNvSpPr txBox="1">
            <a:spLocks noChangeArrowheads="1"/>
          </p:cNvSpPr>
          <p:nvPr/>
        </p:nvSpPr>
        <p:spPr bwMode="auto">
          <a:xfrm>
            <a:off x="7040874" y="4053177"/>
            <a:ext cx="1828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Ipsus</a:t>
            </a: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err="1">
                <a:ln>
                  <a:noFill/>
                </a:ln>
                <a:solidFill>
                  <a:srgbClr val="000000"/>
                </a:solidFill>
                <a:effectLst/>
                <a:latin typeface="Arial Narrow" panose="020B0606020202030204" pitchFamily="34" charset="0"/>
              </a:rPr>
              <a:t>Antigonus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15">
            <a:extLst>
              <a:ext uri="{FF2B5EF4-FFF2-40B4-BE49-F238E27FC236}">
                <a16:creationId xmlns:a16="http://schemas.microsoft.com/office/drawing/2014/main" id="{FB691450-52F8-4F14-84BC-4F5B2202BD0B}"/>
              </a:ext>
            </a:extLst>
          </p:cNvPr>
          <p:cNvSpPr txBox="1">
            <a:spLocks noChangeArrowheads="1"/>
          </p:cNvSpPr>
          <p:nvPr/>
        </p:nvSpPr>
        <p:spPr bwMode="auto">
          <a:xfrm>
            <a:off x="4714396" y="2900653"/>
            <a:ext cx="428625"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 yrs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6">
            <a:extLst>
              <a:ext uri="{FF2B5EF4-FFF2-40B4-BE49-F238E27FC236}">
                <a16:creationId xmlns:a16="http://schemas.microsoft.com/office/drawing/2014/main" id="{ADFF7046-B2F5-4A49-826A-E9B0EF4046C4}"/>
              </a:ext>
            </a:extLst>
          </p:cNvPr>
          <p:cNvSpPr txBox="1">
            <a:spLocks noChangeArrowheads="1"/>
          </p:cNvSpPr>
          <p:nvPr/>
        </p:nvSpPr>
        <p:spPr bwMode="auto">
          <a:xfrm>
            <a:off x="5228746" y="3043528"/>
            <a:ext cx="228600" cy="904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endParaRPr kumimoji="0" lang="en-US" altLang="en-US" sz="1200" b="0" i="0" u="none" strike="noStrike" cap="none" normalizeH="0" baseline="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7">
            <a:extLst>
              <a:ext uri="{FF2B5EF4-FFF2-40B4-BE49-F238E27FC236}">
                <a16:creationId xmlns:a16="http://schemas.microsoft.com/office/drawing/2014/main" id="{51A60A47-A0E1-452D-BFA9-B18DC80E0409}"/>
              </a:ext>
            </a:extLst>
          </p:cNvPr>
          <p:cNvSpPr txBox="1">
            <a:spLocks noChangeArrowheads="1"/>
          </p:cNvSpPr>
          <p:nvPr/>
        </p:nvSpPr>
        <p:spPr bwMode="auto">
          <a:xfrm>
            <a:off x="5514496" y="3034003"/>
            <a:ext cx="12001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Diodochi Wars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8">
            <a:extLst>
              <a:ext uri="{FF2B5EF4-FFF2-40B4-BE49-F238E27FC236}">
                <a16:creationId xmlns:a16="http://schemas.microsoft.com/office/drawing/2014/main" id="{93C57396-10D5-400A-8671-D484090E16C2}"/>
              </a:ext>
            </a:extLst>
          </p:cNvPr>
          <p:cNvSpPr>
            <a:spLocks noChangeShapeType="1"/>
          </p:cNvSpPr>
          <p:nvPr/>
        </p:nvSpPr>
        <p:spPr bwMode="auto">
          <a:xfrm>
            <a:off x="7457596" y="3205453"/>
            <a:ext cx="41148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4355" name="AutoShape 19">
            <a:extLst>
              <a:ext uri="{FF2B5EF4-FFF2-40B4-BE49-F238E27FC236}">
                <a16:creationId xmlns:a16="http://schemas.microsoft.com/office/drawing/2014/main" id="{8B46385B-2A24-4611-BA46-50D6380CA137}"/>
              </a:ext>
            </a:extLst>
          </p:cNvPr>
          <p:cNvCxnSpPr>
            <a:cxnSpLocks noChangeShapeType="1"/>
          </p:cNvCxnSpPr>
          <p:nvPr/>
        </p:nvCxnSpPr>
        <p:spPr bwMode="auto">
          <a:xfrm>
            <a:off x="7743346" y="2805403"/>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356" name="AutoShape 20">
            <a:extLst>
              <a:ext uri="{FF2B5EF4-FFF2-40B4-BE49-F238E27FC236}">
                <a16:creationId xmlns:a16="http://schemas.microsoft.com/office/drawing/2014/main" id="{D704633F-DBF5-4ECB-B799-E6EA4CEBEBD0}"/>
              </a:ext>
            </a:extLst>
          </p:cNvPr>
          <p:cNvCxnSpPr>
            <a:cxnSpLocks noChangeShapeType="1"/>
          </p:cNvCxnSpPr>
          <p:nvPr/>
        </p:nvCxnSpPr>
        <p:spPr bwMode="auto">
          <a:xfrm>
            <a:off x="7583008" y="2786353"/>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5" name="Text Box 21">
            <a:extLst>
              <a:ext uri="{FF2B5EF4-FFF2-40B4-BE49-F238E27FC236}">
                <a16:creationId xmlns:a16="http://schemas.microsoft.com/office/drawing/2014/main" id="{EE0334FD-B957-4D00-BA10-3282F9B34746}"/>
              </a:ext>
            </a:extLst>
          </p:cNvPr>
          <p:cNvSpPr txBox="1">
            <a:spLocks noChangeArrowheads="1"/>
          </p:cNvSpPr>
          <p:nvPr/>
        </p:nvSpPr>
        <p:spPr bwMode="auto">
          <a:xfrm>
            <a:off x="7446483" y="2310103"/>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-323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22">
            <a:extLst>
              <a:ext uri="{FF2B5EF4-FFF2-40B4-BE49-F238E27FC236}">
                <a16:creationId xmlns:a16="http://schemas.microsoft.com/office/drawing/2014/main" id="{697A642C-3FDD-4CA8-A9AC-F788200E8355}"/>
              </a:ext>
            </a:extLst>
          </p:cNvPr>
          <p:cNvSpPr txBox="1">
            <a:spLocks noChangeArrowheads="1"/>
          </p:cNvSpPr>
          <p:nvPr/>
        </p:nvSpPr>
        <p:spPr bwMode="auto">
          <a:xfrm>
            <a:off x="7400446" y="3262603"/>
            <a:ext cx="7429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Alexander the Great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23">
            <a:extLst>
              <a:ext uri="{FF2B5EF4-FFF2-40B4-BE49-F238E27FC236}">
                <a16:creationId xmlns:a16="http://schemas.microsoft.com/office/drawing/2014/main" id="{8668FA1A-B0CA-4DDD-B5F0-2137D12ACE93}"/>
              </a:ext>
            </a:extLst>
          </p:cNvPr>
          <p:cNvSpPr txBox="1">
            <a:spLocks noChangeArrowheads="1"/>
          </p:cNvSpPr>
          <p:nvPr/>
        </p:nvSpPr>
        <p:spPr bwMode="auto">
          <a:xfrm>
            <a:off x="8143396" y="2929562"/>
            <a:ext cx="202246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Wingdings" panose="05000000000000000000" pitchFamily="2" charset="2"/>
              </a:rPr>
              <a:t></a:t>
            </a:r>
            <a:r>
              <a:rPr lang="en-US" altLang="en-US" sz="1400" noProof="1">
                <a:solidFill>
                  <a:srgbClr val="000000"/>
                </a:solidFill>
                <a:latin typeface="Wingdings" panose="05000000000000000000" pitchFamily="2" charset="2"/>
              </a:rPr>
              <a:t>  </a:t>
            </a:r>
            <a:r>
              <a:rPr kumimoji="0" lang="en-US" altLang="en-US" sz="1400" b="0" i="0" u="none" strike="noStrike" cap="none" normalizeH="0" baseline="0" noProof="1">
                <a:ln>
                  <a:noFill/>
                </a:ln>
                <a:solidFill>
                  <a:srgbClr val="000000"/>
                </a:solidFill>
                <a:effectLst/>
                <a:latin typeface="Wingdings" panose="05000000000000000000" pitchFamily="2" charset="2"/>
              </a:rPr>
              <a:t>  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4360" name="AutoShape 24">
            <a:extLst>
              <a:ext uri="{FF2B5EF4-FFF2-40B4-BE49-F238E27FC236}">
                <a16:creationId xmlns:a16="http://schemas.microsoft.com/office/drawing/2014/main" id="{6D2057A1-F567-405C-AA6F-37F72BE1C439}"/>
              </a:ext>
            </a:extLst>
          </p:cNvPr>
          <p:cNvCxnSpPr>
            <a:cxnSpLocks noChangeShapeType="1"/>
          </p:cNvCxnSpPr>
          <p:nvPr/>
        </p:nvCxnSpPr>
        <p:spPr bwMode="auto">
          <a:xfrm>
            <a:off x="10326208" y="2786353"/>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361" name="AutoShape 25">
            <a:extLst>
              <a:ext uri="{FF2B5EF4-FFF2-40B4-BE49-F238E27FC236}">
                <a16:creationId xmlns:a16="http://schemas.microsoft.com/office/drawing/2014/main" id="{E0FA5995-71C9-4E1A-A79B-0EE4CACA53AC}"/>
              </a:ext>
            </a:extLst>
          </p:cNvPr>
          <p:cNvCxnSpPr>
            <a:cxnSpLocks noChangeShapeType="1"/>
          </p:cNvCxnSpPr>
          <p:nvPr/>
        </p:nvCxnSpPr>
        <p:spPr bwMode="auto">
          <a:xfrm>
            <a:off x="10165871" y="2767303"/>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 name="Text Box 26">
            <a:extLst>
              <a:ext uri="{FF2B5EF4-FFF2-40B4-BE49-F238E27FC236}">
                <a16:creationId xmlns:a16="http://schemas.microsoft.com/office/drawing/2014/main" id="{3E70273D-4F48-4F4F-9301-779EEFE6BD42}"/>
              </a:ext>
            </a:extLst>
          </p:cNvPr>
          <p:cNvSpPr txBox="1">
            <a:spLocks noChangeArrowheads="1"/>
          </p:cNvSpPr>
          <p:nvPr/>
        </p:nvSpPr>
        <p:spPr bwMode="auto">
          <a:xfrm>
            <a:off x="10029346" y="2291053"/>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Ipsus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27">
            <a:extLst>
              <a:ext uri="{FF2B5EF4-FFF2-40B4-BE49-F238E27FC236}">
                <a16:creationId xmlns:a16="http://schemas.microsoft.com/office/drawing/2014/main" id="{4839EB9E-2338-40FC-A918-954300BB5A01}"/>
              </a:ext>
            </a:extLst>
          </p:cNvPr>
          <p:cNvSpPr txBox="1">
            <a:spLocks noChangeArrowheads="1"/>
          </p:cNvSpPr>
          <p:nvPr/>
        </p:nvSpPr>
        <p:spPr bwMode="auto">
          <a:xfrm>
            <a:off x="8714896" y="1705266"/>
            <a:ext cx="428625"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 yrs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28">
            <a:extLst>
              <a:ext uri="{FF2B5EF4-FFF2-40B4-BE49-F238E27FC236}">
                <a16:creationId xmlns:a16="http://schemas.microsoft.com/office/drawing/2014/main" id="{A65A9479-ABDC-4BC2-BC44-2A8D3CA57BAA}"/>
              </a:ext>
            </a:extLst>
          </p:cNvPr>
          <p:cNvSpPr>
            <a:spLocks noChangeShapeType="1"/>
          </p:cNvSpPr>
          <p:nvPr/>
        </p:nvSpPr>
        <p:spPr bwMode="auto">
          <a:xfrm>
            <a:off x="7743346" y="2005303"/>
            <a:ext cx="25717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9">
            <a:extLst>
              <a:ext uri="{FF2B5EF4-FFF2-40B4-BE49-F238E27FC236}">
                <a16:creationId xmlns:a16="http://schemas.microsoft.com/office/drawing/2014/main" id="{3EED25E4-7B3E-4B4F-AC15-038BEDBE3820}"/>
              </a:ext>
            </a:extLst>
          </p:cNvPr>
          <p:cNvSpPr>
            <a:spLocks noChangeShapeType="1"/>
          </p:cNvSpPr>
          <p:nvPr/>
        </p:nvSpPr>
        <p:spPr bwMode="auto">
          <a:xfrm>
            <a:off x="7743346" y="2005303"/>
            <a:ext cx="0" cy="2286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30">
            <a:extLst>
              <a:ext uri="{FF2B5EF4-FFF2-40B4-BE49-F238E27FC236}">
                <a16:creationId xmlns:a16="http://schemas.microsoft.com/office/drawing/2014/main" id="{96BD3B46-CEF8-4308-A72E-51B0324641B0}"/>
              </a:ext>
            </a:extLst>
          </p:cNvPr>
          <p:cNvSpPr>
            <a:spLocks noChangeShapeType="1"/>
          </p:cNvSpPr>
          <p:nvPr/>
        </p:nvSpPr>
        <p:spPr bwMode="auto">
          <a:xfrm>
            <a:off x="10315096" y="2005303"/>
            <a:ext cx="0" cy="2286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31">
            <a:extLst>
              <a:ext uri="{FF2B5EF4-FFF2-40B4-BE49-F238E27FC236}">
                <a16:creationId xmlns:a16="http://schemas.microsoft.com/office/drawing/2014/main" id="{BA552B94-257A-4D84-B46E-BC12B31AACA5}"/>
              </a:ext>
            </a:extLst>
          </p:cNvPr>
          <p:cNvSpPr txBox="1">
            <a:spLocks noChangeArrowheads="1"/>
          </p:cNvSpPr>
          <p:nvPr/>
        </p:nvSpPr>
        <p:spPr bwMode="auto">
          <a:xfrm>
            <a:off x="10029346" y="3205453"/>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Antigonus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32">
            <a:extLst>
              <a:ext uri="{FF2B5EF4-FFF2-40B4-BE49-F238E27FC236}">
                <a16:creationId xmlns:a16="http://schemas.microsoft.com/office/drawing/2014/main" id="{E8E3E1CA-4E20-49E7-B9E6-06FBC0EBF95C}"/>
              </a:ext>
            </a:extLst>
          </p:cNvPr>
          <p:cNvSpPr>
            <a:spLocks noChangeShapeType="1"/>
          </p:cNvSpPr>
          <p:nvPr/>
        </p:nvSpPr>
        <p:spPr bwMode="auto">
          <a:xfrm>
            <a:off x="9000646" y="3205453"/>
            <a:ext cx="0" cy="1714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33">
            <a:extLst>
              <a:ext uri="{FF2B5EF4-FFF2-40B4-BE49-F238E27FC236}">
                <a16:creationId xmlns:a16="http://schemas.microsoft.com/office/drawing/2014/main" id="{E981D5CA-C159-4F6C-B1A7-871E03D392E9}"/>
              </a:ext>
            </a:extLst>
          </p:cNvPr>
          <p:cNvSpPr>
            <a:spLocks noChangeShapeType="1"/>
          </p:cNvSpPr>
          <p:nvPr/>
        </p:nvSpPr>
        <p:spPr bwMode="auto">
          <a:xfrm>
            <a:off x="9000646" y="3376903"/>
            <a:ext cx="102870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34">
            <a:extLst>
              <a:ext uri="{FF2B5EF4-FFF2-40B4-BE49-F238E27FC236}">
                <a16:creationId xmlns:a16="http://schemas.microsoft.com/office/drawing/2014/main" id="{CBCA33CF-A876-4F25-B263-3F6B609CFE7D}"/>
              </a:ext>
            </a:extLst>
          </p:cNvPr>
          <p:cNvSpPr txBox="1">
            <a:spLocks noChangeArrowheads="1"/>
          </p:cNvSpPr>
          <p:nvPr/>
        </p:nvSpPr>
        <p:spPr bwMode="auto">
          <a:xfrm>
            <a:off x="9229246" y="3434053"/>
            <a:ext cx="3429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4371" name="AutoShape 35">
            <a:extLst>
              <a:ext uri="{FF2B5EF4-FFF2-40B4-BE49-F238E27FC236}">
                <a16:creationId xmlns:a16="http://schemas.microsoft.com/office/drawing/2014/main" id="{1A75FF8A-AFEB-41D6-9F16-F3E4A2B5F37A}"/>
              </a:ext>
            </a:extLst>
          </p:cNvPr>
          <p:cNvCxnSpPr>
            <a:cxnSpLocks noChangeShapeType="1"/>
          </p:cNvCxnSpPr>
          <p:nvPr/>
        </p:nvCxnSpPr>
        <p:spPr bwMode="auto">
          <a:xfrm>
            <a:off x="11237433" y="2767303"/>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372" name="AutoShape 36">
            <a:extLst>
              <a:ext uri="{FF2B5EF4-FFF2-40B4-BE49-F238E27FC236}">
                <a16:creationId xmlns:a16="http://schemas.microsoft.com/office/drawing/2014/main" id="{F5D849F6-8DB1-48AF-969A-D4C0C2DDA1DF}"/>
              </a:ext>
            </a:extLst>
          </p:cNvPr>
          <p:cNvCxnSpPr>
            <a:cxnSpLocks noChangeShapeType="1"/>
          </p:cNvCxnSpPr>
          <p:nvPr/>
        </p:nvCxnSpPr>
        <p:spPr bwMode="auto">
          <a:xfrm>
            <a:off x="11077096" y="2748253"/>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7" name="Text Box 37">
            <a:extLst>
              <a:ext uri="{FF2B5EF4-FFF2-40B4-BE49-F238E27FC236}">
                <a16:creationId xmlns:a16="http://schemas.microsoft.com/office/drawing/2014/main" id="{E5BE93B1-33B6-482F-9D17-F461B62923AA}"/>
              </a:ext>
            </a:extLst>
          </p:cNvPr>
          <p:cNvSpPr txBox="1">
            <a:spLocks noChangeArrowheads="1"/>
          </p:cNvSpPr>
          <p:nvPr/>
        </p:nvSpPr>
        <p:spPr bwMode="auto">
          <a:xfrm>
            <a:off x="10940571" y="2272003"/>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38">
            <a:extLst>
              <a:ext uri="{FF2B5EF4-FFF2-40B4-BE49-F238E27FC236}">
                <a16:creationId xmlns:a16="http://schemas.microsoft.com/office/drawing/2014/main" id="{574BEB48-C1ED-46F5-B4AA-AE1F8A86C069}"/>
              </a:ext>
            </a:extLst>
          </p:cNvPr>
          <p:cNvSpPr txBox="1">
            <a:spLocks noChangeArrowheads="1"/>
          </p:cNvSpPr>
          <p:nvPr/>
        </p:nvSpPr>
        <p:spPr bwMode="auto">
          <a:xfrm>
            <a:off x="10886596" y="3205453"/>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Cassander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39">
            <a:extLst>
              <a:ext uri="{FF2B5EF4-FFF2-40B4-BE49-F238E27FC236}">
                <a16:creationId xmlns:a16="http://schemas.microsoft.com/office/drawing/2014/main" id="{84DFFE62-09A2-46C5-90A8-F4C75B5F205F}"/>
              </a:ext>
            </a:extLst>
          </p:cNvPr>
          <p:cNvSpPr>
            <a:spLocks noChangeShapeType="1"/>
          </p:cNvSpPr>
          <p:nvPr/>
        </p:nvSpPr>
        <p:spPr bwMode="auto">
          <a:xfrm>
            <a:off x="9743596" y="3205453"/>
            <a:ext cx="0" cy="62865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40">
            <a:extLst>
              <a:ext uri="{FF2B5EF4-FFF2-40B4-BE49-F238E27FC236}">
                <a16:creationId xmlns:a16="http://schemas.microsoft.com/office/drawing/2014/main" id="{8E273E07-099A-4DF9-A6E2-D28F706F7272}"/>
              </a:ext>
            </a:extLst>
          </p:cNvPr>
          <p:cNvSpPr txBox="1">
            <a:spLocks noChangeArrowheads="1"/>
          </p:cNvSpPr>
          <p:nvPr/>
        </p:nvSpPr>
        <p:spPr bwMode="auto">
          <a:xfrm>
            <a:off x="9400696" y="3891253"/>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Pyrrhus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TextBox 2">
            <a:extLst>
              <a:ext uri="{FF2B5EF4-FFF2-40B4-BE49-F238E27FC236}">
                <a16:creationId xmlns:a16="http://schemas.microsoft.com/office/drawing/2014/main" id="{2DE58611-AEEA-4D72-A5A7-E53D10023E8E}"/>
              </a:ext>
            </a:extLst>
          </p:cNvPr>
          <p:cNvSpPr txBox="1"/>
          <p:nvPr/>
        </p:nvSpPr>
        <p:spPr>
          <a:xfrm>
            <a:off x="1224914" y="926678"/>
            <a:ext cx="3026286" cy="5612234"/>
          </a:xfrm>
          <a:prstGeom prst="rect">
            <a:avLst/>
          </a:prstGeom>
          <a:noFill/>
        </p:spPr>
        <p:txBody>
          <a:bodyPr wrap="square" rtlCol="0">
            <a:spAutoFit/>
          </a:bodyPr>
          <a:lstStyle/>
          <a:p>
            <a:r>
              <a:rPr lang="en-US" sz="1400" dirty="0">
                <a:latin typeface="Arial Narrow" panose="020B0606020202030204" pitchFamily="34" charset="0"/>
              </a:rPr>
              <a:t>So if you were to take Daniel, this history, from the historian point of view, it’s not naming what we might say is the significant parts of that history. What Daniel has done under inspiration, is go through the history of Greece, and take just the parts he wants to take, to make the prophetic point he wants to make.   He goes from the death of Alexander, 323 BC, skips everything else, and he says that’s noise. It’s unimportant. We need to block it and just go from 323 BC to 301 BC, and mark the 4 generals. These 4 are famous in prophecy. </a:t>
            </a:r>
          </a:p>
          <a:p>
            <a:r>
              <a:rPr lang="en-US" sz="1400" dirty="0">
                <a:latin typeface="Arial Narrow" panose="020B0606020202030204" pitchFamily="34" charset="0"/>
              </a:rPr>
              <a:t> </a:t>
            </a:r>
          </a:p>
          <a:p>
            <a:r>
              <a:rPr lang="en-US" sz="1400" dirty="0">
                <a:latin typeface="Arial Narrow" panose="020B0606020202030204" pitchFamily="34" charset="0"/>
              </a:rPr>
              <a:t>Pyrrhus comes into this history, in this 4</a:t>
            </a:r>
            <a:r>
              <a:rPr lang="en-US" sz="1400" baseline="30000" dirty="0">
                <a:latin typeface="Arial Narrow" panose="020B0606020202030204" pitchFamily="34" charset="0"/>
              </a:rPr>
              <a:t>th</a:t>
            </a:r>
            <a:r>
              <a:rPr lang="en-US" sz="1400" dirty="0">
                <a:latin typeface="Arial Narrow" panose="020B0606020202030204" pitchFamily="34" charset="0"/>
              </a:rPr>
              <a:t> war just before the waymark of 301 BC. Pyrrhus is still young, he begins his political campaign, he’s made king, and begins to work to create alliances to go into battle. He’s young, about 16 or 17 years old. He’s going to go into battle, the first of his battles marked in history, is </a:t>
            </a:r>
            <a:r>
              <a:rPr lang="en-US" sz="1400" dirty="0" err="1">
                <a:latin typeface="Arial Narrow" panose="020B0606020202030204" pitchFamily="34" charset="0"/>
              </a:rPr>
              <a:t>Ipsus</a:t>
            </a:r>
            <a:r>
              <a:rPr lang="en-US" sz="1400" dirty="0">
                <a:latin typeface="Arial Narrow" panose="020B0606020202030204" pitchFamily="34" charset="0"/>
              </a:rPr>
              <a:t>, where he first campaigns.  So we want to consider that history, the beginning of Pyrrhus. </a:t>
            </a:r>
          </a:p>
          <a:p>
            <a:r>
              <a:rPr lang="en-US" dirty="0"/>
              <a:t> </a:t>
            </a:r>
          </a:p>
        </p:txBody>
      </p:sp>
    </p:spTree>
    <p:extLst>
      <p:ext uri="{BB962C8B-B14F-4D97-AF65-F5344CB8AC3E}">
        <p14:creationId xmlns:p14="http://schemas.microsoft.com/office/powerpoint/2010/main" val="1297928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6056F58-70C2-423B-9A21-82655D2A9B9D}"/>
              </a:ext>
            </a:extLst>
          </p:cNvPr>
          <p:cNvSpPr>
            <a:spLocks noGrp="1"/>
          </p:cNvSpPr>
          <p:nvPr>
            <p:ph type="sldNum" sz="quarter" idx="12"/>
          </p:nvPr>
        </p:nvSpPr>
        <p:spPr/>
        <p:txBody>
          <a:bodyPr/>
          <a:lstStyle/>
          <a:p>
            <a:fld id="{1E1B8BD3-EEEF-4896-BEE3-06C250004F3C}" type="slidenum">
              <a:rPr lang="en-US" smtClean="0"/>
              <a:pPr/>
              <a:t>25</a:t>
            </a:fld>
            <a:endParaRPr lang="en-US" dirty="0"/>
          </a:p>
        </p:txBody>
      </p:sp>
      <p:pic>
        <p:nvPicPr>
          <p:cNvPr id="15365" name="Picture 5">
            <a:extLst>
              <a:ext uri="{FF2B5EF4-FFF2-40B4-BE49-F238E27FC236}">
                <a16:creationId xmlns:a16="http://schemas.microsoft.com/office/drawing/2014/main" id="{7BE531F4-D220-4866-9FB5-566D59520D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550881" y="475785"/>
            <a:ext cx="25781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3" name="Freeform 6">
            <a:extLst>
              <a:ext uri="{FF2B5EF4-FFF2-40B4-BE49-F238E27FC236}">
                <a16:creationId xmlns:a16="http://schemas.microsoft.com/office/drawing/2014/main" id="{A80A3D95-FFF3-41CD-8B07-567782E01EF2}"/>
              </a:ext>
            </a:extLst>
          </p:cNvPr>
          <p:cNvSpPr>
            <a:spLocks/>
          </p:cNvSpPr>
          <p:nvPr/>
        </p:nvSpPr>
        <p:spPr bwMode="auto">
          <a:xfrm>
            <a:off x="1781045" y="1094910"/>
            <a:ext cx="723900" cy="1323975"/>
          </a:xfrm>
          <a:custGeom>
            <a:avLst/>
            <a:gdLst>
              <a:gd name="T0" fmla="*/ 219075 w 219075"/>
              <a:gd name="T1" fmla="*/ 0 h 885825"/>
              <a:gd name="T2" fmla="*/ 190500 w 219075"/>
              <a:gd name="T3" fmla="*/ 9525 h 885825"/>
              <a:gd name="T4" fmla="*/ 133350 w 219075"/>
              <a:gd name="T5" fmla="*/ 66675 h 885825"/>
              <a:gd name="T6" fmla="*/ 104775 w 219075"/>
              <a:gd name="T7" fmla="*/ 95250 h 885825"/>
              <a:gd name="T8" fmla="*/ 66675 w 219075"/>
              <a:gd name="T9" fmla="*/ 152400 h 885825"/>
              <a:gd name="T10" fmla="*/ 47625 w 219075"/>
              <a:gd name="T11" fmla="*/ 180975 h 885825"/>
              <a:gd name="T12" fmla="*/ 38100 w 219075"/>
              <a:gd name="T13" fmla="*/ 219075 h 885825"/>
              <a:gd name="T14" fmla="*/ 9525 w 219075"/>
              <a:gd name="T15" fmla="*/ 304800 h 885825"/>
              <a:gd name="T16" fmla="*/ 0 w 219075"/>
              <a:gd name="T17" fmla="*/ 342900 h 885825"/>
              <a:gd name="T18" fmla="*/ 9525 w 219075"/>
              <a:gd name="T19" fmla="*/ 552450 h 885825"/>
              <a:gd name="T20" fmla="*/ 28575 w 219075"/>
              <a:gd name="T21" fmla="*/ 609600 h 885825"/>
              <a:gd name="T22" fmla="*/ 57150 w 219075"/>
              <a:gd name="T23" fmla="*/ 695325 h 885825"/>
              <a:gd name="T24" fmla="*/ 76200 w 219075"/>
              <a:gd name="T25" fmla="*/ 733425 h 885825"/>
              <a:gd name="T26" fmla="*/ 95250 w 219075"/>
              <a:gd name="T27" fmla="*/ 762000 h 885825"/>
              <a:gd name="T28" fmla="*/ 133350 w 219075"/>
              <a:gd name="T29" fmla="*/ 790575 h 885825"/>
              <a:gd name="T30" fmla="*/ 190500 w 219075"/>
              <a:gd name="T31" fmla="*/ 838200 h 885825"/>
              <a:gd name="T32" fmla="*/ 219075 w 219075"/>
              <a:gd name="T33" fmla="*/ 885825 h 885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9075" h="885825">
                <a:moveTo>
                  <a:pt x="219075" y="0"/>
                </a:moveTo>
                <a:cubicBezTo>
                  <a:pt x="209550" y="3175"/>
                  <a:pt x="198425" y="3361"/>
                  <a:pt x="190500" y="9525"/>
                </a:cubicBezTo>
                <a:cubicBezTo>
                  <a:pt x="169234" y="26065"/>
                  <a:pt x="152400" y="47625"/>
                  <a:pt x="133350" y="66675"/>
                </a:cubicBezTo>
                <a:cubicBezTo>
                  <a:pt x="123825" y="76200"/>
                  <a:pt x="114300" y="85725"/>
                  <a:pt x="104775" y="95250"/>
                </a:cubicBezTo>
                <a:cubicBezTo>
                  <a:pt x="88586" y="111439"/>
                  <a:pt x="79375" y="133350"/>
                  <a:pt x="66675" y="152400"/>
                </a:cubicBezTo>
                <a:cubicBezTo>
                  <a:pt x="60325" y="161925"/>
                  <a:pt x="47625" y="180975"/>
                  <a:pt x="47625" y="180975"/>
                </a:cubicBezTo>
                <a:cubicBezTo>
                  <a:pt x="44450" y="193675"/>
                  <a:pt x="41862" y="206536"/>
                  <a:pt x="38100" y="219075"/>
                </a:cubicBezTo>
                <a:cubicBezTo>
                  <a:pt x="38100" y="219075"/>
                  <a:pt x="14288" y="290512"/>
                  <a:pt x="9525" y="304800"/>
                </a:cubicBezTo>
                <a:cubicBezTo>
                  <a:pt x="5385" y="317219"/>
                  <a:pt x="3175" y="330200"/>
                  <a:pt x="0" y="342900"/>
                </a:cubicBezTo>
                <a:cubicBezTo>
                  <a:pt x="3175" y="412750"/>
                  <a:pt x="2076" y="482926"/>
                  <a:pt x="9525" y="552450"/>
                </a:cubicBezTo>
                <a:cubicBezTo>
                  <a:pt x="11664" y="572416"/>
                  <a:pt x="22225" y="590550"/>
                  <a:pt x="28575" y="609600"/>
                </a:cubicBezTo>
                <a:cubicBezTo>
                  <a:pt x="38100" y="638175"/>
                  <a:pt x="47625" y="666750"/>
                  <a:pt x="57150" y="695325"/>
                </a:cubicBezTo>
                <a:cubicBezTo>
                  <a:pt x="61640" y="708795"/>
                  <a:pt x="69155" y="721097"/>
                  <a:pt x="76200" y="733425"/>
                </a:cubicBezTo>
                <a:cubicBezTo>
                  <a:pt x="81880" y="743364"/>
                  <a:pt x="87155" y="753905"/>
                  <a:pt x="95250" y="762000"/>
                </a:cubicBezTo>
                <a:cubicBezTo>
                  <a:pt x="106475" y="773225"/>
                  <a:pt x="121297" y="780244"/>
                  <a:pt x="133350" y="790575"/>
                </a:cubicBezTo>
                <a:cubicBezTo>
                  <a:pt x="197522" y="845580"/>
                  <a:pt x="127345" y="796096"/>
                  <a:pt x="190500" y="838200"/>
                </a:cubicBezTo>
                <a:cubicBezTo>
                  <a:pt x="202865" y="875294"/>
                  <a:pt x="192925" y="859675"/>
                  <a:pt x="219075" y="885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Control 7">
            <a:extLst>
              <a:ext uri="{FF2B5EF4-FFF2-40B4-BE49-F238E27FC236}">
                <a16:creationId xmlns:a16="http://schemas.microsoft.com/office/drawing/2014/main" id="{86EAA1F2-5073-4F40-BBA5-86FFC9FBCB5D}"/>
              </a:ext>
            </a:extLst>
          </p:cNvPr>
          <p:cNvSpPr>
            <a:spLocks noChangeArrowheads="1" noChangeShapeType="1"/>
          </p:cNvSpPr>
          <p:nvPr/>
        </p:nvSpPr>
        <p:spPr bwMode="auto">
          <a:xfrm>
            <a:off x="2333495" y="1961685"/>
            <a:ext cx="476250" cy="1371600"/>
          </a:xfrm>
          <a:prstGeom prst="rect">
            <a:avLst/>
          </a:prstGeom>
          <a:noFill/>
          <a:ln>
            <a:noFill/>
          </a:ln>
          <a:effectLst/>
          <a:extLst>
            <a:ext uri="{91240B29-F687-4F45-9708-019B960494DF}">
              <a14:hiddenLine xmlns:a14="http://schemas.microsoft.com/office/drawing/2010/main" w="25400" algn="ctr">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endParaRPr kumimoji="0" lang="en-US" altLang="en-US" sz="1200" b="0" i="0" u="none" strike="noStrike" cap="none" normalizeH="0" baseline="0" dirty="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noProof="1">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noProof="1">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endParaRPr kumimoji="0" lang="en-US" altLang="en-US" sz="1200" b="0" i="0" u="none" strike="noStrike" cap="none" normalizeH="0" baseline="0" dirty="0">
              <a:ln>
                <a:noFill/>
              </a:ln>
              <a:solidFill>
                <a:srgbClr val="000000"/>
              </a:solidFill>
              <a:effectLst/>
              <a:latin typeface="Times New Roman" panose="02020603050405020304" pitchFamily="18" charset="0"/>
            </a:endParaRPr>
          </a:p>
        </p:txBody>
      </p:sp>
      <p:pic>
        <p:nvPicPr>
          <p:cNvPr id="15368" name="Picture 8">
            <a:extLst>
              <a:ext uri="{FF2B5EF4-FFF2-40B4-BE49-F238E27FC236}">
                <a16:creationId xmlns:a16="http://schemas.microsoft.com/office/drawing/2014/main" id="{38705BB4-FFDC-49DD-AF44-8A037CD6D0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619245" y="1961685"/>
            <a:ext cx="162778" cy="269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5369" name="Picture 9">
            <a:extLst>
              <a:ext uri="{FF2B5EF4-FFF2-40B4-BE49-F238E27FC236}">
                <a16:creationId xmlns:a16="http://schemas.microsoft.com/office/drawing/2014/main" id="{3E619046-D2BD-4A98-A2E1-2A12A7365D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619245" y="2304585"/>
            <a:ext cx="162778" cy="269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5370" name="Picture 10">
            <a:extLst>
              <a:ext uri="{FF2B5EF4-FFF2-40B4-BE49-F238E27FC236}">
                <a16:creationId xmlns:a16="http://schemas.microsoft.com/office/drawing/2014/main" id="{0030730D-E1A0-47FA-BE16-7D331EF046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619245" y="2647485"/>
            <a:ext cx="162778" cy="269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5371" name="Picture 11">
            <a:extLst>
              <a:ext uri="{FF2B5EF4-FFF2-40B4-BE49-F238E27FC236}">
                <a16:creationId xmlns:a16="http://schemas.microsoft.com/office/drawing/2014/main" id="{8F09C1EB-4C15-4ADB-AA45-E04F2F1C6E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619245" y="2990385"/>
            <a:ext cx="162778" cy="269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5" name="Freeform 12">
            <a:extLst>
              <a:ext uri="{FF2B5EF4-FFF2-40B4-BE49-F238E27FC236}">
                <a16:creationId xmlns:a16="http://schemas.microsoft.com/office/drawing/2014/main" id="{74225476-449A-49E0-823F-CEEFD3F0BC34}"/>
              </a:ext>
            </a:extLst>
          </p:cNvPr>
          <p:cNvSpPr>
            <a:spLocks/>
          </p:cNvSpPr>
          <p:nvPr/>
        </p:nvSpPr>
        <p:spPr bwMode="auto">
          <a:xfrm rot="20472553">
            <a:off x="1485770" y="932985"/>
            <a:ext cx="438631" cy="85725"/>
          </a:xfrm>
          <a:custGeom>
            <a:avLst/>
            <a:gdLst>
              <a:gd name="T0" fmla="*/ 57150 w 438631"/>
              <a:gd name="T1" fmla="*/ 38100 h 85725"/>
              <a:gd name="T2" fmla="*/ 85725 w 438631"/>
              <a:gd name="T3" fmla="*/ 47625 h 85725"/>
              <a:gd name="T4" fmla="*/ 114300 w 438631"/>
              <a:gd name="T5" fmla="*/ 66675 h 85725"/>
              <a:gd name="T6" fmla="*/ 209550 w 438631"/>
              <a:gd name="T7" fmla="*/ 57150 h 85725"/>
              <a:gd name="T8" fmla="*/ 238125 w 438631"/>
              <a:gd name="T9" fmla="*/ 47625 h 85725"/>
              <a:gd name="T10" fmla="*/ 266700 w 438631"/>
              <a:gd name="T11" fmla="*/ 19050 h 85725"/>
              <a:gd name="T12" fmla="*/ 323850 w 438631"/>
              <a:gd name="T13" fmla="*/ 66675 h 85725"/>
              <a:gd name="T14" fmla="*/ 361950 w 438631"/>
              <a:gd name="T15" fmla="*/ 76200 h 85725"/>
              <a:gd name="T16" fmla="*/ 352425 w 438631"/>
              <a:gd name="T17" fmla="*/ 9525 h 85725"/>
              <a:gd name="T18" fmla="*/ 323850 w 438631"/>
              <a:gd name="T19" fmla="*/ 28575 h 85725"/>
              <a:gd name="T20" fmla="*/ 295275 w 438631"/>
              <a:gd name="T21" fmla="*/ 38100 h 85725"/>
              <a:gd name="T22" fmla="*/ 257175 w 438631"/>
              <a:gd name="T23" fmla="*/ 28575 h 85725"/>
              <a:gd name="T24" fmla="*/ 228600 w 438631"/>
              <a:gd name="T25" fmla="*/ 19050 h 85725"/>
              <a:gd name="T26" fmla="*/ 171450 w 438631"/>
              <a:gd name="T27" fmla="*/ 28575 h 85725"/>
              <a:gd name="T28" fmla="*/ 142875 w 438631"/>
              <a:gd name="T29" fmla="*/ 47625 h 85725"/>
              <a:gd name="T30" fmla="*/ 104775 w 438631"/>
              <a:gd name="T31" fmla="*/ 66675 h 85725"/>
              <a:gd name="T32" fmla="*/ 133350 w 438631"/>
              <a:gd name="T33" fmla="*/ 57150 h 85725"/>
              <a:gd name="T34" fmla="*/ 228600 w 438631"/>
              <a:gd name="T35" fmla="*/ 38100 h 85725"/>
              <a:gd name="T36" fmla="*/ 333375 w 438631"/>
              <a:gd name="T37" fmla="*/ 47625 h 85725"/>
              <a:gd name="T38" fmla="*/ 361950 w 438631"/>
              <a:gd name="T39" fmla="*/ 66675 h 85725"/>
              <a:gd name="T40" fmla="*/ 247650 w 438631"/>
              <a:gd name="T41" fmla="*/ 76200 h 85725"/>
              <a:gd name="T42" fmla="*/ 85725 w 438631"/>
              <a:gd name="T43" fmla="*/ 85725 h 85725"/>
              <a:gd name="T44" fmla="*/ 114300 w 438631"/>
              <a:gd name="T45" fmla="*/ 76200 h 85725"/>
              <a:gd name="T46" fmla="*/ 171450 w 438631"/>
              <a:gd name="T47" fmla="*/ 28575 h 85725"/>
              <a:gd name="T48" fmla="*/ 333375 w 438631"/>
              <a:gd name="T49" fmla="*/ 19050 h 85725"/>
              <a:gd name="T50" fmla="*/ 361950 w 438631"/>
              <a:gd name="T51" fmla="*/ 9525 h 85725"/>
              <a:gd name="T52" fmla="*/ 390525 w 438631"/>
              <a:gd name="T53" fmla="*/ 28575 h 85725"/>
              <a:gd name="T54" fmla="*/ 342900 w 438631"/>
              <a:gd name="T55" fmla="*/ 38100 h 85725"/>
              <a:gd name="T56" fmla="*/ 285750 w 438631"/>
              <a:gd name="T57" fmla="*/ 47625 h 85725"/>
              <a:gd name="T58" fmla="*/ 114300 w 438631"/>
              <a:gd name="T59" fmla="*/ 57150 h 85725"/>
              <a:gd name="T60" fmla="*/ 28575 w 438631"/>
              <a:gd name="T61" fmla="*/ 47625 h 85725"/>
              <a:gd name="T62" fmla="*/ 0 w 438631"/>
              <a:gd name="T63" fmla="*/ 38100 h 85725"/>
              <a:gd name="T64" fmla="*/ 104775 w 438631"/>
              <a:gd name="T65" fmla="*/ 28575 h 85725"/>
              <a:gd name="T66" fmla="*/ 142875 w 438631"/>
              <a:gd name="T67" fmla="*/ 19050 h 85725"/>
              <a:gd name="T68" fmla="*/ 219075 w 438631"/>
              <a:gd name="T69" fmla="*/ 38100 h 85725"/>
              <a:gd name="T70" fmla="*/ 390525 w 438631"/>
              <a:gd name="T71" fmla="*/ 57150 h 85725"/>
              <a:gd name="T72" fmla="*/ 323850 w 438631"/>
              <a:gd name="T73" fmla="*/ 57150 h 85725"/>
              <a:gd name="T74" fmla="*/ 142875 w 438631"/>
              <a:gd name="T75" fmla="*/ 47625 h 85725"/>
              <a:gd name="T76" fmla="*/ 219075 w 438631"/>
              <a:gd name="T77" fmla="*/ 38100 h 85725"/>
              <a:gd name="T78" fmla="*/ 266700 w 438631"/>
              <a:gd name="T79" fmla="*/ 28575 h 85725"/>
              <a:gd name="T80" fmla="*/ 428625 w 438631"/>
              <a:gd name="T81" fmla="*/ 19050 h 85725"/>
              <a:gd name="T82" fmla="*/ 352425 w 438631"/>
              <a:gd name="T83" fmla="*/ 9525 h 85725"/>
              <a:gd name="T84" fmla="*/ 381000 w 438631"/>
              <a:gd name="T85" fmla="*/ 0 h 85725"/>
              <a:gd name="T86" fmla="*/ 171450 w 438631"/>
              <a:gd name="T87" fmla="*/ 9525 h 85725"/>
              <a:gd name="T88" fmla="*/ 428625 w 438631"/>
              <a:gd name="T89" fmla="*/ 19050 h 85725"/>
              <a:gd name="T90" fmla="*/ 400050 w 438631"/>
              <a:gd name="T91" fmla="*/ 28575 h 85725"/>
              <a:gd name="T92" fmla="*/ 361950 w 438631"/>
              <a:gd name="T93" fmla="*/ 38100 h 85725"/>
              <a:gd name="T94" fmla="*/ 133350 w 438631"/>
              <a:gd name="T95" fmla="*/ 28575 h 85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8631" h="85725">
                <a:moveTo>
                  <a:pt x="57150" y="38100"/>
                </a:moveTo>
                <a:cubicBezTo>
                  <a:pt x="66675" y="41275"/>
                  <a:pt x="76745" y="43135"/>
                  <a:pt x="85725" y="47625"/>
                </a:cubicBezTo>
                <a:cubicBezTo>
                  <a:pt x="95964" y="52745"/>
                  <a:pt x="102886" y="65797"/>
                  <a:pt x="114300" y="66675"/>
                </a:cubicBezTo>
                <a:cubicBezTo>
                  <a:pt x="146114" y="69122"/>
                  <a:pt x="177800" y="60325"/>
                  <a:pt x="209550" y="57150"/>
                </a:cubicBezTo>
                <a:cubicBezTo>
                  <a:pt x="219075" y="53975"/>
                  <a:pt x="229771" y="53194"/>
                  <a:pt x="238125" y="47625"/>
                </a:cubicBezTo>
                <a:cubicBezTo>
                  <a:pt x="249333" y="40153"/>
                  <a:pt x="253413" y="21265"/>
                  <a:pt x="266700" y="19050"/>
                </a:cubicBezTo>
                <a:cubicBezTo>
                  <a:pt x="279661" y="16890"/>
                  <a:pt x="318741" y="63756"/>
                  <a:pt x="323850" y="66675"/>
                </a:cubicBezTo>
                <a:cubicBezTo>
                  <a:pt x="335216" y="73170"/>
                  <a:pt x="349250" y="73025"/>
                  <a:pt x="361950" y="76200"/>
                </a:cubicBezTo>
                <a:cubicBezTo>
                  <a:pt x="368132" y="57654"/>
                  <a:pt x="387043" y="23372"/>
                  <a:pt x="352425" y="9525"/>
                </a:cubicBezTo>
                <a:cubicBezTo>
                  <a:pt x="341796" y="5273"/>
                  <a:pt x="334089" y="23455"/>
                  <a:pt x="323850" y="28575"/>
                </a:cubicBezTo>
                <a:cubicBezTo>
                  <a:pt x="314870" y="33065"/>
                  <a:pt x="304800" y="34925"/>
                  <a:pt x="295275" y="38100"/>
                </a:cubicBezTo>
                <a:cubicBezTo>
                  <a:pt x="282575" y="34925"/>
                  <a:pt x="269762" y="32171"/>
                  <a:pt x="257175" y="28575"/>
                </a:cubicBezTo>
                <a:cubicBezTo>
                  <a:pt x="247521" y="25817"/>
                  <a:pt x="238640" y="19050"/>
                  <a:pt x="228600" y="19050"/>
                </a:cubicBezTo>
                <a:cubicBezTo>
                  <a:pt x="209287" y="19050"/>
                  <a:pt x="190500" y="25400"/>
                  <a:pt x="171450" y="28575"/>
                </a:cubicBezTo>
                <a:cubicBezTo>
                  <a:pt x="161925" y="34925"/>
                  <a:pt x="153840" y="44336"/>
                  <a:pt x="142875" y="47625"/>
                </a:cubicBezTo>
                <a:cubicBezTo>
                  <a:pt x="85270" y="64906"/>
                  <a:pt x="46400" y="47217"/>
                  <a:pt x="104775" y="66675"/>
                </a:cubicBezTo>
                <a:cubicBezTo>
                  <a:pt x="114300" y="63500"/>
                  <a:pt x="123505" y="59119"/>
                  <a:pt x="133350" y="57150"/>
                </a:cubicBezTo>
                <a:cubicBezTo>
                  <a:pt x="242799" y="35260"/>
                  <a:pt x="164042" y="59619"/>
                  <a:pt x="228600" y="38100"/>
                </a:cubicBezTo>
                <a:cubicBezTo>
                  <a:pt x="263525" y="41275"/>
                  <a:pt x="299084" y="40277"/>
                  <a:pt x="333375" y="47625"/>
                </a:cubicBezTo>
                <a:cubicBezTo>
                  <a:pt x="344569" y="50024"/>
                  <a:pt x="372810" y="63055"/>
                  <a:pt x="361950" y="66675"/>
                </a:cubicBezTo>
                <a:cubicBezTo>
                  <a:pt x="325680" y="78765"/>
                  <a:pt x="285791" y="73570"/>
                  <a:pt x="247650" y="76200"/>
                </a:cubicBezTo>
                <a:cubicBezTo>
                  <a:pt x="193710" y="79920"/>
                  <a:pt x="139700" y="82550"/>
                  <a:pt x="85725" y="85725"/>
                </a:cubicBezTo>
                <a:cubicBezTo>
                  <a:pt x="95250" y="82550"/>
                  <a:pt x="105946" y="81769"/>
                  <a:pt x="114300" y="76200"/>
                </a:cubicBezTo>
                <a:cubicBezTo>
                  <a:pt x="127815" y="67190"/>
                  <a:pt x="151345" y="31591"/>
                  <a:pt x="171450" y="28575"/>
                </a:cubicBezTo>
                <a:cubicBezTo>
                  <a:pt x="224920" y="20554"/>
                  <a:pt x="279400" y="22225"/>
                  <a:pt x="333375" y="19050"/>
                </a:cubicBezTo>
                <a:cubicBezTo>
                  <a:pt x="342900" y="15875"/>
                  <a:pt x="352046" y="7874"/>
                  <a:pt x="361950" y="9525"/>
                </a:cubicBezTo>
                <a:cubicBezTo>
                  <a:pt x="373242" y="11407"/>
                  <a:pt x="396875" y="19050"/>
                  <a:pt x="390525" y="28575"/>
                </a:cubicBezTo>
                <a:cubicBezTo>
                  <a:pt x="381545" y="42045"/>
                  <a:pt x="358828" y="35204"/>
                  <a:pt x="342900" y="38100"/>
                </a:cubicBezTo>
                <a:cubicBezTo>
                  <a:pt x="323899" y="41555"/>
                  <a:pt x="304996" y="46021"/>
                  <a:pt x="285750" y="47625"/>
                </a:cubicBezTo>
                <a:cubicBezTo>
                  <a:pt x="228710" y="52378"/>
                  <a:pt x="171450" y="53975"/>
                  <a:pt x="114300" y="57150"/>
                </a:cubicBezTo>
                <a:cubicBezTo>
                  <a:pt x="66675" y="73025"/>
                  <a:pt x="95250" y="69850"/>
                  <a:pt x="28575" y="47625"/>
                </a:cubicBezTo>
                <a:cubicBezTo>
                  <a:pt x="19050" y="44450"/>
                  <a:pt x="0" y="38100"/>
                  <a:pt x="0" y="38100"/>
                </a:cubicBezTo>
                <a:cubicBezTo>
                  <a:pt x="34925" y="34925"/>
                  <a:pt x="70014" y="33210"/>
                  <a:pt x="104775" y="28575"/>
                </a:cubicBezTo>
                <a:cubicBezTo>
                  <a:pt x="117751" y="26845"/>
                  <a:pt x="129784" y="19050"/>
                  <a:pt x="142875" y="19050"/>
                </a:cubicBezTo>
                <a:cubicBezTo>
                  <a:pt x="214341" y="19050"/>
                  <a:pt x="166461" y="30584"/>
                  <a:pt x="219075" y="38100"/>
                </a:cubicBezTo>
                <a:cubicBezTo>
                  <a:pt x="275999" y="46232"/>
                  <a:pt x="333375" y="50800"/>
                  <a:pt x="390525" y="57150"/>
                </a:cubicBezTo>
                <a:cubicBezTo>
                  <a:pt x="304676" y="78612"/>
                  <a:pt x="393995" y="63527"/>
                  <a:pt x="323850" y="57150"/>
                </a:cubicBezTo>
                <a:cubicBezTo>
                  <a:pt x="263690" y="51681"/>
                  <a:pt x="203200" y="50800"/>
                  <a:pt x="142875" y="47625"/>
                </a:cubicBezTo>
                <a:cubicBezTo>
                  <a:pt x="168275" y="44450"/>
                  <a:pt x="193775" y="41992"/>
                  <a:pt x="219075" y="38100"/>
                </a:cubicBezTo>
                <a:cubicBezTo>
                  <a:pt x="235076" y="35638"/>
                  <a:pt x="250577" y="30041"/>
                  <a:pt x="266700" y="28575"/>
                </a:cubicBezTo>
                <a:cubicBezTo>
                  <a:pt x="320546" y="23680"/>
                  <a:pt x="374650" y="22225"/>
                  <a:pt x="428625" y="19050"/>
                </a:cubicBezTo>
                <a:cubicBezTo>
                  <a:pt x="403225" y="15875"/>
                  <a:pt x="376192" y="19032"/>
                  <a:pt x="352425" y="9525"/>
                </a:cubicBezTo>
                <a:cubicBezTo>
                  <a:pt x="343103" y="5796"/>
                  <a:pt x="391040" y="0"/>
                  <a:pt x="381000" y="0"/>
                </a:cubicBezTo>
                <a:cubicBezTo>
                  <a:pt x="311078" y="0"/>
                  <a:pt x="241300" y="6350"/>
                  <a:pt x="171450" y="9525"/>
                </a:cubicBezTo>
                <a:cubicBezTo>
                  <a:pt x="257175" y="12700"/>
                  <a:pt x="343138" y="11926"/>
                  <a:pt x="428625" y="19050"/>
                </a:cubicBezTo>
                <a:cubicBezTo>
                  <a:pt x="438631" y="19884"/>
                  <a:pt x="409704" y="25817"/>
                  <a:pt x="400050" y="28575"/>
                </a:cubicBezTo>
                <a:cubicBezTo>
                  <a:pt x="387463" y="32171"/>
                  <a:pt x="374650" y="34925"/>
                  <a:pt x="361950" y="38100"/>
                </a:cubicBezTo>
                <a:cubicBezTo>
                  <a:pt x="152411" y="28122"/>
                  <a:pt x="228676" y="28575"/>
                  <a:pt x="133350" y="2857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13">
            <a:extLst>
              <a:ext uri="{FF2B5EF4-FFF2-40B4-BE49-F238E27FC236}">
                <a16:creationId xmlns:a16="http://schemas.microsoft.com/office/drawing/2014/main" id="{A436F2C5-6ACB-477C-BC48-156126AA1FDF}"/>
              </a:ext>
            </a:extLst>
          </p:cNvPr>
          <p:cNvSpPr>
            <a:spLocks noChangeShapeType="1"/>
          </p:cNvSpPr>
          <p:nvPr/>
        </p:nvSpPr>
        <p:spPr bwMode="auto">
          <a:xfrm>
            <a:off x="2504945" y="2418885"/>
            <a:ext cx="57150" cy="571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4">
            <a:extLst>
              <a:ext uri="{FF2B5EF4-FFF2-40B4-BE49-F238E27FC236}">
                <a16:creationId xmlns:a16="http://schemas.microsoft.com/office/drawing/2014/main" id="{FC7073AC-363B-4579-9FBF-E787133B181E}"/>
              </a:ext>
            </a:extLst>
          </p:cNvPr>
          <p:cNvSpPr txBox="1">
            <a:spLocks noChangeArrowheads="1"/>
          </p:cNvSpPr>
          <p:nvPr/>
        </p:nvSpPr>
        <p:spPr bwMode="auto">
          <a:xfrm>
            <a:off x="1819145" y="475785"/>
            <a:ext cx="9144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The Great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15">
            <a:extLst>
              <a:ext uri="{FF2B5EF4-FFF2-40B4-BE49-F238E27FC236}">
                <a16:creationId xmlns:a16="http://schemas.microsoft.com/office/drawing/2014/main" id="{EBAB3F29-481D-4303-8DDB-B8A8D6D0FC86}"/>
              </a:ext>
            </a:extLst>
          </p:cNvPr>
          <p:cNvSpPr txBox="1">
            <a:spLocks noChangeArrowheads="1"/>
          </p:cNvSpPr>
          <p:nvPr/>
        </p:nvSpPr>
        <p:spPr bwMode="auto">
          <a:xfrm>
            <a:off x="2733545" y="590085"/>
            <a:ext cx="7429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Died 323bc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16">
            <a:extLst>
              <a:ext uri="{FF2B5EF4-FFF2-40B4-BE49-F238E27FC236}">
                <a16:creationId xmlns:a16="http://schemas.microsoft.com/office/drawing/2014/main" id="{F9CFB11B-574D-4DA1-B0A8-008C849AEE7B}"/>
              </a:ext>
            </a:extLst>
          </p:cNvPr>
          <p:cNvSpPr txBox="1">
            <a:spLocks noChangeArrowheads="1"/>
          </p:cNvSpPr>
          <p:nvPr/>
        </p:nvSpPr>
        <p:spPr bwMode="auto">
          <a:xfrm>
            <a:off x="4962395" y="2318873"/>
            <a:ext cx="914400" cy="842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noProof="1">
                <a:ln>
                  <a:noFill/>
                </a:ln>
                <a:solidFill>
                  <a:srgbClr val="000000"/>
                </a:solidFill>
                <a:effectLst/>
                <a:latin typeface="Wingdings" panose="05000000000000000000" pitchFamily="2" charset="2"/>
              </a:rPr>
              <a:t></a:t>
            </a: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Antigonus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 Demetrius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17">
            <a:extLst>
              <a:ext uri="{FF2B5EF4-FFF2-40B4-BE49-F238E27FC236}">
                <a16:creationId xmlns:a16="http://schemas.microsoft.com/office/drawing/2014/main" id="{A412E568-DCCE-4E4F-BFF7-62AE9FDDA398}"/>
              </a:ext>
            </a:extLst>
          </p:cNvPr>
          <p:cNvSpPr txBox="1">
            <a:spLocks noChangeArrowheads="1"/>
          </p:cNvSpPr>
          <p:nvPr/>
        </p:nvSpPr>
        <p:spPr bwMode="auto">
          <a:xfrm>
            <a:off x="1306203" y="1218735"/>
            <a:ext cx="428625"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22 </a:t>
            </a:r>
            <a:r>
              <a:rPr kumimoji="0" lang="en-US" altLang="en-US" sz="1200" b="0" i="0" u="none" strike="noStrike" cap="none" normalizeH="0" baseline="0" dirty="0" err="1">
                <a:ln>
                  <a:noFill/>
                </a:ln>
                <a:solidFill>
                  <a:srgbClr val="000000"/>
                </a:solidFill>
                <a:effectLst/>
                <a:latin typeface="Arial Narrow" panose="020B0606020202030204" pitchFamily="34" charset="0"/>
              </a:rPr>
              <a:t>yrs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1" name="Text Box 18">
            <a:extLst>
              <a:ext uri="{FF2B5EF4-FFF2-40B4-BE49-F238E27FC236}">
                <a16:creationId xmlns:a16="http://schemas.microsoft.com/office/drawing/2014/main" id="{C13EBD51-EA0C-406B-AD64-B884F2BA0A5D}"/>
              </a:ext>
            </a:extLst>
          </p:cNvPr>
          <p:cNvSpPr txBox="1">
            <a:spLocks noChangeArrowheads="1"/>
          </p:cNvSpPr>
          <p:nvPr/>
        </p:nvSpPr>
        <p:spPr bwMode="auto">
          <a:xfrm>
            <a:off x="2047745" y="1252072"/>
            <a:ext cx="2286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endParaRPr kumimoji="0" lang="en-US" altLang="en-US" sz="1200" b="0" i="0" u="none" strike="noStrike" cap="none" normalizeH="0" baseline="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19">
            <a:extLst>
              <a:ext uri="{FF2B5EF4-FFF2-40B4-BE49-F238E27FC236}">
                <a16:creationId xmlns:a16="http://schemas.microsoft.com/office/drawing/2014/main" id="{6DAF028C-0D59-4F36-9B69-DF32BEFA7453}"/>
              </a:ext>
            </a:extLst>
          </p:cNvPr>
          <p:cNvSpPr txBox="1">
            <a:spLocks noChangeArrowheads="1"/>
          </p:cNvSpPr>
          <p:nvPr/>
        </p:nvSpPr>
        <p:spPr bwMode="auto">
          <a:xfrm>
            <a:off x="2276345" y="1380660"/>
            <a:ext cx="12001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Diodochi Wars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42">
            <a:extLst>
              <a:ext uri="{FF2B5EF4-FFF2-40B4-BE49-F238E27FC236}">
                <a16:creationId xmlns:a16="http://schemas.microsoft.com/office/drawing/2014/main" id="{2E7F729A-827A-4B24-B958-5B025EE6AF1D}"/>
              </a:ext>
            </a:extLst>
          </p:cNvPr>
          <p:cNvSpPr txBox="1">
            <a:spLocks noChangeArrowheads="1"/>
          </p:cNvSpPr>
          <p:nvPr/>
        </p:nvSpPr>
        <p:spPr bwMode="auto">
          <a:xfrm>
            <a:off x="3990845" y="2247435"/>
            <a:ext cx="9144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Narrow" panose="020B0606020202030204" pitchFamily="34" charset="0"/>
              </a:rPr>
              <a:t>Battle of 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43">
            <a:extLst>
              <a:ext uri="{FF2B5EF4-FFF2-40B4-BE49-F238E27FC236}">
                <a16:creationId xmlns:a16="http://schemas.microsoft.com/office/drawing/2014/main" id="{7C767C3F-9A22-4257-9714-0A3C4F7D99DD}"/>
              </a:ext>
            </a:extLst>
          </p:cNvPr>
          <p:cNvSpPr>
            <a:spLocks noChangeShapeType="1"/>
          </p:cNvSpPr>
          <p:nvPr/>
        </p:nvSpPr>
        <p:spPr bwMode="auto">
          <a:xfrm>
            <a:off x="1876295" y="1623547"/>
            <a:ext cx="51435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44">
            <a:extLst>
              <a:ext uri="{FF2B5EF4-FFF2-40B4-BE49-F238E27FC236}">
                <a16:creationId xmlns:a16="http://schemas.microsoft.com/office/drawing/2014/main" id="{377D310C-65C1-4989-A30E-5DF973F62C22}"/>
              </a:ext>
            </a:extLst>
          </p:cNvPr>
          <p:cNvSpPr>
            <a:spLocks noChangeShapeType="1"/>
          </p:cNvSpPr>
          <p:nvPr/>
        </p:nvSpPr>
        <p:spPr bwMode="auto">
          <a:xfrm>
            <a:off x="3933695" y="1904535"/>
            <a:ext cx="0" cy="14287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Box 61">
            <a:extLst>
              <a:ext uri="{FF2B5EF4-FFF2-40B4-BE49-F238E27FC236}">
                <a16:creationId xmlns:a16="http://schemas.microsoft.com/office/drawing/2014/main" id="{B01E2790-E483-4D22-8A21-E514735B4A28}"/>
              </a:ext>
            </a:extLst>
          </p:cNvPr>
          <p:cNvSpPr txBox="1"/>
          <p:nvPr/>
        </p:nvSpPr>
        <p:spPr>
          <a:xfrm>
            <a:off x="2809745" y="1904535"/>
            <a:ext cx="1096223" cy="1661993"/>
          </a:xfrm>
          <a:prstGeom prst="rect">
            <a:avLst/>
          </a:prstGeom>
          <a:noFill/>
        </p:spPr>
        <p:txBody>
          <a:bodyPr wrap="square" rtlCol="0">
            <a:spAutoFit/>
          </a:bodyPr>
          <a:lstStyle/>
          <a:p>
            <a:pPr lvl="0" eaLnBrk="0" fontAlgn="base" hangingPunct="0">
              <a:spcBef>
                <a:spcPct val="0"/>
              </a:spcBef>
              <a:spcAft>
                <a:spcPct val="0"/>
              </a:spcAft>
            </a:pPr>
            <a:r>
              <a:rPr lang="en-US" altLang="en-US" sz="1200" dirty="0" err="1">
                <a:solidFill>
                  <a:srgbClr val="000000"/>
                </a:solidFill>
                <a:latin typeface="Arial Narrow" panose="020B0606020202030204" pitchFamily="34" charset="0"/>
              </a:rPr>
              <a:t>Seleucus</a:t>
            </a:r>
            <a:endParaRPr lang="en-US" altLang="en-US" sz="1200" dirty="0">
              <a:solidFill>
                <a:srgbClr val="000000"/>
              </a:solidFill>
              <a:latin typeface="Arial Narrow" panose="020B0606020202030204" pitchFamily="34" charset="0"/>
            </a:endParaRPr>
          </a:p>
          <a:p>
            <a:pPr lvl="0" eaLnBrk="0" fontAlgn="base" hangingPunct="0">
              <a:spcBef>
                <a:spcPct val="0"/>
              </a:spcBef>
              <a:spcAft>
                <a:spcPct val="0"/>
              </a:spcAft>
            </a:pPr>
            <a:endParaRPr lang="en-US" altLang="en-US" sz="1200" dirty="0">
              <a:solidFill>
                <a:srgbClr val="000000"/>
              </a:solidFill>
              <a:latin typeface="Arial Narrow" panose="020B0606020202030204" pitchFamily="34" charset="0"/>
            </a:endParaRPr>
          </a:p>
          <a:p>
            <a:pPr lvl="0" eaLnBrk="0" fontAlgn="base" hangingPunct="0">
              <a:spcBef>
                <a:spcPct val="0"/>
              </a:spcBef>
              <a:spcAft>
                <a:spcPct val="0"/>
              </a:spcAft>
            </a:pPr>
            <a:r>
              <a:rPr lang="en-US" altLang="en-US" sz="1200" dirty="0">
                <a:solidFill>
                  <a:srgbClr val="000000"/>
                </a:solidFill>
                <a:latin typeface="Arial Narrow" panose="020B0606020202030204" pitchFamily="34" charset="0"/>
              </a:rPr>
              <a:t>Ptolemy</a:t>
            </a:r>
          </a:p>
          <a:p>
            <a:pPr lvl="0" eaLnBrk="0" fontAlgn="base" hangingPunct="0">
              <a:spcBef>
                <a:spcPct val="0"/>
              </a:spcBef>
              <a:spcAft>
                <a:spcPct val="0"/>
              </a:spcAft>
            </a:pPr>
            <a:endParaRPr lang="en-US" altLang="en-US" sz="1200" dirty="0">
              <a:solidFill>
                <a:srgbClr val="000000"/>
              </a:solidFill>
              <a:latin typeface="Arial Narrow" panose="020B0606020202030204" pitchFamily="34" charset="0"/>
            </a:endParaRPr>
          </a:p>
          <a:p>
            <a:pPr lvl="0" eaLnBrk="0" fontAlgn="base" hangingPunct="0">
              <a:spcBef>
                <a:spcPct val="0"/>
              </a:spcBef>
              <a:spcAft>
                <a:spcPct val="0"/>
              </a:spcAft>
            </a:pPr>
            <a:r>
              <a:rPr lang="en-US" altLang="en-US" sz="1200" dirty="0" err="1">
                <a:solidFill>
                  <a:srgbClr val="000000"/>
                </a:solidFill>
                <a:latin typeface="Arial Narrow" panose="020B0606020202030204" pitchFamily="34" charset="0"/>
              </a:rPr>
              <a:t>Cassander</a:t>
            </a:r>
            <a:endParaRPr lang="en-US" altLang="en-US" sz="1200" dirty="0">
              <a:solidFill>
                <a:srgbClr val="000000"/>
              </a:solidFill>
              <a:latin typeface="Arial Narrow" panose="020B0606020202030204" pitchFamily="34" charset="0"/>
            </a:endParaRPr>
          </a:p>
          <a:p>
            <a:pPr lvl="0" eaLnBrk="0" fontAlgn="base" hangingPunct="0">
              <a:spcBef>
                <a:spcPct val="0"/>
              </a:spcBef>
              <a:spcAft>
                <a:spcPct val="0"/>
              </a:spcAft>
            </a:pPr>
            <a:endParaRPr lang="en-US" altLang="en-US" sz="1200" dirty="0">
              <a:solidFill>
                <a:srgbClr val="000000"/>
              </a:solidFill>
              <a:latin typeface="Arial Narrow" panose="020B0606020202030204" pitchFamily="34" charset="0"/>
            </a:endParaRPr>
          </a:p>
          <a:p>
            <a:pPr lvl="0" eaLnBrk="0" fontAlgn="base" hangingPunct="0">
              <a:spcBef>
                <a:spcPct val="0"/>
              </a:spcBef>
              <a:spcAft>
                <a:spcPct val="0"/>
              </a:spcAft>
            </a:pPr>
            <a:r>
              <a:rPr lang="en-US" altLang="en-US" sz="1200" dirty="0">
                <a:solidFill>
                  <a:srgbClr val="000000"/>
                </a:solidFill>
                <a:latin typeface="Arial Narrow" panose="020B0606020202030204" pitchFamily="34" charset="0"/>
              </a:rPr>
              <a:t>Lysimachus</a:t>
            </a:r>
            <a:endParaRPr lang="en-US" altLang="en-US" sz="1200" dirty="0">
              <a:latin typeface="Arial Narrow" panose="020B0606020202030204" pitchFamily="34" charset="0"/>
            </a:endParaRPr>
          </a:p>
          <a:p>
            <a:endParaRPr lang="en-US" dirty="0"/>
          </a:p>
        </p:txBody>
      </p:sp>
      <p:sp>
        <p:nvSpPr>
          <p:cNvPr id="85" name="Line 18">
            <a:extLst>
              <a:ext uri="{FF2B5EF4-FFF2-40B4-BE49-F238E27FC236}">
                <a16:creationId xmlns:a16="http://schemas.microsoft.com/office/drawing/2014/main" id="{58E08000-DB38-483B-9F2C-3B2034CC5B9C}"/>
              </a:ext>
            </a:extLst>
          </p:cNvPr>
          <p:cNvSpPr>
            <a:spLocks noChangeShapeType="1"/>
          </p:cNvSpPr>
          <p:nvPr/>
        </p:nvSpPr>
        <p:spPr bwMode="auto">
          <a:xfrm>
            <a:off x="6905494" y="2098764"/>
            <a:ext cx="41148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86" name="AutoShape 19">
            <a:extLst>
              <a:ext uri="{FF2B5EF4-FFF2-40B4-BE49-F238E27FC236}">
                <a16:creationId xmlns:a16="http://schemas.microsoft.com/office/drawing/2014/main" id="{672E1D22-42EC-4A75-A1CC-E8DF2E8A83CA}"/>
              </a:ext>
            </a:extLst>
          </p:cNvPr>
          <p:cNvCxnSpPr>
            <a:cxnSpLocks noChangeShapeType="1"/>
          </p:cNvCxnSpPr>
          <p:nvPr/>
        </p:nvCxnSpPr>
        <p:spPr bwMode="auto">
          <a:xfrm>
            <a:off x="7191244" y="169871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87" name="AutoShape 20">
            <a:extLst>
              <a:ext uri="{FF2B5EF4-FFF2-40B4-BE49-F238E27FC236}">
                <a16:creationId xmlns:a16="http://schemas.microsoft.com/office/drawing/2014/main" id="{26833D2E-4E1C-49B3-B37C-2CE106239C9B}"/>
              </a:ext>
            </a:extLst>
          </p:cNvPr>
          <p:cNvCxnSpPr>
            <a:cxnSpLocks noChangeShapeType="1"/>
          </p:cNvCxnSpPr>
          <p:nvPr/>
        </p:nvCxnSpPr>
        <p:spPr bwMode="auto">
          <a:xfrm>
            <a:off x="7030906" y="167966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8" name="Text Box 21">
            <a:extLst>
              <a:ext uri="{FF2B5EF4-FFF2-40B4-BE49-F238E27FC236}">
                <a16:creationId xmlns:a16="http://schemas.microsoft.com/office/drawing/2014/main" id="{5543102F-F657-47E8-84CA-32DEDB31AD0C}"/>
              </a:ext>
            </a:extLst>
          </p:cNvPr>
          <p:cNvSpPr txBox="1">
            <a:spLocks noChangeArrowheads="1"/>
          </p:cNvSpPr>
          <p:nvPr/>
        </p:nvSpPr>
        <p:spPr bwMode="auto">
          <a:xfrm>
            <a:off x="6894381" y="1203414"/>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-323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22">
            <a:extLst>
              <a:ext uri="{FF2B5EF4-FFF2-40B4-BE49-F238E27FC236}">
                <a16:creationId xmlns:a16="http://schemas.microsoft.com/office/drawing/2014/main" id="{7A6F7A6A-7E7D-4275-98A7-44F7773D890B}"/>
              </a:ext>
            </a:extLst>
          </p:cNvPr>
          <p:cNvSpPr txBox="1">
            <a:spLocks noChangeArrowheads="1"/>
          </p:cNvSpPr>
          <p:nvPr/>
        </p:nvSpPr>
        <p:spPr bwMode="auto">
          <a:xfrm>
            <a:off x="6848344" y="2155914"/>
            <a:ext cx="7429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Alexander the Great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Text Box 23">
            <a:extLst>
              <a:ext uri="{FF2B5EF4-FFF2-40B4-BE49-F238E27FC236}">
                <a16:creationId xmlns:a16="http://schemas.microsoft.com/office/drawing/2014/main" id="{41BFD14C-9994-4E92-84F2-49DEA99AACFF}"/>
              </a:ext>
            </a:extLst>
          </p:cNvPr>
          <p:cNvSpPr txBox="1">
            <a:spLocks noChangeArrowheads="1"/>
          </p:cNvSpPr>
          <p:nvPr/>
        </p:nvSpPr>
        <p:spPr bwMode="auto">
          <a:xfrm>
            <a:off x="7591294" y="1822873"/>
            <a:ext cx="202246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Wingdings" panose="05000000000000000000" pitchFamily="2" charset="2"/>
              </a:rPr>
              <a:t></a:t>
            </a:r>
            <a:r>
              <a:rPr lang="en-US" altLang="en-US" sz="1400" noProof="1">
                <a:solidFill>
                  <a:srgbClr val="000000"/>
                </a:solidFill>
                <a:latin typeface="Wingdings" panose="05000000000000000000" pitchFamily="2" charset="2"/>
              </a:rPr>
              <a:t>  </a:t>
            </a:r>
            <a:r>
              <a:rPr kumimoji="0" lang="en-US" altLang="en-US" sz="1400" b="0" i="0" u="none" strike="noStrike" cap="none" normalizeH="0" baseline="0" noProof="1">
                <a:ln>
                  <a:noFill/>
                </a:ln>
                <a:solidFill>
                  <a:srgbClr val="000000"/>
                </a:solidFill>
                <a:effectLst/>
                <a:latin typeface="Wingdings" panose="05000000000000000000" pitchFamily="2" charset="2"/>
              </a:rPr>
              <a:t>  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91" name="AutoShape 24">
            <a:extLst>
              <a:ext uri="{FF2B5EF4-FFF2-40B4-BE49-F238E27FC236}">
                <a16:creationId xmlns:a16="http://schemas.microsoft.com/office/drawing/2014/main" id="{45B67A15-3CF6-4BDE-9605-EE523EBA8DA7}"/>
              </a:ext>
            </a:extLst>
          </p:cNvPr>
          <p:cNvCxnSpPr>
            <a:cxnSpLocks noChangeShapeType="1"/>
          </p:cNvCxnSpPr>
          <p:nvPr/>
        </p:nvCxnSpPr>
        <p:spPr bwMode="auto">
          <a:xfrm>
            <a:off x="9774106" y="167966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2" name="AutoShape 25">
            <a:extLst>
              <a:ext uri="{FF2B5EF4-FFF2-40B4-BE49-F238E27FC236}">
                <a16:creationId xmlns:a16="http://schemas.microsoft.com/office/drawing/2014/main" id="{6013BACE-5359-4781-98CE-96E9058096F3}"/>
              </a:ext>
            </a:extLst>
          </p:cNvPr>
          <p:cNvCxnSpPr>
            <a:cxnSpLocks noChangeShapeType="1"/>
          </p:cNvCxnSpPr>
          <p:nvPr/>
        </p:nvCxnSpPr>
        <p:spPr bwMode="auto">
          <a:xfrm>
            <a:off x="9613769" y="166061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3" name="Text Box 26">
            <a:extLst>
              <a:ext uri="{FF2B5EF4-FFF2-40B4-BE49-F238E27FC236}">
                <a16:creationId xmlns:a16="http://schemas.microsoft.com/office/drawing/2014/main" id="{641AE91A-BBF3-4C9D-8B23-861A5833EF49}"/>
              </a:ext>
            </a:extLst>
          </p:cNvPr>
          <p:cNvSpPr txBox="1">
            <a:spLocks noChangeArrowheads="1"/>
          </p:cNvSpPr>
          <p:nvPr/>
        </p:nvSpPr>
        <p:spPr bwMode="auto">
          <a:xfrm>
            <a:off x="9477244" y="1184364"/>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Ipsus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27">
            <a:extLst>
              <a:ext uri="{FF2B5EF4-FFF2-40B4-BE49-F238E27FC236}">
                <a16:creationId xmlns:a16="http://schemas.microsoft.com/office/drawing/2014/main" id="{1A341329-A85A-4B0F-8B09-54E59712553C}"/>
              </a:ext>
            </a:extLst>
          </p:cNvPr>
          <p:cNvSpPr txBox="1">
            <a:spLocks noChangeArrowheads="1"/>
          </p:cNvSpPr>
          <p:nvPr/>
        </p:nvSpPr>
        <p:spPr bwMode="auto">
          <a:xfrm>
            <a:off x="8162794" y="598577"/>
            <a:ext cx="428625"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 yrs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Line 28">
            <a:extLst>
              <a:ext uri="{FF2B5EF4-FFF2-40B4-BE49-F238E27FC236}">
                <a16:creationId xmlns:a16="http://schemas.microsoft.com/office/drawing/2014/main" id="{28535487-9CE0-4534-AAA6-10C5A1A924C4}"/>
              </a:ext>
            </a:extLst>
          </p:cNvPr>
          <p:cNvSpPr>
            <a:spLocks noChangeShapeType="1"/>
          </p:cNvSpPr>
          <p:nvPr/>
        </p:nvSpPr>
        <p:spPr bwMode="auto">
          <a:xfrm>
            <a:off x="7191244" y="898614"/>
            <a:ext cx="25717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29">
            <a:extLst>
              <a:ext uri="{FF2B5EF4-FFF2-40B4-BE49-F238E27FC236}">
                <a16:creationId xmlns:a16="http://schemas.microsoft.com/office/drawing/2014/main" id="{C986D968-CFD3-4E9E-B16C-E53006212603}"/>
              </a:ext>
            </a:extLst>
          </p:cNvPr>
          <p:cNvSpPr>
            <a:spLocks noChangeShapeType="1"/>
          </p:cNvSpPr>
          <p:nvPr/>
        </p:nvSpPr>
        <p:spPr bwMode="auto">
          <a:xfrm>
            <a:off x="7191244" y="898614"/>
            <a:ext cx="0" cy="2286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30">
            <a:extLst>
              <a:ext uri="{FF2B5EF4-FFF2-40B4-BE49-F238E27FC236}">
                <a16:creationId xmlns:a16="http://schemas.microsoft.com/office/drawing/2014/main" id="{EC4F1AC4-CDFA-4E2A-84E4-BD3F24324A24}"/>
              </a:ext>
            </a:extLst>
          </p:cNvPr>
          <p:cNvSpPr>
            <a:spLocks noChangeShapeType="1"/>
          </p:cNvSpPr>
          <p:nvPr/>
        </p:nvSpPr>
        <p:spPr bwMode="auto">
          <a:xfrm>
            <a:off x="9762994" y="898614"/>
            <a:ext cx="0" cy="2286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Text Box 31">
            <a:extLst>
              <a:ext uri="{FF2B5EF4-FFF2-40B4-BE49-F238E27FC236}">
                <a16:creationId xmlns:a16="http://schemas.microsoft.com/office/drawing/2014/main" id="{F85D04A9-039B-4ECD-880C-50B0B4D549B6}"/>
              </a:ext>
            </a:extLst>
          </p:cNvPr>
          <p:cNvSpPr txBox="1">
            <a:spLocks noChangeArrowheads="1"/>
          </p:cNvSpPr>
          <p:nvPr/>
        </p:nvSpPr>
        <p:spPr bwMode="auto">
          <a:xfrm>
            <a:off x="9477244" y="2098764"/>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Antigonus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Line 32">
            <a:extLst>
              <a:ext uri="{FF2B5EF4-FFF2-40B4-BE49-F238E27FC236}">
                <a16:creationId xmlns:a16="http://schemas.microsoft.com/office/drawing/2014/main" id="{1F7C61E9-19C6-4495-A1AF-06EF0EF40A52}"/>
              </a:ext>
            </a:extLst>
          </p:cNvPr>
          <p:cNvSpPr>
            <a:spLocks noChangeShapeType="1"/>
          </p:cNvSpPr>
          <p:nvPr/>
        </p:nvSpPr>
        <p:spPr bwMode="auto">
          <a:xfrm>
            <a:off x="8448544" y="2098764"/>
            <a:ext cx="0" cy="1714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33">
            <a:extLst>
              <a:ext uri="{FF2B5EF4-FFF2-40B4-BE49-F238E27FC236}">
                <a16:creationId xmlns:a16="http://schemas.microsoft.com/office/drawing/2014/main" id="{04EC9EA3-1E1A-4881-9007-2B18B9F6E357}"/>
              </a:ext>
            </a:extLst>
          </p:cNvPr>
          <p:cNvSpPr>
            <a:spLocks noChangeShapeType="1"/>
          </p:cNvSpPr>
          <p:nvPr/>
        </p:nvSpPr>
        <p:spPr bwMode="auto">
          <a:xfrm>
            <a:off x="8448544" y="2270214"/>
            <a:ext cx="102870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34">
            <a:extLst>
              <a:ext uri="{FF2B5EF4-FFF2-40B4-BE49-F238E27FC236}">
                <a16:creationId xmlns:a16="http://schemas.microsoft.com/office/drawing/2014/main" id="{9937BF05-552B-441B-ADEA-D0C44E97263B}"/>
              </a:ext>
            </a:extLst>
          </p:cNvPr>
          <p:cNvSpPr txBox="1">
            <a:spLocks noChangeArrowheads="1"/>
          </p:cNvSpPr>
          <p:nvPr/>
        </p:nvSpPr>
        <p:spPr bwMode="auto">
          <a:xfrm>
            <a:off x="8677144" y="2327364"/>
            <a:ext cx="3429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2" name="AutoShape 35">
            <a:extLst>
              <a:ext uri="{FF2B5EF4-FFF2-40B4-BE49-F238E27FC236}">
                <a16:creationId xmlns:a16="http://schemas.microsoft.com/office/drawing/2014/main" id="{43CBE132-7CB9-4228-A566-1E96F83BFAF7}"/>
              </a:ext>
            </a:extLst>
          </p:cNvPr>
          <p:cNvCxnSpPr>
            <a:cxnSpLocks noChangeShapeType="1"/>
          </p:cNvCxnSpPr>
          <p:nvPr/>
        </p:nvCxnSpPr>
        <p:spPr bwMode="auto">
          <a:xfrm>
            <a:off x="10685331" y="166061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3" name="AutoShape 36">
            <a:extLst>
              <a:ext uri="{FF2B5EF4-FFF2-40B4-BE49-F238E27FC236}">
                <a16:creationId xmlns:a16="http://schemas.microsoft.com/office/drawing/2014/main" id="{1BB1F635-C608-48C8-B91B-2D43412924CA}"/>
              </a:ext>
            </a:extLst>
          </p:cNvPr>
          <p:cNvCxnSpPr>
            <a:cxnSpLocks noChangeShapeType="1"/>
          </p:cNvCxnSpPr>
          <p:nvPr/>
        </p:nvCxnSpPr>
        <p:spPr bwMode="auto">
          <a:xfrm>
            <a:off x="10524994" y="164156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4" name="Text Box 37">
            <a:extLst>
              <a:ext uri="{FF2B5EF4-FFF2-40B4-BE49-F238E27FC236}">
                <a16:creationId xmlns:a16="http://schemas.microsoft.com/office/drawing/2014/main" id="{E404C674-EA67-42F6-AFF8-FA26A700B307}"/>
              </a:ext>
            </a:extLst>
          </p:cNvPr>
          <p:cNvSpPr txBox="1">
            <a:spLocks noChangeArrowheads="1"/>
          </p:cNvSpPr>
          <p:nvPr/>
        </p:nvSpPr>
        <p:spPr bwMode="auto">
          <a:xfrm>
            <a:off x="10388469" y="1165314"/>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Text Box 38">
            <a:extLst>
              <a:ext uri="{FF2B5EF4-FFF2-40B4-BE49-F238E27FC236}">
                <a16:creationId xmlns:a16="http://schemas.microsoft.com/office/drawing/2014/main" id="{393D8D51-D1FA-4B48-89EF-0AEDC970FC88}"/>
              </a:ext>
            </a:extLst>
          </p:cNvPr>
          <p:cNvSpPr txBox="1">
            <a:spLocks noChangeArrowheads="1"/>
          </p:cNvSpPr>
          <p:nvPr/>
        </p:nvSpPr>
        <p:spPr bwMode="auto">
          <a:xfrm>
            <a:off x="10334494" y="2098764"/>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Cassander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Line 39">
            <a:extLst>
              <a:ext uri="{FF2B5EF4-FFF2-40B4-BE49-F238E27FC236}">
                <a16:creationId xmlns:a16="http://schemas.microsoft.com/office/drawing/2014/main" id="{C63133A3-DFE8-44F3-81EE-31581B5FA3EC}"/>
              </a:ext>
            </a:extLst>
          </p:cNvPr>
          <p:cNvSpPr>
            <a:spLocks noChangeShapeType="1"/>
          </p:cNvSpPr>
          <p:nvPr/>
        </p:nvSpPr>
        <p:spPr bwMode="auto">
          <a:xfrm>
            <a:off x="9191494" y="2098764"/>
            <a:ext cx="0" cy="62865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Box 62">
            <a:extLst>
              <a:ext uri="{FF2B5EF4-FFF2-40B4-BE49-F238E27FC236}">
                <a16:creationId xmlns:a16="http://schemas.microsoft.com/office/drawing/2014/main" id="{248EEFFB-01C3-450F-9608-ACE9E96A17E3}"/>
              </a:ext>
            </a:extLst>
          </p:cNvPr>
          <p:cNvSpPr txBox="1"/>
          <p:nvPr/>
        </p:nvSpPr>
        <p:spPr>
          <a:xfrm>
            <a:off x="834699" y="3936878"/>
            <a:ext cx="10628846" cy="1231106"/>
          </a:xfrm>
          <a:prstGeom prst="rect">
            <a:avLst/>
          </a:prstGeom>
          <a:noFill/>
        </p:spPr>
        <p:txBody>
          <a:bodyPr wrap="square" rtlCol="0">
            <a:spAutoFit/>
          </a:bodyPr>
          <a:lstStyle/>
          <a:p>
            <a:r>
              <a:rPr lang="en-US" sz="1400" dirty="0">
                <a:latin typeface="Arial Narrow" panose="020B0606020202030204" pitchFamily="34" charset="0"/>
              </a:rPr>
              <a:t>This 4</a:t>
            </a:r>
            <a:r>
              <a:rPr lang="en-US" sz="1400" baseline="30000" dirty="0">
                <a:latin typeface="Arial Narrow" panose="020B0606020202030204" pitchFamily="34" charset="0"/>
              </a:rPr>
              <a:t>th</a:t>
            </a:r>
            <a:r>
              <a:rPr lang="en-US" sz="1400" dirty="0">
                <a:latin typeface="Arial Narrow" panose="020B0606020202030204" pitchFamily="34" charset="0"/>
              </a:rPr>
              <a:t> Diadochi War, actually the 3</a:t>
            </a:r>
            <a:r>
              <a:rPr lang="en-US" sz="1400" baseline="30000" dirty="0">
                <a:latin typeface="Arial Narrow" panose="020B0606020202030204" pitchFamily="34" charset="0"/>
              </a:rPr>
              <a:t>rd</a:t>
            </a:r>
            <a:r>
              <a:rPr lang="en-US" sz="1400" dirty="0">
                <a:latin typeface="Arial Narrow" panose="020B0606020202030204" pitchFamily="34" charset="0"/>
              </a:rPr>
              <a:t> and the 4</a:t>
            </a:r>
            <a:r>
              <a:rPr lang="en-US" sz="1400" baseline="30000" dirty="0">
                <a:latin typeface="Arial Narrow" panose="020B0606020202030204" pitchFamily="34" charset="0"/>
              </a:rPr>
              <a:t>th</a:t>
            </a:r>
            <a:r>
              <a:rPr lang="en-US" sz="1400" dirty="0">
                <a:latin typeface="Arial Narrow" panose="020B0606020202030204" pitchFamily="34" charset="0"/>
              </a:rPr>
              <a:t>, is this dynamic  -  these 4 generals against </a:t>
            </a:r>
            <a:r>
              <a:rPr lang="en-US" sz="1400" dirty="0" err="1">
                <a:latin typeface="Arial Narrow" panose="020B0606020202030204" pitchFamily="34" charset="0"/>
              </a:rPr>
              <a:t>Antigonus</a:t>
            </a:r>
            <a:r>
              <a:rPr lang="en-US" sz="1400" dirty="0">
                <a:latin typeface="Arial Narrow" panose="020B0606020202030204" pitchFamily="34" charset="0"/>
              </a:rPr>
              <a:t>. So for the first and second (Diadochi wars), you have the many generals fighting it out, and the 3</a:t>
            </a:r>
            <a:r>
              <a:rPr lang="en-US" sz="1400" baseline="30000" dirty="0">
                <a:latin typeface="Arial Narrow" panose="020B0606020202030204" pitchFamily="34" charset="0"/>
              </a:rPr>
              <a:t>rd</a:t>
            </a:r>
            <a:r>
              <a:rPr lang="en-US" sz="1400" dirty="0">
                <a:latin typeface="Arial Narrow" panose="020B0606020202030204" pitchFamily="34" charset="0"/>
              </a:rPr>
              <a:t> and 4</a:t>
            </a:r>
            <a:r>
              <a:rPr lang="en-US" sz="1400" baseline="30000" dirty="0">
                <a:latin typeface="Arial Narrow" panose="020B0606020202030204" pitchFamily="34" charset="0"/>
              </a:rPr>
              <a:t>th</a:t>
            </a:r>
            <a:r>
              <a:rPr lang="en-US" sz="1400" dirty="0">
                <a:latin typeface="Arial Narrow" panose="020B0606020202030204" pitchFamily="34" charset="0"/>
              </a:rPr>
              <a:t> have the same characteristics. 4 against 1, </a:t>
            </a:r>
            <a:r>
              <a:rPr lang="en-US" sz="1400" dirty="0" err="1">
                <a:latin typeface="Arial Narrow" panose="020B0606020202030204" pitchFamily="34" charset="0"/>
              </a:rPr>
              <a:t>Seleucus</a:t>
            </a:r>
            <a:r>
              <a:rPr lang="en-US" sz="1400" dirty="0">
                <a:latin typeface="Arial Narrow" panose="020B0606020202030204" pitchFamily="34" charset="0"/>
              </a:rPr>
              <a:t>, Ptolemy, </a:t>
            </a:r>
            <a:r>
              <a:rPr lang="en-US" sz="1400" dirty="0" err="1">
                <a:latin typeface="Arial Narrow" panose="020B0606020202030204" pitchFamily="34" charset="0"/>
              </a:rPr>
              <a:t>Cassander</a:t>
            </a:r>
            <a:r>
              <a:rPr lang="en-US" sz="1400" dirty="0">
                <a:latin typeface="Arial Narrow" panose="020B0606020202030204" pitchFamily="34" charset="0"/>
              </a:rPr>
              <a:t>, Lysimachus against </a:t>
            </a:r>
            <a:r>
              <a:rPr lang="en-US" sz="1400" dirty="0" err="1">
                <a:latin typeface="Arial Narrow" panose="020B0606020202030204" pitchFamily="34" charset="0"/>
              </a:rPr>
              <a:t>Antigonus</a:t>
            </a:r>
            <a:r>
              <a:rPr lang="en-US" sz="1400" dirty="0">
                <a:latin typeface="Arial Narrow" panose="020B0606020202030204" pitchFamily="34" charset="0"/>
              </a:rPr>
              <a:t>, the 5</a:t>
            </a:r>
            <a:r>
              <a:rPr lang="en-US" sz="1400" baseline="30000" dirty="0">
                <a:latin typeface="Arial Narrow" panose="020B0606020202030204" pitchFamily="34" charset="0"/>
              </a:rPr>
              <a:t>th</a:t>
            </a:r>
            <a:r>
              <a:rPr lang="en-US" sz="1400" dirty="0">
                <a:latin typeface="Arial Narrow" panose="020B0606020202030204" pitchFamily="34" charset="0"/>
              </a:rPr>
              <a:t>. They fought in the 3</a:t>
            </a:r>
            <a:r>
              <a:rPr lang="en-US" sz="1400" baseline="30000" dirty="0">
                <a:latin typeface="Arial Narrow" panose="020B0606020202030204" pitchFamily="34" charset="0"/>
              </a:rPr>
              <a:t>rd</a:t>
            </a:r>
            <a:r>
              <a:rPr lang="en-US" sz="1400" dirty="0">
                <a:latin typeface="Arial Narrow" panose="020B0606020202030204" pitchFamily="34" charset="0"/>
              </a:rPr>
              <a:t> Diadochi War, and neither side could completely wipe out the other.</a:t>
            </a:r>
          </a:p>
          <a:p>
            <a:r>
              <a:rPr lang="en-US" sz="1400" dirty="0">
                <a:latin typeface="Arial Narrow" panose="020B0606020202030204" pitchFamily="34" charset="0"/>
              </a:rPr>
              <a:t> </a:t>
            </a:r>
          </a:p>
          <a:p>
            <a:r>
              <a:rPr lang="en-US" dirty="0"/>
              <a:t> </a:t>
            </a:r>
          </a:p>
        </p:txBody>
      </p:sp>
    </p:spTree>
    <p:extLst>
      <p:ext uri="{BB962C8B-B14F-4D97-AF65-F5344CB8AC3E}">
        <p14:creationId xmlns:p14="http://schemas.microsoft.com/office/powerpoint/2010/main" val="14280330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1A6A5FA-5183-4A5A-B61E-AF31BBB19259}"/>
              </a:ext>
            </a:extLst>
          </p:cNvPr>
          <p:cNvSpPr>
            <a:spLocks noGrp="1"/>
          </p:cNvSpPr>
          <p:nvPr>
            <p:ph type="sldNum" sz="quarter" idx="12"/>
          </p:nvPr>
        </p:nvSpPr>
        <p:spPr/>
        <p:txBody>
          <a:bodyPr/>
          <a:lstStyle/>
          <a:p>
            <a:fld id="{1E1B8BD3-EEEF-4896-BEE3-06C250004F3C}" type="slidenum">
              <a:rPr lang="en-US" smtClean="0"/>
              <a:pPr/>
              <a:t>26</a:t>
            </a:fld>
            <a:endParaRPr lang="en-US" dirty="0"/>
          </a:p>
        </p:txBody>
      </p:sp>
      <p:sp>
        <p:nvSpPr>
          <p:cNvPr id="3" name="Rectangle 2">
            <a:extLst>
              <a:ext uri="{FF2B5EF4-FFF2-40B4-BE49-F238E27FC236}">
                <a16:creationId xmlns:a16="http://schemas.microsoft.com/office/drawing/2014/main" id="{918DC89C-8969-4EDE-ACE7-F03D601C1902}"/>
              </a:ext>
            </a:extLst>
          </p:cNvPr>
          <p:cNvSpPr/>
          <p:nvPr/>
        </p:nvSpPr>
        <p:spPr>
          <a:xfrm>
            <a:off x="1642057" y="969179"/>
            <a:ext cx="8907885" cy="2055720"/>
          </a:xfrm>
          <a:prstGeom prst="rect">
            <a:avLst/>
          </a:prstGeom>
        </p:spPr>
        <p:txBody>
          <a:bodyPr wrap="square">
            <a:spAutoFit/>
          </a:bodyPr>
          <a:lstStyle/>
          <a:p>
            <a:r>
              <a:rPr lang="en-US" dirty="0">
                <a:latin typeface="Arial Narrow" panose="020B0606020202030204" pitchFamily="34" charset="0"/>
              </a:rPr>
              <a:t>The 4</a:t>
            </a:r>
            <a:r>
              <a:rPr lang="en-US" baseline="30000" dirty="0">
                <a:latin typeface="Arial Narrow" panose="020B0606020202030204" pitchFamily="34" charset="0"/>
              </a:rPr>
              <a:t>th</a:t>
            </a:r>
            <a:r>
              <a:rPr lang="en-US" dirty="0">
                <a:latin typeface="Arial Narrow" panose="020B0606020202030204" pitchFamily="34" charset="0"/>
              </a:rPr>
              <a:t> Diadochi War, begins in 307 BC. We are talking about </a:t>
            </a:r>
            <a:r>
              <a:rPr lang="en-US" dirty="0" err="1">
                <a:latin typeface="Arial Narrow" panose="020B0606020202030204" pitchFamily="34" charset="0"/>
              </a:rPr>
              <a:t>Antigonus</a:t>
            </a:r>
            <a:r>
              <a:rPr lang="en-US" dirty="0">
                <a:latin typeface="Arial Narrow" panose="020B0606020202030204" pitchFamily="34" charset="0"/>
              </a:rPr>
              <a:t>, but there is another player that is important to mark. He (</a:t>
            </a:r>
            <a:r>
              <a:rPr lang="en-US" dirty="0" err="1">
                <a:latin typeface="Arial Narrow" panose="020B0606020202030204" pitchFamily="34" charset="0"/>
              </a:rPr>
              <a:t>Antigonus</a:t>
            </a:r>
            <a:r>
              <a:rPr lang="en-US" dirty="0">
                <a:latin typeface="Arial Narrow" panose="020B0606020202030204" pitchFamily="34" charset="0"/>
              </a:rPr>
              <a:t>) isn’t alone, he has a son, and that son plays a significant role in the 3</a:t>
            </a:r>
            <a:r>
              <a:rPr lang="en-US" baseline="30000" dirty="0">
                <a:latin typeface="Arial Narrow" panose="020B0606020202030204" pitchFamily="34" charset="0"/>
              </a:rPr>
              <a:t>rd</a:t>
            </a:r>
            <a:r>
              <a:rPr lang="en-US" dirty="0">
                <a:latin typeface="Arial Narrow" panose="020B0606020202030204" pitchFamily="34" charset="0"/>
              </a:rPr>
              <a:t> and 4</a:t>
            </a:r>
            <a:r>
              <a:rPr lang="en-US" baseline="30000" dirty="0">
                <a:latin typeface="Arial Narrow" panose="020B0606020202030204" pitchFamily="34" charset="0"/>
              </a:rPr>
              <a:t>th</a:t>
            </a:r>
            <a:r>
              <a:rPr lang="en-US" dirty="0">
                <a:latin typeface="Arial Narrow" panose="020B0606020202030204" pitchFamily="34" charset="0"/>
              </a:rPr>
              <a:t> war, particularly in the 4</a:t>
            </a:r>
            <a:r>
              <a:rPr lang="en-US" baseline="30000" dirty="0">
                <a:latin typeface="Arial Narrow" panose="020B0606020202030204" pitchFamily="34" charset="0"/>
              </a:rPr>
              <a:t>th</a:t>
            </a:r>
            <a:r>
              <a:rPr lang="en-US" dirty="0">
                <a:latin typeface="Arial Narrow" panose="020B0606020202030204" pitchFamily="34" charset="0"/>
              </a:rPr>
              <a:t>. That son is Demetrius. To discuss this history, we need to consider both, because Demetrius becomes our main subject.   </a:t>
            </a:r>
            <a:r>
              <a:rPr lang="en-US" dirty="0" err="1">
                <a:latin typeface="Arial Narrow" panose="020B0606020202030204" pitchFamily="34" charset="0"/>
              </a:rPr>
              <a:t>Antigonus</a:t>
            </a:r>
            <a:r>
              <a:rPr lang="en-US" dirty="0">
                <a:latin typeface="Arial Narrow" panose="020B0606020202030204" pitchFamily="34" charset="0"/>
              </a:rPr>
              <a:t> and his son Demetrius. In 307 BC, Demetrius does something that is antagonistic against the 4 generals, he goes into Athens, defeats a dictator and frees it (Athens). Demetrius frees Athens. That dictator was placed there as a puppet of </a:t>
            </a:r>
            <a:r>
              <a:rPr lang="en-US" dirty="0" err="1">
                <a:latin typeface="Arial Narrow" panose="020B0606020202030204" pitchFamily="34" charset="0"/>
              </a:rPr>
              <a:t>Cassander</a:t>
            </a:r>
            <a:r>
              <a:rPr lang="en-US" dirty="0">
                <a:latin typeface="Arial Narrow" panose="020B0606020202030204" pitchFamily="34" charset="0"/>
              </a:rPr>
              <a:t>, 10 years previously in 317 BC. </a:t>
            </a:r>
          </a:p>
        </p:txBody>
      </p:sp>
      <p:sp>
        <p:nvSpPr>
          <p:cNvPr id="4" name="Text Box 2">
            <a:extLst>
              <a:ext uri="{FF2B5EF4-FFF2-40B4-BE49-F238E27FC236}">
                <a16:creationId xmlns:a16="http://schemas.microsoft.com/office/drawing/2014/main" id="{D9C0142E-C331-48B8-BD5B-4EAF9D307525}"/>
              </a:ext>
            </a:extLst>
          </p:cNvPr>
          <p:cNvSpPr txBox="1">
            <a:spLocks noChangeArrowheads="1"/>
          </p:cNvSpPr>
          <p:nvPr/>
        </p:nvSpPr>
        <p:spPr bwMode="auto">
          <a:xfrm>
            <a:off x="2981325" y="3558857"/>
            <a:ext cx="6858000" cy="205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D0990E55-823A-4EB0-BD6C-B4AA32CED3A5}"/>
              </a:ext>
            </a:extLst>
          </p:cNvPr>
          <p:cNvSpPr>
            <a:spLocks noChangeShapeType="1"/>
          </p:cNvSpPr>
          <p:nvPr/>
        </p:nvSpPr>
        <p:spPr bwMode="auto">
          <a:xfrm>
            <a:off x="3152775" y="4873307"/>
            <a:ext cx="5886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6388" name="AutoShape 4">
            <a:extLst>
              <a:ext uri="{FF2B5EF4-FFF2-40B4-BE49-F238E27FC236}">
                <a16:creationId xmlns:a16="http://schemas.microsoft.com/office/drawing/2014/main" id="{CF030506-1174-4963-AF45-3E32C7117698}"/>
              </a:ext>
            </a:extLst>
          </p:cNvPr>
          <p:cNvCxnSpPr>
            <a:cxnSpLocks noChangeShapeType="1"/>
          </p:cNvCxnSpPr>
          <p:nvPr/>
        </p:nvCxnSpPr>
        <p:spPr bwMode="auto">
          <a:xfrm>
            <a:off x="5210175" y="4473257"/>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389" name="AutoShape 5">
            <a:extLst>
              <a:ext uri="{FF2B5EF4-FFF2-40B4-BE49-F238E27FC236}">
                <a16:creationId xmlns:a16="http://schemas.microsoft.com/office/drawing/2014/main" id="{1AC4F5F8-6E9F-4945-8B8D-52F64848B2F3}"/>
              </a:ext>
            </a:extLst>
          </p:cNvPr>
          <p:cNvCxnSpPr>
            <a:cxnSpLocks noChangeShapeType="1"/>
          </p:cNvCxnSpPr>
          <p:nvPr/>
        </p:nvCxnSpPr>
        <p:spPr bwMode="auto">
          <a:xfrm>
            <a:off x="5049838" y="4454207"/>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 name="Text Box 6">
            <a:extLst>
              <a:ext uri="{FF2B5EF4-FFF2-40B4-BE49-F238E27FC236}">
                <a16:creationId xmlns:a16="http://schemas.microsoft.com/office/drawing/2014/main" id="{6CA2A062-9594-4451-8384-ADBE5BCAB2F5}"/>
              </a:ext>
            </a:extLst>
          </p:cNvPr>
          <p:cNvSpPr txBox="1">
            <a:spLocks noChangeArrowheads="1"/>
          </p:cNvSpPr>
          <p:nvPr/>
        </p:nvSpPr>
        <p:spPr bwMode="auto">
          <a:xfrm>
            <a:off x="4913313" y="3977957"/>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-307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7">
            <a:extLst>
              <a:ext uri="{FF2B5EF4-FFF2-40B4-BE49-F238E27FC236}">
                <a16:creationId xmlns:a16="http://schemas.microsoft.com/office/drawing/2014/main" id="{BC6710A8-8245-467B-A645-FB73869AF2BF}"/>
              </a:ext>
            </a:extLst>
          </p:cNvPr>
          <p:cNvSpPr txBox="1">
            <a:spLocks noChangeArrowheads="1"/>
          </p:cNvSpPr>
          <p:nvPr/>
        </p:nvSpPr>
        <p:spPr bwMode="auto">
          <a:xfrm>
            <a:off x="4867275" y="4930457"/>
            <a:ext cx="7429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Demetrius</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Frees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Athens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 Box 8">
            <a:extLst>
              <a:ext uri="{FF2B5EF4-FFF2-40B4-BE49-F238E27FC236}">
                <a16:creationId xmlns:a16="http://schemas.microsoft.com/office/drawing/2014/main" id="{4D23D19D-2FD8-4288-BC20-EBF34D2BD91E}"/>
              </a:ext>
            </a:extLst>
          </p:cNvPr>
          <p:cNvSpPr txBox="1">
            <a:spLocks noChangeArrowheads="1"/>
          </p:cNvSpPr>
          <p:nvPr/>
        </p:nvSpPr>
        <p:spPr bwMode="auto">
          <a:xfrm>
            <a:off x="7496175" y="4873307"/>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9">
            <a:extLst>
              <a:ext uri="{FF2B5EF4-FFF2-40B4-BE49-F238E27FC236}">
                <a16:creationId xmlns:a16="http://schemas.microsoft.com/office/drawing/2014/main" id="{C45F5A60-7327-4901-BABB-03C32EBE9498}"/>
              </a:ext>
            </a:extLst>
          </p:cNvPr>
          <p:cNvSpPr txBox="1">
            <a:spLocks noChangeArrowheads="1"/>
          </p:cNvSpPr>
          <p:nvPr/>
        </p:nvSpPr>
        <p:spPr bwMode="auto">
          <a:xfrm>
            <a:off x="8353425" y="4873307"/>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394" name="AutoShape 10">
            <a:extLst>
              <a:ext uri="{FF2B5EF4-FFF2-40B4-BE49-F238E27FC236}">
                <a16:creationId xmlns:a16="http://schemas.microsoft.com/office/drawing/2014/main" id="{0F2B2107-B437-47E0-997E-D790F0C70FEE}"/>
              </a:ext>
            </a:extLst>
          </p:cNvPr>
          <p:cNvCxnSpPr>
            <a:cxnSpLocks noChangeShapeType="1"/>
          </p:cNvCxnSpPr>
          <p:nvPr/>
        </p:nvCxnSpPr>
        <p:spPr bwMode="auto">
          <a:xfrm>
            <a:off x="3506788" y="4454207"/>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395" name="AutoShape 11">
            <a:extLst>
              <a:ext uri="{FF2B5EF4-FFF2-40B4-BE49-F238E27FC236}">
                <a16:creationId xmlns:a16="http://schemas.microsoft.com/office/drawing/2014/main" id="{901CACF5-05CB-4AD2-A06B-D1A66669954B}"/>
              </a:ext>
            </a:extLst>
          </p:cNvPr>
          <p:cNvCxnSpPr>
            <a:cxnSpLocks noChangeShapeType="1"/>
          </p:cNvCxnSpPr>
          <p:nvPr/>
        </p:nvCxnSpPr>
        <p:spPr bwMode="auto">
          <a:xfrm>
            <a:off x="3346450" y="4435157"/>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 name="Text Box 12">
            <a:extLst>
              <a:ext uri="{FF2B5EF4-FFF2-40B4-BE49-F238E27FC236}">
                <a16:creationId xmlns:a16="http://schemas.microsoft.com/office/drawing/2014/main" id="{BC03C63F-7B09-4232-A92A-BC2B85FE9086}"/>
              </a:ext>
            </a:extLst>
          </p:cNvPr>
          <p:cNvSpPr txBox="1">
            <a:spLocks noChangeArrowheads="1"/>
          </p:cNvSpPr>
          <p:nvPr/>
        </p:nvSpPr>
        <p:spPr bwMode="auto">
          <a:xfrm>
            <a:off x="3209925" y="3958907"/>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13">
            <a:extLst>
              <a:ext uri="{FF2B5EF4-FFF2-40B4-BE49-F238E27FC236}">
                <a16:creationId xmlns:a16="http://schemas.microsoft.com/office/drawing/2014/main" id="{1450B289-5E77-49AD-B1F3-6A5CE98E9DB9}"/>
              </a:ext>
            </a:extLst>
          </p:cNvPr>
          <p:cNvSpPr txBox="1">
            <a:spLocks noChangeArrowheads="1"/>
          </p:cNvSpPr>
          <p:nvPr/>
        </p:nvSpPr>
        <p:spPr bwMode="auto">
          <a:xfrm>
            <a:off x="3152775" y="4930456"/>
            <a:ext cx="914400" cy="8000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Narrow" panose="020B0606020202030204" pitchFamily="34" charset="0"/>
              </a:rPr>
              <a:t>Cassander</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Places puppet dictator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Text Box 14">
            <a:extLst>
              <a:ext uri="{FF2B5EF4-FFF2-40B4-BE49-F238E27FC236}">
                <a16:creationId xmlns:a16="http://schemas.microsoft.com/office/drawing/2014/main" id="{44ACBD02-EC82-4A9D-81FE-3ACD17AB3C9A}"/>
              </a:ext>
            </a:extLst>
          </p:cNvPr>
          <p:cNvSpPr txBox="1">
            <a:spLocks noChangeArrowheads="1"/>
          </p:cNvSpPr>
          <p:nvPr/>
        </p:nvSpPr>
        <p:spPr bwMode="auto">
          <a:xfrm>
            <a:off x="3952875" y="3730307"/>
            <a:ext cx="930275"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 years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Proxy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15">
            <a:extLst>
              <a:ext uri="{FF2B5EF4-FFF2-40B4-BE49-F238E27FC236}">
                <a16:creationId xmlns:a16="http://schemas.microsoft.com/office/drawing/2014/main" id="{48A80CFA-30D7-4869-8629-48C66699C381}"/>
              </a:ext>
            </a:extLst>
          </p:cNvPr>
          <p:cNvSpPr>
            <a:spLocks noChangeShapeType="1"/>
          </p:cNvSpPr>
          <p:nvPr/>
        </p:nvSpPr>
        <p:spPr bwMode="auto">
          <a:xfrm>
            <a:off x="3495675" y="3673157"/>
            <a:ext cx="1771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6">
            <a:extLst>
              <a:ext uri="{FF2B5EF4-FFF2-40B4-BE49-F238E27FC236}">
                <a16:creationId xmlns:a16="http://schemas.microsoft.com/office/drawing/2014/main" id="{F8D777A2-B23C-427A-8542-07694B20A5FE}"/>
              </a:ext>
            </a:extLst>
          </p:cNvPr>
          <p:cNvSpPr>
            <a:spLocks noChangeShapeType="1"/>
          </p:cNvSpPr>
          <p:nvPr/>
        </p:nvSpPr>
        <p:spPr bwMode="auto">
          <a:xfrm>
            <a:off x="3495675" y="3673157"/>
            <a:ext cx="0" cy="2286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7">
            <a:extLst>
              <a:ext uri="{FF2B5EF4-FFF2-40B4-BE49-F238E27FC236}">
                <a16:creationId xmlns:a16="http://schemas.microsoft.com/office/drawing/2014/main" id="{E32A16FD-5D31-49C5-9A7C-391DEF70BE73}"/>
              </a:ext>
            </a:extLst>
          </p:cNvPr>
          <p:cNvSpPr>
            <a:spLocks noChangeShapeType="1"/>
          </p:cNvSpPr>
          <p:nvPr/>
        </p:nvSpPr>
        <p:spPr bwMode="auto">
          <a:xfrm>
            <a:off x="5267325" y="3673157"/>
            <a:ext cx="0" cy="2286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931322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F8245A-C465-4A92-A500-DB3B800A646E}"/>
              </a:ext>
            </a:extLst>
          </p:cNvPr>
          <p:cNvSpPr>
            <a:spLocks noGrp="1"/>
          </p:cNvSpPr>
          <p:nvPr>
            <p:ph type="sldNum" sz="quarter" idx="12"/>
          </p:nvPr>
        </p:nvSpPr>
        <p:spPr/>
        <p:txBody>
          <a:bodyPr/>
          <a:lstStyle/>
          <a:p>
            <a:fld id="{1E1B8BD3-EEEF-4896-BEE3-06C250004F3C}" type="slidenum">
              <a:rPr lang="en-US" smtClean="0"/>
              <a:pPr/>
              <a:t>27</a:t>
            </a:fld>
            <a:endParaRPr lang="en-US" dirty="0"/>
          </a:p>
        </p:txBody>
      </p:sp>
      <p:sp>
        <p:nvSpPr>
          <p:cNvPr id="19" name="TextBox 18">
            <a:extLst>
              <a:ext uri="{FF2B5EF4-FFF2-40B4-BE49-F238E27FC236}">
                <a16:creationId xmlns:a16="http://schemas.microsoft.com/office/drawing/2014/main" id="{DEAB7BA0-DF7D-4E5B-B13B-BDF7D84F359D}"/>
              </a:ext>
            </a:extLst>
          </p:cNvPr>
          <p:cNvSpPr txBox="1"/>
          <p:nvPr/>
        </p:nvSpPr>
        <p:spPr>
          <a:xfrm>
            <a:off x="1453845" y="3575048"/>
            <a:ext cx="9521504" cy="2092881"/>
          </a:xfrm>
          <a:prstGeom prst="rect">
            <a:avLst/>
          </a:prstGeom>
          <a:noFill/>
        </p:spPr>
        <p:txBody>
          <a:bodyPr wrap="square" rtlCol="0">
            <a:spAutoFit/>
          </a:bodyPr>
          <a:lstStyle/>
          <a:p>
            <a:r>
              <a:rPr lang="en-US" sz="1600" dirty="0">
                <a:latin typeface="Arial Narrow" panose="020B0606020202030204" pitchFamily="34" charset="0"/>
              </a:rPr>
              <a:t>So in 317 BC, </a:t>
            </a:r>
            <a:r>
              <a:rPr lang="en-US" sz="1600" dirty="0" err="1">
                <a:latin typeface="Arial Narrow" panose="020B0606020202030204" pitchFamily="34" charset="0"/>
              </a:rPr>
              <a:t>Cassander</a:t>
            </a:r>
            <a:r>
              <a:rPr lang="en-US" sz="1600" dirty="0">
                <a:latin typeface="Arial Narrow" panose="020B0606020202030204" pitchFamily="34" charset="0"/>
              </a:rPr>
              <a:t> placed a puppet government in Athens designed to serve his interests. 10 years later, Demetrius frees Athens. This is a history of a proxy war. Athens is being used as a go between. Because of this, war begins again or the 4</a:t>
            </a:r>
            <a:r>
              <a:rPr lang="en-US" sz="1600" baseline="30000" dirty="0">
                <a:latin typeface="Arial Narrow" panose="020B0606020202030204" pitchFamily="34" charset="0"/>
              </a:rPr>
              <a:t>th</a:t>
            </a:r>
            <a:r>
              <a:rPr lang="en-US" sz="1600" dirty="0">
                <a:latin typeface="Arial Narrow" panose="020B0606020202030204" pitchFamily="34" charset="0"/>
              </a:rPr>
              <a:t> Diadochi War between 4 generals and </a:t>
            </a:r>
            <a:r>
              <a:rPr lang="en-US" sz="1600" dirty="0" err="1">
                <a:latin typeface="Arial Narrow" panose="020B0606020202030204" pitchFamily="34" charset="0"/>
              </a:rPr>
              <a:t>Antigonus</a:t>
            </a:r>
            <a:r>
              <a:rPr lang="en-US" sz="1600" dirty="0">
                <a:latin typeface="Arial Narrow" panose="020B0606020202030204" pitchFamily="34" charset="0"/>
              </a:rPr>
              <a:t>. The 4</a:t>
            </a:r>
            <a:r>
              <a:rPr lang="en-US" sz="1600" baseline="30000" dirty="0">
                <a:latin typeface="Arial Narrow" panose="020B0606020202030204" pitchFamily="34" charset="0"/>
              </a:rPr>
              <a:t>th</a:t>
            </a:r>
            <a:r>
              <a:rPr lang="en-US" sz="1600" dirty="0">
                <a:latin typeface="Arial Narrow" panose="020B0606020202030204" pitchFamily="34" charset="0"/>
              </a:rPr>
              <a:t> war begins (307 BC).</a:t>
            </a:r>
          </a:p>
          <a:p>
            <a:r>
              <a:rPr lang="en-US" sz="1600" dirty="0">
                <a:latin typeface="Arial Narrow" panose="020B0606020202030204" pitchFamily="34" charset="0"/>
              </a:rPr>
              <a:t> </a:t>
            </a:r>
          </a:p>
          <a:p>
            <a:r>
              <a:rPr lang="en-US" sz="1600" dirty="0">
                <a:latin typeface="Arial Narrow" panose="020B0606020202030204" pitchFamily="34" charset="0"/>
              </a:rPr>
              <a:t>In 303 BC, an alliance is created. This is an alliance between Demetrius and Pyrrhus. This is where Pyrrhus enters the scene. Pyrrhus the king of the south, goes into an alliance with Demetrius. Demetrius is the son of </a:t>
            </a:r>
            <a:r>
              <a:rPr lang="en-US" sz="1600" dirty="0" err="1">
                <a:latin typeface="Arial Narrow" panose="020B0606020202030204" pitchFamily="34" charset="0"/>
              </a:rPr>
              <a:t>Antigonus</a:t>
            </a:r>
            <a:r>
              <a:rPr lang="en-US" sz="1600" dirty="0">
                <a:latin typeface="Arial Narrow" panose="020B0606020202030204" pitchFamily="34" charset="0"/>
              </a:rPr>
              <a:t>. They are the 5</a:t>
            </a:r>
            <a:r>
              <a:rPr lang="en-US" sz="1600" baseline="30000" dirty="0">
                <a:latin typeface="Arial Narrow" panose="020B0606020202030204" pitchFamily="34" charset="0"/>
              </a:rPr>
              <a:t>th</a:t>
            </a:r>
            <a:r>
              <a:rPr lang="en-US" sz="1600" dirty="0">
                <a:latin typeface="Arial Narrow" panose="020B0606020202030204" pitchFamily="34" charset="0"/>
              </a:rPr>
              <a:t> player in that history.</a:t>
            </a:r>
          </a:p>
          <a:p>
            <a:r>
              <a:rPr lang="en-US" dirty="0"/>
              <a:t> </a:t>
            </a:r>
          </a:p>
        </p:txBody>
      </p:sp>
      <p:sp>
        <p:nvSpPr>
          <p:cNvPr id="20" name="Text Box 2">
            <a:extLst>
              <a:ext uri="{FF2B5EF4-FFF2-40B4-BE49-F238E27FC236}">
                <a16:creationId xmlns:a16="http://schemas.microsoft.com/office/drawing/2014/main" id="{9CF3032C-52AC-48A5-B251-CD207BAF13F9}"/>
              </a:ext>
            </a:extLst>
          </p:cNvPr>
          <p:cNvSpPr txBox="1">
            <a:spLocks noChangeArrowheads="1"/>
          </p:cNvSpPr>
          <p:nvPr/>
        </p:nvSpPr>
        <p:spPr bwMode="auto">
          <a:xfrm>
            <a:off x="2793534" y="1031845"/>
            <a:ext cx="6858000" cy="205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3">
            <a:extLst>
              <a:ext uri="{FF2B5EF4-FFF2-40B4-BE49-F238E27FC236}">
                <a16:creationId xmlns:a16="http://schemas.microsoft.com/office/drawing/2014/main" id="{5E950B05-4CF0-42ED-89E1-9253FAAC8920}"/>
              </a:ext>
            </a:extLst>
          </p:cNvPr>
          <p:cNvSpPr>
            <a:spLocks noChangeShapeType="1"/>
          </p:cNvSpPr>
          <p:nvPr/>
        </p:nvSpPr>
        <p:spPr bwMode="auto">
          <a:xfrm>
            <a:off x="2964984" y="2346295"/>
            <a:ext cx="5886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7412" name="AutoShape 4">
            <a:extLst>
              <a:ext uri="{FF2B5EF4-FFF2-40B4-BE49-F238E27FC236}">
                <a16:creationId xmlns:a16="http://schemas.microsoft.com/office/drawing/2014/main" id="{49639BBD-8640-4374-B292-155D73B16223}"/>
              </a:ext>
            </a:extLst>
          </p:cNvPr>
          <p:cNvCxnSpPr>
            <a:cxnSpLocks noChangeShapeType="1"/>
          </p:cNvCxnSpPr>
          <p:nvPr/>
        </p:nvCxnSpPr>
        <p:spPr bwMode="auto">
          <a:xfrm>
            <a:off x="5022384" y="1946245"/>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413" name="AutoShape 5">
            <a:extLst>
              <a:ext uri="{FF2B5EF4-FFF2-40B4-BE49-F238E27FC236}">
                <a16:creationId xmlns:a16="http://schemas.microsoft.com/office/drawing/2014/main" id="{ADDC053B-C024-41DB-8840-A5A26C52BA7B}"/>
              </a:ext>
            </a:extLst>
          </p:cNvPr>
          <p:cNvCxnSpPr>
            <a:cxnSpLocks noChangeShapeType="1"/>
          </p:cNvCxnSpPr>
          <p:nvPr/>
        </p:nvCxnSpPr>
        <p:spPr bwMode="auto">
          <a:xfrm>
            <a:off x="4862047" y="1927195"/>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2" name="Text Box 6">
            <a:extLst>
              <a:ext uri="{FF2B5EF4-FFF2-40B4-BE49-F238E27FC236}">
                <a16:creationId xmlns:a16="http://schemas.microsoft.com/office/drawing/2014/main" id="{9BC41DF6-908A-4F24-9689-960926AC037A}"/>
              </a:ext>
            </a:extLst>
          </p:cNvPr>
          <p:cNvSpPr txBox="1">
            <a:spLocks noChangeArrowheads="1"/>
          </p:cNvSpPr>
          <p:nvPr/>
        </p:nvSpPr>
        <p:spPr bwMode="auto">
          <a:xfrm>
            <a:off x="4725522" y="1450945"/>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7">
            <a:extLst>
              <a:ext uri="{FF2B5EF4-FFF2-40B4-BE49-F238E27FC236}">
                <a16:creationId xmlns:a16="http://schemas.microsoft.com/office/drawing/2014/main" id="{2C7E4E09-3995-4577-9892-802947F94CCF}"/>
              </a:ext>
            </a:extLst>
          </p:cNvPr>
          <p:cNvSpPr txBox="1">
            <a:spLocks noChangeArrowheads="1"/>
          </p:cNvSpPr>
          <p:nvPr/>
        </p:nvSpPr>
        <p:spPr bwMode="auto">
          <a:xfrm>
            <a:off x="4679484" y="2403445"/>
            <a:ext cx="7429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Demetrius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Athens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8">
            <a:extLst>
              <a:ext uri="{FF2B5EF4-FFF2-40B4-BE49-F238E27FC236}">
                <a16:creationId xmlns:a16="http://schemas.microsoft.com/office/drawing/2014/main" id="{2A55096A-3C52-4CDE-968B-5AE310916522}"/>
              </a:ext>
            </a:extLst>
          </p:cNvPr>
          <p:cNvSpPr txBox="1">
            <a:spLocks noChangeArrowheads="1"/>
          </p:cNvSpPr>
          <p:nvPr/>
        </p:nvSpPr>
        <p:spPr bwMode="auto">
          <a:xfrm>
            <a:off x="7308384" y="2346295"/>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9">
            <a:extLst>
              <a:ext uri="{FF2B5EF4-FFF2-40B4-BE49-F238E27FC236}">
                <a16:creationId xmlns:a16="http://schemas.microsoft.com/office/drawing/2014/main" id="{B7C8ABA4-5EBD-461C-8D47-F50781CFAA0F}"/>
              </a:ext>
            </a:extLst>
          </p:cNvPr>
          <p:cNvSpPr txBox="1">
            <a:spLocks noChangeArrowheads="1"/>
          </p:cNvSpPr>
          <p:nvPr/>
        </p:nvSpPr>
        <p:spPr bwMode="auto">
          <a:xfrm>
            <a:off x="8165634" y="2346295"/>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7418" name="AutoShape 10">
            <a:extLst>
              <a:ext uri="{FF2B5EF4-FFF2-40B4-BE49-F238E27FC236}">
                <a16:creationId xmlns:a16="http://schemas.microsoft.com/office/drawing/2014/main" id="{4C76E56C-A8FD-4359-877A-237E8A74B8B7}"/>
              </a:ext>
            </a:extLst>
          </p:cNvPr>
          <p:cNvCxnSpPr>
            <a:cxnSpLocks noChangeShapeType="1"/>
          </p:cNvCxnSpPr>
          <p:nvPr/>
        </p:nvCxnSpPr>
        <p:spPr bwMode="auto">
          <a:xfrm>
            <a:off x="3318997" y="1927195"/>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419" name="AutoShape 11">
            <a:extLst>
              <a:ext uri="{FF2B5EF4-FFF2-40B4-BE49-F238E27FC236}">
                <a16:creationId xmlns:a16="http://schemas.microsoft.com/office/drawing/2014/main" id="{D403A3D5-3705-457A-BA09-28BC65C15A65}"/>
              </a:ext>
            </a:extLst>
          </p:cNvPr>
          <p:cNvCxnSpPr>
            <a:cxnSpLocks noChangeShapeType="1"/>
          </p:cNvCxnSpPr>
          <p:nvPr/>
        </p:nvCxnSpPr>
        <p:spPr bwMode="auto">
          <a:xfrm>
            <a:off x="3158659" y="1908145"/>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6" name="Text Box 12">
            <a:extLst>
              <a:ext uri="{FF2B5EF4-FFF2-40B4-BE49-F238E27FC236}">
                <a16:creationId xmlns:a16="http://schemas.microsoft.com/office/drawing/2014/main" id="{51E9B814-1F37-4643-AB0D-6171816E4162}"/>
              </a:ext>
            </a:extLst>
          </p:cNvPr>
          <p:cNvSpPr txBox="1">
            <a:spLocks noChangeArrowheads="1"/>
          </p:cNvSpPr>
          <p:nvPr/>
        </p:nvSpPr>
        <p:spPr bwMode="auto">
          <a:xfrm>
            <a:off x="3022134" y="1431895"/>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13">
            <a:extLst>
              <a:ext uri="{FF2B5EF4-FFF2-40B4-BE49-F238E27FC236}">
                <a16:creationId xmlns:a16="http://schemas.microsoft.com/office/drawing/2014/main" id="{BE36F018-0E19-480E-99C1-2B11930C4823}"/>
              </a:ext>
            </a:extLst>
          </p:cNvPr>
          <p:cNvSpPr txBox="1">
            <a:spLocks noChangeArrowheads="1"/>
          </p:cNvSpPr>
          <p:nvPr/>
        </p:nvSpPr>
        <p:spPr bwMode="auto">
          <a:xfrm>
            <a:off x="2964984" y="2403445"/>
            <a:ext cx="7429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Cassander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14">
            <a:extLst>
              <a:ext uri="{FF2B5EF4-FFF2-40B4-BE49-F238E27FC236}">
                <a16:creationId xmlns:a16="http://schemas.microsoft.com/office/drawing/2014/main" id="{292266DB-306C-4012-9A28-D981018E2E0B}"/>
              </a:ext>
            </a:extLst>
          </p:cNvPr>
          <p:cNvSpPr txBox="1">
            <a:spLocks noChangeArrowheads="1"/>
          </p:cNvSpPr>
          <p:nvPr/>
        </p:nvSpPr>
        <p:spPr bwMode="auto">
          <a:xfrm>
            <a:off x="3765084" y="1203295"/>
            <a:ext cx="930275"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 years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Proxy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15">
            <a:extLst>
              <a:ext uri="{FF2B5EF4-FFF2-40B4-BE49-F238E27FC236}">
                <a16:creationId xmlns:a16="http://schemas.microsoft.com/office/drawing/2014/main" id="{353717A4-FAA2-4DC9-B658-0B58EEADFAAD}"/>
              </a:ext>
            </a:extLst>
          </p:cNvPr>
          <p:cNvSpPr>
            <a:spLocks noChangeShapeType="1"/>
          </p:cNvSpPr>
          <p:nvPr/>
        </p:nvSpPr>
        <p:spPr bwMode="auto">
          <a:xfrm>
            <a:off x="3307884" y="1146145"/>
            <a:ext cx="1771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16">
            <a:extLst>
              <a:ext uri="{FF2B5EF4-FFF2-40B4-BE49-F238E27FC236}">
                <a16:creationId xmlns:a16="http://schemas.microsoft.com/office/drawing/2014/main" id="{90D1EF38-3E7A-414D-BB26-033F345DD0A3}"/>
              </a:ext>
            </a:extLst>
          </p:cNvPr>
          <p:cNvSpPr>
            <a:spLocks noChangeShapeType="1"/>
          </p:cNvSpPr>
          <p:nvPr/>
        </p:nvSpPr>
        <p:spPr bwMode="auto">
          <a:xfrm>
            <a:off x="3307884" y="1146145"/>
            <a:ext cx="0" cy="2286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7">
            <a:extLst>
              <a:ext uri="{FF2B5EF4-FFF2-40B4-BE49-F238E27FC236}">
                <a16:creationId xmlns:a16="http://schemas.microsoft.com/office/drawing/2014/main" id="{F4904BF7-E065-4C11-B23A-E6738B141616}"/>
              </a:ext>
            </a:extLst>
          </p:cNvPr>
          <p:cNvSpPr>
            <a:spLocks noChangeShapeType="1"/>
          </p:cNvSpPr>
          <p:nvPr/>
        </p:nvSpPr>
        <p:spPr bwMode="auto">
          <a:xfrm>
            <a:off x="5079534" y="1146145"/>
            <a:ext cx="0" cy="2286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7426" name="AutoShape 18">
            <a:extLst>
              <a:ext uri="{FF2B5EF4-FFF2-40B4-BE49-F238E27FC236}">
                <a16:creationId xmlns:a16="http://schemas.microsoft.com/office/drawing/2014/main" id="{F46E62BE-507A-4BC6-A060-C177CDF00769}"/>
              </a:ext>
            </a:extLst>
          </p:cNvPr>
          <p:cNvCxnSpPr>
            <a:cxnSpLocks noChangeShapeType="1"/>
          </p:cNvCxnSpPr>
          <p:nvPr/>
        </p:nvCxnSpPr>
        <p:spPr bwMode="auto">
          <a:xfrm>
            <a:off x="5879634" y="1946245"/>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427" name="AutoShape 19">
            <a:extLst>
              <a:ext uri="{FF2B5EF4-FFF2-40B4-BE49-F238E27FC236}">
                <a16:creationId xmlns:a16="http://schemas.microsoft.com/office/drawing/2014/main" id="{0A44037F-1E69-47EA-AF00-E2C4EEDA77B5}"/>
              </a:ext>
            </a:extLst>
          </p:cNvPr>
          <p:cNvCxnSpPr>
            <a:cxnSpLocks noChangeShapeType="1"/>
          </p:cNvCxnSpPr>
          <p:nvPr/>
        </p:nvCxnSpPr>
        <p:spPr bwMode="auto">
          <a:xfrm>
            <a:off x="5719297" y="1927195"/>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2" name="Text Box 20">
            <a:extLst>
              <a:ext uri="{FF2B5EF4-FFF2-40B4-BE49-F238E27FC236}">
                <a16:creationId xmlns:a16="http://schemas.microsoft.com/office/drawing/2014/main" id="{9C830C09-D7E4-4ABF-9A89-B9AC5CB785D0}"/>
              </a:ext>
            </a:extLst>
          </p:cNvPr>
          <p:cNvSpPr txBox="1">
            <a:spLocks noChangeArrowheads="1"/>
          </p:cNvSpPr>
          <p:nvPr/>
        </p:nvSpPr>
        <p:spPr bwMode="auto">
          <a:xfrm>
            <a:off x="5582772" y="1450945"/>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21">
            <a:extLst>
              <a:ext uri="{FF2B5EF4-FFF2-40B4-BE49-F238E27FC236}">
                <a16:creationId xmlns:a16="http://schemas.microsoft.com/office/drawing/2014/main" id="{676636BD-A3D4-4EA4-B178-418D6A246868}"/>
              </a:ext>
            </a:extLst>
          </p:cNvPr>
          <p:cNvSpPr txBox="1">
            <a:spLocks noChangeArrowheads="1"/>
          </p:cNvSpPr>
          <p:nvPr/>
        </p:nvSpPr>
        <p:spPr bwMode="auto">
          <a:xfrm>
            <a:off x="5651034" y="2403444"/>
            <a:ext cx="742950" cy="8762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Alliance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Demetrius &amp;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Pyrrhus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377017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D35069C-B821-44E1-835A-BAD2614D5DAA}"/>
              </a:ext>
            </a:extLst>
          </p:cNvPr>
          <p:cNvSpPr>
            <a:spLocks noGrp="1"/>
          </p:cNvSpPr>
          <p:nvPr>
            <p:ph type="sldNum" sz="quarter" idx="12"/>
          </p:nvPr>
        </p:nvSpPr>
        <p:spPr/>
        <p:txBody>
          <a:bodyPr/>
          <a:lstStyle/>
          <a:p>
            <a:fld id="{1E1B8BD3-EEEF-4896-BEE3-06C250004F3C}" type="slidenum">
              <a:rPr lang="en-US" smtClean="0"/>
              <a:pPr/>
              <a:t>28</a:t>
            </a:fld>
            <a:endParaRPr lang="en-US" dirty="0"/>
          </a:p>
        </p:txBody>
      </p:sp>
      <p:pic>
        <p:nvPicPr>
          <p:cNvPr id="3" name="Picture 5">
            <a:extLst>
              <a:ext uri="{FF2B5EF4-FFF2-40B4-BE49-F238E27FC236}">
                <a16:creationId xmlns:a16="http://schemas.microsoft.com/office/drawing/2014/main" id="{ACF7282E-5EFC-4E85-B100-3B5B1ED33C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123290" y="193218"/>
            <a:ext cx="25781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 name="Freeform 6">
            <a:extLst>
              <a:ext uri="{FF2B5EF4-FFF2-40B4-BE49-F238E27FC236}">
                <a16:creationId xmlns:a16="http://schemas.microsoft.com/office/drawing/2014/main" id="{1884C5CC-7D6C-4B75-94E6-65C896011A71}"/>
              </a:ext>
            </a:extLst>
          </p:cNvPr>
          <p:cNvSpPr>
            <a:spLocks/>
          </p:cNvSpPr>
          <p:nvPr/>
        </p:nvSpPr>
        <p:spPr bwMode="auto">
          <a:xfrm>
            <a:off x="1353454" y="812343"/>
            <a:ext cx="723900" cy="1323975"/>
          </a:xfrm>
          <a:custGeom>
            <a:avLst/>
            <a:gdLst>
              <a:gd name="T0" fmla="*/ 219075 w 219075"/>
              <a:gd name="T1" fmla="*/ 0 h 885825"/>
              <a:gd name="T2" fmla="*/ 190500 w 219075"/>
              <a:gd name="T3" fmla="*/ 9525 h 885825"/>
              <a:gd name="T4" fmla="*/ 133350 w 219075"/>
              <a:gd name="T5" fmla="*/ 66675 h 885825"/>
              <a:gd name="T6" fmla="*/ 104775 w 219075"/>
              <a:gd name="T7" fmla="*/ 95250 h 885825"/>
              <a:gd name="T8" fmla="*/ 66675 w 219075"/>
              <a:gd name="T9" fmla="*/ 152400 h 885825"/>
              <a:gd name="T10" fmla="*/ 47625 w 219075"/>
              <a:gd name="T11" fmla="*/ 180975 h 885825"/>
              <a:gd name="T12" fmla="*/ 38100 w 219075"/>
              <a:gd name="T13" fmla="*/ 219075 h 885825"/>
              <a:gd name="T14" fmla="*/ 9525 w 219075"/>
              <a:gd name="T15" fmla="*/ 304800 h 885825"/>
              <a:gd name="T16" fmla="*/ 0 w 219075"/>
              <a:gd name="T17" fmla="*/ 342900 h 885825"/>
              <a:gd name="T18" fmla="*/ 9525 w 219075"/>
              <a:gd name="T19" fmla="*/ 552450 h 885825"/>
              <a:gd name="T20" fmla="*/ 28575 w 219075"/>
              <a:gd name="T21" fmla="*/ 609600 h 885825"/>
              <a:gd name="T22" fmla="*/ 57150 w 219075"/>
              <a:gd name="T23" fmla="*/ 695325 h 885825"/>
              <a:gd name="T24" fmla="*/ 76200 w 219075"/>
              <a:gd name="T25" fmla="*/ 733425 h 885825"/>
              <a:gd name="T26" fmla="*/ 95250 w 219075"/>
              <a:gd name="T27" fmla="*/ 762000 h 885825"/>
              <a:gd name="T28" fmla="*/ 133350 w 219075"/>
              <a:gd name="T29" fmla="*/ 790575 h 885825"/>
              <a:gd name="T30" fmla="*/ 190500 w 219075"/>
              <a:gd name="T31" fmla="*/ 838200 h 885825"/>
              <a:gd name="T32" fmla="*/ 219075 w 219075"/>
              <a:gd name="T33" fmla="*/ 885825 h 885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9075" h="885825">
                <a:moveTo>
                  <a:pt x="219075" y="0"/>
                </a:moveTo>
                <a:cubicBezTo>
                  <a:pt x="209550" y="3175"/>
                  <a:pt x="198425" y="3361"/>
                  <a:pt x="190500" y="9525"/>
                </a:cubicBezTo>
                <a:cubicBezTo>
                  <a:pt x="169234" y="26065"/>
                  <a:pt x="152400" y="47625"/>
                  <a:pt x="133350" y="66675"/>
                </a:cubicBezTo>
                <a:cubicBezTo>
                  <a:pt x="123825" y="76200"/>
                  <a:pt x="114300" y="85725"/>
                  <a:pt x="104775" y="95250"/>
                </a:cubicBezTo>
                <a:cubicBezTo>
                  <a:pt x="88586" y="111439"/>
                  <a:pt x="79375" y="133350"/>
                  <a:pt x="66675" y="152400"/>
                </a:cubicBezTo>
                <a:cubicBezTo>
                  <a:pt x="60325" y="161925"/>
                  <a:pt x="47625" y="180975"/>
                  <a:pt x="47625" y="180975"/>
                </a:cubicBezTo>
                <a:cubicBezTo>
                  <a:pt x="44450" y="193675"/>
                  <a:pt x="41862" y="206536"/>
                  <a:pt x="38100" y="219075"/>
                </a:cubicBezTo>
                <a:cubicBezTo>
                  <a:pt x="38100" y="219075"/>
                  <a:pt x="14288" y="290512"/>
                  <a:pt x="9525" y="304800"/>
                </a:cubicBezTo>
                <a:cubicBezTo>
                  <a:pt x="5385" y="317219"/>
                  <a:pt x="3175" y="330200"/>
                  <a:pt x="0" y="342900"/>
                </a:cubicBezTo>
                <a:cubicBezTo>
                  <a:pt x="3175" y="412750"/>
                  <a:pt x="2076" y="482926"/>
                  <a:pt x="9525" y="552450"/>
                </a:cubicBezTo>
                <a:cubicBezTo>
                  <a:pt x="11664" y="572416"/>
                  <a:pt x="22225" y="590550"/>
                  <a:pt x="28575" y="609600"/>
                </a:cubicBezTo>
                <a:cubicBezTo>
                  <a:pt x="38100" y="638175"/>
                  <a:pt x="47625" y="666750"/>
                  <a:pt x="57150" y="695325"/>
                </a:cubicBezTo>
                <a:cubicBezTo>
                  <a:pt x="61640" y="708795"/>
                  <a:pt x="69155" y="721097"/>
                  <a:pt x="76200" y="733425"/>
                </a:cubicBezTo>
                <a:cubicBezTo>
                  <a:pt x="81880" y="743364"/>
                  <a:pt x="87155" y="753905"/>
                  <a:pt x="95250" y="762000"/>
                </a:cubicBezTo>
                <a:cubicBezTo>
                  <a:pt x="106475" y="773225"/>
                  <a:pt x="121297" y="780244"/>
                  <a:pt x="133350" y="790575"/>
                </a:cubicBezTo>
                <a:cubicBezTo>
                  <a:pt x="197522" y="845580"/>
                  <a:pt x="127345" y="796096"/>
                  <a:pt x="190500" y="838200"/>
                </a:cubicBezTo>
                <a:cubicBezTo>
                  <a:pt x="202865" y="875294"/>
                  <a:pt x="192925" y="859675"/>
                  <a:pt x="219075" y="885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Control 7">
            <a:extLst>
              <a:ext uri="{FF2B5EF4-FFF2-40B4-BE49-F238E27FC236}">
                <a16:creationId xmlns:a16="http://schemas.microsoft.com/office/drawing/2014/main" id="{B52D8598-D8FB-40EE-BD1B-76271E1C1BFA}"/>
              </a:ext>
            </a:extLst>
          </p:cNvPr>
          <p:cNvSpPr>
            <a:spLocks noChangeArrowheads="1" noChangeShapeType="1"/>
          </p:cNvSpPr>
          <p:nvPr/>
        </p:nvSpPr>
        <p:spPr bwMode="auto">
          <a:xfrm>
            <a:off x="1905904" y="1679118"/>
            <a:ext cx="476250" cy="1371600"/>
          </a:xfrm>
          <a:prstGeom prst="rect">
            <a:avLst/>
          </a:prstGeom>
          <a:noFill/>
          <a:ln>
            <a:noFill/>
          </a:ln>
          <a:effectLst/>
          <a:extLst>
            <a:ext uri="{91240B29-F687-4F45-9708-019B960494DF}">
              <a14:hiddenLine xmlns:a14="http://schemas.microsoft.com/office/drawing/2010/main" w="25400" algn="ctr">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endParaRPr kumimoji="0" lang="en-US" altLang="en-US" sz="1200" b="0" i="0" u="none" strike="noStrike" cap="none" normalizeH="0" baseline="0" dirty="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noProof="1">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noProof="1">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endParaRPr kumimoji="0" lang="en-US" altLang="en-US" sz="1200" b="0" i="0" u="none" strike="noStrike" cap="none" normalizeH="0" baseline="0" dirty="0">
              <a:ln>
                <a:noFill/>
              </a:ln>
              <a:solidFill>
                <a:srgbClr val="000000"/>
              </a:solidFill>
              <a:effectLst/>
              <a:latin typeface="Times New Roman" panose="02020603050405020304" pitchFamily="18" charset="0"/>
            </a:endParaRPr>
          </a:p>
        </p:txBody>
      </p:sp>
      <p:pic>
        <p:nvPicPr>
          <p:cNvPr id="6" name="Picture 8">
            <a:extLst>
              <a:ext uri="{FF2B5EF4-FFF2-40B4-BE49-F238E27FC236}">
                <a16:creationId xmlns:a16="http://schemas.microsoft.com/office/drawing/2014/main" id="{37C4AFE6-3725-4AD1-9701-CE41B6BBF1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191654" y="1679118"/>
            <a:ext cx="162778" cy="269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7" name="Picture 9">
            <a:extLst>
              <a:ext uri="{FF2B5EF4-FFF2-40B4-BE49-F238E27FC236}">
                <a16:creationId xmlns:a16="http://schemas.microsoft.com/office/drawing/2014/main" id="{C70D2B81-2206-402F-A909-2C8F391358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191654" y="2022018"/>
            <a:ext cx="162778" cy="269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8" name="Picture 10">
            <a:extLst>
              <a:ext uri="{FF2B5EF4-FFF2-40B4-BE49-F238E27FC236}">
                <a16:creationId xmlns:a16="http://schemas.microsoft.com/office/drawing/2014/main" id="{748CD317-75A0-4F6B-9FF5-DFD2EF8B75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191654" y="2364918"/>
            <a:ext cx="162778" cy="269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9" name="Picture 11">
            <a:extLst>
              <a:ext uri="{FF2B5EF4-FFF2-40B4-BE49-F238E27FC236}">
                <a16:creationId xmlns:a16="http://schemas.microsoft.com/office/drawing/2014/main" id="{2DDF99A6-93E8-46BD-ABCB-479EFFD3DE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191654" y="2707818"/>
            <a:ext cx="162778" cy="269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0" name="Freeform 12">
            <a:extLst>
              <a:ext uri="{FF2B5EF4-FFF2-40B4-BE49-F238E27FC236}">
                <a16:creationId xmlns:a16="http://schemas.microsoft.com/office/drawing/2014/main" id="{B8F8D73D-6174-4180-8796-A300A10C28E3}"/>
              </a:ext>
            </a:extLst>
          </p:cNvPr>
          <p:cNvSpPr>
            <a:spLocks/>
          </p:cNvSpPr>
          <p:nvPr/>
        </p:nvSpPr>
        <p:spPr bwMode="auto">
          <a:xfrm rot="20472553">
            <a:off x="1058179" y="650418"/>
            <a:ext cx="438631" cy="85725"/>
          </a:xfrm>
          <a:custGeom>
            <a:avLst/>
            <a:gdLst>
              <a:gd name="T0" fmla="*/ 57150 w 438631"/>
              <a:gd name="T1" fmla="*/ 38100 h 85725"/>
              <a:gd name="T2" fmla="*/ 85725 w 438631"/>
              <a:gd name="T3" fmla="*/ 47625 h 85725"/>
              <a:gd name="T4" fmla="*/ 114300 w 438631"/>
              <a:gd name="T5" fmla="*/ 66675 h 85725"/>
              <a:gd name="T6" fmla="*/ 209550 w 438631"/>
              <a:gd name="T7" fmla="*/ 57150 h 85725"/>
              <a:gd name="T8" fmla="*/ 238125 w 438631"/>
              <a:gd name="T9" fmla="*/ 47625 h 85725"/>
              <a:gd name="T10" fmla="*/ 266700 w 438631"/>
              <a:gd name="T11" fmla="*/ 19050 h 85725"/>
              <a:gd name="T12" fmla="*/ 323850 w 438631"/>
              <a:gd name="T13" fmla="*/ 66675 h 85725"/>
              <a:gd name="T14" fmla="*/ 361950 w 438631"/>
              <a:gd name="T15" fmla="*/ 76200 h 85725"/>
              <a:gd name="T16" fmla="*/ 352425 w 438631"/>
              <a:gd name="T17" fmla="*/ 9525 h 85725"/>
              <a:gd name="T18" fmla="*/ 323850 w 438631"/>
              <a:gd name="T19" fmla="*/ 28575 h 85725"/>
              <a:gd name="T20" fmla="*/ 295275 w 438631"/>
              <a:gd name="T21" fmla="*/ 38100 h 85725"/>
              <a:gd name="T22" fmla="*/ 257175 w 438631"/>
              <a:gd name="T23" fmla="*/ 28575 h 85725"/>
              <a:gd name="T24" fmla="*/ 228600 w 438631"/>
              <a:gd name="T25" fmla="*/ 19050 h 85725"/>
              <a:gd name="T26" fmla="*/ 171450 w 438631"/>
              <a:gd name="T27" fmla="*/ 28575 h 85725"/>
              <a:gd name="T28" fmla="*/ 142875 w 438631"/>
              <a:gd name="T29" fmla="*/ 47625 h 85725"/>
              <a:gd name="T30" fmla="*/ 104775 w 438631"/>
              <a:gd name="T31" fmla="*/ 66675 h 85725"/>
              <a:gd name="T32" fmla="*/ 133350 w 438631"/>
              <a:gd name="T33" fmla="*/ 57150 h 85725"/>
              <a:gd name="T34" fmla="*/ 228600 w 438631"/>
              <a:gd name="T35" fmla="*/ 38100 h 85725"/>
              <a:gd name="T36" fmla="*/ 333375 w 438631"/>
              <a:gd name="T37" fmla="*/ 47625 h 85725"/>
              <a:gd name="T38" fmla="*/ 361950 w 438631"/>
              <a:gd name="T39" fmla="*/ 66675 h 85725"/>
              <a:gd name="T40" fmla="*/ 247650 w 438631"/>
              <a:gd name="T41" fmla="*/ 76200 h 85725"/>
              <a:gd name="T42" fmla="*/ 85725 w 438631"/>
              <a:gd name="T43" fmla="*/ 85725 h 85725"/>
              <a:gd name="T44" fmla="*/ 114300 w 438631"/>
              <a:gd name="T45" fmla="*/ 76200 h 85725"/>
              <a:gd name="T46" fmla="*/ 171450 w 438631"/>
              <a:gd name="T47" fmla="*/ 28575 h 85725"/>
              <a:gd name="T48" fmla="*/ 333375 w 438631"/>
              <a:gd name="T49" fmla="*/ 19050 h 85725"/>
              <a:gd name="T50" fmla="*/ 361950 w 438631"/>
              <a:gd name="T51" fmla="*/ 9525 h 85725"/>
              <a:gd name="T52" fmla="*/ 390525 w 438631"/>
              <a:gd name="T53" fmla="*/ 28575 h 85725"/>
              <a:gd name="T54" fmla="*/ 342900 w 438631"/>
              <a:gd name="T55" fmla="*/ 38100 h 85725"/>
              <a:gd name="T56" fmla="*/ 285750 w 438631"/>
              <a:gd name="T57" fmla="*/ 47625 h 85725"/>
              <a:gd name="T58" fmla="*/ 114300 w 438631"/>
              <a:gd name="T59" fmla="*/ 57150 h 85725"/>
              <a:gd name="T60" fmla="*/ 28575 w 438631"/>
              <a:gd name="T61" fmla="*/ 47625 h 85725"/>
              <a:gd name="T62" fmla="*/ 0 w 438631"/>
              <a:gd name="T63" fmla="*/ 38100 h 85725"/>
              <a:gd name="T64" fmla="*/ 104775 w 438631"/>
              <a:gd name="T65" fmla="*/ 28575 h 85725"/>
              <a:gd name="T66" fmla="*/ 142875 w 438631"/>
              <a:gd name="T67" fmla="*/ 19050 h 85725"/>
              <a:gd name="T68" fmla="*/ 219075 w 438631"/>
              <a:gd name="T69" fmla="*/ 38100 h 85725"/>
              <a:gd name="T70" fmla="*/ 390525 w 438631"/>
              <a:gd name="T71" fmla="*/ 57150 h 85725"/>
              <a:gd name="T72" fmla="*/ 323850 w 438631"/>
              <a:gd name="T73" fmla="*/ 57150 h 85725"/>
              <a:gd name="T74" fmla="*/ 142875 w 438631"/>
              <a:gd name="T75" fmla="*/ 47625 h 85725"/>
              <a:gd name="T76" fmla="*/ 219075 w 438631"/>
              <a:gd name="T77" fmla="*/ 38100 h 85725"/>
              <a:gd name="T78" fmla="*/ 266700 w 438631"/>
              <a:gd name="T79" fmla="*/ 28575 h 85725"/>
              <a:gd name="T80" fmla="*/ 428625 w 438631"/>
              <a:gd name="T81" fmla="*/ 19050 h 85725"/>
              <a:gd name="T82" fmla="*/ 352425 w 438631"/>
              <a:gd name="T83" fmla="*/ 9525 h 85725"/>
              <a:gd name="T84" fmla="*/ 381000 w 438631"/>
              <a:gd name="T85" fmla="*/ 0 h 85725"/>
              <a:gd name="T86" fmla="*/ 171450 w 438631"/>
              <a:gd name="T87" fmla="*/ 9525 h 85725"/>
              <a:gd name="T88" fmla="*/ 428625 w 438631"/>
              <a:gd name="T89" fmla="*/ 19050 h 85725"/>
              <a:gd name="T90" fmla="*/ 400050 w 438631"/>
              <a:gd name="T91" fmla="*/ 28575 h 85725"/>
              <a:gd name="T92" fmla="*/ 361950 w 438631"/>
              <a:gd name="T93" fmla="*/ 38100 h 85725"/>
              <a:gd name="T94" fmla="*/ 133350 w 438631"/>
              <a:gd name="T95" fmla="*/ 28575 h 85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8631" h="85725">
                <a:moveTo>
                  <a:pt x="57150" y="38100"/>
                </a:moveTo>
                <a:cubicBezTo>
                  <a:pt x="66675" y="41275"/>
                  <a:pt x="76745" y="43135"/>
                  <a:pt x="85725" y="47625"/>
                </a:cubicBezTo>
                <a:cubicBezTo>
                  <a:pt x="95964" y="52745"/>
                  <a:pt x="102886" y="65797"/>
                  <a:pt x="114300" y="66675"/>
                </a:cubicBezTo>
                <a:cubicBezTo>
                  <a:pt x="146114" y="69122"/>
                  <a:pt x="177800" y="60325"/>
                  <a:pt x="209550" y="57150"/>
                </a:cubicBezTo>
                <a:cubicBezTo>
                  <a:pt x="219075" y="53975"/>
                  <a:pt x="229771" y="53194"/>
                  <a:pt x="238125" y="47625"/>
                </a:cubicBezTo>
                <a:cubicBezTo>
                  <a:pt x="249333" y="40153"/>
                  <a:pt x="253413" y="21265"/>
                  <a:pt x="266700" y="19050"/>
                </a:cubicBezTo>
                <a:cubicBezTo>
                  <a:pt x="279661" y="16890"/>
                  <a:pt x="318741" y="63756"/>
                  <a:pt x="323850" y="66675"/>
                </a:cubicBezTo>
                <a:cubicBezTo>
                  <a:pt x="335216" y="73170"/>
                  <a:pt x="349250" y="73025"/>
                  <a:pt x="361950" y="76200"/>
                </a:cubicBezTo>
                <a:cubicBezTo>
                  <a:pt x="368132" y="57654"/>
                  <a:pt x="387043" y="23372"/>
                  <a:pt x="352425" y="9525"/>
                </a:cubicBezTo>
                <a:cubicBezTo>
                  <a:pt x="341796" y="5273"/>
                  <a:pt x="334089" y="23455"/>
                  <a:pt x="323850" y="28575"/>
                </a:cubicBezTo>
                <a:cubicBezTo>
                  <a:pt x="314870" y="33065"/>
                  <a:pt x="304800" y="34925"/>
                  <a:pt x="295275" y="38100"/>
                </a:cubicBezTo>
                <a:cubicBezTo>
                  <a:pt x="282575" y="34925"/>
                  <a:pt x="269762" y="32171"/>
                  <a:pt x="257175" y="28575"/>
                </a:cubicBezTo>
                <a:cubicBezTo>
                  <a:pt x="247521" y="25817"/>
                  <a:pt x="238640" y="19050"/>
                  <a:pt x="228600" y="19050"/>
                </a:cubicBezTo>
                <a:cubicBezTo>
                  <a:pt x="209287" y="19050"/>
                  <a:pt x="190500" y="25400"/>
                  <a:pt x="171450" y="28575"/>
                </a:cubicBezTo>
                <a:cubicBezTo>
                  <a:pt x="161925" y="34925"/>
                  <a:pt x="153840" y="44336"/>
                  <a:pt x="142875" y="47625"/>
                </a:cubicBezTo>
                <a:cubicBezTo>
                  <a:pt x="85270" y="64906"/>
                  <a:pt x="46400" y="47217"/>
                  <a:pt x="104775" y="66675"/>
                </a:cubicBezTo>
                <a:cubicBezTo>
                  <a:pt x="114300" y="63500"/>
                  <a:pt x="123505" y="59119"/>
                  <a:pt x="133350" y="57150"/>
                </a:cubicBezTo>
                <a:cubicBezTo>
                  <a:pt x="242799" y="35260"/>
                  <a:pt x="164042" y="59619"/>
                  <a:pt x="228600" y="38100"/>
                </a:cubicBezTo>
                <a:cubicBezTo>
                  <a:pt x="263525" y="41275"/>
                  <a:pt x="299084" y="40277"/>
                  <a:pt x="333375" y="47625"/>
                </a:cubicBezTo>
                <a:cubicBezTo>
                  <a:pt x="344569" y="50024"/>
                  <a:pt x="372810" y="63055"/>
                  <a:pt x="361950" y="66675"/>
                </a:cubicBezTo>
                <a:cubicBezTo>
                  <a:pt x="325680" y="78765"/>
                  <a:pt x="285791" y="73570"/>
                  <a:pt x="247650" y="76200"/>
                </a:cubicBezTo>
                <a:cubicBezTo>
                  <a:pt x="193710" y="79920"/>
                  <a:pt x="139700" y="82550"/>
                  <a:pt x="85725" y="85725"/>
                </a:cubicBezTo>
                <a:cubicBezTo>
                  <a:pt x="95250" y="82550"/>
                  <a:pt x="105946" y="81769"/>
                  <a:pt x="114300" y="76200"/>
                </a:cubicBezTo>
                <a:cubicBezTo>
                  <a:pt x="127815" y="67190"/>
                  <a:pt x="151345" y="31591"/>
                  <a:pt x="171450" y="28575"/>
                </a:cubicBezTo>
                <a:cubicBezTo>
                  <a:pt x="224920" y="20554"/>
                  <a:pt x="279400" y="22225"/>
                  <a:pt x="333375" y="19050"/>
                </a:cubicBezTo>
                <a:cubicBezTo>
                  <a:pt x="342900" y="15875"/>
                  <a:pt x="352046" y="7874"/>
                  <a:pt x="361950" y="9525"/>
                </a:cubicBezTo>
                <a:cubicBezTo>
                  <a:pt x="373242" y="11407"/>
                  <a:pt x="396875" y="19050"/>
                  <a:pt x="390525" y="28575"/>
                </a:cubicBezTo>
                <a:cubicBezTo>
                  <a:pt x="381545" y="42045"/>
                  <a:pt x="358828" y="35204"/>
                  <a:pt x="342900" y="38100"/>
                </a:cubicBezTo>
                <a:cubicBezTo>
                  <a:pt x="323899" y="41555"/>
                  <a:pt x="304996" y="46021"/>
                  <a:pt x="285750" y="47625"/>
                </a:cubicBezTo>
                <a:cubicBezTo>
                  <a:pt x="228710" y="52378"/>
                  <a:pt x="171450" y="53975"/>
                  <a:pt x="114300" y="57150"/>
                </a:cubicBezTo>
                <a:cubicBezTo>
                  <a:pt x="66675" y="73025"/>
                  <a:pt x="95250" y="69850"/>
                  <a:pt x="28575" y="47625"/>
                </a:cubicBezTo>
                <a:cubicBezTo>
                  <a:pt x="19050" y="44450"/>
                  <a:pt x="0" y="38100"/>
                  <a:pt x="0" y="38100"/>
                </a:cubicBezTo>
                <a:cubicBezTo>
                  <a:pt x="34925" y="34925"/>
                  <a:pt x="70014" y="33210"/>
                  <a:pt x="104775" y="28575"/>
                </a:cubicBezTo>
                <a:cubicBezTo>
                  <a:pt x="117751" y="26845"/>
                  <a:pt x="129784" y="19050"/>
                  <a:pt x="142875" y="19050"/>
                </a:cubicBezTo>
                <a:cubicBezTo>
                  <a:pt x="214341" y="19050"/>
                  <a:pt x="166461" y="30584"/>
                  <a:pt x="219075" y="38100"/>
                </a:cubicBezTo>
                <a:cubicBezTo>
                  <a:pt x="275999" y="46232"/>
                  <a:pt x="333375" y="50800"/>
                  <a:pt x="390525" y="57150"/>
                </a:cubicBezTo>
                <a:cubicBezTo>
                  <a:pt x="304676" y="78612"/>
                  <a:pt x="393995" y="63527"/>
                  <a:pt x="323850" y="57150"/>
                </a:cubicBezTo>
                <a:cubicBezTo>
                  <a:pt x="263690" y="51681"/>
                  <a:pt x="203200" y="50800"/>
                  <a:pt x="142875" y="47625"/>
                </a:cubicBezTo>
                <a:cubicBezTo>
                  <a:pt x="168275" y="44450"/>
                  <a:pt x="193775" y="41992"/>
                  <a:pt x="219075" y="38100"/>
                </a:cubicBezTo>
                <a:cubicBezTo>
                  <a:pt x="235076" y="35638"/>
                  <a:pt x="250577" y="30041"/>
                  <a:pt x="266700" y="28575"/>
                </a:cubicBezTo>
                <a:cubicBezTo>
                  <a:pt x="320546" y="23680"/>
                  <a:pt x="374650" y="22225"/>
                  <a:pt x="428625" y="19050"/>
                </a:cubicBezTo>
                <a:cubicBezTo>
                  <a:pt x="403225" y="15875"/>
                  <a:pt x="376192" y="19032"/>
                  <a:pt x="352425" y="9525"/>
                </a:cubicBezTo>
                <a:cubicBezTo>
                  <a:pt x="343103" y="5796"/>
                  <a:pt x="391040" y="0"/>
                  <a:pt x="381000" y="0"/>
                </a:cubicBezTo>
                <a:cubicBezTo>
                  <a:pt x="311078" y="0"/>
                  <a:pt x="241300" y="6350"/>
                  <a:pt x="171450" y="9525"/>
                </a:cubicBezTo>
                <a:cubicBezTo>
                  <a:pt x="257175" y="12700"/>
                  <a:pt x="343138" y="11926"/>
                  <a:pt x="428625" y="19050"/>
                </a:cubicBezTo>
                <a:cubicBezTo>
                  <a:pt x="438631" y="19884"/>
                  <a:pt x="409704" y="25817"/>
                  <a:pt x="400050" y="28575"/>
                </a:cubicBezTo>
                <a:cubicBezTo>
                  <a:pt x="387463" y="32171"/>
                  <a:pt x="374650" y="34925"/>
                  <a:pt x="361950" y="38100"/>
                </a:cubicBezTo>
                <a:cubicBezTo>
                  <a:pt x="152411" y="28122"/>
                  <a:pt x="228676" y="28575"/>
                  <a:pt x="133350" y="2857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3">
            <a:extLst>
              <a:ext uri="{FF2B5EF4-FFF2-40B4-BE49-F238E27FC236}">
                <a16:creationId xmlns:a16="http://schemas.microsoft.com/office/drawing/2014/main" id="{405BB6DF-E65A-4C2C-A699-3CE79BE9EC1F}"/>
              </a:ext>
            </a:extLst>
          </p:cNvPr>
          <p:cNvSpPr>
            <a:spLocks noChangeShapeType="1"/>
          </p:cNvSpPr>
          <p:nvPr/>
        </p:nvSpPr>
        <p:spPr bwMode="auto">
          <a:xfrm>
            <a:off x="2077354" y="2136318"/>
            <a:ext cx="57150" cy="571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4">
            <a:extLst>
              <a:ext uri="{FF2B5EF4-FFF2-40B4-BE49-F238E27FC236}">
                <a16:creationId xmlns:a16="http://schemas.microsoft.com/office/drawing/2014/main" id="{AC5D2E4B-3332-4921-BF92-C22CEAF4D229}"/>
              </a:ext>
            </a:extLst>
          </p:cNvPr>
          <p:cNvSpPr txBox="1">
            <a:spLocks noChangeArrowheads="1"/>
          </p:cNvSpPr>
          <p:nvPr/>
        </p:nvSpPr>
        <p:spPr bwMode="auto">
          <a:xfrm>
            <a:off x="1391554" y="193218"/>
            <a:ext cx="9144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The Great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5">
            <a:extLst>
              <a:ext uri="{FF2B5EF4-FFF2-40B4-BE49-F238E27FC236}">
                <a16:creationId xmlns:a16="http://schemas.microsoft.com/office/drawing/2014/main" id="{138131BD-DF2D-48F7-8514-98C6A917F918}"/>
              </a:ext>
            </a:extLst>
          </p:cNvPr>
          <p:cNvSpPr txBox="1">
            <a:spLocks noChangeArrowheads="1"/>
          </p:cNvSpPr>
          <p:nvPr/>
        </p:nvSpPr>
        <p:spPr bwMode="auto">
          <a:xfrm>
            <a:off x="2305954" y="307518"/>
            <a:ext cx="7429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Died 323bc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6">
            <a:extLst>
              <a:ext uri="{FF2B5EF4-FFF2-40B4-BE49-F238E27FC236}">
                <a16:creationId xmlns:a16="http://schemas.microsoft.com/office/drawing/2014/main" id="{A419CE0F-742E-44E0-AF2D-9867F9F5F77C}"/>
              </a:ext>
            </a:extLst>
          </p:cNvPr>
          <p:cNvSpPr txBox="1">
            <a:spLocks noChangeArrowheads="1"/>
          </p:cNvSpPr>
          <p:nvPr/>
        </p:nvSpPr>
        <p:spPr bwMode="auto">
          <a:xfrm>
            <a:off x="4534804" y="2036306"/>
            <a:ext cx="914400" cy="842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noProof="1">
                <a:ln>
                  <a:noFill/>
                </a:ln>
                <a:solidFill>
                  <a:srgbClr val="000000"/>
                </a:solidFill>
                <a:effectLst/>
                <a:latin typeface="Wingdings" panose="05000000000000000000" pitchFamily="2" charset="2"/>
              </a:rPr>
              <a:t></a:t>
            </a: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Antigonus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 Demetrius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7">
            <a:extLst>
              <a:ext uri="{FF2B5EF4-FFF2-40B4-BE49-F238E27FC236}">
                <a16:creationId xmlns:a16="http://schemas.microsoft.com/office/drawing/2014/main" id="{D1A73565-B208-4CFE-95CF-B55F19EB4D28}"/>
              </a:ext>
            </a:extLst>
          </p:cNvPr>
          <p:cNvSpPr txBox="1">
            <a:spLocks noChangeArrowheads="1"/>
          </p:cNvSpPr>
          <p:nvPr/>
        </p:nvSpPr>
        <p:spPr bwMode="auto">
          <a:xfrm>
            <a:off x="878612" y="936168"/>
            <a:ext cx="428625"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22 </a:t>
            </a:r>
            <a:r>
              <a:rPr kumimoji="0" lang="en-US" altLang="en-US" sz="1200" b="0" i="0" u="none" strike="noStrike" cap="none" normalizeH="0" baseline="0" dirty="0" err="1">
                <a:ln>
                  <a:noFill/>
                </a:ln>
                <a:solidFill>
                  <a:srgbClr val="000000"/>
                </a:solidFill>
                <a:effectLst/>
                <a:latin typeface="Arial Narrow" panose="020B0606020202030204" pitchFamily="34" charset="0"/>
              </a:rPr>
              <a:t>yrs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Text Box 18">
            <a:extLst>
              <a:ext uri="{FF2B5EF4-FFF2-40B4-BE49-F238E27FC236}">
                <a16:creationId xmlns:a16="http://schemas.microsoft.com/office/drawing/2014/main" id="{06225278-BAB4-4D33-A2A5-D7330196FB9E}"/>
              </a:ext>
            </a:extLst>
          </p:cNvPr>
          <p:cNvSpPr txBox="1">
            <a:spLocks noChangeArrowheads="1"/>
          </p:cNvSpPr>
          <p:nvPr/>
        </p:nvSpPr>
        <p:spPr bwMode="auto">
          <a:xfrm>
            <a:off x="1620154" y="969505"/>
            <a:ext cx="2286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endParaRPr kumimoji="0" lang="en-US" altLang="en-US" sz="1200" b="0" i="0" u="none" strike="noStrike" cap="none" normalizeH="0" baseline="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9">
            <a:extLst>
              <a:ext uri="{FF2B5EF4-FFF2-40B4-BE49-F238E27FC236}">
                <a16:creationId xmlns:a16="http://schemas.microsoft.com/office/drawing/2014/main" id="{F55CE14C-1A24-44FA-84B8-5922B4A76F7D}"/>
              </a:ext>
            </a:extLst>
          </p:cNvPr>
          <p:cNvSpPr txBox="1">
            <a:spLocks noChangeArrowheads="1"/>
          </p:cNvSpPr>
          <p:nvPr/>
        </p:nvSpPr>
        <p:spPr bwMode="auto">
          <a:xfrm>
            <a:off x="1848754" y="1098093"/>
            <a:ext cx="12001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Diodochi Wars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42">
            <a:extLst>
              <a:ext uri="{FF2B5EF4-FFF2-40B4-BE49-F238E27FC236}">
                <a16:creationId xmlns:a16="http://schemas.microsoft.com/office/drawing/2014/main" id="{C5DA1A0E-A730-4B6A-82CC-28A6043DA6C1}"/>
              </a:ext>
            </a:extLst>
          </p:cNvPr>
          <p:cNvSpPr txBox="1">
            <a:spLocks noChangeArrowheads="1"/>
          </p:cNvSpPr>
          <p:nvPr/>
        </p:nvSpPr>
        <p:spPr bwMode="auto">
          <a:xfrm>
            <a:off x="3563254" y="1964868"/>
            <a:ext cx="9144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Narrow" panose="020B0606020202030204" pitchFamily="34" charset="0"/>
              </a:rPr>
              <a:t>Battle of 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43">
            <a:extLst>
              <a:ext uri="{FF2B5EF4-FFF2-40B4-BE49-F238E27FC236}">
                <a16:creationId xmlns:a16="http://schemas.microsoft.com/office/drawing/2014/main" id="{976DEFA1-9493-434C-B8ED-9B1F86954303}"/>
              </a:ext>
            </a:extLst>
          </p:cNvPr>
          <p:cNvSpPr>
            <a:spLocks noChangeShapeType="1"/>
          </p:cNvSpPr>
          <p:nvPr/>
        </p:nvSpPr>
        <p:spPr bwMode="auto">
          <a:xfrm>
            <a:off x="1448704" y="1340980"/>
            <a:ext cx="51435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44">
            <a:extLst>
              <a:ext uri="{FF2B5EF4-FFF2-40B4-BE49-F238E27FC236}">
                <a16:creationId xmlns:a16="http://schemas.microsoft.com/office/drawing/2014/main" id="{9F1CFCA6-2544-4D2E-918C-20356DFEC4DA}"/>
              </a:ext>
            </a:extLst>
          </p:cNvPr>
          <p:cNvSpPr>
            <a:spLocks noChangeShapeType="1"/>
          </p:cNvSpPr>
          <p:nvPr/>
        </p:nvSpPr>
        <p:spPr bwMode="auto">
          <a:xfrm>
            <a:off x="3506104" y="1621968"/>
            <a:ext cx="0" cy="14287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Box 20">
            <a:extLst>
              <a:ext uri="{FF2B5EF4-FFF2-40B4-BE49-F238E27FC236}">
                <a16:creationId xmlns:a16="http://schemas.microsoft.com/office/drawing/2014/main" id="{764D8930-0E18-4DC6-A2DC-16FFFA7CEBCC}"/>
              </a:ext>
            </a:extLst>
          </p:cNvPr>
          <p:cNvSpPr txBox="1"/>
          <p:nvPr/>
        </p:nvSpPr>
        <p:spPr>
          <a:xfrm>
            <a:off x="2382154" y="1621968"/>
            <a:ext cx="1096223" cy="1661993"/>
          </a:xfrm>
          <a:prstGeom prst="rect">
            <a:avLst/>
          </a:prstGeom>
          <a:noFill/>
        </p:spPr>
        <p:txBody>
          <a:bodyPr wrap="square" rtlCol="0">
            <a:spAutoFit/>
          </a:bodyPr>
          <a:lstStyle/>
          <a:p>
            <a:pPr lvl="0" eaLnBrk="0" fontAlgn="base" hangingPunct="0">
              <a:spcBef>
                <a:spcPct val="0"/>
              </a:spcBef>
              <a:spcAft>
                <a:spcPct val="0"/>
              </a:spcAft>
            </a:pPr>
            <a:r>
              <a:rPr lang="en-US" altLang="en-US" sz="1200" dirty="0" err="1">
                <a:solidFill>
                  <a:srgbClr val="000000"/>
                </a:solidFill>
                <a:latin typeface="Arial Narrow" panose="020B0606020202030204" pitchFamily="34" charset="0"/>
              </a:rPr>
              <a:t>Seleucus</a:t>
            </a:r>
            <a:endParaRPr lang="en-US" altLang="en-US" sz="1200" dirty="0">
              <a:solidFill>
                <a:srgbClr val="000000"/>
              </a:solidFill>
              <a:latin typeface="Arial Narrow" panose="020B0606020202030204" pitchFamily="34" charset="0"/>
            </a:endParaRPr>
          </a:p>
          <a:p>
            <a:pPr lvl="0" eaLnBrk="0" fontAlgn="base" hangingPunct="0">
              <a:spcBef>
                <a:spcPct val="0"/>
              </a:spcBef>
              <a:spcAft>
                <a:spcPct val="0"/>
              </a:spcAft>
            </a:pPr>
            <a:endParaRPr lang="en-US" altLang="en-US" sz="1200" dirty="0">
              <a:solidFill>
                <a:srgbClr val="000000"/>
              </a:solidFill>
              <a:latin typeface="Arial Narrow" panose="020B0606020202030204" pitchFamily="34" charset="0"/>
            </a:endParaRPr>
          </a:p>
          <a:p>
            <a:pPr lvl="0" eaLnBrk="0" fontAlgn="base" hangingPunct="0">
              <a:spcBef>
                <a:spcPct val="0"/>
              </a:spcBef>
              <a:spcAft>
                <a:spcPct val="0"/>
              </a:spcAft>
            </a:pPr>
            <a:r>
              <a:rPr lang="en-US" altLang="en-US" sz="1200" dirty="0">
                <a:solidFill>
                  <a:srgbClr val="000000"/>
                </a:solidFill>
                <a:latin typeface="Arial Narrow" panose="020B0606020202030204" pitchFamily="34" charset="0"/>
              </a:rPr>
              <a:t>Ptolemy</a:t>
            </a:r>
          </a:p>
          <a:p>
            <a:pPr lvl="0" eaLnBrk="0" fontAlgn="base" hangingPunct="0">
              <a:spcBef>
                <a:spcPct val="0"/>
              </a:spcBef>
              <a:spcAft>
                <a:spcPct val="0"/>
              </a:spcAft>
            </a:pPr>
            <a:endParaRPr lang="en-US" altLang="en-US" sz="1200" dirty="0">
              <a:solidFill>
                <a:srgbClr val="000000"/>
              </a:solidFill>
              <a:latin typeface="Arial Narrow" panose="020B0606020202030204" pitchFamily="34" charset="0"/>
            </a:endParaRPr>
          </a:p>
          <a:p>
            <a:pPr lvl="0" eaLnBrk="0" fontAlgn="base" hangingPunct="0">
              <a:spcBef>
                <a:spcPct val="0"/>
              </a:spcBef>
              <a:spcAft>
                <a:spcPct val="0"/>
              </a:spcAft>
            </a:pPr>
            <a:r>
              <a:rPr lang="en-US" altLang="en-US" sz="1200" dirty="0" err="1">
                <a:solidFill>
                  <a:srgbClr val="000000"/>
                </a:solidFill>
                <a:latin typeface="Arial Narrow" panose="020B0606020202030204" pitchFamily="34" charset="0"/>
              </a:rPr>
              <a:t>Cassander</a:t>
            </a:r>
            <a:endParaRPr lang="en-US" altLang="en-US" sz="1200" dirty="0">
              <a:solidFill>
                <a:srgbClr val="000000"/>
              </a:solidFill>
              <a:latin typeface="Arial Narrow" panose="020B0606020202030204" pitchFamily="34" charset="0"/>
            </a:endParaRPr>
          </a:p>
          <a:p>
            <a:pPr lvl="0" eaLnBrk="0" fontAlgn="base" hangingPunct="0">
              <a:spcBef>
                <a:spcPct val="0"/>
              </a:spcBef>
              <a:spcAft>
                <a:spcPct val="0"/>
              </a:spcAft>
            </a:pPr>
            <a:endParaRPr lang="en-US" altLang="en-US" sz="1200" dirty="0">
              <a:solidFill>
                <a:srgbClr val="000000"/>
              </a:solidFill>
              <a:latin typeface="Arial Narrow" panose="020B0606020202030204" pitchFamily="34" charset="0"/>
            </a:endParaRPr>
          </a:p>
          <a:p>
            <a:pPr lvl="0" eaLnBrk="0" fontAlgn="base" hangingPunct="0">
              <a:spcBef>
                <a:spcPct val="0"/>
              </a:spcBef>
              <a:spcAft>
                <a:spcPct val="0"/>
              </a:spcAft>
            </a:pPr>
            <a:r>
              <a:rPr lang="en-US" altLang="en-US" sz="1200" dirty="0">
                <a:solidFill>
                  <a:srgbClr val="000000"/>
                </a:solidFill>
                <a:latin typeface="Arial Narrow" panose="020B0606020202030204" pitchFamily="34" charset="0"/>
              </a:rPr>
              <a:t>Lysimachus</a:t>
            </a:r>
            <a:endParaRPr lang="en-US" altLang="en-US" sz="1200" dirty="0">
              <a:latin typeface="Arial Narrow" panose="020B0606020202030204" pitchFamily="34" charset="0"/>
            </a:endParaRPr>
          </a:p>
          <a:p>
            <a:endParaRPr lang="en-US" dirty="0"/>
          </a:p>
        </p:txBody>
      </p:sp>
      <p:sp>
        <p:nvSpPr>
          <p:cNvPr id="22" name="Line 2">
            <a:extLst>
              <a:ext uri="{FF2B5EF4-FFF2-40B4-BE49-F238E27FC236}">
                <a16:creationId xmlns:a16="http://schemas.microsoft.com/office/drawing/2014/main" id="{75F3C3BC-93B1-45E6-8766-8640DC3CE806}"/>
              </a:ext>
            </a:extLst>
          </p:cNvPr>
          <p:cNvSpPr>
            <a:spLocks noChangeShapeType="1"/>
          </p:cNvSpPr>
          <p:nvPr/>
        </p:nvSpPr>
        <p:spPr bwMode="auto">
          <a:xfrm>
            <a:off x="6273260" y="1710015"/>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8435" name="AutoShape 3">
            <a:extLst>
              <a:ext uri="{FF2B5EF4-FFF2-40B4-BE49-F238E27FC236}">
                <a16:creationId xmlns:a16="http://schemas.microsoft.com/office/drawing/2014/main" id="{CB51B1C8-F04E-4F95-8A52-0115B146EFBE}"/>
              </a:ext>
            </a:extLst>
          </p:cNvPr>
          <p:cNvCxnSpPr>
            <a:cxnSpLocks noChangeShapeType="1"/>
          </p:cNvCxnSpPr>
          <p:nvPr/>
        </p:nvCxnSpPr>
        <p:spPr bwMode="auto">
          <a:xfrm>
            <a:off x="8330660" y="1309965"/>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436" name="AutoShape 4">
            <a:extLst>
              <a:ext uri="{FF2B5EF4-FFF2-40B4-BE49-F238E27FC236}">
                <a16:creationId xmlns:a16="http://schemas.microsoft.com/office/drawing/2014/main" id="{E06E2B94-FBAC-485D-AEAD-A5F66FE3720C}"/>
              </a:ext>
            </a:extLst>
          </p:cNvPr>
          <p:cNvCxnSpPr>
            <a:cxnSpLocks noChangeShapeType="1"/>
          </p:cNvCxnSpPr>
          <p:nvPr/>
        </p:nvCxnSpPr>
        <p:spPr bwMode="auto">
          <a:xfrm>
            <a:off x="8170323" y="1290915"/>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3" name="Text Box 5">
            <a:extLst>
              <a:ext uri="{FF2B5EF4-FFF2-40B4-BE49-F238E27FC236}">
                <a16:creationId xmlns:a16="http://schemas.microsoft.com/office/drawing/2014/main" id="{97B18CC8-AD27-47AB-9FDE-14724E72CF7E}"/>
              </a:ext>
            </a:extLst>
          </p:cNvPr>
          <p:cNvSpPr txBox="1">
            <a:spLocks noChangeArrowheads="1"/>
          </p:cNvSpPr>
          <p:nvPr/>
        </p:nvSpPr>
        <p:spPr bwMode="auto">
          <a:xfrm>
            <a:off x="8033798" y="814665"/>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6">
            <a:extLst>
              <a:ext uri="{FF2B5EF4-FFF2-40B4-BE49-F238E27FC236}">
                <a16:creationId xmlns:a16="http://schemas.microsoft.com/office/drawing/2014/main" id="{B565626D-FF53-477C-BB1C-97188F4A51A0}"/>
              </a:ext>
            </a:extLst>
          </p:cNvPr>
          <p:cNvSpPr txBox="1">
            <a:spLocks noChangeArrowheads="1"/>
          </p:cNvSpPr>
          <p:nvPr/>
        </p:nvSpPr>
        <p:spPr bwMode="auto">
          <a:xfrm>
            <a:off x="7987760" y="1767165"/>
            <a:ext cx="7429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Demetrius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Athens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8439" name="AutoShape 7">
            <a:extLst>
              <a:ext uri="{FF2B5EF4-FFF2-40B4-BE49-F238E27FC236}">
                <a16:creationId xmlns:a16="http://schemas.microsoft.com/office/drawing/2014/main" id="{D59B8D0E-8D26-46BC-B972-85F889819021}"/>
              </a:ext>
            </a:extLst>
          </p:cNvPr>
          <p:cNvCxnSpPr>
            <a:cxnSpLocks noChangeShapeType="1"/>
          </p:cNvCxnSpPr>
          <p:nvPr/>
        </p:nvCxnSpPr>
        <p:spPr bwMode="auto">
          <a:xfrm>
            <a:off x="6627273" y="1290915"/>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440" name="AutoShape 8">
            <a:extLst>
              <a:ext uri="{FF2B5EF4-FFF2-40B4-BE49-F238E27FC236}">
                <a16:creationId xmlns:a16="http://schemas.microsoft.com/office/drawing/2014/main" id="{1F96F562-91D1-4C41-87D8-C4E7A2877A0A}"/>
              </a:ext>
            </a:extLst>
          </p:cNvPr>
          <p:cNvCxnSpPr>
            <a:cxnSpLocks noChangeShapeType="1"/>
          </p:cNvCxnSpPr>
          <p:nvPr/>
        </p:nvCxnSpPr>
        <p:spPr bwMode="auto">
          <a:xfrm>
            <a:off x="6466935" y="1271865"/>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Box 9">
            <a:extLst>
              <a:ext uri="{FF2B5EF4-FFF2-40B4-BE49-F238E27FC236}">
                <a16:creationId xmlns:a16="http://schemas.microsoft.com/office/drawing/2014/main" id="{3C072D35-1C04-473D-94A4-0B1F4324518E}"/>
              </a:ext>
            </a:extLst>
          </p:cNvPr>
          <p:cNvSpPr txBox="1">
            <a:spLocks noChangeArrowheads="1"/>
          </p:cNvSpPr>
          <p:nvPr/>
        </p:nvSpPr>
        <p:spPr bwMode="auto">
          <a:xfrm>
            <a:off x="6330410" y="795615"/>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10">
            <a:extLst>
              <a:ext uri="{FF2B5EF4-FFF2-40B4-BE49-F238E27FC236}">
                <a16:creationId xmlns:a16="http://schemas.microsoft.com/office/drawing/2014/main" id="{CDE7B33E-F659-44F2-94AF-8A684A1E363A}"/>
              </a:ext>
            </a:extLst>
          </p:cNvPr>
          <p:cNvSpPr txBox="1">
            <a:spLocks noChangeArrowheads="1"/>
          </p:cNvSpPr>
          <p:nvPr/>
        </p:nvSpPr>
        <p:spPr bwMode="auto">
          <a:xfrm>
            <a:off x="6273260" y="1767165"/>
            <a:ext cx="7429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Cassander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11">
            <a:extLst>
              <a:ext uri="{FF2B5EF4-FFF2-40B4-BE49-F238E27FC236}">
                <a16:creationId xmlns:a16="http://schemas.microsoft.com/office/drawing/2014/main" id="{A917CD68-FB2B-4333-B952-DFEA5A7E0729}"/>
              </a:ext>
            </a:extLst>
          </p:cNvPr>
          <p:cNvSpPr txBox="1">
            <a:spLocks noChangeArrowheads="1"/>
          </p:cNvSpPr>
          <p:nvPr/>
        </p:nvSpPr>
        <p:spPr bwMode="auto">
          <a:xfrm>
            <a:off x="7073360" y="567015"/>
            <a:ext cx="930275"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 years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Proxy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12">
            <a:extLst>
              <a:ext uri="{FF2B5EF4-FFF2-40B4-BE49-F238E27FC236}">
                <a16:creationId xmlns:a16="http://schemas.microsoft.com/office/drawing/2014/main" id="{220C9694-D280-4B3D-BB41-35B168177BA4}"/>
              </a:ext>
            </a:extLst>
          </p:cNvPr>
          <p:cNvSpPr>
            <a:spLocks noChangeShapeType="1"/>
          </p:cNvSpPr>
          <p:nvPr/>
        </p:nvSpPr>
        <p:spPr bwMode="auto">
          <a:xfrm>
            <a:off x="6616160" y="509864"/>
            <a:ext cx="1771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13">
            <a:extLst>
              <a:ext uri="{FF2B5EF4-FFF2-40B4-BE49-F238E27FC236}">
                <a16:creationId xmlns:a16="http://schemas.microsoft.com/office/drawing/2014/main" id="{3737EE0A-5C32-444F-9399-3DCB7E11498E}"/>
              </a:ext>
            </a:extLst>
          </p:cNvPr>
          <p:cNvSpPr>
            <a:spLocks noChangeShapeType="1"/>
          </p:cNvSpPr>
          <p:nvPr/>
        </p:nvSpPr>
        <p:spPr bwMode="auto">
          <a:xfrm>
            <a:off x="6616160" y="509864"/>
            <a:ext cx="0" cy="22860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14">
            <a:extLst>
              <a:ext uri="{FF2B5EF4-FFF2-40B4-BE49-F238E27FC236}">
                <a16:creationId xmlns:a16="http://schemas.microsoft.com/office/drawing/2014/main" id="{25D815CA-16BF-41F2-8CCB-FE97C7E43993}"/>
              </a:ext>
            </a:extLst>
          </p:cNvPr>
          <p:cNvSpPr>
            <a:spLocks noChangeShapeType="1"/>
          </p:cNvSpPr>
          <p:nvPr/>
        </p:nvSpPr>
        <p:spPr bwMode="auto">
          <a:xfrm>
            <a:off x="8387810" y="509864"/>
            <a:ext cx="0" cy="22860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8447" name="AutoShape 15">
            <a:extLst>
              <a:ext uri="{FF2B5EF4-FFF2-40B4-BE49-F238E27FC236}">
                <a16:creationId xmlns:a16="http://schemas.microsoft.com/office/drawing/2014/main" id="{1FFB4C48-56D9-4852-A98E-205F6AEB107C}"/>
              </a:ext>
            </a:extLst>
          </p:cNvPr>
          <p:cNvCxnSpPr>
            <a:cxnSpLocks noChangeShapeType="1"/>
          </p:cNvCxnSpPr>
          <p:nvPr/>
        </p:nvCxnSpPr>
        <p:spPr bwMode="auto">
          <a:xfrm>
            <a:off x="9187910" y="1309965"/>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448" name="AutoShape 16">
            <a:extLst>
              <a:ext uri="{FF2B5EF4-FFF2-40B4-BE49-F238E27FC236}">
                <a16:creationId xmlns:a16="http://schemas.microsoft.com/office/drawing/2014/main" id="{ADC834E6-0F57-4428-B634-CF6DBBF3E299}"/>
              </a:ext>
            </a:extLst>
          </p:cNvPr>
          <p:cNvCxnSpPr>
            <a:cxnSpLocks noChangeShapeType="1"/>
          </p:cNvCxnSpPr>
          <p:nvPr/>
        </p:nvCxnSpPr>
        <p:spPr bwMode="auto">
          <a:xfrm>
            <a:off x="9027573" y="1290915"/>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1" name="Text Box 17">
            <a:extLst>
              <a:ext uri="{FF2B5EF4-FFF2-40B4-BE49-F238E27FC236}">
                <a16:creationId xmlns:a16="http://schemas.microsoft.com/office/drawing/2014/main" id="{D20574CA-869C-4210-8464-CC6064C0331B}"/>
              </a:ext>
            </a:extLst>
          </p:cNvPr>
          <p:cNvSpPr txBox="1">
            <a:spLocks noChangeArrowheads="1"/>
          </p:cNvSpPr>
          <p:nvPr/>
        </p:nvSpPr>
        <p:spPr bwMode="auto">
          <a:xfrm>
            <a:off x="8891048" y="814665"/>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18">
            <a:extLst>
              <a:ext uri="{FF2B5EF4-FFF2-40B4-BE49-F238E27FC236}">
                <a16:creationId xmlns:a16="http://schemas.microsoft.com/office/drawing/2014/main" id="{4A1C3E79-2A14-40F3-97EB-C8168C596B02}"/>
              </a:ext>
            </a:extLst>
          </p:cNvPr>
          <p:cNvSpPr txBox="1">
            <a:spLocks noChangeArrowheads="1"/>
          </p:cNvSpPr>
          <p:nvPr/>
        </p:nvSpPr>
        <p:spPr bwMode="auto">
          <a:xfrm>
            <a:off x="8959310" y="1767165"/>
            <a:ext cx="7429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Alliance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Demetrius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Pyrrhus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8451" name="AutoShape 19">
            <a:extLst>
              <a:ext uri="{FF2B5EF4-FFF2-40B4-BE49-F238E27FC236}">
                <a16:creationId xmlns:a16="http://schemas.microsoft.com/office/drawing/2014/main" id="{6DB09F24-2145-41CA-B921-5DF78E38A0EB}"/>
              </a:ext>
            </a:extLst>
          </p:cNvPr>
          <p:cNvCxnSpPr>
            <a:cxnSpLocks noChangeShapeType="1"/>
          </p:cNvCxnSpPr>
          <p:nvPr/>
        </p:nvCxnSpPr>
        <p:spPr bwMode="auto">
          <a:xfrm>
            <a:off x="10159460" y="1252815"/>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452" name="AutoShape 20">
            <a:extLst>
              <a:ext uri="{FF2B5EF4-FFF2-40B4-BE49-F238E27FC236}">
                <a16:creationId xmlns:a16="http://schemas.microsoft.com/office/drawing/2014/main" id="{29BCFB3D-8F5D-4E69-8C37-01AE7824DABB}"/>
              </a:ext>
            </a:extLst>
          </p:cNvPr>
          <p:cNvCxnSpPr>
            <a:cxnSpLocks noChangeShapeType="1"/>
          </p:cNvCxnSpPr>
          <p:nvPr/>
        </p:nvCxnSpPr>
        <p:spPr bwMode="auto">
          <a:xfrm>
            <a:off x="9999123" y="1233765"/>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3" name="Text Box 21">
            <a:extLst>
              <a:ext uri="{FF2B5EF4-FFF2-40B4-BE49-F238E27FC236}">
                <a16:creationId xmlns:a16="http://schemas.microsoft.com/office/drawing/2014/main" id="{E806247B-16EE-4C9B-9593-7CA259AA4493}"/>
              </a:ext>
            </a:extLst>
          </p:cNvPr>
          <p:cNvSpPr txBox="1">
            <a:spLocks noChangeArrowheads="1"/>
          </p:cNvSpPr>
          <p:nvPr/>
        </p:nvSpPr>
        <p:spPr bwMode="auto">
          <a:xfrm>
            <a:off x="9862598" y="757515"/>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22">
            <a:extLst>
              <a:ext uri="{FF2B5EF4-FFF2-40B4-BE49-F238E27FC236}">
                <a16:creationId xmlns:a16="http://schemas.microsoft.com/office/drawing/2014/main" id="{AD71696C-D02A-4B9C-9559-3BDC75449D97}"/>
              </a:ext>
            </a:extLst>
          </p:cNvPr>
          <p:cNvSpPr txBox="1">
            <a:spLocks noChangeArrowheads="1"/>
          </p:cNvSpPr>
          <p:nvPr/>
        </p:nvSpPr>
        <p:spPr bwMode="auto">
          <a:xfrm>
            <a:off x="9816560" y="1710015"/>
            <a:ext cx="971550" cy="154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Seleucus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Cassander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Lysimachus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allies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Vs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Antigonu</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Demetrius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a:t>
            </a:r>
            <a:r>
              <a:rPr kumimoji="0" lang="en-US" altLang="en-US" sz="1200" b="0" i="0" u="none" strike="noStrike" cap="none" normalizeH="0" baseline="0" noProof="1">
                <a:ln>
                  <a:noFill/>
                </a:ln>
                <a:solidFill>
                  <a:srgbClr val="000000"/>
                </a:solidFill>
                <a:effectLst/>
                <a:latin typeface="Arial Narrow" panose="020B0606020202030204" pitchFamily="34" charset="0"/>
              </a:rPr>
              <a:t>→</a:t>
            </a:r>
            <a:r>
              <a:rPr kumimoji="0" lang="en-US" altLang="en-US" sz="1200" b="0" i="0" u="none" strike="noStrike" cap="none" normalizeH="0" baseline="0">
                <a:ln>
                  <a:noFill/>
                </a:ln>
                <a:solidFill>
                  <a:srgbClr val="000000"/>
                </a:solidFill>
                <a:effectLst/>
                <a:latin typeface="Arial Narrow" panose="020B0606020202030204" pitchFamily="34" charset="0"/>
              </a:rPr>
              <a:t>  Pyrrhus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Box 34">
            <a:extLst>
              <a:ext uri="{FF2B5EF4-FFF2-40B4-BE49-F238E27FC236}">
                <a16:creationId xmlns:a16="http://schemas.microsoft.com/office/drawing/2014/main" id="{DB674A51-EC94-4325-856A-400C92A68C6B}"/>
              </a:ext>
            </a:extLst>
          </p:cNvPr>
          <p:cNvSpPr txBox="1"/>
          <p:nvPr/>
        </p:nvSpPr>
        <p:spPr>
          <a:xfrm>
            <a:off x="878612" y="3722111"/>
            <a:ext cx="10494626" cy="2339102"/>
          </a:xfrm>
          <a:prstGeom prst="rect">
            <a:avLst/>
          </a:prstGeom>
          <a:noFill/>
        </p:spPr>
        <p:txBody>
          <a:bodyPr wrap="square" rtlCol="0">
            <a:spAutoFit/>
          </a:bodyPr>
          <a:lstStyle/>
          <a:p>
            <a:r>
              <a:rPr lang="en-US" sz="1600" dirty="0">
                <a:latin typeface="Arial Narrow" panose="020B0606020202030204" pitchFamily="34" charset="0"/>
              </a:rPr>
              <a:t>In 303 BC Pyrrhus’ sister marries Demetrius, and Pyrrhus begins to act as a general of Demetrius. He fights as his general in just one battle, and this is the battle that we have been discussing: 301 BC, the battle of </a:t>
            </a:r>
            <a:r>
              <a:rPr lang="en-US" sz="1600" dirty="0" err="1">
                <a:latin typeface="Arial Narrow" panose="020B0606020202030204" pitchFamily="34" charset="0"/>
              </a:rPr>
              <a:t>Ipsus</a:t>
            </a:r>
            <a:r>
              <a:rPr lang="en-US" sz="1600" dirty="0">
                <a:latin typeface="Arial Narrow" panose="020B0606020202030204" pitchFamily="34" charset="0"/>
              </a:rPr>
              <a:t>. </a:t>
            </a:r>
          </a:p>
          <a:p>
            <a:r>
              <a:rPr lang="en-US" sz="1600" dirty="0">
                <a:latin typeface="Arial Narrow" panose="020B0606020202030204" pitchFamily="34" charset="0"/>
              </a:rPr>
              <a:t> </a:t>
            </a:r>
          </a:p>
          <a:p>
            <a:r>
              <a:rPr lang="en-US" sz="1600" dirty="0">
                <a:latin typeface="Arial Narrow" panose="020B0606020202030204" pitchFamily="34" charset="0"/>
              </a:rPr>
              <a:t>In this battle (</a:t>
            </a:r>
            <a:r>
              <a:rPr lang="en-US" sz="1600" dirty="0" err="1">
                <a:latin typeface="Arial Narrow" panose="020B0606020202030204" pitchFamily="34" charset="0"/>
              </a:rPr>
              <a:t>Ipsus</a:t>
            </a:r>
            <a:r>
              <a:rPr lang="en-US" sz="1600" dirty="0">
                <a:latin typeface="Arial Narrow" panose="020B0606020202030204" pitchFamily="34" charset="0"/>
              </a:rPr>
              <a:t>), our 4 generals are in an alliance, and they are coming against </a:t>
            </a:r>
            <a:r>
              <a:rPr lang="en-US" sz="1600" dirty="0" err="1">
                <a:latin typeface="Arial Narrow" panose="020B0606020202030204" pitchFamily="34" charset="0"/>
              </a:rPr>
              <a:t>Antigonus</a:t>
            </a:r>
            <a:r>
              <a:rPr lang="en-US" sz="1600" dirty="0">
                <a:latin typeface="Arial Narrow" panose="020B0606020202030204" pitchFamily="34" charset="0"/>
              </a:rPr>
              <a:t> and Demetrius. Just prior to this battle, Ptolemy receives a fake report that it has already been fought and our allied generals have been defeated. Because of this, he flees back to Egypt, and does not take part in this battle. So when we come to the battle of </a:t>
            </a:r>
            <a:r>
              <a:rPr lang="en-US" sz="1600" dirty="0" err="1">
                <a:latin typeface="Arial Narrow" panose="020B0606020202030204" pitchFamily="34" charset="0"/>
              </a:rPr>
              <a:t>Ipsus</a:t>
            </a:r>
            <a:r>
              <a:rPr lang="en-US" sz="1600" dirty="0">
                <a:latin typeface="Arial Narrow" panose="020B0606020202030204" pitchFamily="34" charset="0"/>
              </a:rPr>
              <a:t>, there are 3 allies. They are known in history as the allied forces. </a:t>
            </a:r>
            <a:r>
              <a:rPr lang="en-US" sz="1600" dirty="0" err="1">
                <a:latin typeface="Arial Narrow" panose="020B0606020202030204" pitchFamily="34" charset="0"/>
              </a:rPr>
              <a:t>Cassander</a:t>
            </a:r>
            <a:r>
              <a:rPr lang="en-US" sz="1600" dirty="0">
                <a:latin typeface="Arial Narrow" panose="020B0606020202030204" pitchFamily="34" charset="0"/>
              </a:rPr>
              <a:t>, </a:t>
            </a:r>
            <a:r>
              <a:rPr lang="en-US" sz="1600" dirty="0" err="1">
                <a:latin typeface="Arial Narrow" panose="020B0606020202030204" pitchFamily="34" charset="0"/>
              </a:rPr>
              <a:t>Seleucus</a:t>
            </a:r>
            <a:r>
              <a:rPr lang="en-US" sz="1600" dirty="0">
                <a:latin typeface="Arial Narrow" panose="020B0606020202030204" pitchFamily="34" charset="0"/>
              </a:rPr>
              <a:t>, Lysimachus, and they go out to fight </a:t>
            </a:r>
            <a:r>
              <a:rPr lang="en-US" sz="1600" dirty="0" err="1">
                <a:latin typeface="Arial Narrow" panose="020B0606020202030204" pitchFamily="34" charset="0"/>
              </a:rPr>
              <a:t>Antigonus</a:t>
            </a:r>
            <a:r>
              <a:rPr lang="en-US" sz="1600" dirty="0">
                <a:latin typeface="Arial Narrow" panose="020B0606020202030204" pitchFamily="34" charset="0"/>
              </a:rPr>
              <a:t> and his son Demetrius. Demetrius has an important general, King Pyrrhus. So our three allies, against </a:t>
            </a:r>
            <a:r>
              <a:rPr lang="en-US" sz="1600" dirty="0" err="1">
                <a:latin typeface="Arial Narrow" panose="020B0606020202030204" pitchFamily="34" charset="0"/>
              </a:rPr>
              <a:t>Antigonus</a:t>
            </a:r>
            <a:r>
              <a:rPr lang="en-US" sz="1600" dirty="0">
                <a:latin typeface="Arial Narrow" panose="020B0606020202030204" pitchFamily="34" charset="0"/>
              </a:rPr>
              <a:t> and Demetrius, and Demetrius is supported by Pyrrhus, who is fighting for him in this battle. </a:t>
            </a:r>
            <a:r>
              <a:rPr lang="en-US" dirty="0"/>
              <a:t> </a:t>
            </a:r>
          </a:p>
        </p:txBody>
      </p:sp>
      <p:cxnSp>
        <p:nvCxnSpPr>
          <p:cNvPr id="37" name="Straight Connector 36">
            <a:extLst>
              <a:ext uri="{FF2B5EF4-FFF2-40B4-BE49-F238E27FC236}">
                <a16:creationId xmlns:a16="http://schemas.microsoft.com/office/drawing/2014/main" id="{3375F555-2A86-4127-AFFF-C7FC590B52F5}"/>
              </a:ext>
            </a:extLst>
          </p:cNvPr>
          <p:cNvCxnSpPr/>
          <p:nvPr/>
        </p:nvCxnSpPr>
        <p:spPr>
          <a:xfrm>
            <a:off x="2382154" y="2110065"/>
            <a:ext cx="666750" cy="2625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64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D35069C-B821-44E1-835A-BAD2614D5DAA}"/>
              </a:ext>
            </a:extLst>
          </p:cNvPr>
          <p:cNvSpPr>
            <a:spLocks noGrp="1"/>
          </p:cNvSpPr>
          <p:nvPr>
            <p:ph type="sldNum" sz="quarter" idx="12"/>
          </p:nvPr>
        </p:nvSpPr>
        <p:spPr/>
        <p:txBody>
          <a:bodyPr/>
          <a:lstStyle/>
          <a:p>
            <a:fld id="{1E1B8BD3-EEEF-4896-BEE3-06C250004F3C}" type="slidenum">
              <a:rPr lang="en-US" smtClean="0"/>
              <a:pPr/>
              <a:t>29</a:t>
            </a:fld>
            <a:endParaRPr lang="en-US" dirty="0"/>
          </a:p>
        </p:txBody>
      </p:sp>
      <p:pic>
        <p:nvPicPr>
          <p:cNvPr id="3" name="Picture 5">
            <a:extLst>
              <a:ext uri="{FF2B5EF4-FFF2-40B4-BE49-F238E27FC236}">
                <a16:creationId xmlns:a16="http://schemas.microsoft.com/office/drawing/2014/main" id="{ACF7282E-5EFC-4E85-B100-3B5B1ED33C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123290" y="193218"/>
            <a:ext cx="25781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 name="Freeform 6">
            <a:extLst>
              <a:ext uri="{FF2B5EF4-FFF2-40B4-BE49-F238E27FC236}">
                <a16:creationId xmlns:a16="http://schemas.microsoft.com/office/drawing/2014/main" id="{1884C5CC-7D6C-4B75-94E6-65C896011A71}"/>
              </a:ext>
            </a:extLst>
          </p:cNvPr>
          <p:cNvSpPr>
            <a:spLocks/>
          </p:cNvSpPr>
          <p:nvPr/>
        </p:nvSpPr>
        <p:spPr bwMode="auto">
          <a:xfrm>
            <a:off x="1353454" y="812343"/>
            <a:ext cx="723900" cy="1323975"/>
          </a:xfrm>
          <a:custGeom>
            <a:avLst/>
            <a:gdLst>
              <a:gd name="T0" fmla="*/ 219075 w 219075"/>
              <a:gd name="T1" fmla="*/ 0 h 885825"/>
              <a:gd name="T2" fmla="*/ 190500 w 219075"/>
              <a:gd name="T3" fmla="*/ 9525 h 885825"/>
              <a:gd name="T4" fmla="*/ 133350 w 219075"/>
              <a:gd name="T5" fmla="*/ 66675 h 885825"/>
              <a:gd name="T6" fmla="*/ 104775 w 219075"/>
              <a:gd name="T7" fmla="*/ 95250 h 885825"/>
              <a:gd name="T8" fmla="*/ 66675 w 219075"/>
              <a:gd name="T9" fmla="*/ 152400 h 885825"/>
              <a:gd name="T10" fmla="*/ 47625 w 219075"/>
              <a:gd name="T11" fmla="*/ 180975 h 885825"/>
              <a:gd name="T12" fmla="*/ 38100 w 219075"/>
              <a:gd name="T13" fmla="*/ 219075 h 885825"/>
              <a:gd name="T14" fmla="*/ 9525 w 219075"/>
              <a:gd name="T15" fmla="*/ 304800 h 885825"/>
              <a:gd name="T16" fmla="*/ 0 w 219075"/>
              <a:gd name="T17" fmla="*/ 342900 h 885825"/>
              <a:gd name="T18" fmla="*/ 9525 w 219075"/>
              <a:gd name="T19" fmla="*/ 552450 h 885825"/>
              <a:gd name="T20" fmla="*/ 28575 w 219075"/>
              <a:gd name="T21" fmla="*/ 609600 h 885825"/>
              <a:gd name="T22" fmla="*/ 57150 w 219075"/>
              <a:gd name="T23" fmla="*/ 695325 h 885825"/>
              <a:gd name="T24" fmla="*/ 76200 w 219075"/>
              <a:gd name="T25" fmla="*/ 733425 h 885825"/>
              <a:gd name="T26" fmla="*/ 95250 w 219075"/>
              <a:gd name="T27" fmla="*/ 762000 h 885825"/>
              <a:gd name="T28" fmla="*/ 133350 w 219075"/>
              <a:gd name="T29" fmla="*/ 790575 h 885825"/>
              <a:gd name="T30" fmla="*/ 190500 w 219075"/>
              <a:gd name="T31" fmla="*/ 838200 h 885825"/>
              <a:gd name="T32" fmla="*/ 219075 w 219075"/>
              <a:gd name="T33" fmla="*/ 885825 h 885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9075" h="885825">
                <a:moveTo>
                  <a:pt x="219075" y="0"/>
                </a:moveTo>
                <a:cubicBezTo>
                  <a:pt x="209550" y="3175"/>
                  <a:pt x="198425" y="3361"/>
                  <a:pt x="190500" y="9525"/>
                </a:cubicBezTo>
                <a:cubicBezTo>
                  <a:pt x="169234" y="26065"/>
                  <a:pt x="152400" y="47625"/>
                  <a:pt x="133350" y="66675"/>
                </a:cubicBezTo>
                <a:cubicBezTo>
                  <a:pt x="123825" y="76200"/>
                  <a:pt x="114300" y="85725"/>
                  <a:pt x="104775" y="95250"/>
                </a:cubicBezTo>
                <a:cubicBezTo>
                  <a:pt x="88586" y="111439"/>
                  <a:pt x="79375" y="133350"/>
                  <a:pt x="66675" y="152400"/>
                </a:cubicBezTo>
                <a:cubicBezTo>
                  <a:pt x="60325" y="161925"/>
                  <a:pt x="47625" y="180975"/>
                  <a:pt x="47625" y="180975"/>
                </a:cubicBezTo>
                <a:cubicBezTo>
                  <a:pt x="44450" y="193675"/>
                  <a:pt x="41862" y="206536"/>
                  <a:pt x="38100" y="219075"/>
                </a:cubicBezTo>
                <a:cubicBezTo>
                  <a:pt x="38100" y="219075"/>
                  <a:pt x="14288" y="290512"/>
                  <a:pt x="9525" y="304800"/>
                </a:cubicBezTo>
                <a:cubicBezTo>
                  <a:pt x="5385" y="317219"/>
                  <a:pt x="3175" y="330200"/>
                  <a:pt x="0" y="342900"/>
                </a:cubicBezTo>
                <a:cubicBezTo>
                  <a:pt x="3175" y="412750"/>
                  <a:pt x="2076" y="482926"/>
                  <a:pt x="9525" y="552450"/>
                </a:cubicBezTo>
                <a:cubicBezTo>
                  <a:pt x="11664" y="572416"/>
                  <a:pt x="22225" y="590550"/>
                  <a:pt x="28575" y="609600"/>
                </a:cubicBezTo>
                <a:cubicBezTo>
                  <a:pt x="38100" y="638175"/>
                  <a:pt x="47625" y="666750"/>
                  <a:pt x="57150" y="695325"/>
                </a:cubicBezTo>
                <a:cubicBezTo>
                  <a:pt x="61640" y="708795"/>
                  <a:pt x="69155" y="721097"/>
                  <a:pt x="76200" y="733425"/>
                </a:cubicBezTo>
                <a:cubicBezTo>
                  <a:pt x="81880" y="743364"/>
                  <a:pt x="87155" y="753905"/>
                  <a:pt x="95250" y="762000"/>
                </a:cubicBezTo>
                <a:cubicBezTo>
                  <a:pt x="106475" y="773225"/>
                  <a:pt x="121297" y="780244"/>
                  <a:pt x="133350" y="790575"/>
                </a:cubicBezTo>
                <a:cubicBezTo>
                  <a:pt x="197522" y="845580"/>
                  <a:pt x="127345" y="796096"/>
                  <a:pt x="190500" y="838200"/>
                </a:cubicBezTo>
                <a:cubicBezTo>
                  <a:pt x="202865" y="875294"/>
                  <a:pt x="192925" y="859675"/>
                  <a:pt x="219075" y="885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Control 7">
            <a:extLst>
              <a:ext uri="{FF2B5EF4-FFF2-40B4-BE49-F238E27FC236}">
                <a16:creationId xmlns:a16="http://schemas.microsoft.com/office/drawing/2014/main" id="{B52D8598-D8FB-40EE-BD1B-76271E1C1BFA}"/>
              </a:ext>
            </a:extLst>
          </p:cNvPr>
          <p:cNvSpPr>
            <a:spLocks noChangeArrowheads="1" noChangeShapeType="1"/>
          </p:cNvSpPr>
          <p:nvPr/>
        </p:nvSpPr>
        <p:spPr bwMode="auto">
          <a:xfrm>
            <a:off x="1905904" y="1679118"/>
            <a:ext cx="476250" cy="1371600"/>
          </a:xfrm>
          <a:prstGeom prst="rect">
            <a:avLst/>
          </a:prstGeom>
          <a:noFill/>
          <a:ln>
            <a:noFill/>
          </a:ln>
          <a:effectLst/>
          <a:extLst>
            <a:ext uri="{91240B29-F687-4F45-9708-019B960494DF}">
              <a14:hiddenLine xmlns:a14="http://schemas.microsoft.com/office/drawing/2010/main" w="25400" algn="ctr">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endParaRPr kumimoji="0" lang="en-US" altLang="en-US" sz="1200" b="0" i="0" u="none" strike="noStrike" cap="none" normalizeH="0" baseline="0" dirty="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noProof="1">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noProof="1">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endParaRPr kumimoji="0" lang="en-US" altLang="en-US" sz="1200" b="0" i="0" u="none" strike="noStrike" cap="none" normalizeH="0" baseline="0" dirty="0">
              <a:ln>
                <a:noFill/>
              </a:ln>
              <a:solidFill>
                <a:srgbClr val="000000"/>
              </a:solidFill>
              <a:effectLst/>
              <a:latin typeface="Times New Roman" panose="02020603050405020304" pitchFamily="18" charset="0"/>
            </a:endParaRPr>
          </a:p>
        </p:txBody>
      </p:sp>
      <p:pic>
        <p:nvPicPr>
          <p:cNvPr id="6" name="Picture 8">
            <a:extLst>
              <a:ext uri="{FF2B5EF4-FFF2-40B4-BE49-F238E27FC236}">
                <a16:creationId xmlns:a16="http://schemas.microsoft.com/office/drawing/2014/main" id="{37C4AFE6-3725-4AD1-9701-CE41B6BBF1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191654" y="1679118"/>
            <a:ext cx="162778" cy="269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7" name="Picture 9">
            <a:extLst>
              <a:ext uri="{FF2B5EF4-FFF2-40B4-BE49-F238E27FC236}">
                <a16:creationId xmlns:a16="http://schemas.microsoft.com/office/drawing/2014/main" id="{C70D2B81-2206-402F-A909-2C8F391358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191654" y="2022018"/>
            <a:ext cx="162778" cy="269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8" name="Picture 10">
            <a:extLst>
              <a:ext uri="{FF2B5EF4-FFF2-40B4-BE49-F238E27FC236}">
                <a16:creationId xmlns:a16="http://schemas.microsoft.com/office/drawing/2014/main" id="{748CD317-75A0-4F6B-9FF5-DFD2EF8B75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191654" y="2364918"/>
            <a:ext cx="162778" cy="269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9" name="Picture 11">
            <a:extLst>
              <a:ext uri="{FF2B5EF4-FFF2-40B4-BE49-F238E27FC236}">
                <a16:creationId xmlns:a16="http://schemas.microsoft.com/office/drawing/2014/main" id="{2DDF99A6-93E8-46BD-ABCB-479EFFD3DE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191654" y="2707818"/>
            <a:ext cx="162778" cy="269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0" name="Freeform 12">
            <a:extLst>
              <a:ext uri="{FF2B5EF4-FFF2-40B4-BE49-F238E27FC236}">
                <a16:creationId xmlns:a16="http://schemas.microsoft.com/office/drawing/2014/main" id="{B8F8D73D-6174-4180-8796-A300A10C28E3}"/>
              </a:ext>
            </a:extLst>
          </p:cNvPr>
          <p:cNvSpPr>
            <a:spLocks/>
          </p:cNvSpPr>
          <p:nvPr/>
        </p:nvSpPr>
        <p:spPr bwMode="auto">
          <a:xfrm rot="20472553">
            <a:off x="1058179" y="650418"/>
            <a:ext cx="438631" cy="85725"/>
          </a:xfrm>
          <a:custGeom>
            <a:avLst/>
            <a:gdLst>
              <a:gd name="T0" fmla="*/ 57150 w 438631"/>
              <a:gd name="T1" fmla="*/ 38100 h 85725"/>
              <a:gd name="T2" fmla="*/ 85725 w 438631"/>
              <a:gd name="T3" fmla="*/ 47625 h 85725"/>
              <a:gd name="T4" fmla="*/ 114300 w 438631"/>
              <a:gd name="T5" fmla="*/ 66675 h 85725"/>
              <a:gd name="T6" fmla="*/ 209550 w 438631"/>
              <a:gd name="T7" fmla="*/ 57150 h 85725"/>
              <a:gd name="T8" fmla="*/ 238125 w 438631"/>
              <a:gd name="T9" fmla="*/ 47625 h 85725"/>
              <a:gd name="T10" fmla="*/ 266700 w 438631"/>
              <a:gd name="T11" fmla="*/ 19050 h 85725"/>
              <a:gd name="T12" fmla="*/ 323850 w 438631"/>
              <a:gd name="T13" fmla="*/ 66675 h 85725"/>
              <a:gd name="T14" fmla="*/ 361950 w 438631"/>
              <a:gd name="T15" fmla="*/ 76200 h 85725"/>
              <a:gd name="T16" fmla="*/ 352425 w 438631"/>
              <a:gd name="T17" fmla="*/ 9525 h 85725"/>
              <a:gd name="T18" fmla="*/ 323850 w 438631"/>
              <a:gd name="T19" fmla="*/ 28575 h 85725"/>
              <a:gd name="T20" fmla="*/ 295275 w 438631"/>
              <a:gd name="T21" fmla="*/ 38100 h 85725"/>
              <a:gd name="T22" fmla="*/ 257175 w 438631"/>
              <a:gd name="T23" fmla="*/ 28575 h 85725"/>
              <a:gd name="T24" fmla="*/ 228600 w 438631"/>
              <a:gd name="T25" fmla="*/ 19050 h 85725"/>
              <a:gd name="T26" fmla="*/ 171450 w 438631"/>
              <a:gd name="T27" fmla="*/ 28575 h 85725"/>
              <a:gd name="T28" fmla="*/ 142875 w 438631"/>
              <a:gd name="T29" fmla="*/ 47625 h 85725"/>
              <a:gd name="T30" fmla="*/ 104775 w 438631"/>
              <a:gd name="T31" fmla="*/ 66675 h 85725"/>
              <a:gd name="T32" fmla="*/ 133350 w 438631"/>
              <a:gd name="T33" fmla="*/ 57150 h 85725"/>
              <a:gd name="T34" fmla="*/ 228600 w 438631"/>
              <a:gd name="T35" fmla="*/ 38100 h 85725"/>
              <a:gd name="T36" fmla="*/ 333375 w 438631"/>
              <a:gd name="T37" fmla="*/ 47625 h 85725"/>
              <a:gd name="T38" fmla="*/ 361950 w 438631"/>
              <a:gd name="T39" fmla="*/ 66675 h 85725"/>
              <a:gd name="T40" fmla="*/ 247650 w 438631"/>
              <a:gd name="T41" fmla="*/ 76200 h 85725"/>
              <a:gd name="T42" fmla="*/ 85725 w 438631"/>
              <a:gd name="T43" fmla="*/ 85725 h 85725"/>
              <a:gd name="T44" fmla="*/ 114300 w 438631"/>
              <a:gd name="T45" fmla="*/ 76200 h 85725"/>
              <a:gd name="T46" fmla="*/ 171450 w 438631"/>
              <a:gd name="T47" fmla="*/ 28575 h 85725"/>
              <a:gd name="T48" fmla="*/ 333375 w 438631"/>
              <a:gd name="T49" fmla="*/ 19050 h 85725"/>
              <a:gd name="T50" fmla="*/ 361950 w 438631"/>
              <a:gd name="T51" fmla="*/ 9525 h 85725"/>
              <a:gd name="T52" fmla="*/ 390525 w 438631"/>
              <a:gd name="T53" fmla="*/ 28575 h 85725"/>
              <a:gd name="T54" fmla="*/ 342900 w 438631"/>
              <a:gd name="T55" fmla="*/ 38100 h 85725"/>
              <a:gd name="T56" fmla="*/ 285750 w 438631"/>
              <a:gd name="T57" fmla="*/ 47625 h 85725"/>
              <a:gd name="T58" fmla="*/ 114300 w 438631"/>
              <a:gd name="T59" fmla="*/ 57150 h 85725"/>
              <a:gd name="T60" fmla="*/ 28575 w 438631"/>
              <a:gd name="T61" fmla="*/ 47625 h 85725"/>
              <a:gd name="T62" fmla="*/ 0 w 438631"/>
              <a:gd name="T63" fmla="*/ 38100 h 85725"/>
              <a:gd name="T64" fmla="*/ 104775 w 438631"/>
              <a:gd name="T65" fmla="*/ 28575 h 85725"/>
              <a:gd name="T66" fmla="*/ 142875 w 438631"/>
              <a:gd name="T67" fmla="*/ 19050 h 85725"/>
              <a:gd name="T68" fmla="*/ 219075 w 438631"/>
              <a:gd name="T69" fmla="*/ 38100 h 85725"/>
              <a:gd name="T70" fmla="*/ 390525 w 438631"/>
              <a:gd name="T71" fmla="*/ 57150 h 85725"/>
              <a:gd name="T72" fmla="*/ 323850 w 438631"/>
              <a:gd name="T73" fmla="*/ 57150 h 85725"/>
              <a:gd name="T74" fmla="*/ 142875 w 438631"/>
              <a:gd name="T75" fmla="*/ 47625 h 85725"/>
              <a:gd name="T76" fmla="*/ 219075 w 438631"/>
              <a:gd name="T77" fmla="*/ 38100 h 85725"/>
              <a:gd name="T78" fmla="*/ 266700 w 438631"/>
              <a:gd name="T79" fmla="*/ 28575 h 85725"/>
              <a:gd name="T80" fmla="*/ 428625 w 438631"/>
              <a:gd name="T81" fmla="*/ 19050 h 85725"/>
              <a:gd name="T82" fmla="*/ 352425 w 438631"/>
              <a:gd name="T83" fmla="*/ 9525 h 85725"/>
              <a:gd name="T84" fmla="*/ 381000 w 438631"/>
              <a:gd name="T85" fmla="*/ 0 h 85725"/>
              <a:gd name="T86" fmla="*/ 171450 w 438631"/>
              <a:gd name="T87" fmla="*/ 9525 h 85725"/>
              <a:gd name="T88" fmla="*/ 428625 w 438631"/>
              <a:gd name="T89" fmla="*/ 19050 h 85725"/>
              <a:gd name="T90" fmla="*/ 400050 w 438631"/>
              <a:gd name="T91" fmla="*/ 28575 h 85725"/>
              <a:gd name="T92" fmla="*/ 361950 w 438631"/>
              <a:gd name="T93" fmla="*/ 38100 h 85725"/>
              <a:gd name="T94" fmla="*/ 133350 w 438631"/>
              <a:gd name="T95" fmla="*/ 28575 h 85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8631" h="85725">
                <a:moveTo>
                  <a:pt x="57150" y="38100"/>
                </a:moveTo>
                <a:cubicBezTo>
                  <a:pt x="66675" y="41275"/>
                  <a:pt x="76745" y="43135"/>
                  <a:pt x="85725" y="47625"/>
                </a:cubicBezTo>
                <a:cubicBezTo>
                  <a:pt x="95964" y="52745"/>
                  <a:pt x="102886" y="65797"/>
                  <a:pt x="114300" y="66675"/>
                </a:cubicBezTo>
                <a:cubicBezTo>
                  <a:pt x="146114" y="69122"/>
                  <a:pt x="177800" y="60325"/>
                  <a:pt x="209550" y="57150"/>
                </a:cubicBezTo>
                <a:cubicBezTo>
                  <a:pt x="219075" y="53975"/>
                  <a:pt x="229771" y="53194"/>
                  <a:pt x="238125" y="47625"/>
                </a:cubicBezTo>
                <a:cubicBezTo>
                  <a:pt x="249333" y="40153"/>
                  <a:pt x="253413" y="21265"/>
                  <a:pt x="266700" y="19050"/>
                </a:cubicBezTo>
                <a:cubicBezTo>
                  <a:pt x="279661" y="16890"/>
                  <a:pt x="318741" y="63756"/>
                  <a:pt x="323850" y="66675"/>
                </a:cubicBezTo>
                <a:cubicBezTo>
                  <a:pt x="335216" y="73170"/>
                  <a:pt x="349250" y="73025"/>
                  <a:pt x="361950" y="76200"/>
                </a:cubicBezTo>
                <a:cubicBezTo>
                  <a:pt x="368132" y="57654"/>
                  <a:pt x="387043" y="23372"/>
                  <a:pt x="352425" y="9525"/>
                </a:cubicBezTo>
                <a:cubicBezTo>
                  <a:pt x="341796" y="5273"/>
                  <a:pt x="334089" y="23455"/>
                  <a:pt x="323850" y="28575"/>
                </a:cubicBezTo>
                <a:cubicBezTo>
                  <a:pt x="314870" y="33065"/>
                  <a:pt x="304800" y="34925"/>
                  <a:pt x="295275" y="38100"/>
                </a:cubicBezTo>
                <a:cubicBezTo>
                  <a:pt x="282575" y="34925"/>
                  <a:pt x="269762" y="32171"/>
                  <a:pt x="257175" y="28575"/>
                </a:cubicBezTo>
                <a:cubicBezTo>
                  <a:pt x="247521" y="25817"/>
                  <a:pt x="238640" y="19050"/>
                  <a:pt x="228600" y="19050"/>
                </a:cubicBezTo>
                <a:cubicBezTo>
                  <a:pt x="209287" y="19050"/>
                  <a:pt x="190500" y="25400"/>
                  <a:pt x="171450" y="28575"/>
                </a:cubicBezTo>
                <a:cubicBezTo>
                  <a:pt x="161925" y="34925"/>
                  <a:pt x="153840" y="44336"/>
                  <a:pt x="142875" y="47625"/>
                </a:cubicBezTo>
                <a:cubicBezTo>
                  <a:pt x="85270" y="64906"/>
                  <a:pt x="46400" y="47217"/>
                  <a:pt x="104775" y="66675"/>
                </a:cubicBezTo>
                <a:cubicBezTo>
                  <a:pt x="114300" y="63500"/>
                  <a:pt x="123505" y="59119"/>
                  <a:pt x="133350" y="57150"/>
                </a:cubicBezTo>
                <a:cubicBezTo>
                  <a:pt x="242799" y="35260"/>
                  <a:pt x="164042" y="59619"/>
                  <a:pt x="228600" y="38100"/>
                </a:cubicBezTo>
                <a:cubicBezTo>
                  <a:pt x="263525" y="41275"/>
                  <a:pt x="299084" y="40277"/>
                  <a:pt x="333375" y="47625"/>
                </a:cubicBezTo>
                <a:cubicBezTo>
                  <a:pt x="344569" y="50024"/>
                  <a:pt x="372810" y="63055"/>
                  <a:pt x="361950" y="66675"/>
                </a:cubicBezTo>
                <a:cubicBezTo>
                  <a:pt x="325680" y="78765"/>
                  <a:pt x="285791" y="73570"/>
                  <a:pt x="247650" y="76200"/>
                </a:cubicBezTo>
                <a:cubicBezTo>
                  <a:pt x="193710" y="79920"/>
                  <a:pt x="139700" y="82550"/>
                  <a:pt x="85725" y="85725"/>
                </a:cubicBezTo>
                <a:cubicBezTo>
                  <a:pt x="95250" y="82550"/>
                  <a:pt x="105946" y="81769"/>
                  <a:pt x="114300" y="76200"/>
                </a:cubicBezTo>
                <a:cubicBezTo>
                  <a:pt x="127815" y="67190"/>
                  <a:pt x="151345" y="31591"/>
                  <a:pt x="171450" y="28575"/>
                </a:cubicBezTo>
                <a:cubicBezTo>
                  <a:pt x="224920" y="20554"/>
                  <a:pt x="279400" y="22225"/>
                  <a:pt x="333375" y="19050"/>
                </a:cubicBezTo>
                <a:cubicBezTo>
                  <a:pt x="342900" y="15875"/>
                  <a:pt x="352046" y="7874"/>
                  <a:pt x="361950" y="9525"/>
                </a:cubicBezTo>
                <a:cubicBezTo>
                  <a:pt x="373242" y="11407"/>
                  <a:pt x="396875" y="19050"/>
                  <a:pt x="390525" y="28575"/>
                </a:cubicBezTo>
                <a:cubicBezTo>
                  <a:pt x="381545" y="42045"/>
                  <a:pt x="358828" y="35204"/>
                  <a:pt x="342900" y="38100"/>
                </a:cubicBezTo>
                <a:cubicBezTo>
                  <a:pt x="323899" y="41555"/>
                  <a:pt x="304996" y="46021"/>
                  <a:pt x="285750" y="47625"/>
                </a:cubicBezTo>
                <a:cubicBezTo>
                  <a:pt x="228710" y="52378"/>
                  <a:pt x="171450" y="53975"/>
                  <a:pt x="114300" y="57150"/>
                </a:cubicBezTo>
                <a:cubicBezTo>
                  <a:pt x="66675" y="73025"/>
                  <a:pt x="95250" y="69850"/>
                  <a:pt x="28575" y="47625"/>
                </a:cubicBezTo>
                <a:cubicBezTo>
                  <a:pt x="19050" y="44450"/>
                  <a:pt x="0" y="38100"/>
                  <a:pt x="0" y="38100"/>
                </a:cubicBezTo>
                <a:cubicBezTo>
                  <a:pt x="34925" y="34925"/>
                  <a:pt x="70014" y="33210"/>
                  <a:pt x="104775" y="28575"/>
                </a:cubicBezTo>
                <a:cubicBezTo>
                  <a:pt x="117751" y="26845"/>
                  <a:pt x="129784" y="19050"/>
                  <a:pt x="142875" y="19050"/>
                </a:cubicBezTo>
                <a:cubicBezTo>
                  <a:pt x="214341" y="19050"/>
                  <a:pt x="166461" y="30584"/>
                  <a:pt x="219075" y="38100"/>
                </a:cubicBezTo>
                <a:cubicBezTo>
                  <a:pt x="275999" y="46232"/>
                  <a:pt x="333375" y="50800"/>
                  <a:pt x="390525" y="57150"/>
                </a:cubicBezTo>
                <a:cubicBezTo>
                  <a:pt x="304676" y="78612"/>
                  <a:pt x="393995" y="63527"/>
                  <a:pt x="323850" y="57150"/>
                </a:cubicBezTo>
                <a:cubicBezTo>
                  <a:pt x="263690" y="51681"/>
                  <a:pt x="203200" y="50800"/>
                  <a:pt x="142875" y="47625"/>
                </a:cubicBezTo>
                <a:cubicBezTo>
                  <a:pt x="168275" y="44450"/>
                  <a:pt x="193775" y="41992"/>
                  <a:pt x="219075" y="38100"/>
                </a:cubicBezTo>
                <a:cubicBezTo>
                  <a:pt x="235076" y="35638"/>
                  <a:pt x="250577" y="30041"/>
                  <a:pt x="266700" y="28575"/>
                </a:cubicBezTo>
                <a:cubicBezTo>
                  <a:pt x="320546" y="23680"/>
                  <a:pt x="374650" y="22225"/>
                  <a:pt x="428625" y="19050"/>
                </a:cubicBezTo>
                <a:cubicBezTo>
                  <a:pt x="403225" y="15875"/>
                  <a:pt x="376192" y="19032"/>
                  <a:pt x="352425" y="9525"/>
                </a:cubicBezTo>
                <a:cubicBezTo>
                  <a:pt x="343103" y="5796"/>
                  <a:pt x="391040" y="0"/>
                  <a:pt x="381000" y="0"/>
                </a:cubicBezTo>
                <a:cubicBezTo>
                  <a:pt x="311078" y="0"/>
                  <a:pt x="241300" y="6350"/>
                  <a:pt x="171450" y="9525"/>
                </a:cubicBezTo>
                <a:cubicBezTo>
                  <a:pt x="257175" y="12700"/>
                  <a:pt x="343138" y="11926"/>
                  <a:pt x="428625" y="19050"/>
                </a:cubicBezTo>
                <a:cubicBezTo>
                  <a:pt x="438631" y="19884"/>
                  <a:pt x="409704" y="25817"/>
                  <a:pt x="400050" y="28575"/>
                </a:cubicBezTo>
                <a:cubicBezTo>
                  <a:pt x="387463" y="32171"/>
                  <a:pt x="374650" y="34925"/>
                  <a:pt x="361950" y="38100"/>
                </a:cubicBezTo>
                <a:cubicBezTo>
                  <a:pt x="152411" y="28122"/>
                  <a:pt x="228676" y="28575"/>
                  <a:pt x="133350" y="2857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3">
            <a:extLst>
              <a:ext uri="{FF2B5EF4-FFF2-40B4-BE49-F238E27FC236}">
                <a16:creationId xmlns:a16="http://schemas.microsoft.com/office/drawing/2014/main" id="{405BB6DF-E65A-4C2C-A699-3CE79BE9EC1F}"/>
              </a:ext>
            </a:extLst>
          </p:cNvPr>
          <p:cNvSpPr>
            <a:spLocks noChangeShapeType="1"/>
          </p:cNvSpPr>
          <p:nvPr/>
        </p:nvSpPr>
        <p:spPr bwMode="auto">
          <a:xfrm>
            <a:off x="2077354" y="2136318"/>
            <a:ext cx="57150" cy="571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4">
            <a:extLst>
              <a:ext uri="{FF2B5EF4-FFF2-40B4-BE49-F238E27FC236}">
                <a16:creationId xmlns:a16="http://schemas.microsoft.com/office/drawing/2014/main" id="{AC5D2E4B-3332-4921-BF92-C22CEAF4D229}"/>
              </a:ext>
            </a:extLst>
          </p:cNvPr>
          <p:cNvSpPr txBox="1">
            <a:spLocks noChangeArrowheads="1"/>
          </p:cNvSpPr>
          <p:nvPr/>
        </p:nvSpPr>
        <p:spPr bwMode="auto">
          <a:xfrm>
            <a:off x="1391554" y="193218"/>
            <a:ext cx="9144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The Great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5">
            <a:extLst>
              <a:ext uri="{FF2B5EF4-FFF2-40B4-BE49-F238E27FC236}">
                <a16:creationId xmlns:a16="http://schemas.microsoft.com/office/drawing/2014/main" id="{138131BD-DF2D-48F7-8514-98C6A917F918}"/>
              </a:ext>
            </a:extLst>
          </p:cNvPr>
          <p:cNvSpPr txBox="1">
            <a:spLocks noChangeArrowheads="1"/>
          </p:cNvSpPr>
          <p:nvPr/>
        </p:nvSpPr>
        <p:spPr bwMode="auto">
          <a:xfrm>
            <a:off x="2305954" y="307518"/>
            <a:ext cx="7429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Died 323bc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6">
            <a:extLst>
              <a:ext uri="{FF2B5EF4-FFF2-40B4-BE49-F238E27FC236}">
                <a16:creationId xmlns:a16="http://schemas.microsoft.com/office/drawing/2014/main" id="{A419CE0F-742E-44E0-AF2D-9867F9F5F77C}"/>
              </a:ext>
            </a:extLst>
          </p:cNvPr>
          <p:cNvSpPr txBox="1">
            <a:spLocks noChangeArrowheads="1"/>
          </p:cNvSpPr>
          <p:nvPr/>
        </p:nvSpPr>
        <p:spPr bwMode="auto">
          <a:xfrm>
            <a:off x="4534804" y="2036306"/>
            <a:ext cx="914400" cy="842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noProof="1">
                <a:ln>
                  <a:noFill/>
                </a:ln>
                <a:solidFill>
                  <a:srgbClr val="000000"/>
                </a:solidFill>
                <a:effectLst/>
                <a:latin typeface="Wingdings" panose="05000000000000000000" pitchFamily="2" charset="2"/>
              </a:rPr>
              <a:t></a:t>
            </a: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Antigonus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 Demetrius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7">
            <a:extLst>
              <a:ext uri="{FF2B5EF4-FFF2-40B4-BE49-F238E27FC236}">
                <a16:creationId xmlns:a16="http://schemas.microsoft.com/office/drawing/2014/main" id="{D1A73565-B208-4CFE-95CF-B55F19EB4D28}"/>
              </a:ext>
            </a:extLst>
          </p:cNvPr>
          <p:cNvSpPr txBox="1">
            <a:spLocks noChangeArrowheads="1"/>
          </p:cNvSpPr>
          <p:nvPr/>
        </p:nvSpPr>
        <p:spPr bwMode="auto">
          <a:xfrm>
            <a:off x="878612" y="936168"/>
            <a:ext cx="428625"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22 </a:t>
            </a:r>
            <a:r>
              <a:rPr kumimoji="0" lang="en-US" altLang="en-US" sz="1200" b="0" i="0" u="none" strike="noStrike" cap="none" normalizeH="0" baseline="0" dirty="0" err="1">
                <a:ln>
                  <a:noFill/>
                </a:ln>
                <a:solidFill>
                  <a:srgbClr val="000000"/>
                </a:solidFill>
                <a:effectLst/>
                <a:latin typeface="Arial Narrow" panose="020B0606020202030204" pitchFamily="34" charset="0"/>
              </a:rPr>
              <a:t>yrs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Text Box 18">
            <a:extLst>
              <a:ext uri="{FF2B5EF4-FFF2-40B4-BE49-F238E27FC236}">
                <a16:creationId xmlns:a16="http://schemas.microsoft.com/office/drawing/2014/main" id="{06225278-BAB4-4D33-A2A5-D7330196FB9E}"/>
              </a:ext>
            </a:extLst>
          </p:cNvPr>
          <p:cNvSpPr txBox="1">
            <a:spLocks noChangeArrowheads="1"/>
          </p:cNvSpPr>
          <p:nvPr/>
        </p:nvSpPr>
        <p:spPr bwMode="auto">
          <a:xfrm>
            <a:off x="1620154" y="969505"/>
            <a:ext cx="2286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endParaRPr kumimoji="0" lang="en-US" altLang="en-US" sz="1200" b="0" i="0" u="none" strike="noStrike" cap="none" normalizeH="0" baseline="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9">
            <a:extLst>
              <a:ext uri="{FF2B5EF4-FFF2-40B4-BE49-F238E27FC236}">
                <a16:creationId xmlns:a16="http://schemas.microsoft.com/office/drawing/2014/main" id="{F55CE14C-1A24-44FA-84B8-5922B4A76F7D}"/>
              </a:ext>
            </a:extLst>
          </p:cNvPr>
          <p:cNvSpPr txBox="1">
            <a:spLocks noChangeArrowheads="1"/>
          </p:cNvSpPr>
          <p:nvPr/>
        </p:nvSpPr>
        <p:spPr bwMode="auto">
          <a:xfrm>
            <a:off x="1848754" y="1098093"/>
            <a:ext cx="12001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Diodochi Wars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42">
            <a:extLst>
              <a:ext uri="{FF2B5EF4-FFF2-40B4-BE49-F238E27FC236}">
                <a16:creationId xmlns:a16="http://schemas.microsoft.com/office/drawing/2014/main" id="{C5DA1A0E-A730-4B6A-82CC-28A6043DA6C1}"/>
              </a:ext>
            </a:extLst>
          </p:cNvPr>
          <p:cNvSpPr txBox="1">
            <a:spLocks noChangeArrowheads="1"/>
          </p:cNvSpPr>
          <p:nvPr/>
        </p:nvSpPr>
        <p:spPr bwMode="auto">
          <a:xfrm>
            <a:off x="3563254" y="1964868"/>
            <a:ext cx="9144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Narrow" panose="020B0606020202030204" pitchFamily="34" charset="0"/>
              </a:rPr>
              <a:t>Battle of 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43">
            <a:extLst>
              <a:ext uri="{FF2B5EF4-FFF2-40B4-BE49-F238E27FC236}">
                <a16:creationId xmlns:a16="http://schemas.microsoft.com/office/drawing/2014/main" id="{976DEFA1-9493-434C-B8ED-9B1F86954303}"/>
              </a:ext>
            </a:extLst>
          </p:cNvPr>
          <p:cNvSpPr>
            <a:spLocks noChangeShapeType="1"/>
          </p:cNvSpPr>
          <p:nvPr/>
        </p:nvSpPr>
        <p:spPr bwMode="auto">
          <a:xfrm>
            <a:off x="1448704" y="1340980"/>
            <a:ext cx="51435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44">
            <a:extLst>
              <a:ext uri="{FF2B5EF4-FFF2-40B4-BE49-F238E27FC236}">
                <a16:creationId xmlns:a16="http://schemas.microsoft.com/office/drawing/2014/main" id="{9F1CFCA6-2544-4D2E-918C-20356DFEC4DA}"/>
              </a:ext>
            </a:extLst>
          </p:cNvPr>
          <p:cNvSpPr>
            <a:spLocks noChangeShapeType="1"/>
          </p:cNvSpPr>
          <p:nvPr/>
        </p:nvSpPr>
        <p:spPr bwMode="auto">
          <a:xfrm>
            <a:off x="3506104" y="1621968"/>
            <a:ext cx="0" cy="14287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Box 20">
            <a:extLst>
              <a:ext uri="{FF2B5EF4-FFF2-40B4-BE49-F238E27FC236}">
                <a16:creationId xmlns:a16="http://schemas.microsoft.com/office/drawing/2014/main" id="{764D8930-0E18-4DC6-A2DC-16FFFA7CEBCC}"/>
              </a:ext>
            </a:extLst>
          </p:cNvPr>
          <p:cNvSpPr txBox="1"/>
          <p:nvPr/>
        </p:nvSpPr>
        <p:spPr>
          <a:xfrm>
            <a:off x="2382154" y="1621968"/>
            <a:ext cx="1096223" cy="1661993"/>
          </a:xfrm>
          <a:prstGeom prst="rect">
            <a:avLst/>
          </a:prstGeom>
          <a:noFill/>
        </p:spPr>
        <p:txBody>
          <a:bodyPr wrap="square" rtlCol="0">
            <a:spAutoFit/>
          </a:bodyPr>
          <a:lstStyle/>
          <a:p>
            <a:pPr lvl="0" eaLnBrk="0" fontAlgn="base" hangingPunct="0">
              <a:spcBef>
                <a:spcPct val="0"/>
              </a:spcBef>
              <a:spcAft>
                <a:spcPct val="0"/>
              </a:spcAft>
            </a:pPr>
            <a:r>
              <a:rPr lang="en-US" altLang="en-US" sz="1200" dirty="0" err="1">
                <a:solidFill>
                  <a:srgbClr val="000000"/>
                </a:solidFill>
                <a:latin typeface="Arial Narrow" panose="020B0606020202030204" pitchFamily="34" charset="0"/>
              </a:rPr>
              <a:t>Seleucus</a:t>
            </a:r>
            <a:endParaRPr lang="en-US" altLang="en-US" sz="1200" dirty="0">
              <a:solidFill>
                <a:srgbClr val="000000"/>
              </a:solidFill>
              <a:latin typeface="Arial Narrow" panose="020B0606020202030204" pitchFamily="34" charset="0"/>
            </a:endParaRPr>
          </a:p>
          <a:p>
            <a:pPr lvl="0" eaLnBrk="0" fontAlgn="base" hangingPunct="0">
              <a:spcBef>
                <a:spcPct val="0"/>
              </a:spcBef>
              <a:spcAft>
                <a:spcPct val="0"/>
              </a:spcAft>
            </a:pPr>
            <a:endParaRPr lang="en-US" altLang="en-US" sz="1200" dirty="0">
              <a:solidFill>
                <a:srgbClr val="000000"/>
              </a:solidFill>
              <a:latin typeface="Arial Narrow" panose="020B0606020202030204" pitchFamily="34" charset="0"/>
            </a:endParaRPr>
          </a:p>
          <a:p>
            <a:pPr lvl="0" eaLnBrk="0" fontAlgn="base" hangingPunct="0">
              <a:spcBef>
                <a:spcPct val="0"/>
              </a:spcBef>
              <a:spcAft>
                <a:spcPct val="0"/>
              </a:spcAft>
            </a:pPr>
            <a:r>
              <a:rPr lang="en-US" altLang="en-US" sz="1200" dirty="0">
                <a:solidFill>
                  <a:srgbClr val="000000"/>
                </a:solidFill>
                <a:latin typeface="Arial Narrow" panose="020B0606020202030204" pitchFamily="34" charset="0"/>
              </a:rPr>
              <a:t>Ptolemy</a:t>
            </a:r>
          </a:p>
          <a:p>
            <a:pPr lvl="0" eaLnBrk="0" fontAlgn="base" hangingPunct="0">
              <a:spcBef>
                <a:spcPct val="0"/>
              </a:spcBef>
              <a:spcAft>
                <a:spcPct val="0"/>
              </a:spcAft>
            </a:pPr>
            <a:endParaRPr lang="en-US" altLang="en-US" sz="1200" dirty="0">
              <a:solidFill>
                <a:srgbClr val="000000"/>
              </a:solidFill>
              <a:latin typeface="Arial Narrow" panose="020B0606020202030204" pitchFamily="34" charset="0"/>
            </a:endParaRPr>
          </a:p>
          <a:p>
            <a:pPr lvl="0" eaLnBrk="0" fontAlgn="base" hangingPunct="0">
              <a:spcBef>
                <a:spcPct val="0"/>
              </a:spcBef>
              <a:spcAft>
                <a:spcPct val="0"/>
              </a:spcAft>
            </a:pPr>
            <a:r>
              <a:rPr lang="en-US" altLang="en-US" sz="1200" dirty="0" err="1">
                <a:solidFill>
                  <a:srgbClr val="000000"/>
                </a:solidFill>
                <a:latin typeface="Arial Narrow" panose="020B0606020202030204" pitchFamily="34" charset="0"/>
              </a:rPr>
              <a:t>Cassander</a:t>
            </a:r>
            <a:endParaRPr lang="en-US" altLang="en-US" sz="1200" dirty="0">
              <a:solidFill>
                <a:srgbClr val="000000"/>
              </a:solidFill>
              <a:latin typeface="Arial Narrow" panose="020B0606020202030204" pitchFamily="34" charset="0"/>
            </a:endParaRPr>
          </a:p>
          <a:p>
            <a:pPr lvl="0" eaLnBrk="0" fontAlgn="base" hangingPunct="0">
              <a:spcBef>
                <a:spcPct val="0"/>
              </a:spcBef>
              <a:spcAft>
                <a:spcPct val="0"/>
              </a:spcAft>
            </a:pPr>
            <a:endParaRPr lang="en-US" altLang="en-US" sz="1200" dirty="0">
              <a:solidFill>
                <a:srgbClr val="000000"/>
              </a:solidFill>
              <a:latin typeface="Arial Narrow" panose="020B0606020202030204" pitchFamily="34" charset="0"/>
            </a:endParaRPr>
          </a:p>
          <a:p>
            <a:pPr lvl="0" eaLnBrk="0" fontAlgn="base" hangingPunct="0">
              <a:spcBef>
                <a:spcPct val="0"/>
              </a:spcBef>
              <a:spcAft>
                <a:spcPct val="0"/>
              </a:spcAft>
            </a:pPr>
            <a:r>
              <a:rPr lang="en-US" altLang="en-US" sz="1200" dirty="0">
                <a:solidFill>
                  <a:srgbClr val="000000"/>
                </a:solidFill>
                <a:latin typeface="Arial Narrow" panose="020B0606020202030204" pitchFamily="34" charset="0"/>
              </a:rPr>
              <a:t>Lysimachus</a:t>
            </a:r>
            <a:endParaRPr lang="en-US" altLang="en-US" sz="1200" dirty="0">
              <a:latin typeface="Arial Narrow" panose="020B0606020202030204" pitchFamily="34" charset="0"/>
            </a:endParaRPr>
          </a:p>
          <a:p>
            <a:endParaRPr lang="en-US" dirty="0"/>
          </a:p>
        </p:txBody>
      </p:sp>
      <p:sp>
        <p:nvSpPr>
          <p:cNvPr id="22" name="Line 2">
            <a:extLst>
              <a:ext uri="{FF2B5EF4-FFF2-40B4-BE49-F238E27FC236}">
                <a16:creationId xmlns:a16="http://schemas.microsoft.com/office/drawing/2014/main" id="{75F3C3BC-93B1-45E6-8766-8640DC3CE806}"/>
              </a:ext>
            </a:extLst>
          </p:cNvPr>
          <p:cNvSpPr>
            <a:spLocks noChangeShapeType="1"/>
          </p:cNvSpPr>
          <p:nvPr/>
        </p:nvSpPr>
        <p:spPr bwMode="auto">
          <a:xfrm>
            <a:off x="6273260" y="1710015"/>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8435" name="AutoShape 3">
            <a:extLst>
              <a:ext uri="{FF2B5EF4-FFF2-40B4-BE49-F238E27FC236}">
                <a16:creationId xmlns:a16="http://schemas.microsoft.com/office/drawing/2014/main" id="{CB51B1C8-F04E-4F95-8A52-0115B146EFBE}"/>
              </a:ext>
            </a:extLst>
          </p:cNvPr>
          <p:cNvCxnSpPr>
            <a:cxnSpLocks noChangeShapeType="1"/>
          </p:cNvCxnSpPr>
          <p:nvPr/>
        </p:nvCxnSpPr>
        <p:spPr bwMode="auto">
          <a:xfrm>
            <a:off x="8330660" y="1309965"/>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436" name="AutoShape 4">
            <a:extLst>
              <a:ext uri="{FF2B5EF4-FFF2-40B4-BE49-F238E27FC236}">
                <a16:creationId xmlns:a16="http://schemas.microsoft.com/office/drawing/2014/main" id="{E06E2B94-FBAC-485D-AEAD-A5F66FE3720C}"/>
              </a:ext>
            </a:extLst>
          </p:cNvPr>
          <p:cNvCxnSpPr>
            <a:cxnSpLocks noChangeShapeType="1"/>
          </p:cNvCxnSpPr>
          <p:nvPr/>
        </p:nvCxnSpPr>
        <p:spPr bwMode="auto">
          <a:xfrm>
            <a:off x="8170323" y="1290915"/>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3" name="Text Box 5">
            <a:extLst>
              <a:ext uri="{FF2B5EF4-FFF2-40B4-BE49-F238E27FC236}">
                <a16:creationId xmlns:a16="http://schemas.microsoft.com/office/drawing/2014/main" id="{97B18CC8-AD27-47AB-9FDE-14724E72CF7E}"/>
              </a:ext>
            </a:extLst>
          </p:cNvPr>
          <p:cNvSpPr txBox="1">
            <a:spLocks noChangeArrowheads="1"/>
          </p:cNvSpPr>
          <p:nvPr/>
        </p:nvSpPr>
        <p:spPr bwMode="auto">
          <a:xfrm>
            <a:off x="8033798" y="814665"/>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6">
            <a:extLst>
              <a:ext uri="{FF2B5EF4-FFF2-40B4-BE49-F238E27FC236}">
                <a16:creationId xmlns:a16="http://schemas.microsoft.com/office/drawing/2014/main" id="{B565626D-FF53-477C-BB1C-97188F4A51A0}"/>
              </a:ext>
            </a:extLst>
          </p:cNvPr>
          <p:cNvSpPr txBox="1">
            <a:spLocks noChangeArrowheads="1"/>
          </p:cNvSpPr>
          <p:nvPr/>
        </p:nvSpPr>
        <p:spPr bwMode="auto">
          <a:xfrm>
            <a:off x="7987760" y="1767165"/>
            <a:ext cx="7429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Demetrius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Athens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8439" name="AutoShape 7">
            <a:extLst>
              <a:ext uri="{FF2B5EF4-FFF2-40B4-BE49-F238E27FC236}">
                <a16:creationId xmlns:a16="http://schemas.microsoft.com/office/drawing/2014/main" id="{D59B8D0E-8D26-46BC-B972-85F889819021}"/>
              </a:ext>
            </a:extLst>
          </p:cNvPr>
          <p:cNvCxnSpPr>
            <a:cxnSpLocks noChangeShapeType="1"/>
          </p:cNvCxnSpPr>
          <p:nvPr/>
        </p:nvCxnSpPr>
        <p:spPr bwMode="auto">
          <a:xfrm>
            <a:off x="6627273" y="1290915"/>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440" name="AutoShape 8">
            <a:extLst>
              <a:ext uri="{FF2B5EF4-FFF2-40B4-BE49-F238E27FC236}">
                <a16:creationId xmlns:a16="http://schemas.microsoft.com/office/drawing/2014/main" id="{1F96F562-91D1-4C41-87D8-C4E7A2877A0A}"/>
              </a:ext>
            </a:extLst>
          </p:cNvPr>
          <p:cNvCxnSpPr>
            <a:cxnSpLocks noChangeShapeType="1"/>
          </p:cNvCxnSpPr>
          <p:nvPr/>
        </p:nvCxnSpPr>
        <p:spPr bwMode="auto">
          <a:xfrm>
            <a:off x="6466935" y="1271865"/>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Box 9">
            <a:extLst>
              <a:ext uri="{FF2B5EF4-FFF2-40B4-BE49-F238E27FC236}">
                <a16:creationId xmlns:a16="http://schemas.microsoft.com/office/drawing/2014/main" id="{3C072D35-1C04-473D-94A4-0B1F4324518E}"/>
              </a:ext>
            </a:extLst>
          </p:cNvPr>
          <p:cNvSpPr txBox="1">
            <a:spLocks noChangeArrowheads="1"/>
          </p:cNvSpPr>
          <p:nvPr/>
        </p:nvSpPr>
        <p:spPr bwMode="auto">
          <a:xfrm>
            <a:off x="6330410" y="795615"/>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10">
            <a:extLst>
              <a:ext uri="{FF2B5EF4-FFF2-40B4-BE49-F238E27FC236}">
                <a16:creationId xmlns:a16="http://schemas.microsoft.com/office/drawing/2014/main" id="{CDE7B33E-F659-44F2-94AF-8A684A1E363A}"/>
              </a:ext>
            </a:extLst>
          </p:cNvPr>
          <p:cNvSpPr txBox="1">
            <a:spLocks noChangeArrowheads="1"/>
          </p:cNvSpPr>
          <p:nvPr/>
        </p:nvSpPr>
        <p:spPr bwMode="auto">
          <a:xfrm>
            <a:off x="6273260" y="1767165"/>
            <a:ext cx="7429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Cassander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11">
            <a:extLst>
              <a:ext uri="{FF2B5EF4-FFF2-40B4-BE49-F238E27FC236}">
                <a16:creationId xmlns:a16="http://schemas.microsoft.com/office/drawing/2014/main" id="{A917CD68-FB2B-4333-B952-DFEA5A7E0729}"/>
              </a:ext>
            </a:extLst>
          </p:cNvPr>
          <p:cNvSpPr txBox="1">
            <a:spLocks noChangeArrowheads="1"/>
          </p:cNvSpPr>
          <p:nvPr/>
        </p:nvSpPr>
        <p:spPr bwMode="auto">
          <a:xfrm>
            <a:off x="7073360" y="567015"/>
            <a:ext cx="930275"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 years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Proxy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12">
            <a:extLst>
              <a:ext uri="{FF2B5EF4-FFF2-40B4-BE49-F238E27FC236}">
                <a16:creationId xmlns:a16="http://schemas.microsoft.com/office/drawing/2014/main" id="{220C9694-D280-4B3D-BB41-35B168177BA4}"/>
              </a:ext>
            </a:extLst>
          </p:cNvPr>
          <p:cNvSpPr>
            <a:spLocks noChangeShapeType="1"/>
          </p:cNvSpPr>
          <p:nvPr/>
        </p:nvSpPr>
        <p:spPr bwMode="auto">
          <a:xfrm>
            <a:off x="6616160" y="509864"/>
            <a:ext cx="1771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13">
            <a:extLst>
              <a:ext uri="{FF2B5EF4-FFF2-40B4-BE49-F238E27FC236}">
                <a16:creationId xmlns:a16="http://schemas.microsoft.com/office/drawing/2014/main" id="{3737EE0A-5C32-444F-9399-3DCB7E11498E}"/>
              </a:ext>
            </a:extLst>
          </p:cNvPr>
          <p:cNvSpPr>
            <a:spLocks noChangeShapeType="1"/>
          </p:cNvSpPr>
          <p:nvPr/>
        </p:nvSpPr>
        <p:spPr bwMode="auto">
          <a:xfrm>
            <a:off x="6616160" y="509864"/>
            <a:ext cx="0" cy="22860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14">
            <a:extLst>
              <a:ext uri="{FF2B5EF4-FFF2-40B4-BE49-F238E27FC236}">
                <a16:creationId xmlns:a16="http://schemas.microsoft.com/office/drawing/2014/main" id="{25D815CA-16BF-41F2-8CCB-FE97C7E43993}"/>
              </a:ext>
            </a:extLst>
          </p:cNvPr>
          <p:cNvSpPr>
            <a:spLocks noChangeShapeType="1"/>
          </p:cNvSpPr>
          <p:nvPr/>
        </p:nvSpPr>
        <p:spPr bwMode="auto">
          <a:xfrm>
            <a:off x="8387810" y="509864"/>
            <a:ext cx="0" cy="22860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8447" name="AutoShape 15">
            <a:extLst>
              <a:ext uri="{FF2B5EF4-FFF2-40B4-BE49-F238E27FC236}">
                <a16:creationId xmlns:a16="http://schemas.microsoft.com/office/drawing/2014/main" id="{1FFB4C48-56D9-4852-A98E-205F6AEB107C}"/>
              </a:ext>
            </a:extLst>
          </p:cNvPr>
          <p:cNvCxnSpPr>
            <a:cxnSpLocks noChangeShapeType="1"/>
          </p:cNvCxnSpPr>
          <p:nvPr/>
        </p:nvCxnSpPr>
        <p:spPr bwMode="auto">
          <a:xfrm>
            <a:off x="9187910" y="1309965"/>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448" name="AutoShape 16">
            <a:extLst>
              <a:ext uri="{FF2B5EF4-FFF2-40B4-BE49-F238E27FC236}">
                <a16:creationId xmlns:a16="http://schemas.microsoft.com/office/drawing/2014/main" id="{ADC834E6-0F57-4428-B634-CF6DBBF3E299}"/>
              </a:ext>
            </a:extLst>
          </p:cNvPr>
          <p:cNvCxnSpPr>
            <a:cxnSpLocks noChangeShapeType="1"/>
          </p:cNvCxnSpPr>
          <p:nvPr/>
        </p:nvCxnSpPr>
        <p:spPr bwMode="auto">
          <a:xfrm>
            <a:off x="9027573" y="1290915"/>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1" name="Text Box 17">
            <a:extLst>
              <a:ext uri="{FF2B5EF4-FFF2-40B4-BE49-F238E27FC236}">
                <a16:creationId xmlns:a16="http://schemas.microsoft.com/office/drawing/2014/main" id="{D20574CA-869C-4210-8464-CC6064C0331B}"/>
              </a:ext>
            </a:extLst>
          </p:cNvPr>
          <p:cNvSpPr txBox="1">
            <a:spLocks noChangeArrowheads="1"/>
          </p:cNvSpPr>
          <p:nvPr/>
        </p:nvSpPr>
        <p:spPr bwMode="auto">
          <a:xfrm>
            <a:off x="8891048" y="814665"/>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18">
            <a:extLst>
              <a:ext uri="{FF2B5EF4-FFF2-40B4-BE49-F238E27FC236}">
                <a16:creationId xmlns:a16="http://schemas.microsoft.com/office/drawing/2014/main" id="{4A1C3E79-2A14-40F3-97EB-C8168C596B02}"/>
              </a:ext>
            </a:extLst>
          </p:cNvPr>
          <p:cNvSpPr txBox="1">
            <a:spLocks noChangeArrowheads="1"/>
          </p:cNvSpPr>
          <p:nvPr/>
        </p:nvSpPr>
        <p:spPr bwMode="auto">
          <a:xfrm>
            <a:off x="8959310" y="1767165"/>
            <a:ext cx="7429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Alliance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Demetrius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Pyrrhus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8451" name="AutoShape 19">
            <a:extLst>
              <a:ext uri="{FF2B5EF4-FFF2-40B4-BE49-F238E27FC236}">
                <a16:creationId xmlns:a16="http://schemas.microsoft.com/office/drawing/2014/main" id="{6DB09F24-2145-41CA-B921-5DF78E38A0EB}"/>
              </a:ext>
            </a:extLst>
          </p:cNvPr>
          <p:cNvCxnSpPr>
            <a:cxnSpLocks noChangeShapeType="1"/>
          </p:cNvCxnSpPr>
          <p:nvPr/>
        </p:nvCxnSpPr>
        <p:spPr bwMode="auto">
          <a:xfrm>
            <a:off x="10159460" y="1252815"/>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452" name="AutoShape 20">
            <a:extLst>
              <a:ext uri="{FF2B5EF4-FFF2-40B4-BE49-F238E27FC236}">
                <a16:creationId xmlns:a16="http://schemas.microsoft.com/office/drawing/2014/main" id="{29BCFB3D-8F5D-4E69-8C37-01AE7824DABB}"/>
              </a:ext>
            </a:extLst>
          </p:cNvPr>
          <p:cNvCxnSpPr>
            <a:cxnSpLocks noChangeShapeType="1"/>
          </p:cNvCxnSpPr>
          <p:nvPr/>
        </p:nvCxnSpPr>
        <p:spPr bwMode="auto">
          <a:xfrm>
            <a:off x="9999123" y="1233765"/>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3" name="Text Box 21">
            <a:extLst>
              <a:ext uri="{FF2B5EF4-FFF2-40B4-BE49-F238E27FC236}">
                <a16:creationId xmlns:a16="http://schemas.microsoft.com/office/drawing/2014/main" id="{E806247B-16EE-4C9B-9593-7CA259AA4493}"/>
              </a:ext>
            </a:extLst>
          </p:cNvPr>
          <p:cNvSpPr txBox="1">
            <a:spLocks noChangeArrowheads="1"/>
          </p:cNvSpPr>
          <p:nvPr/>
        </p:nvSpPr>
        <p:spPr bwMode="auto">
          <a:xfrm>
            <a:off x="9862598" y="757515"/>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22">
            <a:extLst>
              <a:ext uri="{FF2B5EF4-FFF2-40B4-BE49-F238E27FC236}">
                <a16:creationId xmlns:a16="http://schemas.microsoft.com/office/drawing/2014/main" id="{AD71696C-D02A-4B9C-9559-3BDC75449D97}"/>
              </a:ext>
            </a:extLst>
          </p:cNvPr>
          <p:cNvSpPr txBox="1">
            <a:spLocks noChangeArrowheads="1"/>
          </p:cNvSpPr>
          <p:nvPr/>
        </p:nvSpPr>
        <p:spPr bwMode="auto">
          <a:xfrm>
            <a:off x="9816560" y="1710015"/>
            <a:ext cx="971550" cy="154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Seleucus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Cassander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Lysimachus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allies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Vs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Antigonu</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Demetrius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a:t>
            </a:r>
            <a:r>
              <a:rPr kumimoji="0" lang="en-US" altLang="en-US" sz="1200" b="0" i="0" u="none" strike="noStrike" cap="none" normalizeH="0" baseline="0" noProof="1">
                <a:ln>
                  <a:noFill/>
                </a:ln>
                <a:solidFill>
                  <a:srgbClr val="000000"/>
                </a:solidFill>
                <a:effectLst/>
                <a:latin typeface="Arial Narrow" panose="020B0606020202030204" pitchFamily="34" charset="0"/>
              </a:rPr>
              <a:t>→</a:t>
            </a:r>
            <a:r>
              <a:rPr kumimoji="0" lang="en-US" altLang="en-US" sz="1200" b="0" i="0" u="none" strike="noStrike" cap="none" normalizeH="0" baseline="0">
                <a:ln>
                  <a:noFill/>
                </a:ln>
                <a:solidFill>
                  <a:srgbClr val="000000"/>
                </a:solidFill>
                <a:effectLst/>
                <a:latin typeface="Arial Narrow" panose="020B0606020202030204" pitchFamily="34" charset="0"/>
              </a:rPr>
              <a:t>  Pyrrhus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Box 34">
            <a:extLst>
              <a:ext uri="{FF2B5EF4-FFF2-40B4-BE49-F238E27FC236}">
                <a16:creationId xmlns:a16="http://schemas.microsoft.com/office/drawing/2014/main" id="{DB674A51-EC94-4325-856A-400C92A68C6B}"/>
              </a:ext>
            </a:extLst>
          </p:cNvPr>
          <p:cNvSpPr txBox="1"/>
          <p:nvPr/>
        </p:nvSpPr>
        <p:spPr>
          <a:xfrm>
            <a:off x="878612" y="3722111"/>
            <a:ext cx="10494626" cy="2308324"/>
          </a:xfrm>
          <a:prstGeom prst="rect">
            <a:avLst/>
          </a:prstGeom>
          <a:noFill/>
        </p:spPr>
        <p:txBody>
          <a:bodyPr wrap="square" rtlCol="0">
            <a:spAutoFit/>
          </a:bodyPr>
          <a:lstStyle/>
          <a:p>
            <a:r>
              <a:rPr lang="en-US" sz="1600" dirty="0" err="1">
                <a:latin typeface="Arial Narrow" panose="020B0606020202030204" pitchFamily="34" charset="0"/>
              </a:rPr>
              <a:t>Antigonus</a:t>
            </a:r>
            <a:r>
              <a:rPr lang="en-US" sz="1600" dirty="0">
                <a:latin typeface="Arial Narrow" panose="020B0606020202030204" pitchFamily="34" charset="0"/>
              </a:rPr>
              <a:t> is defeated and killed. </a:t>
            </a:r>
            <a:r>
              <a:rPr lang="en-US" sz="1600" dirty="0" err="1">
                <a:latin typeface="Arial Narrow" panose="020B0606020202030204" pitchFamily="34" charset="0"/>
              </a:rPr>
              <a:t>Seleucus</a:t>
            </a:r>
            <a:r>
              <a:rPr lang="en-US" sz="1600" dirty="0">
                <a:latin typeface="Arial Narrow" panose="020B0606020202030204" pitchFamily="34" charset="0"/>
              </a:rPr>
              <a:t> comes to this battle, he’s returning from his eastern campaign. If you have read into the history of </a:t>
            </a:r>
            <a:r>
              <a:rPr lang="en-US" sz="1600" dirty="0" err="1">
                <a:latin typeface="Arial Narrow" panose="020B0606020202030204" pitchFamily="34" charset="0"/>
              </a:rPr>
              <a:t>Seleucus</a:t>
            </a:r>
            <a:r>
              <a:rPr lang="en-US" sz="1600" dirty="0">
                <a:latin typeface="Arial Narrow" panose="020B0606020202030204" pitchFamily="34" charset="0"/>
              </a:rPr>
              <a:t>, he went into the east, he was extremely successful, and because he went into an alliance with an eastern king, he returns at the battle of </a:t>
            </a:r>
            <a:r>
              <a:rPr lang="en-US" sz="1600" dirty="0" err="1">
                <a:latin typeface="Arial Narrow" panose="020B0606020202030204" pitchFamily="34" charset="0"/>
              </a:rPr>
              <a:t>Ipsus</a:t>
            </a:r>
            <a:r>
              <a:rPr lang="en-US" sz="1600" dirty="0">
                <a:latin typeface="Arial Narrow" panose="020B0606020202030204" pitchFamily="34" charset="0"/>
              </a:rPr>
              <a:t> with 400 or 500 war elephants. We don’t know the exact number but it was immense. It is these war elephants that decide the course of this battle. </a:t>
            </a:r>
          </a:p>
          <a:p>
            <a:r>
              <a:rPr lang="en-US" sz="1600" dirty="0">
                <a:latin typeface="Arial Narrow" panose="020B0606020202030204" pitchFamily="34" charset="0"/>
              </a:rPr>
              <a:t> </a:t>
            </a:r>
          </a:p>
          <a:p>
            <a:r>
              <a:rPr lang="en-US" sz="1600" dirty="0">
                <a:latin typeface="Arial Narrow" panose="020B0606020202030204" pitchFamily="34" charset="0"/>
              </a:rPr>
              <a:t>These three, </a:t>
            </a:r>
            <a:r>
              <a:rPr lang="en-US" sz="1600" dirty="0" err="1">
                <a:latin typeface="Arial Narrow" panose="020B0606020202030204" pitchFamily="34" charset="0"/>
              </a:rPr>
              <a:t>Seleucus</a:t>
            </a:r>
            <a:r>
              <a:rPr lang="en-US" sz="1600" dirty="0">
                <a:latin typeface="Arial Narrow" panose="020B0606020202030204" pitchFamily="34" charset="0"/>
              </a:rPr>
              <a:t>, </a:t>
            </a:r>
            <a:r>
              <a:rPr lang="en-US" sz="1600" dirty="0" err="1">
                <a:latin typeface="Arial Narrow" panose="020B0606020202030204" pitchFamily="34" charset="0"/>
              </a:rPr>
              <a:t>Cassander</a:t>
            </a:r>
            <a:r>
              <a:rPr lang="en-US" sz="1600" dirty="0">
                <a:latin typeface="Arial Narrow" panose="020B0606020202030204" pitchFamily="34" charset="0"/>
              </a:rPr>
              <a:t>, Lysimachus, draw out against </a:t>
            </a:r>
            <a:r>
              <a:rPr lang="en-US" sz="1600" dirty="0" err="1">
                <a:latin typeface="Arial Narrow" panose="020B0606020202030204" pitchFamily="34" charset="0"/>
              </a:rPr>
              <a:t>Antigonus</a:t>
            </a:r>
            <a:r>
              <a:rPr lang="en-US" sz="1600" dirty="0">
                <a:latin typeface="Arial Narrow" panose="020B0606020202030204" pitchFamily="34" charset="0"/>
              </a:rPr>
              <a:t> and Demetrius, and what </a:t>
            </a:r>
            <a:r>
              <a:rPr lang="en-US" sz="1600" dirty="0" err="1">
                <a:latin typeface="Arial Narrow" panose="020B0606020202030204" pitchFamily="34" charset="0"/>
              </a:rPr>
              <a:t>Seleucus</a:t>
            </a:r>
            <a:r>
              <a:rPr lang="en-US" sz="1600" dirty="0">
                <a:latin typeface="Arial Narrow" panose="020B0606020202030204" pitchFamily="34" charset="0"/>
              </a:rPr>
              <a:t> is able to do, is drive his elephants between them. </a:t>
            </a:r>
            <a:r>
              <a:rPr lang="en-US" sz="1600" dirty="0" err="1">
                <a:latin typeface="Arial Narrow" panose="020B0606020202030204" pitchFamily="34" charset="0"/>
              </a:rPr>
              <a:t>Antigonus</a:t>
            </a:r>
            <a:r>
              <a:rPr lang="en-US" sz="1600" dirty="0">
                <a:latin typeface="Arial Narrow" panose="020B0606020202030204" pitchFamily="34" charset="0"/>
              </a:rPr>
              <a:t> is isolated, and killed. Demetrius becomes king of that empire, most of it is lost to these three (</a:t>
            </a:r>
            <a:r>
              <a:rPr lang="en-US" sz="1600" dirty="0" err="1">
                <a:latin typeface="Arial Narrow" panose="020B0606020202030204" pitchFamily="34" charset="0"/>
              </a:rPr>
              <a:t>Seleucus</a:t>
            </a:r>
            <a:r>
              <a:rPr lang="en-US" sz="1600" dirty="0">
                <a:latin typeface="Arial Narrow" panose="020B0606020202030204" pitchFamily="34" charset="0"/>
              </a:rPr>
              <a:t>, </a:t>
            </a:r>
            <a:r>
              <a:rPr lang="en-US" sz="1600" dirty="0" err="1">
                <a:latin typeface="Arial Narrow" panose="020B0606020202030204" pitchFamily="34" charset="0"/>
              </a:rPr>
              <a:t>Cassander</a:t>
            </a:r>
            <a:r>
              <a:rPr lang="en-US" sz="1600" dirty="0">
                <a:latin typeface="Arial Narrow" panose="020B0606020202030204" pitchFamily="34" charset="0"/>
              </a:rPr>
              <a:t>, Lysimachus), but he has his own navy and land. He (Demetrius) flees but begins to rebuild. </a:t>
            </a:r>
          </a:p>
          <a:p>
            <a:r>
              <a:rPr lang="en-US" sz="1600" dirty="0">
                <a:latin typeface="Arial Narrow" panose="020B0606020202030204" pitchFamily="34" charset="0"/>
              </a:rPr>
              <a:t> </a:t>
            </a:r>
          </a:p>
        </p:txBody>
      </p:sp>
      <p:cxnSp>
        <p:nvCxnSpPr>
          <p:cNvPr id="37" name="Straight Connector 36">
            <a:extLst>
              <a:ext uri="{FF2B5EF4-FFF2-40B4-BE49-F238E27FC236}">
                <a16:creationId xmlns:a16="http://schemas.microsoft.com/office/drawing/2014/main" id="{3375F555-2A86-4127-AFFF-C7FC590B52F5}"/>
              </a:ext>
            </a:extLst>
          </p:cNvPr>
          <p:cNvCxnSpPr/>
          <p:nvPr/>
        </p:nvCxnSpPr>
        <p:spPr>
          <a:xfrm>
            <a:off x="2382154" y="2110065"/>
            <a:ext cx="666750" cy="2625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9929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D7FB2E-3048-43D6-9C90-A2D5A0F783BF}"/>
              </a:ext>
            </a:extLst>
          </p:cNvPr>
          <p:cNvSpPr>
            <a:spLocks noGrp="1"/>
          </p:cNvSpPr>
          <p:nvPr>
            <p:ph type="sldNum" sz="quarter" idx="12"/>
          </p:nvPr>
        </p:nvSpPr>
        <p:spPr/>
        <p:txBody>
          <a:bodyPr/>
          <a:lstStyle/>
          <a:p>
            <a:fld id="{1E1B8BD3-EEEF-4896-BEE3-06C250004F3C}" type="slidenum">
              <a:rPr lang="en-US" smtClean="0"/>
              <a:pPr/>
              <a:t>3</a:t>
            </a:fld>
            <a:endParaRPr lang="en-US" dirty="0"/>
          </a:p>
        </p:txBody>
      </p:sp>
      <p:pic>
        <p:nvPicPr>
          <p:cNvPr id="91" name="Picture 2">
            <a:extLst>
              <a:ext uri="{FF2B5EF4-FFF2-40B4-BE49-F238E27FC236}">
                <a16:creationId xmlns:a16="http://schemas.microsoft.com/office/drawing/2014/main" id="{3B441527-15C4-4770-9C36-B0EA558FBC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2917" y="508540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92" name="Text Box 3">
            <a:extLst>
              <a:ext uri="{FF2B5EF4-FFF2-40B4-BE49-F238E27FC236}">
                <a16:creationId xmlns:a16="http://schemas.microsoft.com/office/drawing/2014/main" id="{99E21B35-B430-4699-ABFE-E300A66EBF4F}"/>
              </a:ext>
            </a:extLst>
          </p:cNvPr>
          <p:cNvSpPr txBox="1">
            <a:spLocks noChangeArrowheads="1"/>
          </p:cNvSpPr>
          <p:nvPr/>
        </p:nvSpPr>
        <p:spPr bwMode="auto">
          <a:xfrm>
            <a:off x="447529" y="1142052"/>
            <a:ext cx="6848475" cy="238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 name="AutoShape 4">
            <a:extLst>
              <a:ext uri="{FF2B5EF4-FFF2-40B4-BE49-F238E27FC236}">
                <a16:creationId xmlns:a16="http://schemas.microsoft.com/office/drawing/2014/main" id="{89375AD1-69FD-417B-880C-EA147D22EA3C}"/>
              </a:ext>
            </a:extLst>
          </p:cNvPr>
          <p:cNvCxnSpPr>
            <a:cxnSpLocks noChangeShapeType="1"/>
          </p:cNvCxnSpPr>
          <p:nvPr/>
        </p:nvCxnSpPr>
        <p:spPr bwMode="auto">
          <a:xfrm>
            <a:off x="1788967" y="2645415"/>
            <a:ext cx="4657725" cy="95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4" name="AutoShape 5">
            <a:extLst>
              <a:ext uri="{FF2B5EF4-FFF2-40B4-BE49-F238E27FC236}">
                <a16:creationId xmlns:a16="http://schemas.microsoft.com/office/drawing/2014/main" id="{BB38548B-E71A-4500-8006-1F0D350F0A9B}"/>
              </a:ext>
            </a:extLst>
          </p:cNvPr>
          <p:cNvCxnSpPr>
            <a:cxnSpLocks noChangeShapeType="1"/>
          </p:cNvCxnSpPr>
          <p:nvPr/>
        </p:nvCxnSpPr>
        <p:spPr bwMode="auto">
          <a:xfrm>
            <a:off x="1865167" y="2216790"/>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9" name="Text Box 6">
            <a:extLst>
              <a:ext uri="{FF2B5EF4-FFF2-40B4-BE49-F238E27FC236}">
                <a16:creationId xmlns:a16="http://schemas.microsoft.com/office/drawing/2014/main" id="{FD04A77D-90CE-4A31-AF3E-E4C9768F7807}"/>
              </a:ext>
            </a:extLst>
          </p:cNvPr>
          <p:cNvSpPr txBox="1">
            <a:spLocks noChangeArrowheads="1"/>
          </p:cNvSpPr>
          <p:nvPr/>
        </p:nvSpPr>
        <p:spPr bwMode="auto">
          <a:xfrm>
            <a:off x="499917" y="1208727"/>
            <a:ext cx="1068387" cy="547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Adramyttium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“Abide in death”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0" name="AutoShape 7">
            <a:extLst>
              <a:ext uri="{FF2B5EF4-FFF2-40B4-BE49-F238E27FC236}">
                <a16:creationId xmlns:a16="http://schemas.microsoft.com/office/drawing/2014/main" id="{EDBEADE7-8AE6-4C7B-A39F-B96158D70DFB}"/>
              </a:ext>
            </a:extLst>
          </p:cNvPr>
          <p:cNvCxnSpPr>
            <a:cxnSpLocks noChangeShapeType="1"/>
          </p:cNvCxnSpPr>
          <p:nvPr/>
        </p:nvCxnSpPr>
        <p:spPr bwMode="auto">
          <a:xfrm>
            <a:off x="1704829" y="2197740"/>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1" name="Text Box 8">
            <a:extLst>
              <a:ext uri="{FF2B5EF4-FFF2-40B4-BE49-F238E27FC236}">
                <a16:creationId xmlns:a16="http://schemas.microsoft.com/office/drawing/2014/main" id="{08CD4345-55AC-4CFC-93CE-9E909A18040F}"/>
              </a:ext>
            </a:extLst>
          </p:cNvPr>
          <p:cNvSpPr txBox="1">
            <a:spLocks noChangeArrowheads="1"/>
          </p:cNvSpPr>
          <p:nvPr/>
        </p:nvSpPr>
        <p:spPr bwMode="auto">
          <a:xfrm>
            <a:off x="1568304" y="1721490"/>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Ceasarea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9">
            <a:extLst>
              <a:ext uri="{FF2B5EF4-FFF2-40B4-BE49-F238E27FC236}">
                <a16:creationId xmlns:a16="http://schemas.microsoft.com/office/drawing/2014/main" id="{5F5A3DAA-BCD9-4F74-A71B-A2683BBB74CB}"/>
              </a:ext>
            </a:extLst>
          </p:cNvPr>
          <p:cNvSpPr txBox="1">
            <a:spLocks noChangeArrowheads="1"/>
          </p:cNvSpPr>
          <p:nvPr/>
        </p:nvSpPr>
        <p:spPr bwMode="auto">
          <a:xfrm>
            <a:off x="1582592" y="1151577"/>
            <a:ext cx="631825"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“cut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Text Box 10">
            <a:extLst>
              <a:ext uri="{FF2B5EF4-FFF2-40B4-BE49-F238E27FC236}">
                <a16:creationId xmlns:a16="http://schemas.microsoft.com/office/drawing/2014/main" id="{7AEF8B19-0E5C-4BBC-9BAD-C60411088B15}"/>
              </a:ext>
            </a:extLst>
          </p:cNvPr>
          <p:cNvSpPr txBox="1">
            <a:spLocks noChangeArrowheads="1"/>
          </p:cNvSpPr>
          <p:nvPr/>
        </p:nvSpPr>
        <p:spPr bwMode="auto">
          <a:xfrm>
            <a:off x="1187304" y="2693040"/>
            <a:ext cx="1150938"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Felix/Festus= 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(Reagan/Bush)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Agrippa  SDA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4" name="AutoShape 11">
            <a:extLst>
              <a:ext uri="{FF2B5EF4-FFF2-40B4-BE49-F238E27FC236}">
                <a16:creationId xmlns:a16="http://schemas.microsoft.com/office/drawing/2014/main" id="{1E386FBF-5383-4308-A222-53085DCC52B0}"/>
              </a:ext>
            </a:extLst>
          </p:cNvPr>
          <p:cNvCxnSpPr>
            <a:cxnSpLocks noChangeShapeType="1"/>
          </p:cNvCxnSpPr>
          <p:nvPr/>
        </p:nvCxnSpPr>
        <p:spPr bwMode="auto">
          <a:xfrm>
            <a:off x="3000229" y="2229490"/>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5" name="AutoShape 12">
            <a:extLst>
              <a:ext uri="{FF2B5EF4-FFF2-40B4-BE49-F238E27FC236}">
                <a16:creationId xmlns:a16="http://schemas.microsoft.com/office/drawing/2014/main" id="{280D9673-10A2-46E7-A5C2-C21FAFFA5995}"/>
              </a:ext>
            </a:extLst>
          </p:cNvPr>
          <p:cNvCxnSpPr>
            <a:cxnSpLocks noChangeShapeType="1"/>
          </p:cNvCxnSpPr>
          <p:nvPr/>
        </p:nvCxnSpPr>
        <p:spPr bwMode="auto">
          <a:xfrm>
            <a:off x="2841479" y="2212027"/>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6" name="Text Box 13">
            <a:extLst>
              <a:ext uri="{FF2B5EF4-FFF2-40B4-BE49-F238E27FC236}">
                <a16:creationId xmlns:a16="http://schemas.microsoft.com/office/drawing/2014/main" id="{657D5415-BCFF-4344-914B-61C96E0FAE32}"/>
              </a:ext>
            </a:extLst>
          </p:cNvPr>
          <p:cNvSpPr txBox="1">
            <a:spLocks noChangeArrowheads="1"/>
          </p:cNvSpPr>
          <p:nvPr/>
        </p:nvSpPr>
        <p:spPr bwMode="auto">
          <a:xfrm>
            <a:off x="2703367" y="1734190"/>
            <a:ext cx="633412"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Sidon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7" name="AutoShape 14">
            <a:extLst>
              <a:ext uri="{FF2B5EF4-FFF2-40B4-BE49-F238E27FC236}">
                <a16:creationId xmlns:a16="http://schemas.microsoft.com/office/drawing/2014/main" id="{AB193F9F-47CA-49DA-A8C4-35BBFC8C7B67}"/>
              </a:ext>
            </a:extLst>
          </p:cNvPr>
          <p:cNvCxnSpPr>
            <a:cxnSpLocks noChangeShapeType="1"/>
          </p:cNvCxnSpPr>
          <p:nvPr/>
        </p:nvCxnSpPr>
        <p:spPr bwMode="auto">
          <a:xfrm flipH="1">
            <a:off x="3105004" y="2281877"/>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8" name="AutoShape 15">
            <a:extLst>
              <a:ext uri="{FF2B5EF4-FFF2-40B4-BE49-F238E27FC236}">
                <a16:creationId xmlns:a16="http://schemas.microsoft.com/office/drawing/2014/main" id="{86F08BF1-C92E-46E0-8A15-1AA54352B11E}"/>
              </a:ext>
            </a:extLst>
          </p:cNvPr>
          <p:cNvCxnSpPr>
            <a:cxnSpLocks noChangeShapeType="1"/>
          </p:cNvCxnSpPr>
          <p:nvPr/>
        </p:nvCxnSpPr>
        <p:spPr bwMode="auto">
          <a:xfrm flipH="1">
            <a:off x="3055792" y="2245365"/>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9" name="AutoShape 16">
            <a:extLst>
              <a:ext uri="{FF2B5EF4-FFF2-40B4-BE49-F238E27FC236}">
                <a16:creationId xmlns:a16="http://schemas.microsoft.com/office/drawing/2014/main" id="{931005E1-AA41-43E4-BA50-E6DB198170AD}"/>
              </a:ext>
            </a:extLst>
          </p:cNvPr>
          <p:cNvCxnSpPr>
            <a:cxnSpLocks noChangeShapeType="1"/>
          </p:cNvCxnSpPr>
          <p:nvPr/>
        </p:nvCxnSpPr>
        <p:spPr bwMode="auto">
          <a:xfrm flipH="1">
            <a:off x="3339954" y="2364427"/>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0" name="AutoShape 17">
            <a:extLst>
              <a:ext uri="{FF2B5EF4-FFF2-40B4-BE49-F238E27FC236}">
                <a16:creationId xmlns:a16="http://schemas.microsoft.com/office/drawing/2014/main" id="{AD1100CC-71D0-4901-BCFE-E7DBEBA9331B}"/>
              </a:ext>
            </a:extLst>
          </p:cNvPr>
          <p:cNvCxnSpPr>
            <a:cxnSpLocks noChangeShapeType="1"/>
          </p:cNvCxnSpPr>
          <p:nvPr/>
        </p:nvCxnSpPr>
        <p:spPr bwMode="auto">
          <a:xfrm flipH="1">
            <a:off x="3076429" y="2510477"/>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1" name="AutoShape 18">
            <a:extLst>
              <a:ext uri="{FF2B5EF4-FFF2-40B4-BE49-F238E27FC236}">
                <a16:creationId xmlns:a16="http://schemas.microsoft.com/office/drawing/2014/main" id="{44BEDEBC-DA73-4F54-B44B-F0AC34DB6BE2}"/>
              </a:ext>
            </a:extLst>
          </p:cNvPr>
          <p:cNvCxnSpPr>
            <a:cxnSpLocks noChangeShapeType="1"/>
          </p:cNvCxnSpPr>
          <p:nvPr/>
        </p:nvCxnSpPr>
        <p:spPr bwMode="auto">
          <a:xfrm flipH="1">
            <a:off x="3066904" y="2396177"/>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2" name="AutoShape 19">
            <a:extLst>
              <a:ext uri="{FF2B5EF4-FFF2-40B4-BE49-F238E27FC236}">
                <a16:creationId xmlns:a16="http://schemas.microsoft.com/office/drawing/2014/main" id="{55C1CA84-44D4-42A9-A8A9-BA8824DDBE11}"/>
              </a:ext>
            </a:extLst>
          </p:cNvPr>
          <p:cNvCxnSpPr>
            <a:cxnSpLocks noChangeShapeType="1"/>
          </p:cNvCxnSpPr>
          <p:nvPr/>
        </p:nvCxnSpPr>
        <p:spPr bwMode="auto">
          <a:xfrm flipH="1">
            <a:off x="3339954" y="2173927"/>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3" name="AutoShape 20">
            <a:extLst>
              <a:ext uri="{FF2B5EF4-FFF2-40B4-BE49-F238E27FC236}">
                <a16:creationId xmlns:a16="http://schemas.microsoft.com/office/drawing/2014/main" id="{FDB719B2-DEB7-425B-A547-14FF6C9836C0}"/>
              </a:ext>
            </a:extLst>
          </p:cNvPr>
          <p:cNvCxnSpPr>
            <a:cxnSpLocks noChangeShapeType="1"/>
          </p:cNvCxnSpPr>
          <p:nvPr/>
        </p:nvCxnSpPr>
        <p:spPr bwMode="auto">
          <a:xfrm flipH="1">
            <a:off x="3279629" y="2462852"/>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4" name="AutoShape 21">
            <a:extLst>
              <a:ext uri="{FF2B5EF4-FFF2-40B4-BE49-F238E27FC236}">
                <a16:creationId xmlns:a16="http://schemas.microsoft.com/office/drawing/2014/main" id="{2C61B242-E4AC-4B6A-8558-CAF9066466C7}"/>
              </a:ext>
            </a:extLst>
          </p:cNvPr>
          <p:cNvCxnSpPr>
            <a:cxnSpLocks noChangeShapeType="1"/>
          </p:cNvCxnSpPr>
          <p:nvPr/>
        </p:nvCxnSpPr>
        <p:spPr bwMode="auto">
          <a:xfrm flipH="1">
            <a:off x="3251054" y="2388240"/>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5" name="AutoShape 22">
            <a:extLst>
              <a:ext uri="{FF2B5EF4-FFF2-40B4-BE49-F238E27FC236}">
                <a16:creationId xmlns:a16="http://schemas.microsoft.com/office/drawing/2014/main" id="{15BE46A6-3594-4D8A-AAF0-1012E22F86F9}"/>
              </a:ext>
            </a:extLst>
          </p:cNvPr>
          <p:cNvCxnSpPr>
            <a:cxnSpLocks noChangeShapeType="1"/>
          </p:cNvCxnSpPr>
          <p:nvPr/>
        </p:nvCxnSpPr>
        <p:spPr bwMode="auto">
          <a:xfrm flipH="1">
            <a:off x="3222479" y="2272352"/>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6" name="AutoShape 23">
            <a:extLst>
              <a:ext uri="{FF2B5EF4-FFF2-40B4-BE49-F238E27FC236}">
                <a16:creationId xmlns:a16="http://schemas.microsoft.com/office/drawing/2014/main" id="{B3267575-C521-4E83-A8AB-7E702010A6B1}"/>
              </a:ext>
            </a:extLst>
          </p:cNvPr>
          <p:cNvCxnSpPr>
            <a:cxnSpLocks noChangeShapeType="1"/>
          </p:cNvCxnSpPr>
          <p:nvPr/>
        </p:nvCxnSpPr>
        <p:spPr bwMode="auto">
          <a:xfrm flipH="1">
            <a:off x="3174854" y="2462852"/>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7" name="Text Box 24">
            <a:extLst>
              <a:ext uri="{FF2B5EF4-FFF2-40B4-BE49-F238E27FC236}">
                <a16:creationId xmlns:a16="http://schemas.microsoft.com/office/drawing/2014/main" id="{F67DD111-936D-4C1A-A5DC-558EED2DD3E8}"/>
              </a:ext>
            </a:extLst>
          </p:cNvPr>
          <p:cNvSpPr txBox="1">
            <a:spLocks noChangeArrowheads="1"/>
          </p:cNvSpPr>
          <p:nvPr/>
        </p:nvSpPr>
        <p:spPr bwMode="auto">
          <a:xfrm>
            <a:off x="1831829" y="2396177"/>
            <a:ext cx="300038" cy="249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Text Box 25">
            <a:extLst>
              <a:ext uri="{FF2B5EF4-FFF2-40B4-BE49-F238E27FC236}">
                <a16:creationId xmlns:a16="http://schemas.microsoft.com/office/drawing/2014/main" id="{B3C82E93-C7BD-4136-8EC5-73E36203F890}"/>
              </a:ext>
            </a:extLst>
          </p:cNvPr>
          <p:cNvSpPr txBox="1">
            <a:spLocks noChangeArrowheads="1"/>
          </p:cNvSpPr>
          <p:nvPr/>
        </p:nvSpPr>
        <p:spPr bwMode="auto">
          <a:xfrm>
            <a:off x="2974829" y="2615252"/>
            <a:ext cx="300038"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19" name="AutoShape 26">
            <a:extLst>
              <a:ext uri="{FF2B5EF4-FFF2-40B4-BE49-F238E27FC236}">
                <a16:creationId xmlns:a16="http://schemas.microsoft.com/office/drawing/2014/main" id="{F5DC64EE-E37C-4EA3-B940-3B99EED8DCA6}"/>
              </a:ext>
            </a:extLst>
          </p:cNvPr>
          <p:cNvCxnSpPr>
            <a:cxnSpLocks noChangeShapeType="1"/>
          </p:cNvCxnSpPr>
          <p:nvPr/>
        </p:nvCxnSpPr>
        <p:spPr bwMode="auto">
          <a:xfrm>
            <a:off x="4163867" y="2216790"/>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0" name="AutoShape 27">
            <a:extLst>
              <a:ext uri="{FF2B5EF4-FFF2-40B4-BE49-F238E27FC236}">
                <a16:creationId xmlns:a16="http://schemas.microsoft.com/office/drawing/2014/main" id="{83E64E72-DD54-460F-BC17-D3A990C276DB}"/>
              </a:ext>
            </a:extLst>
          </p:cNvPr>
          <p:cNvCxnSpPr>
            <a:cxnSpLocks noChangeShapeType="1"/>
          </p:cNvCxnSpPr>
          <p:nvPr/>
        </p:nvCxnSpPr>
        <p:spPr bwMode="auto">
          <a:xfrm>
            <a:off x="4005117" y="2197740"/>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1" name="Text Box 28">
            <a:extLst>
              <a:ext uri="{FF2B5EF4-FFF2-40B4-BE49-F238E27FC236}">
                <a16:creationId xmlns:a16="http://schemas.microsoft.com/office/drawing/2014/main" id="{89B2DC5A-65E1-478D-BBEB-FEE516681C8E}"/>
              </a:ext>
            </a:extLst>
          </p:cNvPr>
          <p:cNvSpPr txBox="1">
            <a:spLocks noChangeArrowheads="1"/>
          </p:cNvSpPr>
          <p:nvPr/>
        </p:nvSpPr>
        <p:spPr bwMode="auto">
          <a:xfrm>
            <a:off x="3867004" y="1529402"/>
            <a:ext cx="633413" cy="706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Cypress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Text Box 29">
            <a:extLst>
              <a:ext uri="{FF2B5EF4-FFF2-40B4-BE49-F238E27FC236}">
                <a16:creationId xmlns:a16="http://schemas.microsoft.com/office/drawing/2014/main" id="{D6D2870D-12F5-4AA5-B70F-054FA60E393A}"/>
              </a:ext>
            </a:extLst>
          </p:cNvPr>
          <p:cNvSpPr txBox="1">
            <a:spLocks noChangeArrowheads="1"/>
          </p:cNvSpPr>
          <p:nvPr/>
        </p:nvSpPr>
        <p:spPr bwMode="auto">
          <a:xfrm>
            <a:off x="4094017" y="2681927"/>
            <a:ext cx="300037"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3" name="AutoShape 30">
            <a:extLst>
              <a:ext uri="{FF2B5EF4-FFF2-40B4-BE49-F238E27FC236}">
                <a16:creationId xmlns:a16="http://schemas.microsoft.com/office/drawing/2014/main" id="{55D72971-CE80-4FCC-B602-DC9404583221}"/>
              </a:ext>
            </a:extLst>
          </p:cNvPr>
          <p:cNvCxnSpPr>
            <a:cxnSpLocks noChangeShapeType="1"/>
          </p:cNvCxnSpPr>
          <p:nvPr/>
        </p:nvCxnSpPr>
        <p:spPr bwMode="auto">
          <a:xfrm>
            <a:off x="6291117" y="2235840"/>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4" name="AutoShape 31">
            <a:extLst>
              <a:ext uri="{FF2B5EF4-FFF2-40B4-BE49-F238E27FC236}">
                <a16:creationId xmlns:a16="http://schemas.microsoft.com/office/drawing/2014/main" id="{D05DF1E7-CE58-435A-8854-C030DC2C1034}"/>
              </a:ext>
            </a:extLst>
          </p:cNvPr>
          <p:cNvCxnSpPr>
            <a:cxnSpLocks noChangeShapeType="1"/>
          </p:cNvCxnSpPr>
          <p:nvPr/>
        </p:nvCxnSpPr>
        <p:spPr bwMode="auto">
          <a:xfrm>
            <a:off x="6132367" y="2216790"/>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5" name="Text Box 32">
            <a:extLst>
              <a:ext uri="{FF2B5EF4-FFF2-40B4-BE49-F238E27FC236}">
                <a16:creationId xmlns:a16="http://schemas.microsoft.com/office/drawing/2014/main" id="{833B1A41-20CA-485C-997E-5C26826469CE}"/>
              </a:ext>
            </a:extLst>
          </p:cNvPr>
          <p:cNvSpPr txBox="1">
            <a:spLocks noChangeArrowheads="1"/>
          </p:cNvSpPr>
          <p:nvPr/>
        </p:nvSpPr>
        <p:spPr bwMode="auto">
          <a:xfrm>
            <a:off x="5994254" y="1586552"/>
            <a:ext cx="633413" cy="668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Lycia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Text Box 33">
            <a:extLst>
              <a:ext uri="{FF2B5EF4-FFF2-40B4-BE49-F238E27FC236}">
                <a16:creationId xmlns:a16="http://schemas.microsoft.com/office/drawing/2014/main" id="{4390FDAB-92B9-416C-9DA0-161E6E77576D}"/>
              </a:ext>
            </a:extLst>
          </p:cNvPr>
          <p:cNvSpPr txBox="1">
            <a:spLocks noChangeArrowheads="1"/>
          </p:cNvSpPr>
          <p:nvPr/>
        </p:nvSpPr>
        <p:spPr bwMode="auto">
          <a:xfrm>
            <a:off x="4240067" y="2243777"/>
            <a:ext cx="58737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Cilicia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Pamphylia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Text Box 34">
            <a:extLst>
              <a:ext uri="{FF2B5EF4-FFF2-40B4-BE49-F238E27FC236}">
                <a16:creationId xmlns:a16="http://schemas.microsoft.com/office/drawing/2014/main" id="{33D6F1FF-6711-4D87-B366-031D2BA8CD69}"/>
              </a:ext>
            </a:extLst>
          </p:cNvPr>
          <p:cNvSpPr txBox="1">
            <a:spLocks noChangeArrowheads="1"/>
          </p:cNvSpPr>
          <p:nvPr/>
        </p:nvSpPr>
        <p:spPr bwMode="auto">
          <a:xfrm>
            <a:off x="3868592" y="1186502"/>
            <a:ext cx="6286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  FP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Text Box 35">
            <a:extLst>
              <a:ext uri="{FF2B5EF4-FFF2-40B4-BE49-F238E27FC236}">
                <a16:creationId xmlns:a16="http://schemas.microsoft.com/office/drawing/2014/main" id="{6C03D290-822F-4422-9A0C-5F83804F60DE}"/>
              </a:ext>
            </a:extLst>
          </p:cNvPr>
          <p:cNvSpPr txBox="1">
            <a:spLocks noChangeArrowheads="1"/>
          </p:cNvSpPr>
          <p:nvPr/>
        </p:nvSpPr>
        <p:spPr bwMode="auto">
          <a:xfrm>
            <a:off x="5244954" y="1929452"/>
            <a:ext cx="733425" cy="695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Overturn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 nation made up of every tribe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Line 36">
            <a:extLst>
              <a:ext uri="{FF2B5EF4-FFF2-40B4-BE49-F238E27FC236}">
                <a16:creationId xmlns:a16="http://schemas.microsoft.com/office/drawing/2014/main" id="{A721C715-B308-4819-941E-CE0DDFAA7807}"/>
              </a:ext>
            </a:extLst>
          </p:cNvPr>
          <p:cNvSpPr>
            <a:spLocks noChangeShapeType="1"/>
          </p:cNvSpPr>
          <p:nvPr/>
        </p:nvSpPr>
        <p:spPr bwMode="auto">
          <a:xfrm flipV="1">
            <a:off x="4476604" y="2107252"/>
            <a:ext cx="685800" cy="1143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37">
            <a:extLst>
              <a:ext uri="{FF2B5EF4-FFF2-40B4-BE49-F238E27FC236}">
                <a16:creationId xmlns:a16="http://schemas.microsoft.com/office/drawing/2014/main" id="{BBA93A61-DF65-4DD0-9E92-7FAE55EBE960}"/>
              </a:ext>
            </a:extLst>
          </p:cNvPr>
          <p:cNvSpPr>
            <a:spLocks noChangeShapeType="1"/>
          </p:cNvSpPr>
          <p:nvPr/>
        </p:nvSpPr>
        <p:spPr bwMode="auto">
          <a:xfrm flipV="1">
            <a:off x="4721079" y="2367602"/>
            <a:ext cx="428625" cy="5715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31" name="AutoShape 38">
            <a:extLst>
              <a:ext uri="{FF2B5EF4-FFF2-40B4-BE49-F238E27FC236}">
                <a16:creationId xmlns:a16="http://schemas.microsoft.com/office/drawing/2014/main" id="{11A96DEB-687E-4F56-88D0-DE139D5F8EE0}"/>
              </a:ext>
            </a:extLst>
          </p:cNvPr>
          <p:cNvCxnSpPr>
            <a:cxnSpLocks noChangeShapeType="1"/>
          </p:cNvCxnSpPr>
          <p:nvPr/>
        </p:nvCxnSpPr>
        <p:spPr bwMode="auto">
          <a:xfrm>
            <a:off x="4259117" y="2710502"/>
            <a:ext cx="1971675" cy="30480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2" name="AutoShape 39">
            <a:extLst>
              <a:ext uri="{FF2B5EF4-FFF2-40B4-BE49-F238E27FC236}">
                <a16:creationId xmlns:a16="http://schemas.microsoft.com/office/drawing/2014/main" id="{75A8E3B8-B3F0-4548-9E04-22989C7D2193}"/>
              </a:ext>
            </a:extLst>
          </p:cNvPr>
          <p:cNvCxnSpPr>
            <a:cxnSpLocks noChangeShapeType="1"/>
          </p:cNvCxnSpPr>
          <p:nvPr/>
        </p:nvCxnSpPr>
        <p:spPr bwMode="auto">
          <a:xfrm flipV="1">
            <a:off x="4268642" y="2729552"/>
            <a:ext cx="1990725" cy="409575"/>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3" name="Text Box 40">
            <a:extLst>
              <a:ext uri="{FF2B5EF4-FFF2-40B4-BE49-F238E27FC236}">
                <a16:creationId xmlns:a16="http://schemas.microsoft.com/office/drawing/2014/main" id="{B575BB72-5E5E-409D-BC0B-E34B7F103903}"/>
              </a:ext>
            </a:extLst>
          </p:cNvPr>
          <p:cNvSpPr txBox="1">
            <a:spLocks noChangeArrowheads="1"/>
          </p:cNvSpPr>
          <p:nvPr/>
        </p:nvSpPr>
        <p:spPr bwMode="auto">
          <a:xfrm>
            <a:off x="5868842" y="2739077"/>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34" name="AutoShape 41">
            <a:extLst>
              <a:ext uri="{FF2B5EF4-FFF2-40B4-BE49-F238E27FC236}">
                <a16:creationId xmlns:a16="http://schemas.microsoft.com/office/drawing/2014/main" id="{05BE61F5-DA75-499D-8122-18306A2154AD}"/>
              </a:ext>
            </a:extLst>
          </p:cNvPr>
          <p:cNvCxnSpPr>
            <a:cxnSpLocks noChangeShapeType="1"/>
          </p:cNvCxnSpPr>
          <p:nvPr/>
        </p:nvCxnSpPr>
        <p:spPr bwMode="auto">
          <a:xfrm>
            <a:off x="6287942" y="2672402"/>
            <a:ext cx="9525" cy="428625"/>
          </a:xfrm>
          <a:prstGeom prst="straightConnector1">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5" name="Text Box 42">
            <a:extLst>
              <a:ext uri="{FF2B5EF4-FFF2-40B4-BE49-F238E27FC236}">
                <a16:creationId xmlns:a16="http://schemas.microsoft.com/office/drawing/2014/main" id="{924B6735-0D6A-4D0A-AE41-9FC4D74E7DE7}"/>
              </a:ext>
            </a:extLst>
          </p:cNvPr>
          <p:cNvSpPr txBox="1">
            <a:spLocks noChangeArrowheads="1"/>
          </p:cNvSpPr>
          <p:nvPr/>
        </p:nvSpPr>
        <p:spPr bwMode="auto">
          <a:xfrm>
            <a:off x="6373667" y="2729552"/>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Text Box 43">
            <a:extLst>
              <a:ext uri="{FF2B5EF4-FFF2-40B4-BE49-F238E27FC236}">
                <a16:creationId xmlns:a16="http://schemas.microsoft.com/office/drawing/2014/main" id="{C960A032-F780-415C-9308-DBBEEC2BB16F}"/>
              </a:ext>
            </a:extLst>
          </p:cNvPr>
          <p:cNvSpPr txBox="1">
            <a:spLocks noChangeArrowheads="1"/>
          </p:cNvSpPr>
          <p:nvPr/>
        </p:nvSpPr>
        <p:spPr bwMode="auto">
          <a:xfrm>
            <a:off x="2817667" y="2901002"/>
            <a:ext cx="633412"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refreshing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Text Box 44">
            <a:extLst>
              <a:ext uri="{FF2B5EF4-FFF2-40B4-BE49-F238E27FC236}">
                <a16:creationId xmlns:a16="http://schemas.microsoft.com/office/drawing/2014/main" id="{FCD02844-4E6C-4DE0-B8FB-FFE2D9AD9DA3}"/>
              </a:ext>
            </a:extLst>
          </p:cNvPr>
          <p:cNvSpPr txBox="1">
            <a:spLocks noChangeArrowheads="1"/>
          </p:cNvSpPr>
          <p:nvPr/>
        </p:nvSpPr>
        <p:spPr bwMode="auto">
          <a:xfrm>
            <a:off x="6627667" y="1337315"/>
            <a:ext cx="698500" cy="706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Bitterness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Extracting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bright white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Text Box 45">
            <a:extLst>
              <a:ext uri="{FF2B5EF4-FFF2-40B4-BE49-F238E27FC236}">
                <a16:creationId xmlns:a16="http://schemas.microsoft.com/office/drawing/2014/main" id="{B56A66BF-5C64-47C1-A23D-943B7BAA0DA4}"/>
              </a:ext>
            </a:extLst>
          </p:cNvPr>
          <p:cNvSpPr txBox="1">
            <a:spLocks noChangeArrowheads="1"/>
          </p:cNvSpPr>
          <p:nvPr/>
        </p:nvSpPr>
        <p:spPr bwMode="auto">
          <a:xfrm>
            <a:off x="6884842" y="2285052"/>
            <a:ext cx="44132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Argos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39" name="AutoShape 46">
            <a:extLst>
              <a:ext uri="{FF2B5EF4-FFF2-40B4-BE49-F238E27FC236}">
                <a16:creationId xmlns:a16="http://schemas.microsoft.com/office/drawing/2014/main" id="{245F66FC-2460-4D60-A261-D6C2BAB8FABB}"/>
              </a:ext>
            </a:extLst>
          </p:cNvPr>
          <p:cNvCxnSpPr>
            <a:cxnSpLocks noChangeShapeType="1"/>
          </p:cNvCxnSpPr>
          <p:nvPr/>
        </p:nvCxnSpPr>
        <p:spPr bwMode="auto">
          <a:xfrm>
            <a:off x="3287567" y="2834327"/>
            <a:ext cx="619125" cy="781050"/>
          </a:xfrm>
          <a:prstGeom prst="straightConnector1">
            <a:avLst/>
          </a:prstGeom>
          <a:noFill/>
          <a:ln w="25400" algn="ctr">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0" name="Text Box 47">
            <a:extLst>
              <a:ext uri="{FF2B5EF4-FFF2-40B4-BE49-F238E27FC236}">
                <a16:creationId xmlns:a16="http://schemas.microsoft.com/office/drawing/2014/main" id="{D710F76A-F06F-455C-B485-5605890070F6}"/>
              </a:ext>
            </a:extLst>
          </p:cNvPr>
          <p:cNvSpPr txBox="1">
            <a:spLocks noChangeArrowheads="1"/>
          </p:cNvSpPr>
          <p:nvPr/>
        </p:nvSpPr>
        <p:spPr bwMode="auto">
          <a:xfrm>
            <a:off x="444354" y="3529652"/>
            <a:ext cx="6848475" cy="238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41" name="AutoShape 48">
            <a:extLst>
              <a:ext uri="{FF2B5EF4-FFF2-40B4-BE49-F238E27FC236}">
                <a16:creationId xmlns:a16="http://schemas.microsoft.com/office/drawing/2014/main" id="{FA59F9E0-0B7C-4B7E-A9B6-8B2B565DB4B9}"/>
              </a:ext>
            </a:extLst>
          </p:cNvPr>
          <p:cNvCxnSpPr>
            <a:cxnSpLocks noChangeShapeType="1"/>
          </p:cNvCxnSpPr>
          <p:nvPr/>
        </p:nvCxnSpPr>
        <p:spPr bwMode="auto">
          <a:xfrm>
            <a:off x="1861992" y="4375790"/>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2" name="Text Box 49">
            <a:extLst>
              <a:ext uri="{FF2B5EF4-FFF2-40B4-BE49-F238E27FC236}">
                <a16:creationId xmlns:a16="http://schemas.microsoft.com/office/drawing/2014/main" id="{389E1C07-4EED-47BF-8781-C8C980920AA3}"/>
              </a:ext>
            </a:extLst>
          </p:cNvPr>
          <p:cNvSpPr txBox="1">
            <a:spLocks noChangeArrowheads="1"/>
          </p:cNvSpPr>
          <p:nvPr/>
        </p:nvSpPr>
        <p:spPr bwMode="auto">
          <a:xfrm>
            <a:off x="449117" y="3559815"/>
            <a:ext cx="1068387"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43" name="AutoShape 50">
            <a:extLst>
              <a:ext uri="{FF2B5EF4-FFF2-40B4-BE49-F238E27FC236}">
                <a16:creationId xmlns:a16="http://schemas.microsoft.com/office/drawing/2014/main" id="{163EC1B2-3634-4694-A2AA-43F07F016452}"/>
              </a:ext>
            </a:extLst>
          </p:cNvPr>
          <p:cNvCxnSpPr>
            <a:cxnSpLocks noChangeShapeType="1"/>
          </p:cNvCxnSpPr>
          <p:nvPr/>
        </p:nvCxnSpPr>
        <p:spPr bwMode="auto">
          <a:xfrm>
            <a:off x="1701654" y="4358327"/>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4" name="Text Box 51">
            <a:extLst>
              <a:ext uri="{FF2B5EF4-FFF2-40B4-BE49-F238E27FC236}">
                <a16:creationId xmlns:a16="http://schemas.microsoft.com/office/drawing/2014/main" id="{BE053D2C-34E0-4F91-AA91-0414F66AB08D}"/>
              </a:ext>
            </a:extLst>
          </p:cNvPr>
          <p:cNvSpPr txBox="1">
            <a:spLocks noChangeArrowheads="1"/>
          </p:cNvSpPr>
          <p:nvPr/>
        </p:nvSpPr>
        <p:spPr bwMode="auto">
          <a:xfrm>
            <a:off x="1565129" y="3880490"/>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Text Box 52">
            <a:extLst>
              <a:ext uri="{FF2B5EF4-FFF2-40B4-BE49-F238E27FC236}">
                <a16:creationId xmlns:a16="http://schemas.microsoft.com/office/drawing/2014/main" id="{8B6EDCF6-3DD7-46DD-951D-7521F1C883F2}"/>
              </a:ext>
            </a:extLst>
          </p:cNvPr>
          <p:cNvSpPr txBox="1">
            <a:spLocks noChangeArrowheads="1"/>
          </p:cNvSpPr>
          <p:nvPr/>
        </p:nvSpPr>
        <p:spPr bwMode="auto">
          <a:xfrm>
            <a:off x="1479404" y="4852040"/>
            <a:ext cx="855663"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46" name="AutoShape 53">
            <a:extLst>
              <a:ext uri="{FF2B5EF4-FFF2-40B4-BE49-F238E27FC236}">
                <a16:creationId xmlns:a16="http://schemas.microsoft.com/office/drawing/2014/main" id="{38E969E8-FAE7-4C35-B4A5-73779E61F6F4}"/>
              </a:ext>
            </a:extLst>
          </p:cNvPr>
          <p:cNvCxnSpPr>
            <a:cxnSpLocks noChangeShapeType="1"/>
          </p:cNvCxnSpPr>
          <p:nvPr/>
        </p:nvCxnSpPr>
        <p:spPr bwMode="auto">
          <a:xfrm>
            <a:off x="4201967" y="4380552"/>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7" name="AutoShape 54">
            <a:extLst>
              <a:ext uri="{FF2B5EF4-FFF2-40B4-BE49-F238E27FC236}">
                <a16:creationId xmlns:a16="http://schemas.microsoft.com/office/drawing/2014/main" id="{E8539C69-2688-4AC7-A5D3-D608DBB57022}"/>
              </a:ext>
            </a:extLst>
          </p:cNvPr>
          <p:cNvCxnSpPr>
            <a:cxnSpLocks noChangeShapeType="1"/>
          </p:cNvCxnSpPr>
          <p:nvPr/>
        </p:nvCxnSpPr>
        <p:spPr bwMode="auto">
          <a:xfrm>
            <a:off x="4041629" y="4363090"/>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8" name="Text Box 55">
            <a:extLst>
              <a:ext uri="{FF2B5EF4-FFF2-40B4-BE49-F238E27FC236}">
                <a16:creationId xmlns:a16="http://schemas.microsoft.com/office/drawing/2014/main" id="{2BAE8340-54E2-4DB6-986C-60831B3E1A51}"/>
              </a:ext>
            </a:extLst>
          </p:cNvPr>
          <p:cNvSpPr txBox="1">
            <a:spLocks noChangeArrowheads="1"/>
          </p:cNvSpPr>
          <p:nvPr/>
        </p:nvSpPr>
        <p:spPr bwMode="auto">
          <a:xfrm>
            <a:off x="3773342" y="3597915"/>
            <a:ext cx="815975"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East wind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Euroclydon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Text Box 56">
            <a:extLst>
              <a:ext uri="{FF2B5EF4-FFF2-40B4-BE49-F238E27FC236}">
                <a16:creationId xmlns:a16="http://schemas.microsoft.com/office/drawing/2014/main" id="{86099B63-8D9B-4479-B24C-CF49121DF648}"/>
              </a:ext>
            </a:extLst>
          </p:cNvPr>
          <p:cNvSpPr txBox="1">
            <a:spLocks noChangeArrowheads="1"/>
          </p:cNvSpPr>
          <p:nvPr/>
        </p:nvSpPr>
        <p:spPr bwMode="auto">
          <a:xfrm>
            <a:off x="3181204" y="4852040"/>
            <a:ext cx="477838"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50" name="AutoShape 57">
            <a:extLst>
              <a:ext uri="{FF2B5EF4-FFF2-40B4-BE49-F238E27FC236}">
                <a16:creationId xmlns:a16="http://schemas.microsoft.com/office/drawing/2014/main" id="{B1DF895B-A7A3-412F-B779-2CA143FB5CFB}"/>
              </a:ext>
            </a:extLst>
          </p:cNvPr>
          <p:cNvCxnSpPr>
            <a:cxnSpLocks noChangeShapeType="1"/>
          </p:cNvCxnSpPr>
          <p:nvPr/>
        </p:nvCxnSpPr>
        <p:spPr bwMode="auto">
          <a:xfrm>
            <a:off x="3441554" y="4402777"/>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51" name="AutoShape 58">
            <a:extLst>
              <a:ext uri="{FF2B5EF4-FFF2-40B4-BE49-F238E27FC236}">
                <a16:creationId xmlns:a16="http://schemas.microsoft.com/office/drawing/2014/main" id="{6A32B153-90F3-4005-B039-4D9457A860D8}"/>
              </a:ext>
            </a:extLst>
          </p:cNvPr>
          <p:cNvCxnSpPr>
            <a:cxnSpLocks noChangeShapeType="1"/>
          </p:cNvCxnSpPr>
          <p:nvPr/>
        </p:nvCxnSpPr>
        <p:spPr bwMode="auto">
          <a:xfrm>
            <a:off x="3281217" y="4383727"/>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52" name="Text Box 59">
            <a:extLst>
              <a:ext uri="{FF2B5EF4-FFF2-40B4-BE49-F238E27FC236}">
                <a16:creationId xmlns:a16="http://schemas.microsoft.com/office/drawing/2014/main" id="{B6D17962-05D6-4543-B69C-6C77DE910795}"/>
              </a:ext>
            </a:extLst>
          </p:cNvPr>
          <p:cNvSpPr txBox="1">
            <a:spLocks noChangeArrowheads="1"/>
          </p:cNvSpPr>
          <p:nvPr/>
        </p:nvSpPr>
        <p:spPr bwMode="auto">
          <a:xfrm>
            <a:off x="3251054" y="3774127"/>
            <a:ext cx="441325"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Lasea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53" name="AutoShape 60">
            <a:extLst>
              <a:ext uri="{FF2B5EF4-FFF2-40B4-BE49-F238E27FC236}">
                <a16:creationId xmlns:a16="http://schemas.microsoft.com/office/drawing/2014/main" id="{786115B0-BF6B-44D7-A65C-ADD265EFF2DF}"/>
              </a:ext>
            </a:extLst>
          </p:cNvPr>
          <p:cNvCxnSpPr>
            <a:cxnSpLocks noChangeShapeType="1"/>
          </p:cNvCxnSpPr>
          <p:nvPr/>
        </p:nvCxnSpPr>
        <p:spPr bwMode="auto">
          <a:xfrm>
            <a:off x="2477942" y="4604390"/>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54" name="AutoShape 61">
            <a:extLst>
              <a:ext uri="{FF2B5EF4-FFF2-40B4-BE49-F238E27FC236}">
                <a16:creationId xmlns:a16="http://schemas.microsoft.com/office/drawing/2014/main" id="{3CBEF1E2-A6CD-448C-AB4A-8D941020939D}"/>
              </a:ext>
            </a:extLst>
          </p:cNvPr>
          <p:cNvCxnSpPr>
            <a:cxnSpLocks noChangeShapeType="1"/>
          </p:cNvCxnSpPr>
          <p:nvPr/>
        </p:nvCxnSpPr>
        <p:spPr bwMode="auto">
          <a:xfrm>
            <a:off x="2319192" y="4586927"/>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55" name="Text Box 62">
            <a:extLst>
              <a:ext uri="{FF2B5EF4-FFF2-40B4-BE49-F238E27FC236}">
                <a16:creationId xmlns:a16="http://schemas.microsoft.com/office/drawing/2014/main" id="{A9CFAC2B-D9D4-4E82-901B-8DADFA505AAF}"/>
              </a:ext>
            </a:extLst>
          </p:cNvPr>
          <p:cNvSpPr txBox="1">
            <a:spLocks noChangeArrowheads="1"/>
          </p:cNvSpPr>
          <p:nvPr/>
        </p:nvSpPr>
        <p:spPr bwMode="auto">
          <a:xfrm>
            <a:off x="2279504" y="4117027"/>
            <a:ext cx="490538"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Freeform 63">
            <a:extLst>
              <a:ext uri="{FF2B5EF4-FFF2-40B4-BE49-F238E27FC236}">
                <a16:creationId xmlns:a16="http://schemas.microsoft.com/office/drawing/2014/main" id="{08356A9A-E1B1-41C0-B6E8-72598565C3AF}"/>
              </a:ext>
            </a:extLst>
          </p:cNvPr>
          <p:cNvSpPr>
            <a:spLocks/>
          </p:cNvSpPr>
          <p:nvPr/>
        </p:nvSpPr>
        <p:spPr bwMode="auto">
          <a:xfrm>
            <a:off x="979342" y="5361627"/>
            <a:ext cx="1570037"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57" name="AutoShape 64">
            <a:extLst>
              <a:ext uri="{FF2B5EF4-FFF2-40B4-BE49-F238E27FC236}">
                <a16:creationId xmlns:a16="http://schemas.microsoft.com/office/drawing/2014/main" id="{1A0E6F21-260A-4627-90AC-2B4BC9549676}"/>
              </a:ext>
            </a:extLst>
          </p:cNvPr>
          <p:cNvCxnSpPr>
            <a:cxnSpLocks noChangeShapeType="1"/>
          </p:cNvCxnSpPr>
          <p:nvPr/>
        </p:nvCxnSpPr>
        <p:spPr bwMode="auto">
          <a:xfrm>
            <a:off x="2525567" y="5714052"/>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58" name="AutoShape 65">
            <a:extLst>
              <a:ext uri="{FF2B5EF4-FFF2-40B4-BE49-F238E27FC236}">
                <a16:creationId xmlns:a16="http://schemas.microsoft.com/office/drawing/2014/main" id="{62A87AC2-AD56-456E-B39F-9E18F7C46C63}"/>
              </a:ext>
            </a:extLst>
          </p:cNvPr>
          <p:cNvCxnSpPr>
            <a:cxnSpLocks noChangeShapeType="1"/>
          </p:cNvCxnSpPr>
          <p:nvPr/>
        </p:nvCxnSpPr>
        <p:spPr bwMode="auto">
          <a:xfrm>
            <a:off x="919017" y="4634552"/>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59" name="Text Box 66">
            <a:extLst>
              <a:ext uri="{FF2B5EF4-FFF2-40B4-BE49-F238E27FC236}">
                <a16:creationId xmlns:a16="http://schemas.microsoft.com/office/drawing/2014/main" id="{F9068579-2E55-4FB9-B7B8-C2EAD98287DF}"/>
              </a:ext>
            </a:extLst>
          </p:cNvPr>
          <p:cNvSpPr txBox="1">
            <a:spLocks noChangeArrowheads="1"/>
          </p:cNvSpPr>
          <p:nvPr/>
        </p:nvSpPr>
        <p:spPr bwMode="auto">
          <a:xfrm>
            <a:off x="680892" y="4366265"/>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Text Box 67">
            <a:extLst>
              <a:ext uri="{FF2B5EF4-FFF2-40B4-BE49-F238E27FC236}">
                <a16:creationId xmlns:a16="http://schemas.microsoft.com/office/drawing/2014/main" id="{1AD1CFF5-645A-452C-80CA-E73185F2A917}"/>
              </a:ext>
            </a:extLst>
          </p:cNvPr>
          <p:cNvSpPr txBox="1">
            <a:spLocks noChangeArrowheads="1"/>
          </p:cNvSpPr>
          <p:nvPr/>
        </p:nvSpPr>
        <p:spPr bwMode="auto">
          <a:xfrm>
            <a:off x="680892" y="4842515"/>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Adventism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1" name="AutoShape 68">
            <a:extLst>
              <a:ext uri="{FF2B5EF4-FFF2-40B4-BE49-F238E27FC236}">
                <a16:creationId xmlns:a16="http://schemas.microsoft.com/office/drawing/2014/main" id="{0040F240-A0DD-4334-B12B-38E07006A5D7}"/>
              </a:ext>
            </a:extLst>
          </p:cNvPr>
          <p:cNvCxnSpPr>
            <a:cxnSpLocks noChangeShapeType="1"/>
          </p:cNvCxnSpPr>
          <p:nvPr/>
        </p:nvCxnSpPr>
        <p:spPr bwMode="auto">
          <a:xfrm>
            <a:off x="1092054" y="4644077"/>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2" name="AutoShape 69">
            <a:extLst>
              <a:ext uri="{FF2B5EF4-FFF2-40B4-BE49-F238E27FC236}">
                <a16:creationId xmlns:a16="http://schemas.microsoft.com/office/drawing/2014/main" id="{C3603EAA-4152-47DA-B0AE-D78562B68DE6}"/>
              </a:ext>
            </a:extLst>
          </p:cNvPr>
          <p:cNvCxnSpPr>
            <a:cxnSpLocks noChangeShapeType="1"/>
          </p:cNvCxnSpPr>
          <p:nvPr/>
        </p:nvCxnSpPr>
        <p:spPr bwMode="auto">
          <a:xfrm>
            <a:off x="2181079" y="4680590"/>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3" name="AutoShape 70">
            <a:extLst>
              <a:ext uri="{FF2B5EF4-FFF2-40B4-BE49-F238E27FC236}">
                <a16:creationId xmlns:a16="http://schemas.microsoft.com/office/drawing/2014/main" id="{1B0B3C29-7A13-45B8-8F5A-653ECB557163}"/>
              </a:ext>
            </a:extLst>
          </p:cNvPr>
          <p:cNvCxnSpPr>
            <a:cxnSpLocks noChangeShapeType="1"/>
          </p:cNvCxnSpPr>
          <p:nvPr/>
        </p:nvCxnSpPr>
        <p:spPr bwMode="auto">
          <a:xfrm>
            <a:off x="2074717" y="4661540"/>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64" name="Text Box 71">
            <a:extLst>
              <a:ext uri="{FF2B5EF4-FFF2-40B4-BE49-F238E27FC236}">
                <a16:creationId xmlns:a16="http://schemas.microsoft.com/office/drawing/2014/main" id="{9EF49A05-6F6C-4231-BA71-E7F6BD1EC33E}"/>
              </a:ext>
            </a:extLst>
          </p:cNvPr>
          <p:cNvSpPr txBox="1">
            <a:spLocks noChangeArrowheads="1"/>
          </p:cNvSpPr>
          <p:nvPr/>
        </p:nvSpPr>
        <p:spPr bwMode="auto">
          <a:xfrm>
            <a:off x="2066779" y="4431352"/>
            <a:ext cx="212725" cy="249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t>
            </a:r>
            <a:r>
              <a:rPr kumimoji="0" lang="en-US" altLang="en-US" sz="900" b="0" i="0" u="none" strike="noStrike" cap="none" normalizeH="0" baseline="0">
                <a:ln>
                  <a:noFill/>
                </a:ln>
                <a:solidFill>
                  <a:srgbClr val="000000"/>
                </a:solidFill>
                <a:effectLst/>
                <a:latin typeface="Arial Narrow" panose="020B0606020202030204" pitchFamily="34" charset="0"/>
              </a:rPr>
              <a:t>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5" name="AutoShape 72">
            <a:extLst>
              <a:ext uri="{FF2B5EF4-FFF2-40B4-BE49-F238E27FC236}">
                <a16:creationId xmlns:a16="http://schemas.microsoft.com/office/drawing/2014/main" id="{6DC6F177-8B50-4104-9BE0-48E11E0F0F99}"/>
              </a:ext>
            </a:extLst>
          </p:cNvPr>
          <p:cNvCxnSpPr>
            <a:cxnSpLocks noChangeShapeType="1"/>
          </p:cNvCxnSpPr>
          <p:nvPr/>
        </p:nvCxnSpPr>
        <p:spPr bwMode="auto">
          <a:xfrm>
            <a:off x="2889104" y="4652015"/>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6" name="AutoShape 73">
            <a:extLst>
              <a:ext uri="{FF2B5EF4-FFF2-40B4-BE49-F238E27FC236}">
                <a16:creationId xmlns:a16="http://schemas.microsoft.com/office/drawing/2014/main" id="{1CFB3754-925B-4913-AE1F-4D96A6D8DAD8}"/>
              </a:ext>
            </a:extLst>
          </p:cNvPr>
          <p:cNvCxnSpPr>
            <a:cxnSpLocks noChangeShapeType="1"/>
          </p:cNvCxnSpPr>
          <p:nvPr/>
        </p:nvCxnSpPr>
        <p:spPr bwMode="auto">
          <a:xfrm>
            <a:off x="2781154" y="4634552"/>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67" name="Text Box 74">
            <a:extLst>
              <a:ext uri="{FF2B5EF4-FFF2-40B4-BE49-F238E27FC236}">
                <a16:creationId xmlns:a16="http://schemas.microsoft.com/office/drawing/2014/main" id="{8FA909EC-486A-4691-B110-B80C29DFBAA4}"/>
              </a:ext>
            </a:extLst>
          </p:cNvPr>
          <p:cNvSpPr txBox="1">
            <a:spLocks noChangeArrowheads="1"/>
          </p:cNvSpPr>
          <p:nvPr/>
        </p:nvSpPr>
        <p:spPr bwMode="auto">
          <a:xfrm>
            <a:off x="2765279" y="4431352"/>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8" name="AutoShape 75">
            <a:extLst>
              <a:ext uri="{FF2B5EF4-FFF2-40B4-BE49-F238E27FC236}">
                <a16:creationId xmlns:a16="http://schemas.microsoft.com/office/drawing/2014/main" id="{C4A558CD-C57E-47DD-ABDF-C2F1348CA7D3}"/>
              </a:ext>
            </a:extLst>
          </p:cNvPr>
          <p:cNvCxnSpPr>
            <a:cxnSpLocks noChangeShapeType="1"/>
            <a:stCxn id="140" idx="0"/>
          </p:cNvCxnSpPr>
          <p:nvPr/>
        </p:nvCxnSpPr>
        <p:spPr bwMode="auto">
          <a:xfrm rot="5400000" flipV="1">
            <a:off x="3868592" y="3529652"/>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9" name="AutoShape 76">
            <a:extLst>
              <a:ext uri="{FF2B5EF4-FFF2-40B4-BE49-F238E27FC236}">
                <a16:creationId xmlns:a16="http://schemas.microsoft.com/office/drawing/2014/main" id="{8E7E71D0-DF45-454F-90E1-48154C2B747E}"/>
              </a:ext>
            </a:extLst>
          </p:cNvPr>
          <p:cNvCxnSpPr>
            <a:cxnSpLocks noChangeShapeType="1"/>
          </p:cNvCxnSpPr>
          <p:nvPr/>
        </p:nvCxnSpPr>
        <p:spPr bwMode="auto">
          <a:xfrm flipV="1">
            <a:off x="2492229" y="3586802"/>
            <a:ext cx="1000125" cy="95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0" name="AutoShape 77">
            <a:extLst>
              <a:ext uri="{FF2B5EF4-FFF2-40B4-BE49-F238E27FC236}">
                <a16:creationId xmlns:a16="http://schemas.microsoft.com/office/drawing/2014/main" id="{1ABA0F77-4382-4BE6-9EA9-78C75D4855AE}"/>
              </a:ext>
            </a:extLst>
          </p:cNvPr>
          <p:cNvCxnSpPr>
            <a:cxnSpLocks noChangeShapeType="1"/>
          </p:cNvCxnSpPr>
          <p:nvPr/>
        </p:nvCxnSpPr>
        <p:spPr bwMode="auto">
          <a:xfrm>
            <a:off x="3473304" y="3567752"/>
            <a:ext cx="9525" cy="180975"/>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1" name="AutoShape 78">
            <a:extLst>
              <a:ext uri="{FF2B5EF4-FFF2-40B4-BE49-F238E27FC236}">
                <a16:creationId xmlns:a16="http://schemas.microsoft.com/office/drawing/2014/main" id="{F519CDA2-9E2C-4A2D-9847-2F45EAF67C04}"/>
              </a:ext>
            </a:extLst>
          </p:cNvPr>
          <p:cNvCxnSpPr>
            <a:cxnSpLocks noChangeShapeType="1"/>
          </p:cNvCxnSpPr>
          <p:nvPr/>
        </p:nvCxnSpPr>
        <p:spPr bwMode="auto">
          <a:xfrm>
            <a:off x="2511279" y="3596327"/>
            <a:ext cx="0" cy="49530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72" name="Text Box 79">
            <a:extLst>
              <a:ext uri="{FF2B5EF4-FFF2-40B4-BE49-F238E27FC236}">
                <a16:creationId xmlns:a16="http://schemas.microsoft.com/office/drawing/2014/main" id="{2CA8052C-291F-400B-8162-1C017803C49D}"/>
              </a:ext>
            </a:extLst>
          </p:cNvPr>
          <p:cNvSpPr txBox="1">
            <a:spLocks noChangeArrowheads="1"/>
          </p:cNvSpPr>
          <p:nvPr/>
        </p:nvSpPr>
        <p:spPr bwMode="auto">
          <a:xfrm>
            <a:off x="2689079" y="3593152"/>
            <a:ext cx="407988"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73" name="AutoShape 80">
            <a:extLst>
              <a:ext uri="{FF2B5EF4-FFF2-40B4-BE49-F238E27FC236}">
                <a16:creationId xmlns:a16="http://schemas.microsoft.com/office/drawing/2014/main" id="{07AD7F51-2618-4F84-9913-6EC88070E275}"/>
              </a:ext>
            </a:extLst>
          </p:cNvPr>
          <p:cNvCxnSpPr>
            <a:cxnSpLocks noChangeShapeType="1"/>
          </p:cNvCxnSpPr>
          <p:nvPr/>
        </p:nvCxnSpPr>
        <p:spPr bwMode="auto">
          <a:xfrm>
            <a:off x="3616179" y="4653602"/>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4" name="AutoShape 81">
            <a:extLst>
              <a:ext uri="{FF2B5EF4-FFF2-40B4-BE49-F238E27FC236}">
                <a16:creationId xmlns:a16="http://schemas.microsoft.com/office/drawing/2014/main" id="{588C011E-7D1F-44C7-BAF5-E3852DA3FF64}"/>
              </a:ext>
            </a:extLst>
          </p:cNvPr>
          <p:cNvCxnSpPr>
            <a:cxnSpLocks noChangeShapeType="1"/>
          </p:cNvCxnSpPr>
          <p:nvPr/>
        </p:nvCxnSpPr>
        <p:spPr bwMode="auto">
          <a:xfrm>
            <a:off x="3508229" y="4634552"/>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75" name="Text Box 82">
            <a:extLst>
              <a:ext uri="{FF2B5EF4-FFF2-40B4-BE49-F238E27FC236}">
                <a16:creationId xmlns:a16="http://schemas.microsoft.com/office/drawing/2014/main" id="{1C4A65E1-F96B-46CD-ADB6-55D2729AC1D8}"/>
              </a:ext>
            </a:extLst>
          </p:cNvPr>
          <p:cNvSpPr txBox="1">
            <a:spLocks noChangeArrowheads="1"/>
          </p:cNvSpPr>
          <p:nvPr/>
        </p:nvSpPr>
        <p:spPr bwMode="auto">
          <a:xfrm>
            <a:off x="3492354" y="4432940"/>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Text Box 83">
            <a:extLst>
              <a:ext uri="{FF2B5EF4-FFF2-40B4-BE49-F238E27FC236}">
                <a16:creationId xmlns:a16="http://schemas.microsoft.com/office/drawing/2014/main" id="{C7076A42-63A5-4365-A6B6-21EEBCCED83A}"/>
              </a:ext>
            </a:extLst>
          </p:cNvPr>
          <p:cNvSpPr txBox="1">
            <a:spLocks noChangeArrowheads="1"/>
          </p:cNvSpPr>
          <p:nvPr/>
        </p:nvSpPr>
        <p:spPr bwMode="auto">
          <a:xfrm>
            <a:off x="3741592" y="4336102"/>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77" name="Group 84">
            <a:extLst>
              <a:ext uri="{FF2B5EF4-FFF2-40B4-BE49-F238E27FC236}">
                <a16:creationId xmlns:a16="http://schemas.microsoft.com/office/drawing/2014/main" id="{8065A447-8E44-452E-8AC3-E133277428FA}"/>
              </a:ext>
            </a:extLst>
          </p:cNvPr>
          <p:cNvGrpSpPr>
            <a:grpSpLocks/>
          </p:cNvGrpSpPr>
          <p:nvPr/>
        </p:nvGrpSpPr>
        <p:grpSpPr bwMode="auto">
          <a:xfrm rot="16200000">
            <a:off x="4240067" y="4399602"/>
            <a:ext cx="342900" cy="342900"/>
            <a:chOff x="110237588" y="108256387"/>
            <a:chExt cx="285749" cy="514350"/>
          </a:xfrm>
        </p:grpSpPr>
        <p:sp>
          <p:nvSpPr>
            <p:cNvPr id="178" name="AutoShape 85">
              <a:extLst>
                <a:ext uri="{FF2B5EF4-FFF2-40B4-BE49-F238E27FC236}">
                  <a16:creationId xmlns:a16="http://schemas.microsoft.com/office/drawing/2014/main" id="{23D72BEB-B67E-4E35-81B5-9763E0CE0D36}"/>
                </a:ext>
              </a:extLst>
            </p:cNvPr>
            <p:cNvSpPr>
              <a:spLocks/>
            </p:cNvSpPr>
            <p:nvPr/>
          </p:nvSpPr>
          <p:spPr bwMode="auto">
            <a:xfrm>
              <a:off x="110466187" y="108256387"/>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AutoShape 86">
              <a:extLst>
                <a:ext uri="{FF2B5EF4-FFF2-40B4-BE49-F238E27FC236}">
                  <a16:creationId xmlns:a16="http://schemas.microsoft.com/office/drawing/2014/main" id="{FAFDB2EF-2F8E-4922-91B4-5448B9E0DBC4}"/>
                </a:ext>
              </a:extLst>
            </p:cNvPr>
            <p:cNvSpPr>
              <a:spLocks/>
            </p:cNvSpPr>
            <p:nvPr/>
          </p:nvSpPr>
          <p:spPr bwMode="auto">
            <a:xfrm>
              <a:off x="110437613" y="108256387"/>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AutoShape 87">
              <a:extLst>
                <a:ext uri="{FF2B5EF4-FFF2-40B4-BE49-F238E27FC236}">
                  <a16:creationId xmlns:a16="http://schemas.microsoft.com/office/drawing/2014/main" id="{572CC11F-432D-40BC-8864-88F1AF6C39C9}"/>
                </a:ext>
              </a:extLst>
            </p:cNvPr>
            <p:cNvSpPr>
              <a:spLocks/>
            </p:cNvSpPr>
            <p:nvPr/>
          </p:nvSpPr>
          <p:spPr bwMode="auto">
            <a:xfrm>
              <a:off x="110323313" y="108256387"/>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AutoShape 88">
              <a:extLst>
                <a:ext uri="{FF2B5EF4-FFF2-40B4-BE49-F238E27FC236}">
                  <a16:creationId xmlns:a16="http://schemas.microsoft.com/office/drawing/2014/main" id="{9BD94978-15C9-41C1-9EF6-324A6DB0D43B}"/>
                </a:ext>
              </a:extLst>
            </p:cNvPr>
            <p:cNvSpPr>
              <a:spLocks/>
            </p:cNvSpPr>
            <p:nvPr/>
          </p:nvSpPr>
          <p:spPr bwMode="auto">
            <a:xfrm>
              <a:off x="110351888" y="108256387"/>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AutoShape 89">
              <a:extLst>
                <a:ext uri="{FF2B5EF4-FFF2-40B4-BE49-F238E27FC236}">
                  <a16:creationId xmlns:a16="http://schemas.microsoft.com/office/drawing/2014/main" id="{5E5E2AA4-8AC3-455D-B269-FCFF943492A1}"/>
                </a:ext>
              </a:extLst>
            </p:cNvPr>
            <p:cNvSpPr>
              <a:spLocks/>
            </p:cNvSpPr>
            <p:nvPr/>
          </p:nvSpPr>
          <p:spPr bwMode="auto">
            <a:xfrm>
              <a:off x="110380463" y="108256387"/>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AutoShape 90">
              <a:extLst>
                <a:ext uri="{FF2B5EF4-FFF2-40B4-BE49-F238E27FC236}">
                  <a16:creationId xmlns:a16="http://schemas.microsoft.com/office/drawing/2014/main" id="{28CCE848-A26F-4937-9C26-6D7262537CE5}"/>
                </a:ext>
              </a:extLst>
            </p:cNvPr>
            <p:cNvSpPr>
              <a:spLocks/>
            </p:cNvSpPr>
            <p:nvPr/>
          </p:nvSpPr>
          <p:spPr bwMode="auto">
            <a:xfrm>
              <a:off x="110409038" y="108256387"/>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AutoShape 91">
              <a:extLst>
                <a:ext uri="{FF2B5EF4-FFF2-40B4-BE49-F238E27FC236}">
                  <a16:creationId xmlns:a16="http://schemas.microsoft.com/office/drawing/2014/main" id="{7FC5A495-33E2-4F06-8D8E-2501EB004C77}"/>
                </a:ext>
              </a:extLst>
            </p:cNvPr>
            <p:cNvSpPr>
              <a:spLocks/>
            </p:cNvSpPr>
            <p:nvPr/>
          </p:nvSpPr>
          <p:spPr bwMode="auto">
            <a:xfrm>
              <a:off x="110266163" y="108256387"/>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AutoShape 92">
              <a:extLst>
                <a:ext uri="{FF2B5EF4-FFF2-40B4-BE49-F238E27FC236}">
                  <a16:creationId xmlns:a16="http://schemas.microsoft.com/office/drawing/2014/main" id="{06E65DE0-D871-4A0E-8FCA-9CFF5345CE9A}"/>
                </a:ext>
              </a:extLst>
            </p:cNvPr>
            <p:cNvSpPr>
              <a:spLocks/>
            </p:cNvSpPr>
            <p:nvPr/>
          </p:nvSpPr>
          <p:spPr bwMode="auto">
            <a:xfrm>
              <a:off x="110294738" y="108256387"/>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AutoShape 93">
              <a:extLst>
                <a:ext uri="{FF2B5EF4-FFF2-40B4-BE49-F238E27FC236}">
                  <a16:creationId xmlns:a16="http://schemas.microsoft.com/office/drawing/2014/main" id="{F51F32C8-8DD7-4E5F-8556-6DE262E98EE2}"/>
                </a:ext>
              </a:extLst>
            </p:cNvPr>
            <p:cNvSpPr>
              <a:spLocks/>
            </p:cNvSpPr>
            <p:nvPr/>
          </p:nvSpPr>
          <p:spPr bwMode="auto">
            <a:xfrm>
              <a:off x="110237588" y="108256387"/>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87" name="Line 94">
            <a:extLst>
              <a:ext uri="{FF2B5EF4-FFF2-40B4-BE49-F238E27FC236}">
                <a16:creationId xmlns:a16="http://schemas.microsoft.com/office/drawing/2014/main" id="{B05AE16A-4152-4BEC-8665-EB54AE4DE4D6}"/>
              </a:ext>
            </a:extLst>
          </p:cNvPr>
          <p:cNvSpPr>
            <a:spLocks noChangeShapeType="1"/>
          </p:cNvSpPr>
          <p:nvPr/>
        </p:nvSpPr>
        <p:spPr bwMode="auto">
          <a:xfrm>
            <a:off x="468167" y="4799652"/>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95">
            <a:extLst>
              <a:ext uri="{FF2B5EF4-FFF2-40B4-BE49-F238E27FC236}">
                <a16:creationId xmlns:a16="http://schemas.microsoft.com/office/drawing/2014/main" id="{C7881BCE-826E-4E82-89CA-CFFEB16D7609}"/>
              </a:ext>
            </a:extLst>
          </p:cNvPr>
          <p:cNvSpPr>
            <a:spLocks noChangeShapeType="1"/>
          </p:cNvSpPr>
          <p:nvPr/>
        </p:nvSpPr>
        <p:spPr bwMode="auto">
          <a:xfrm>
            <a:off x="5840267" y="439960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96">
            <a:extLst>
              <a:ext uri="{FF2B5EF4-FFF2-40B4-BE49-F238E27FC236}">
                <a16:creationId xmlns:a16="http://schemas.microsoft.com/office/drawing/2014/main" id="{CB72B939-1B67-46D9-843D-8A600DCFBDEF}"/>
              </a:ext>
            </a:extLst>
          </p:cNvPr>
          <p:cNvSpPr>
            <a:spLocks noChangeShapeType="1"/>
          </p:cNvSpPr>
          <p:nvPr/>
        </p:nvSpPr>
        <p:spPr bwMode="auto">
          <a:xfrm>
            <a:off x="5668817" y="439960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97">
            <a:extLst>
              <a:ext uri="{FF2B5EF4-FFF2-40B4-BE49-F238E27FC236}">
                <a16:creationId xmlns:a16="http://schemas.microsoft.com/office/drawing/2014/main" id="{48ED43D8-972D-4B97-90A4-CF97F268A49A}"/>
              </a:ext>
            </a:extLst>
          </p:cNvPr>
          <p:cNvSpPr>
            <a:spLocks noChangeShapeType="1"/>
          </p:cNvSpPr>
          <p:nvPr/>
        </p:nvSpPr>
        <p:spPr bwMode="auto">
          <a:xfrm>
            <a:off x="4925867" y="451390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98">
            <a:extLst>
              <a:ext uri="{FF2B5EF4-FFF2-40B4-BE49-F238E27FC236}">
                <a16:creationId xmlns:a16="http://schemas.microsoft.com/office/drawing/2014/main" id="{35B30BE7-0E98-45CE-8727-1C257F30BA77}"/>
              </a:ext>
            </a:extLst>
          </p:cNvPr>
          <p:cNvSpPr>
            <a:spLocks noChangeShapeType="1"/>
          </p:cNvSpPr>
          <p:nvPr/>
        </p:nvSpPr>
        <p:spPr bwMode="auto">
          <a:xfrm>
            <a:off x="4754417" y="451390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Line 99">
            <a:extLst>
              <a:ext uri="{FF2B5EF4-FFF2-40B4-BE49-F238E27FC236}">
                <a16:creationId xmlns:a16="http://schemas.microsoft.com/office/drawing/2014/main" id="{1955B111-9ED7-4DA4-A27C-BB76912733CC}"/>
              </a:ext>
            </a:extLst>
          </p:cNvPr>
          <p:cNvSpPr>
            <a:spLocks noChangeShapeType="1"/>
          </p:cNvSpPr>
          <p:nvPr/>
        </p:nvSpPr>
        <p:spPr bwMode="auto">
          <a:xfrm>
            <a:off x="7040417" y="439960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100">
            <a:extLst>
              <a:ext uri="{FF2B5EF4-FFF2-40B4-BE49-F238E27FC236}">
                <a16:creationId xmlns:a16="http://schemas.microsoft.com/office/drawing/2014/main" id="{73FA2EC0-2594-4C35-9B86-49C818102B08}"/>
              </a:ext>
            </a:extLst>
          </p:cNvPr>
          <p:cNvSpPr>
            <a:spLocks noChangeShapeType="1"/>
          </p:cNvSpPr>
          <p:nvPr/>
        </p:nvSpPr>
        <p:spPr bwMode="auto">
          <a:xfrm>
            <a:off x="6868967" y="439960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1">
            <a:extLst>
              <a:ext uri="{FF2B5EF4-FFF2-40B4-BE49-F238E27FC236}">
                <a16:creationId xmlns:a16="http://schemas.microsoft.com/office/drawing/2014/main" id="{D5DF16D8-E9C3-417D-BE08-C7AC87DF3EDA}"/>
              </a:ext>
            </a:extLst>
          </p:cNvPr>
          <p:cNvSpPr txBox="1">
            <a:spLocks noChangeArrowheads="1"/>
          </p:cNvSpPr>
          <p:nvPr/>
        </p:nvSpPr>
        <p:spPr bwMode="auto">
          <a:xfrm>
            <a:off x="5554517" y="3828102"/>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27:27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Text Box 102">
            <a:extLst>
              <a:ext uri="{FF2B5EF4-FFF2-40B4-BE49-F238E27FC236}">
                <a16:creationId xmlns:a16="http://schemas.microsoft.com/office/drawing/2014/main" id="{A460F9E1-BFB0-47C9-9896-28815F23F441}"/>
              </a:ext>
            </a:extLst>
          </p:cNvPr>
          <p:cNvSpPr txBox="1">
            <a:spLocks noChangeArrowheads="1"/>
          </p:cNvSpPr>
          <p:nvPr/>
        </p:nvSpPr>
        <p:spPr bwMode="auto">
          <a:xfrm>
            <a:off x="5497367" y="4856802"/>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14th night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Text Box 103">
            <a:extLst>
              <a:ext uri="{FF2B5EF4-FFF2-40B4-BE49-F238E27FC236}">
                <a16:creationId xmlns:a16="http://schemas.microsoft.com/office/drawing/2014/main" id="{AC2F0B6D-DF81-42B7-9DCC-9E77A5ABA6CB}"/>
              </a:ext>
            </a:extLst>
          </p:cNvPr>
          <p:cNvSpPr txBox="1">
            <a:spLocks noChangeArrowheads="1"/>
          </p:cNvSpPr>
          <p:nvPr/>
        </p:nvSpPr>
        <p:spPr bwMode="auto">
          <a:xfrm>
            <a:off x="6754667" y="3828102"/>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Oct 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Shipwreck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7" name="Text Box 104">
            <a:extLst>
              <a:ext uri="{FF2B5EF4-FFF2-40B4-BE49-F238E27FC236}">
                <a16:creationId xmlns:a16="http://schemas.microsoft.com/office/drawing/2014/main" id="{AA13E752-2659-4FD2-B5B9-9AD9E37F8559}"/>
              </a:ext>
            </a:extLst>
          </p:cNvPr>
          <p:cNvSpPr txBox="1">
            <a:spLocks noChangeArrowheads="1"/>
          </p:cNvSpPr>
          <p:nvPr/>
        </p:nvSpPr>
        <p:spPr bwMode="auto">
          <a:xfrm>
            <a:off x="7097567" y="4513902"/>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8" name="Text Box 105">
            <a:extLst>
              <a:ext uri="{FF2B5EF4-FFF2-40B4-BE49-F238E27FC236}">
                <a16:creationId xmlns:a16="http://schemas.microsoft.com/office/drawing/2014/main" id="{30A76F8C-1B61-4A13-BAED-B9D81A5CEBD9}"/>
              </a:ext>
            </a:extLst>
          </p:cNvPr>
          <p:cNvSpPr txBox="1">
            <a:spLocks noChangeArrowheads="1"/>
          </p:cNvSpPr>
          <p:nvPr/>
        </p:nvSpPr>
        <p:spPr bwMode="auto">
          <a:xfrm>
            <a:off x="6354617" y="2285052"/>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9" name="Text Box 106">
            <a:extLst>
              <a:ext uri="{FF2B5EF4-FFF2-40B4-BE49-F238E27FC236}">
                <a16:creationId xmlns:a16="http://schemas.microsoft.com/office/drawing/2014/main" id="{645A0006-3FFC-4538-86B2-DE8A40F6BB3C}"/>
              </a:ext>
            </a:extLst>
          </p:cNvPr>
          <p:cNvSpPr txBox="1">
            <a:spLocks noChangeArrowheads="1"/>
          </p:cNvSpPr>
          <p:nvPr/>
        </p:nvSpPr>
        <p:spPr bwMode="auto">
          <a:xfrm>
            <a:off x="5668817" y="5142552"/>
            <a:ext cx="1909762"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 Fathoms = 1440 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rgbClr val="000000"/>
                </a:solidFill>
                <a:effectLst/>
                <a:latin typeface="Arial Narrow" panose="020B0606020202030204" pitchFamily="34" charset="0"/>
              </a:rPr>
              <a:t>15 Fathoms = 1080 in</a:t>
            </a:r>
            <a:r>
              <a:rPr kumimoji="0" lang="en-US" altLang="en-US" sz="1200" b="0" i="0" u="none" strike="noStrike" cap="none" normalizeH="0" baseline="0" dirty="0">
                <a:ln>
                  <a:noFill/>
                </a:ln>
                <a:solidFill>
                  <a:srgbClr val="000000"/>
                </a:solidFill>
                <a:effectLst/>
                <a:latin typeface="Arial Narrow" panose="020B0606020202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2520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0" name="Text Box 107">
            <a:extLst>
              <a:ext uri="{FF2B5EF4-FFF2-40B4-BE49-F238E27FC236}">
                <a16:creationId xmlns:a16="http://schemas.microsoft.com/office/drawing/2014/main" id="{612332E7-B02D-4D60-B795-5F8395CC0E5D}"/>
              </a:ext>
            </a:extLst>
          </p:cNvPr>
          <p:cNvSpPr txBox="1">
            <a:spLocks noChangeArrowheads="1"/>
          </p:cNvSpPr>
          <p:nvPr/>
        </p:nvSpPr>
        <p:spPr bwMode="auto">
          <a:xfrm>
            <a:off x="3439967" y="5085402"/>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Paul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Aristarchus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Luke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1" name="Freeform 108">
            <a:extLst>
              <a:ext uri="{FF2B5EF4-FFF2-40B4-BE49-F238E27FC236}">
                <a16:creationId xmlns:a16="http://schemas.microsoft.com/office/drawing/2014/main" id="{0A61B038-44AF-479B-8DBD-044E0FAA98C3}"/>
              </a:ext>
            </a:extLst>
          </p:cNvPr>
          <p:cNvSpPr>
            <a:spLocks/>
          </p:cNvSpPr>
          <p:nvPr/>
        </p:nvSpPr>
        <p:spPr bwMode="auto">
          <a:xfrm>
            <a:off x="2535092" y="5799777"/>
            <a:ext cx="1724025" cy="47625"/>
          </a:xfrm>
          <a:custGeom>
            <a:avLst/>
            <a:gdLst>
              <a:gd name="T0" fmla="*/ 0 w 1724025"/>
              <a:gd name="T1" fmla="*/ 0 h 47625"/>
              <a:gd name="T2" fmla="*/ 142875 w 1724025"/>
              <a:gd name="T3" fmla="*/ 28575 h 47625"/>
              <a:gd name="T4" fmla="*/ 638175 w 1724025"/>
              <a:gd name="T5" fmla="*/ 19050 h 47625"/>
              <a:gd name="T6" fmla="*/ 1019175 w 1724025"/>
              <a:gd name="T7" fmla="*/ 19050 h 47625"/>
              <a:gd name="T8" fmla="*/ 1181100 w 1724025"/>
              <a:gd name="T9" fmla="*/ 38100 h 47625"/>
              <a:gd name="T10" fmla="*/ 1724025 w 1724025"/>
              <a:gd name="T11" fmla="*/ 47625 h 47625"/>
            </a:gdLst>
            <a:ahLst/>
            <a:cxnLst>
              <a:cxn ang="0">
                <a:pos x="T0" y="T1"/>
              </a:cxn>
              <a:cxn ang="0">
                <a:pos x="T2" y="T3"/>
              </a:cxn>
              <a:cxn ang="0">
                <a:pos x="T4" y="T5"/>
              </a:cxn>
              <a:cxn ang="0">
                <a:pos x="T6" y="T7"/>
              </a:cxn>
              <a:cxn ang="0">
                <a:pos x="T8" y="T9"/>
              </a:cxn>
              <a:cxn ang="0">
                <a:pos x="T10" y="T11"/>
              </a:cxn>
            </a:cxnLst>
            <a:rect l="0" t="0" r="r" b="b"/>
            <a:pathLst>
              <a:path w="1724025" h="47625">
                <a:moveTo>
                  <a:pt x="0" y="0"/>
                </a:moveTo>
                <a:cubicBezTo>
                  <a:pt x="84425" y="28142"/>
                  <a:pt x="37192" y="16832"/>
                  <a:pt x="142875" y="28575"/>
                </a:cubicBezTo>
                <a:cubicBezTo>
                  <a:pt x="307975" y="25400"/>
                  <a:pt x="473106" y="23572"/>
                  <a:pt x="638175" y="19050"/>
                </a:cubicBezTo>
                <a:cubicBezTo>
                  <a:pt x="964330" y="10114"/>
                  <a:pt x="712003" y="2883"/>
                  <a:pt x="1019175" y="19050"/>
                </a:cubicBezTo>
                <a:cubicBezTo>
                  <a:pt x="1080318" y="29241"/>
                  <a:pt x="1112654" y="36087"/>
                  <a:pt x="1181100" y="38100"/>
                </a:cubicBezTo>
                <a:cubicBezTo>
                  <a:pt x="1362025" y="43421"/>
                  <a:pt x="1724025" y="47625"/>
                  <a:pt x="1724025" y="47625"/>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109">
            <a:extLst>
              <a:ext uri="{FF2B5EF4-FFF2-40B4-BE49-F238E27FC236}">
                <a16:creationId xmlns:a16="http://schemas.microsoft.com/office/drawing/2014/main" id="{72F45BC3-78F8-4970-8777-E3FDDED3B9A7}"/>
              </a:ext>
            </a:extLst>
          </p:cNvPr>
          <p:cNvSpPr txBox="1">
            <a:spLocks noChangeArrowheads="1"/>
          </p:cNvSpPr>
          <p:nvPr/>
        </p:nvSpPr>
        <p:spPr bwMode="auto">
          <a:xfrm>
            <a:off x="4011467" y="5714052"/>
            <a:ext cx="3286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X</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3" name="Text Box 110">
            <a:extLst>
              <a:ext uri="{FF2B5EF4-FFF2-40B4-BE49-F238E27FC236}">
                <a16:creationId xmlns:a16="http://schemas.microsoft.com/office/drawing/2014/main" id="{EFE41DFA-E042-462F-9067-E1814FF5B410}"/>
              </a:ext>
            </a:extLst>
          </p:cNvPr>
          <p:cNvSpPr txBox="1">
            <a:spLocks noChangeArrowheads="1"/>
          </p:cNvSpPr>
          <p:nvPr/>
        </p:nvSpPr>
        <p:spPr bwMode="auto">
          <a:xfrm>
            <a:off x="4754417" y="4056702"/>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4" name="Text Box 111">
            <a:extLst>
              <a:ext uri="{FF2B5EF4-FFF2-40B4-BE49-F238E27FC236}">
                <a16:creationId xmlns:a16="http://schemas.microsoft.com/office/drawing/2014/main" id="{130494BD-BC6E-4BA5-9898-8BABB9FA24A3}"/>
              </a:ext>
            </a:extLst>
          </p:cNvPr>
          <p:cNvSpPr txBox="1">
            <a:spLocks noChangeArrowheads="1"/>
          </p:cNvSpPr>
          <p:nvPr/>
        </p:nvSpPr>
        <p:spPr bwMode="auto">
          <a:xfrm>
            <a:off x="3611417" y="4856802"/>
            <a:ext cx="3286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 name="Text Box 112">
            <a:extLst>
              <a:ext uri="{FF2B5EF4-FFF2-40B4-BE49-F238E27FC236}">
                <a16:creationId xmlns:a16="http://schemas.microsoft.com/office/drawing/2014/main" id="{0A4D83D9-AD3C-4747-A7F1-15781931AEFA}"/>
              </a:ext>
            </a:extLst>
          </p:cNvPr>
          <p:cNvSpPr txBox="1">
            <a:spLocks noChangeArrowheads="1"/>
          </p:cNvSpPr>
          <p:nvPr/>
        </p:nvSpPr>
        <p:spPr bwMode="auto">
          <a:xfrm>
            <a:off x="4411517" y="4856802"/>
            <a:ext cx="3286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 name="Line 113">
            <a:extLst>
              <a:ext uri="{FF2B5EF4-FFF2-40B4-BE49-F238E27FC236}">
                <a16:creationId xmlns:a16="http://schemas.microsoft.com/office/drawing/2014/main" id="{C72B3840-8E21-42FC-8FFA-9C5FB3B93876}"/>
              </a:ext>
            </a:extLst>
          </p:cNvPr>
          <p:cNvSpPr>
            <a:spLocks noChangeShapeType="1"/>
          </p:cNvSpPr>
          <p:nvPr/>
        </p:nvSpPr>
        <p:spPr bwMode="auto">
          <a:xfrm>
            <a:off x="4925867" y="5028252"/>
            <a:ext cx="0" cy="7429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Text Box 114">
            <a:extLst>
              <a:ext uri="{FF2B5EF4-FFF2-40B4-BE49-F238E27FC236}">
                <a16:creationId xmlns:a16="http://schemas.microsoft.com/office/drawing/2014/main" id="{8FE8BA70-AB53-4604-8B89-7BB30C3BB66E}"/>
              </a:ext>
            </a:extLst>
          </p:cNvPr>
          <p:cNvSpPr txBox="1">
            <a:spLocks noChangeArrowheads="1"/>
          </p:cNvSpPr>
          <p:nvPr/>
        </p:nvSpPr>
        <p:spPr bwMode="auto">
          <a:xfrm>
            <a:off x="4983017" y="5142552"/>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Melita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Text Box 115">
            <a:extLst>
              <a:ext uri="{FF2B5EF4-FFF2-40B4-BE49-F238E27FC236}">
                <a16:creationId xmlns:a16="http://schemas.microsoft.com/office/drawing/2014/main" id="{CD630B14-DCAB-4063-B5D1-80C35DD6B696}"/>
              </a:ext>
            </a:extLst>
          </p:cNvPr>
          <p:cNvSpPr txBox="1">
            <a:spLocks noChangeArrowheads="1"/>
          </p:cNvSpPr>
          <p:nvPr/>
        </p:nvSpPr>
        <p:spPr bwMode="auto">
          <a:xfrm>
            <a:off x="5097317" y="4856802"/>
            <a:ext cx="3286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Text Box 116">
            <a:extLst>
              <a:ext uri="{FF2B5EF4-FFF2-40B4-BE49-F238E27FC236}">
                <a16:creationId xmlns:a16="http://schemas.microsoft.com/office/drawing/2014/main" id="{EC87F036-A417-48F9-AD3D-5BD31B03DE6D}"/>
              </a:ext>
            </a:extLst>
          </p:cNvPr>
          <p:cNvSpPr txBox="1">
            <a:spLocks noChangeArrowheads="1"/>
          </p:cNvSpPr>
          <p:nvPr/>
        </p:nvSpPr>
        <p:spPr bwMode="auto">
          <a:xfrm>
            <a:off x="5783117" y="3028002"/>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0" name="Text Box 117">
            <a:extLst>
              <a:ext uri="{FF2B5EF4-FFF2-40B4-BE49-F238E27FC236}">
                <a16:creationId xmlns:a16="http://schemas.microsoft.com/office/drawing/2014/main" id="{786C64EF-DD1F-44DD-B3EC-F45B6650733A}"/>
              </a:ext>
            </a:extLst>
          </p:cNvPr>
          <p:cNvSpPr txBox="1">
            <a:spLocks noChangeArrowheads="1"/>
          </p:cNvSpPr>
          <p:nvPr/>
        </p:nvSpPr>
        <p:spPr bwMode="auto">
          <a:xfrm>
            <a:off x="6354617" y="3028002"/>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1" name="Text Box 118">
            <a:extLst>
              <a:ext uri="{FF2B5EF4-FFF2-40B4-BE49-F238E27FC236}">
                <a16:creationId xmlns:a16="http://schemas.microsoft.com/office/drawing/2014/main" id="{E3534624-663F-45D2-AD2D-3AB07B2E2837}"/>
              </a:ext>
            </a:extLst>
          </p:cNvPr>
          <p:cNvSpPr txBox="1">
            <a:spLocks noChangeArrowheads="1"/>
          </p:cNvSpPr>
          <p:nvPr/>
        </p:nvSpPr>
        <p:spPr bwMode="auto">
          <a:xfrm>
            <a:off x="2639867" y="4913952"/>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Crete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Salmone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Line 119">
            <a:extLst>
              <a:ext uri="{FF2B5EF4-FFF2-40B4-BE49-F238E27FC236}">
                <a16:creationId xmlns:a16="http://schemas.microsoft.com/office/drawing/2014/main" id="{A8EEF7EC-931E-48FF-BEEA-B97C88E4BD3C}"/>
              </a:ext>
            </a:extLst>
          </p:cNvPr>
          <p:cNvSpPr>
            <a:spLocks noChangeShapeType="1"/>
          </p:cNvSpPr>
          <p:nvPr/>
        </p:nvSpPr>
        <p:spPr bwMode="auto">
          <a:xfrm>
            <a:off x="2868467" y="4856802"/>
            <a:ext cx="5715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120">
            <a:extLst>
              <a:ext uri="{FF2B5EF4-FFF2-40B4-BE49-F238E27FC236}">
                <a16:creationId xmlns:a16="http://schemas.microsoft.com/office/drawing/2014/main" id="{CEF73F5F-E1B9-4508-9442-EC9304A36C33}"/>
              </a:ext>
            </a:extLst>
          </p:cNvPr>
          <p:cNvSpPr txBox="1">
            <a:spLocks noChangeArrowheads="1"/>
          </p:cNvSpPr>
          <p:nvPr/>
        </p:nvSpPr>
        <p:spPr bwMode="auto">
          <a:xfrm>
            <a:off x="6068867" y="3370902"/>
            <a:ext cx="10858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Dictatorship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4" name="Line 121">
            <a:extLst>
              <a:ext uri="{FF2B5EF4-FFF2-40B4-BE49-F238E27FC236}">
                <a16:creationId xmlns:a16="http://schemas.microsoft.com/office/drawing/2014/main" id="{26B52FD7-E327-4569-A92C-4E4C4D478BEC}"/>
              </a:ext>
            </a:extLst>
          </p:cNvPr>
          <p:cNvSpPr>
            <a:spLocks noChangeShapeType="1"/>
          </p:cNvSpPr>
          <p:nvPr/>
        </p:nvSpPr>
        <p:spPr bwMode="auto">
          <a:xfrm>
            <a:off x="5954567" y="4456752"/>
            <a:ext cx="10287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122">
            <a:extLst>
              <a:ext uri="{FF2B5EF4-FFF2-40B4-BE49-F238E27FC236}">
                <a16:creationId xmlns:a16="http://schemas.microsoft.com/office/drawing/2014/main" id="{6249E3B2-8200-4877-9178-BB1C752842E2}"/>
              </a:ext>
            </a:extLst>
          </p:cNvPr>
          <p:cNvSpPr>
            <a:spLocks noChangeShapeType="1"/>
          </p:cNvSpPr>
          <p:nvPr/>
        </p:nvSpPr>
        <p:spPr bwMode="auto">
          <a:xfrm flipV="1">
            <a:off x="5897417" y="4456752"/>
            <a:ext cx="10287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TextBox 2">
            <a:extLst>
              <a:ext uri="{FF2B5EF4-FFF2-40B4-BE49-F238E27FC236}">
                <a16:creationId xmlns:a16="http://schemas.microsoft.com/office/drawing/2014/main" id="{8FC94123-7CD1-4D45-8B94-14F0507DBA57}"/>
              </a:ext>
            </a:extLst>
          </p:cNvPr>
          <p:cNvSpPr txBox="1"/>
          <p:nvPr/>
        </p:nvSpPr>
        <p:spPr>
          <a:xfrm>
            <a:off x="8224692" y="953109"/>
            <a:ext cx="3201900" cy="5324535"/>
          </a:xfrm>
          <a:prstGeom prst="rect">
            <a:avLst/>
          </a:prstGeom>
          <a:noFill/>
        </p:spPr>
        <p:txBody>
          <a:bodyPr wrap="square" rtlCol="0">
            <a:spAutoFit/>
          </a:bodyPr>
          <a:lstStyle/>
          <a:p>
            <a:r>
              <a:rPr lang="en-US" sz="1400" dirty="0">
                <a:latin typeface="Arial Narrow" panose="020B0606020202030204" pitchFamily="34" charset="0"/>
              </a:rPr>
              <a:t>Then we come to our second line, we see these same institutions have protected and defended God's people from 1798. We want to understand what that protection and defense looks like and what the United States was meant to be. Was that protection and defense just for God's people, or was that liberty extended to everyone?  Because we’re saying it started in 1798 and at the same time, we see the rising up of Adventism with William Miller. It goes through 1844, and it loses its way in the middle of the Civil War in 1863, and goes off course, and never gets back to its original plan.   We spent a lot of time in this movement, rightly so, going back and understanding what Adventism was meant to be.</a:t>
            </a:r>
          </a:p>
          <a:p>
            <a:r>
              <a:rPr lang="en-US" sz="1400" dirty="0">
                <a:latin typeface="Arial Narrow" panose="020B0606020202030204" pitchFamily="34" charset="0"/>
              </a:rPr>
              <a:t> </a:t>
            </a:r>
          </a:p>
          <a:p>
            <a:r>
              <a:rPr lang="en-US" sz="1400" dirty="0">
                <a:latin typeface="Arial Narrow" panose="020B0606020202030204" pitchFamily="34" charset="0"/>
              </a:rPr>
              <a:t>In our later classes, we’ll go back and consider what the United States was meant to be.  Perhaps we can have a little bit more clarity in understanding at least what it was not meant to be. </a:t>
            </a:r>
          </a:p>
          <a:p>
            <a:r>
              <a:rPr lang="en-US" dirty="0"/>
              <a:t> </a:t>
            </a:r>
          </a:p>
        </p:txBody>
      </p:sp>
    </p:spTree>
    <p:extLst>
      <p:ext uri="{BB962C8B-B14F-4D97-AF65-F5344CB8AC3E}">
        <p14:creationId xmlns:p14="http://schemas.microsoft.com/office/powerpoint/2010/main" val="197516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D35069C-B821-44E1-835A-BAD2614D5DAA}"/>
              </a:ext>
            </a:extLst>
          </p:cNvPr>
          <p:cNvSpPr>
            <a:spLocks noGrp="1"/>
          </p:cNvSpPr>
          <p:nvPr>
            <p:ph type="sldNum" sz="quarter" idx="12"/>
          </p:nvPr>
        </p:nvSpPr>
        <p:spPr/>
        <p:txBody>
          <a:bodyPr/>
          <a:lstStyle/>
          <a:p>
            <a:fld id="{1E1B8BD3-EEEF-4896-BEE3-06C250004F3C}" type="slidenum">
              <a:rPr lang="en-US" smtClean="0"/>
              <a:pPr/>
              <a:t>30</a:t>
            </a:fld>
            <a:endParaRPr lang="en-US" dirty="0"/>
          </a:p>
        </p:txBody>
      </p:sp>
      <p:pic>
        <p:nvPicPr>
          <p:cNvPr id="3" name="Picture 5">
            <a:extLst>
              <a:ext uri="{FF2B5EF4-FFF2-40B4-BE49-F238E27FC236}">
                <a16:creationId xmlns:a16="http://schemas.microsoft.com/office/drawing/2014/main" id="{ACF7282E-5EFC-4E85-B100-3B5B1ED33C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123290" y="193218"/>
            <a:ext cx="25781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 name="Freeform 6">
            <a:extLst>
              <a:ext uri="{FF2B5EF4-FFF2-40B4-BE49-F238E27FC236}">
                <a16:creationId xmlns:a16="http://schemas.microsoft.com/office/drawing/2014/main" id="{1884C5CC-7D6C-4B75-94E6-65C896011A71}"/>
              </a:ext>
            </a:extLst>
          </p:cNvPr>
          <p:cNvSpPr>
            <a:spLocks/>
          </p:cNvSpPr>
          <p:nvPr/>
        </p:nvSpPr>
        <p:spPr bwMode="auto">
          <a:xfrm>
            <a:off x="1353454" y="812343"/>
            <a:ext cx="723900" cy="1323975"/>
          </a:xfrm>
          <a:custGeom>
            <a:avLst/>
            <a:gdLst>
              <a:gd name="T0" fmla="*/ 219075 w 219075"/>
              <a:gd name="T1" fmla="*/ 0 h 885825"/>
              <a:gd name="T2" fmla="*/ 190500 w 219075"/>
              <a:gd name="T3" fmla="*/ 9525 h 885825"/>
              <a:gd name="T4" fmla="*/ 133350 w 219075"/>
              <a:gd name="T5" fmla="*/ 66675 h 885825"/>
              <a:gd name="T6" fmla="*/ 104775 w 219075"/>
              <a:gd name="T7" fmla="*/ 95250 h 885825"/>
              <a:gd name="T8" fmla="*/ 66675 w 219075"/>
              <a:gd name="T9" fmla="*/ 152400 h 885825"/>
              <a:gd name="T10" fmla="*/ 47625 w 219075"/>
              <a:gd name="T11" fmla="*/ 180975 h 885825"/>
              <a:gd name="T12" fmla="*/ 38100 w 219075"/>
              <a:gd name="T13" fmla="*/ 219075 h 885825"/>
              <a:gd name="T14" fmla="*/ 9525 w 219075"/>
              <a:gd name="T15" fmla="*/ 304800 h 885825"/>
              <a:gd name="T16" fmla="*/ 0 w 219075"/>
              <a:gd name="T17" fmla="*/ 342900 h 885825"/>
              <a:gd name="T18" fmla="*/ 9525 w 219075"/>
              <a:gd name="T19" fmla="*/ 552450 h 885825"/>
              <a:gd name="T20" fmla="*/ 28575 w 219075"/>
              <a:gd name="T21" fmla="*/ 609600 h 885825"/>
              <a:gd name="T22" fmla="*/ 57150 w 219075"/>
              <a:gd name="T23" fmla="*/ 695325 h 885825"/>
              <a:gd name="T24" fmla="*/ 76200 w 219075"/>
              <a:gd name="T25" fmla="*/ 733425 h 885825"/>
              <a:gd name="T26" fmla="*/ 95250 w 219075"/>
              <a:gd name="T27" fmla="*/ 762000 h 885825"/>
              <a:gd name="T28" fmla="*/ 133350 w 219075"/>
              <a:gd name="T29" fmla="*/ 790575 h 885825"/>
              <a:gd name="T30" fmla="*/ 190500 w 219075"/>
              <a:gd name="T31" fmla="*/ 838200 h 885825"/>
              <a:gd name="T32" fmla="*/ 219075 w 219075"/>
              <a:gd name="T33" fmla="*/ 885825 h 885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9075" h="885825">
                <a:moveTo>
                  <a:pt x="219075" y="0"/>
                </a:moveTo>
                <a:cubicBezTo>
                  <a:pt x="209550" y="3175"/>
                  <a:pt x="198425" y="3361"/>
                  <a:pt x="190500" y="9525"/>
                </a:cubicBezTo>
                <a:cubicBezTo>
                  <a:pt x="169234" y="26065"/>
                  <a:pt x="152400" y="47625"/>
                  <a:pt x="133350" y="66675"/>
                </a:cubicBezTo>
                <a:cubicBezTo>
                  <a:pt x="123825" y="76200"/>
                  <a:pt x="114300" y="85725"/>
                  <a:pt x="104775" y="95250"/>
                </a:cubicBezTo>
                <a:cubicBezTo>
                  <a:pt x="88586" y="111439"/>
                  <a:pt x="79375" y="133350"/>
                  <a:pt x="66675" y="152400"/>
                </a:cubicBezTo>
                <a:cubicBezTo>
                  <a:pt x="60325" y="161925"/>
                  <a:pt x="47625" y="180975"/>
                  <a:pt x="47625" y="180975"/>
                </a:cubicBezTo>
                <a:cubicBezTo>
                  <a:pt x="44450" y="193675"/>
                  <a:pt x="41862" y="206536"/>
                  <a:pt x="38100" y="219075"/>
                </a:cubicBezTo>
                <a:cubicBezTo>
                  <a:pt x="38100" y="219075"/>
                  <a:pt x="14288" y="290512"/>
                  <a:pt x="9525" y="304800"/>
                </a:cubicBezTo>
                <a:cubicBezTo>
                  <a:pt x="5385" y="317219"/>
                  <a:pt x="3175" y="330200"/>
                  <a:pt x="0" y="342900"/>
                </a:cubicBezTo>
                <a:cubicBezTo>
                  <a:pt x="3175" y="412750"/>
                  <a:pt x="2076" y="482926"/>
                  <a:pt x="9525" y="552450"/>
                </a:cubicBezTo>
                <a:cubicBezTo>
                  <a:pt x="11664" y="572416"/>
                  <a:pt x="22225" y="590550"/>
                  <a:pt x="28575" y="609600"/>
                </a:cubicBezTo>
                <a:cubicBezTo>
                  <a:pt x="38100" y="638175"/>
                  <a:pt x="47625" y="666750"/>
                  <a:pt x="57150" y="695325"/>
                </a:cubicBezTo>
                <a:cubicBezTo>
                  <a:pt x="61640" y="708795"/>
                  <a:pt x="69155" y="721097"/>
                  <a:pt x="76200" y="733425"/>
                </a:cubicBezTo>
                <a:cubicBezTo>
                  <a:pt x="81880" y="743364"/>
                  <a:pt x="87155" y="753905"/>
                  <a:pt x="95250" y="762000"/>
                </a:cubicBezTo>
                <a:cubicBezTo>
                  <a:pt x="106475" y="773225"/>
                  <a:pt x="121297" y="780244"/>
                  <a:pt x="133350" y="790575"/>
                </a:cubicBezTo>
                <a:cubicBezTo>
                  <a:pt x="197522" y="845580"/>
                  <a:pt x="127345" y="796096"/>
                  <a:pt x="190500" y="838200"/>
                </a:cubicBezTo>
                <a:cubicBezTo>
                  <a:pt x="202865" y="875294"/>
                  <a:pt x="192925" y="859675"/>
                  <a:pt x="219075" y="88582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Control 7">
            <a:extLst>
              <a:ext uri="{FF2B5EF4-FFF2-40B4-BE49-F238E27FC236}">
                <a16:creationId xmlns:a16="http://schemas.microsoft.com/office/drawing/2014/main" id="{B52D8598-D8FB-40EE-BD1B-76271E1C1BFA}"/>
              </a:ext>
            </a:extLst>
          </p:cNvPr>
          <p:cNvSpPr>
            <a:spLocks noChangeArrowheads="1" noChangeShapeType="1"/>
          </p:cNvSpPr>
          <p:nvPr/>
        </p:nvSpPr>
        <p:spPr bwMode="auto">
          <a:xfrm>
            <a:off x="1905904" y="1679118"/>
            <a:ext cx="476250" cy="1371600"/>
          </a:xfrm>
          <a:prstGeom prst="rect">
            <a:avLst/>
          </a:prstGeom>
          <a:noFill/>
          <a:ln>
            <a:noFill/>
          </a:ln>
          <a:effectLst/>
          <a:extLst>
            <a:ext uri="{91240B29-F687-4F45-9708-019B960494DF}">
              <a14:hiddenLine xmlns:a14="http://schemas.microsoft.com/office/drawing/2010/main" w="25400" algn="ctr">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endParaRPr kumimoji="0" lang="en-US" altLang="en-US" sz="1200" b="0" i="0" u="none" strike="noStrike" cap="none" normalizeH="0" baseline="0" dirty="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noProof="1">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noProof="1">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endParaRPr kumimoji="0" lang="en-US" altLang="en-US" sz="1200" b="0" i="0" u="none" strike="noStrike" cap="none" normalizeH="0" baseline="0" dirty="0">
              <a:ln>
                <a:noFill/>
              </a:ln>
              <a:solidFill>
                <a:srgbClr val="000000"/>
              </a:solidFill>
              <a:effectLst/>
              <a:latin typeface="Times New Roman" panose="02020603050405020304" pitchFamily="18" charset="0"/>
            </a:endParaRPr>
          </a:p>
        </p:txBody>
      </p:sp>
      <p:pic>
        <p:nvPicPr>
          <p:cNvPr id="6" name="Picture 8">
            <a:extLst>
              <a:ext uri="{FF2B5EF4-FFF2-40B4-BE49-F238E27FC236}">
                <a16:creationId xmlns:a16="http://schemas.microsoft.com/office/drawing/2014/main" id="{37C4AFE6-3725-4AD1-9701-CE41B6BBF1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191654" y="1679118"/>
            <a:ext cx="162778" cy="269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7" name="Picture 9">
            <a:extLst>
              <a:ext uri="{FF2B5EF4-FFF2-40B4-BE49-F238E27FC236}">
                <a16:creationId xmlns:a16="http://schemas.microsoft.com/office/drawing/2014/main" id="{C70D2B81-2206-402F-A909-2C8F391358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191654" y="2022018"/>
            <a:ext cx="162778" cy="269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8" name="Picture 10">
            <a:extLst>
              <a:ext uri="{FF2B5EF4-FFF2-40B4-BE49-F238E27FC236}">
                <a16:creationId xmlns:a16="http://schemas.microsoft.com/office/drawing/2014/main" id="{748CD317-75A0-4F6B-9FF5-DFD2EF8B75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191654" y="2364918"/>
            <a:ext cx="162778" cy="269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9" name="Picture 11">
            <a:extLst>
              <a:ext uri="{FF2B5EF4-FFF2-40B4-BE49-F238E27FC236}">
                <a16:creationId xmlns:a16="http://schemas.microsoft.com/office/drawing/2014/main" id="{2DDF99A6-93E8-46BD-ABCB-479EFFD3DE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191654" y="2707818"/>
            <a:ext cx="162778" cy="269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0" name="Freeform 12">
            <a:extLst>
              <a:ext uri="{FF2B5EF4-FFF2-40B4-BE49-F238E27FC236}">
                <a16:creationId xmlns:a16="http://schemas.microsoft.com/office/drawing/2014/main" id="{B8F8D73D-6174-4180-8796-A300A10C28E3}"/>
              </a:ext>
            </a:extLst>
          </p:cNvPr>
          <p:cNvSpPr>
            <a:spLocks/>
          </p:cNvSpPr>
          <p:nvPr/>
        </p:nvSpPr>
        <p:spPr bwMode="auto">
          <a:xfrm rot="20472553">
            <a:off x="1058179" y="650418"/>
            <a:ext cx="438631" cy="85725"/>
          </a:xfrm>
          <a:custGeom>
            <a:avLst/>
            <a:gdLst>
              <a:gd name="T0" fmla="*/ 57150 w 438631"/>
              <a:gd name="T1" fmla="*/ 38100 h 85725"/>
              <a:gd name="T2" fmla="*/ 85725 w 438631"/>
              <a:gd name="T3" fmla="*/ 47625 h 85725"/>
              <a:gd name="T4" fmla="*/ 114300 w 438631"/>
              <a:gd name="T5" fmla="*/ 66675 h 85725"/>
              <a:gd name="T6" fmla="*/ 209550 w 438631"/>
              <a:gd name="T7" fmla="*/ 57150 h 85725"/>
              <a:gd name="T8" fmla="*/ 238125 w 438631"/>
              <a:gd name="T9" fmla="*/ 47625 h 85725"/>
              <a:gd name="T10" fmla="*/ 266700 w 438631"/>
              <a:gd name="T11" fmla="*/ 19050 h 85725"/>
              <a:gd name="T12" fmla="*/ 323850 w 438631"/>
              <a:gd name="T13" fmla="*/ 66675 h 85725"/>
              <a:gd name="T14" fmla="*/ 361950 w 438631"/>
              <a:gd name="T15" fmla="*/ 76200 h 85725"/>
              <a:gd name="T16" fmla="*/ 352425 w 438631"/>
              <a:gd name="T17" fmla="*/ 9525 h 85725"/>
              <a:gd name="T18" fmla="*/ 323850 w 438631"/>
              <a:gd name="T19" fmla="*/ 28575 h 85725"/>
              <a:gd name="T20" fmla="*/ 295275 w 438631"/>
              <a:gd name="T21" fmla="*/ 38100 h 85725"/>
              <a:gd name="T22" fmla="*/ 257175 w 438631"/>
              <a:gd name="T23" fmla="*/ 28575 h 85725"/>
              <a:gd name="T24" fmla="*/ 228600 w 438631"/>
              <a:gd name="T25" fmla="*/ 19050 h 85725"/>
              <a:gd name="T26" fmla="*/ 171450 w 438631"/>
              <a:gd name="T27" fmla="*/ 28575 h 85725"/>
              <a:gd name="T28" fmla="*/ 142875 w 438631"/>
              <a:gd name="T29" fmla="*/ 47625 h 85725"/>
              <a:gd name="T30" fmla="*/ 104775 w 438631"/>
              <a:gd name="T31" fmla="*/ 66675 h 85725"/>
              <a:gd name="T32" fmla="*/ 133350 w 438631"/>
              <a:gd name="T33" fmla="*/ 57150 h 85725"/>
              <a:gd name="T34" fmla="*/ 228600 w 438631"/>
              <a:gd name="T35" fmla="*/ 38100 h 85725"/>
              <a:gd name="T36" fmla="*/ 333375 w 438631"/>
              <a:gd name="T37" fmla="*/ 47625 h 85725"/>
              <a:gd name="T38" fmla="*/ 361950 w 438631"/>
              <a:gd name="T39" fmla="*/ 66675 h 85725"/>
              <a:gd name="T40" fmla="*/ 247650 w 438631"/>
              <a:gd name="T41" fmla="*/ 76200 h 85725"/>
              <a:gd name="T42" fmla="*/ 85725 w 438631"/>
              <a:gd name="T43" fmla="*/ 85725 h 85725"/>
              <a:gd name="T44" fmla="*/ 114300 w 438631"/>
              <a:gd name="T45" fmla="*/ 76200 h 85725"/>
              <a:gd name="T46" fmla="*/ 171450 w 438631"/>
              <a:gd name="T47" fmla="*/ 28575 h 85725"/>
              <a:gd name="T48" fmla="*/ 333375 w 438631"/>
              <a:gd name="T49" fmla="*/ 19050 h 85725"/>
              <a:gd name="T50" fmla="*/ 361950 w 438631"/>
              <a:gd name="T51" fmla="*/ 9525 h 85725"/>
              <a:gd name="T52" fmla="*/ 390525 w 438631"/>
              <a:gd name="T53" fmla="*/ 28575 h 85725"/>
              <a:gd name="T54" fmla="*/ 342900 w 438631"/>
              <a:gd name="T55" fmla="*/ 38100 h 85725"/>
              <a:gd name="T56" fmla="*/ 285750 w 438631"/>
              <a:gd name="T57" fmla="*/ 47625 h 85725"/>
              <a:gd name="T58" fmla="*/ 114300 w 438631"/>
              <a:gd name="T59" fmla="*/ 57150 h 85725"/>
              <a:gd name="T60" fmla="*/ 28575 w 438631"/>
              <a:gd name="T61" fmla="*/ 47625 h 85725"/>
              <a:gd name="T62" fmla="*/ 0 w 438631"/>
              <a:gd name="T63" fmla="*/ 38100 h 85725"/>
              <a:gd name="T64" fmla="*/ 104775 w 438631"/>
              <a:gd name="T65" fmla="*/ 28575 h 85725"/>
              <a:gd name="T66" fmla="*/ 142875 w 438631"/>
              <a:gd name="T67" fmla="*/ 19050 h 85725"/>
              <a:gd name="T68" fmla="*/ 219075 w 438631"/>
              <a:gd name="T69" fmla="*/ 38100 h 85725"/>
              <a:gd name="T70" fmla="*/ 390525 w 438631"/>
              <a:gd name="T71" fmla="*/ 57150 h 85725"/>
              <a:gd name="T72" fmla="*/ 323850 w 438631"/>
              <a:gd name="T73" fmla="*/ 57150 h 85725"/>
              <a:gd name="T74" fmla="*/ 142875 w 438631"/>
              <a:gd name="T75" fmla="*/ 47625 h 85725"/>
              <a:gd name="T76" fmla="*/ 219075 w 438631"/>
              <a:gd name="T77" fmla="*/ 38100 h 85725"/>
              <a:gd name="T78" fmla="*/ 266700 w 438631"/>
              <a:gd name="T79" fmla="*/ 28575 h 85725"/>
              <a:gd name="T80" fmla="*/ 428625 w 438631"/>
              <a:gd name="T81" fmla="*/ 19050 h 85725"/>
              <a:gd name="T82" fmla="*/ 352425 w 438631"/>
              <a:gd name="T83" fmla="*/ 9525 h 85725"/>
              <a:gd name="T84" fmla="*/ 381000 w 438631"/>
              <a:gd name="T85" fmla="*/ 0 h 85725"/>
              <a:gd name="T86" fmla="*/ 171450 w 438631"/>
              <a:gd name="T87" fmla="*/ 9525 h 85725"/>
              <a:gd name="T88" fmla="*/ 428625 w 438631"/>
              <a:gd name="T89" fmla="*/ 19050 h 85725"/>
              <a:gd name="T90" fmla="*/ 400050 w 438631"/>
              <a:gd name="T91" fmla="*/ 28575 h 85725"/>
              <a:gd name="T92" fmla="*/ 361950 w 438631"/>
              <a:gd name="T93" fmla="*/ 38100 h 85725"/>
              <a:gd name="T94" fmla="*/ 133350 w 438631"/>
              <a:gd name="T95" fmla="*/ 28575 h 85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38631" h="85725">
                <a:moveTo>
                  <a:pt x="57150" y="38100"/>
                </a:moveTo>
                <a:cubicBezTo>
                  <a:pt x="66675" y="41275"/>
                  <a:pt x="76745" y="43135"/>
                  <a:pt x="85725" y="47625"/>
                </a:cubicBezTo>
                <a:cubicBezTo>
                  <a:pt x="95964" y="52745"/>
                  <a:pt x="102886" y="65797"/>
                  <a:pt x="114300" y="66675"/>
                </a:cubicBezTo>
                <a:cubicBezTo>
                  <a:pt x="146114" y="69122"/>
                  <a:pt x="177800" y="60325"/>
                  <a:pt x="209550" y="57150"/>
                </a:cubicBezTo>
                <a:cubicBezTo>
                  <a:pt x="219075" y="53975"/>
                  <a:pt x="229771" y="53194"/>
                  <a:pt x="238125" y="47625"/>
                </a:cubicBezTo>
                <a:cubicBezTo>
                  <a:pt x="249333" y="40153"/>
                  <a:pt x="253413" y="21265"/>
                  <a:pt x="266700" y="19050"/>
                </a:cubicBezTo>
                <a:cubicBezTo>
                  <a:pt x="279661" y="16890"/>
                  <a:pt x="318741" y="63756"/>
                  <a:pt x="323850" y="66675"/>
                </a:cubicBezTo>
                <a:cubicBezTo>
                  <a:pt x="335216" y="73170"/>
                  <a:pt x="349250" y="73025"/>
                  <a:pt x="361950" y="76200"/>
                </a:cubicBezTo>
                <a:cubicBezTo>
                  <a:pt x="368132" y="57654"/>
                  <a:pt x="387043" y="23372"/>
                  <a:pt x="352425" y="9525"/>
                </a:cubicBezTo>
                <a:cubicBezTo>
                  <a:pt x="341796" y="5273"/>
                  <a:pt x="334089" y="23455"/>
                  <a:pt x="323850" y="28575"/>
                </a:cubicBezTo>
                <a:cubicBezTo>
                  <a:pt x="314870" y="33065"/>
                  <a:pt x="304800" y="34925"/>
                  <a:pt x="295275" y="38100"/>
                </a:cubicBezTo>
                <a:cubicBezTo>
                  <a:pt x="282575" y="34925"/>
                  <a:pt x="269762" y="32171"/>
                  <a:pt x="257175" y="28575"/>
                </a:cubicBezTo>
                <a:cubicBezTo>
                  <a:pt x="247521" y="25817"/>
                  <a:pt x="238640" y="19050"/>
                  <a:pt x="228600" y="19050"/>
                </a:cubicBezTo>
                <a:cubicBezTo>
                  <a:pt x="209287" y="19050"/>
                  <a:pt x="190500" y="25400"/>
                  <a:pt x="171450" y="28575"/>
                </a:cubicBezTo>
                <a:cubicBezTo>
                  <a:pt x="161925" y="34925"/>
                  <a:pt x="153840" y="44336"/>
                  <a:pt x="142875" y="47625"/>
                </a:cubicBezTo>
                <a:cubicBezTo>
                  <a:pt x="85270" y="64906"/>
                  <a:pt x="46400" y="47217"/>
                  <a:pt x="104775" y="66675"/>
                </a:cubicBezTo>
                <a:cubicBezTo>
                  <a:pt x="114300" y="63500"/>
                  <a:pt x="123505" y="59119"/>
                  <a:pt x="133350" y="57150"/>
                </a:cubicBezTo>
                <a:cubicBezTo>
                  <a:pt x="242799" y="35260"/>
                  <a:pt x="164042" y="59619"/>
                  <a:pt x="228600" y="38100"/>
                </a:cubicBezTo>
                <a:cubicBezTo>
                  <a:pt x="263525" y="41275"/>
                  <a:pt x="299084" y="40277"/>
                  <a:pt x="333375" y="47625"/>
                </a:cubicBezTo>
                <a:cubicBezTo>
                  <a:pt x="344569" y="50024"/>
                  <a:pt x="372810" y="63055"/>
                  <a:pt x="361950" y="66675"/>
                </a:cubicBezTo>
                <a:cubicBezTo>
                  <a:pt x="325680" y="78765"/>
                  <a:pt x="285791" y="73570"/>
                  <a:pt x="247650" y="76200"/>
                </a:cubicBezTo>
                <a:cubicBezTo>
                  <a:pt x="193710" y="79920"/>
                  <a:pt x="139700" y="82550"/>
                  <a:pt x="85725" y="85725"/>
                </a:cubicBezTo>
                <a:cubicBezTo>
                  <a:pt x="95250" y="82550"/>
                  <a:pt x="105946" y="81769"/>
                  <a:pt x="114300" y="76200"/>
                </a:cubicBezTo>
                <a:cubicBezTo>
                  <a:pt x="127815" y="67190"/>
                  <a:pt x="151345" y="31591"/>
                  <a:pt x="171450" y="28575"/>
                </a:cubicBezTo>
                <a:cubicBezTo>
                  <a:pt x="224920" y="20554"/>
                  <a:pt x="279400" y="22225"/>
                  <a:pt x="333375" y="19050"/>
                </a:cubicBezTo>
                <a:cubicBezTo>
                  <a:pt x="342900" y="15875"/>
                  <a:pt x="352046" y="7874"/>
                  <a:pt x="361950" y="9525"/>
                </a:cubicBezTo>
                <a:cubicBezTo>
                  <a:pt x="373242" y="11407"/>
                  <a:pt x="396875" y="19050"/>
                  <a:pt x="390525" y="28575"/>
                </a:cubicBezTo>
                <a:cubicBezTo>
                  <a:pt x="381545" y="42045"/>
                  <a:pt x="358828" y="35204"/>
                  <a:pt x="342900" y="38100"/>
                </a:cubicBezTo>
                <a:cubicBezTo>
                  <a:pt x="323899" y="41555"/>
                  <a:pt x="304996" y="46021"/>
                  <a:pt x="285750" y="47625"/>
                </a:cubicBezTo>
                <a:cubicBezTo>
                  <a:pt x="228710" y="52378"/>
                  <a:pt x="171450" y="53975"/>
                  <a:pt x="114300" y="57150"/>
                </a:cubicBezTo>
                <a:cubicBezTo>
                  <a:pt x="66675" y="73025"/>
                  <a:pt x="95250" y="69850"/>
                  <a:pt x="28575" y="47625"/>
                </a:cubicBezTo>
                <a:cubicBezTo>
                  <a:pt x="19050" y="44450"/>
                  <a:pt x="0" y="38100"/>
                  <a:pt x="0" y="38100"/>
                </a:cubicBezTo>
                <a:cubicBezTo>
                  <a:pt x="34925" y="34925"/>
                  <a:pt x="70014" y="33210"/>
                  <a:pt x="104775" y="28575"/>
                </a:cubicBezTo>
                <a:cubicBezTo>
                  <a:pt x="117751" y="26845"/>
                  <a:pt x="129784" y="19050"/>
                  <a:pt x="142875" y="19050"/>
                </a:cubicBezTo>
                <a:cubicBezTo>
                  <a:pt x="214341" y="19050"/>
                  <a:pt x="166461" y="30584"/>
                  <a:pt x="219075" y="38100"/>
                </a:cubicBezTo>
                <a:cubicBezTo>
                  <a:pt x="275999" y="46232"/>
                  <a:pt x="333375" y="50800"/>
                  <a:pt x="390525" y="57150"/>
                </a:cubicBezTo>
                <a:cubicBezTo>
                  <a:pt x="304676" y="78612"/>
                  <a:pt x="393995" y="63527"/>
                  <a:pt x="323850" y="57150"/>
                </a:cubicBezTo>
                <a:cubicBezTo>
                  <a:pt x="263690" y="51681"/>
                  <a:pt x="203200" y="50800"/>
                  <a:pt x="142875" y="47625"/>
                </a:cubicBezTo>
                <a:cubicBezTo>
                  <a:pt x="168275" y="44450"/>
                  <a:pt x="193775" y="41992"/>
                  <a:pt x="219075" y="38100"/>
                </a:cubicBezTo>
                <a:cubicBezTo>
                  <a:pt x="235076" y="35638"/>
                  <a:pt x="250577" y="30041"/>
                  <a:pt x="266700" y="28575"/>
                </a:cubicBezTo>
                <a:cubicBezTo>
                  <a:pt x="320546" y="23680"/>
                  <a:pt x="374650" y="22225"/>
                  <a:pt x="428625" y="19050"/>
                </a:cubicBezTo>
                <a:cubicBezTo>
                  <a:pt x="403225" y="15875"/>
                  <a:pt x="376192" y="19032"/>
                  <a:pt x="352425" y="9525"/>
                </a:cubicBezTo>
                <a:cubicBezTo>
                  <a:pt x="343103" y="5796"/>
                  <a:pt x="391040" y="0"/>
                  <a:pt x="381000" y="0"/>
                </a:cubicBezTo>
                <a:cubicBezTo>
                  <a:pt x="311078" y="0"/>
                  <a:pt x="241300" y="6350"/>
                  <a:pt x="171450" y="9525"/>
                </a:cubicBezTo>
                <a:cubicBezTo>
                  <a:pt x="257175" y="12700"/>
                  <a:pt x="343138" y="11926"/>
                  <a:pt x="428625" y="19050"/>
                </a:cubicBezTo>
                <a:cubicBezTo>
                  <a:pt x="438631" y="19884"/>
                  <a:pt x="409704" y="25817"/>
                  <a:pt x="400050" y="28575"/>
                </a:cubicBezTo>
                <a:cubicBezTo>
                  <a:pt x="387463" y="32171"/>
                  <a:pt x="374650" y="34925"/>
                  <a:pt x="361950" y="38100"/>
                </a:cubicBezTo>
                <a:cubicBezTo>
                  <a:pt x="152411" y="28122"/>
                  <a:pt x="228676" y="28575"/>
                  <a:pt x="133350" y="28575"/>
                </a:cubicBezTo>
              </a:path>
            </a:pathLst>
          </a:custGeom>
          <a:noFill/>
          <a:ln w="25400"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3">
            <a:extLst>
              <a:ext uri="{FF2B5EF4-FFF2-40B4-BE49-F238E27FC236}">
                <a16:creationId xmlns:a16="http://schemas.microsoft.com/office/drawing/2014/main" id="{405BB6DF-E65A-4C2C-A699-3CE79BE9EC1F}"/>
              </a:ext>
            </a:extLst>
          </p:cNvPr>
          <p:cNvSpPr>
            <a:spLocks noChangeShapeType="1"/>
          </p:cNvSpPr>
          <p:nvPr/>
        </p:nvSpPr>
        <p:spPr bwMode="auto">
          <a:xfrm>
            <a:off x="2077354" y="2136318"/>
            <a:ext cx="57150" cy="571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4">
            <a:extLst>
              <a:ext uri="{FF2B5EF4-FFF2-40B4-BE49-F238E27FC236}">
                <a16:creationId xmlns:a16="http://schemas.microsoft.com/office/drawing/2014/main" id="{AC5D2E4B-3332-4921-BF92-C22CEAF4D229}"/>
              </a:ext>
            </a:extLst>
          </p:cNvPr>
          <p:cNvSpPr txBox="1">
            <a:spLocks noChangeArrowheads="1"/>
          </p:cNvSpPr>
          <p:nvPr/>
        </p:nvSpPr>
        <p:spPr bwMode="auto">
          <a:xfrm>
            <a:off x="1391554" y="193218"/>
            <a:ext cx="9144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The Great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5">
            <a:extLst>
              <a:ext uri="{FF2B5EF4-FFF2-40B4-BE49-F238E27FC236}">
                <a16:creationId xmlns:a16="http://schemas.microsoft.com/office/drawing/2014/main" id="{138131BD-DF2D-48F7-8514-98C6A917F918}"/>
              </a:ext>
            </a:extLst>
          </p:cNvPr>
          <p:cNvSpPr txBox="1">
            <a:spLocks noChangeArrowheads="1"/>
          </p:cNvSpPr>
          <p:nvPr/>
        </p:nvSpPr>
        <p:spPr bwMode="auto">
          <a:xfrm>
            <a:off x="2305954" y="307518"/>
            <a:ext cx="7429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Died 323bc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6">
            <a:extLst>
              <a:ext uri="{FF2B5EF4-FFF2-40B4-BE49-F238E27FC236}">
                <a16:creationId xmlns:a16="http://schemas.microsoft.com/office/drawing/2014/main" id="{A419CE0F-742E-44E0-AF2D-9867F9F5F77C}"/>
              </a:ext>
            </a:extLst>
          </p:cNvPr>
          <p:cNvSpPr txBox="1">
            <a:spLocks noChangeArrowheads="1"/>
          </p:cNvSpPr>
          <p:nvPr/>
        </p:nvSpPr>
        <p:spPr bwMode="auto">
          <a:xfrm>
            <a:off x="4534804" y="2036306"/>
            <a:ext cx="914400" cy="842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noProof="1">
                <a:ln>
                  <a:noFill/>
                </a:ln>
                <a:solidFill>
                  <a:srgbClr val="000000"/>
                </a:solidFill>
                <a:effectLst/>
                <a:latin typeface="Wingdings" panose="05000000000000000000" pitchFamily="2" charset="2"/>
              </a:rPr>
              <a:t></a:t>
            </a: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Antigonus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 Demetrius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7">
            <a:extLst>
              <a:ext uri="{FF2B5EF4-FFF2-40B4-BE49-F238E27FC236}">
                <a16:creationId xmlns:a16="http://schemas.microsoft.com/office/drawing/2014/main" id="{D1A73565-B208-4CFE-95CF-B55F19EB4D28}"/>
              </a:ext>
            </a:extLst>
          </p:cNvPr>
          <p:cNvSpPr txBox="1">
            <a:spLocks noChangeArrowheads="1"/>
          </p:cNvSpPr>
          <p:nvPr/>
        </p:nvSpPr>
        <p:spPr bwMode="auto">
          <a:xfrm>
            <a:off x="878612" y="936168"/>
            <a:ext cx="428625"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22 </a:t>
            </a:r>
            <a:r>
              <a:rPr kumimoji="0" lang="en-US" altLang="en-US" sz="1200" b="0" i="0" u="none" strike="noStrike" cap="none" normalizeH="0" baseline="0" dirty="0" err="1">
                <a:ln>
                  <a:noFill/>
                </a:ln>
                <a:solidFill>
                  <a:srgbClr val="000000"/>
                </a:solidFill>
                <a:effectLst/>
                <a:latin typeface="Arial Narrow" panose="020B0606020202030204" pitchFamily="34" charset="0"/>
              </a:rPr>
              <a:t>yrs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Text Box 18">
            <a:extLst>
              <a:ext uri="{FF2B5EF4-FFF2-40B4-BE49-F238E27FC236}">
                <a16:creationId xmlns:a16="http://schemas.microsoft.com/office/drawing/2014/main" id="{06225278-BAB4-4D33-A2A5-D7330196FB9E}"/>
              </a:ext>
            </a:extLst>
          </p:cNvPr>
          <p:cNvSpPr txBox="1">
            <a:spLocks noChangeArrowheads="1"/>
          </p:cNvSpPr>
          <p:nvPr/>
        </p:nvSpPr>
        <p:spPr bwMode="auto">
          <a:xfrm>
            <a:off x="1620154" y="969505"/>
            <a:ext cx="2286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endParaRPr kumimoji="0" lang="en-US" altLang="en-US" sz="1200" b="0" i="0" u="none" strike="noStrike" cap="none" normalizeH="0" baseline="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9">
            <a:extLst>
              <a:ext uri="{FF2B5EF4-FFF2-40B4-BE49-F238E27FC236}">
                <a16:creationId xmlns:a16="http://schemas.microsoft.com/office/drawing/2014/main" id="{F55CE14C-1A24-44FA-84B8-5922B4A76F7D}"/>
              </a:ext>
            </a:extLst>
          </p:cNvPr>
          <p:cNvSpPr txBox="1">
            <a:spLocks noChangeArrowheads="1"/>
          </p:cNvSpPr>
          <p:nvPr/>
        </p:nvSpPr>
        <p:spPr bwMode="auto">
          <a:xfrm>
            <a:off x="1848754" y="1098093"/>
            <a:ext cx="12001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Diodochi Wars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42">
            <a:extLst>
              <a:ext uri="{FF2B5EF4-FFF2-40B4-BE49-F238E27FC236}">
                <a16:creationId xmlns:a16="http://schemas.microsoft.com/office/drawing/2014/main" id="{C5DA1A0E-A730-4B6A-82CC-28A6043DA6C1}"/>
              </a:ext>
            </a:extLst>
          </p:cNvPr>
          <p:cNvSpPr txBox="1">
            <a:spLocks noChangeArrowheads="1"/>
          </p:cNvSpPr>
          <p:nvPr/>
        </p:nvSpPr>
        <p:spPr bwMode="auto">
          <a:xfrm>
            <a:off x="3563254" y="1964868"/>
            <a:ext cx="9144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Narrow" panose="020B0606020202030204" pitchFamily="34" charset="0"/>
              </a:rPr>
              <a:t>Battle of 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43">
            <a:extLst>
              <a:ext uri="{FF2B5EF4-FFF2-40B4-BE49-F238E27FC236}">
                <a16:creationId xmlns:a16="http://schemas.microsoft.com/office/drawing/2014/main" id="{976DEFA1-9493-434C-B8ED-9B1F86954303}"/>
              </a:ext>
            </a:extLst>
          </p:cNvPr>
          <p:cNvSpPr>
            <a:spLocks noChangeShapeType="1"/>
          </p:cNvSpPr>
          <p:nvPr/>
        </p:nvSpPr>
        <p:spPr bwMode="auto">
          <a:xfrm>
            <a:off x="1448704" y="1340980"/>
            <a:ext cx="51435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44">
            <a:extLst>
              <a:ext uri="{FF2B5EF4-FFF2-40B4-BE49-F238E27FC236}">
                <a16:creationId xmlns:a16="http://schemas.microsoft.com/office/drawing/2014/main" id="{9F1CFCA6-2544-4D2E-918C-20356DFEC4DA}"/>
              </a:ext>
            </a:extLst>
          </p:cNvPr>
          <p:cNvSpPr>
            <a:spLocks noChangeShapeType="1"/>
          </p:cNvSpPr>
          <p:nvPr/>
        </p:nvSpPr>
        <p:spPr bwMode="auto">
          <a:xfrm>
            <a:off x="3506104" y="1621968"/>
            <a:ext cx="0" cy="14287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Box 20">
            <a:extLst>
              <a:ext uri="{FF2B5EF4-FFF2-40B4-BE49-F238E27FC236}">
                <a16:creationId xmlns:a16="http://schemas.microsoft.com/office/drawing/2014/main" id="{764D8930-0E18-4DC6-A2DC-16FFFA7CEBCC}"/>
              </a:ext>
            </a:extLst>
          </p:cNvPr>
          <p:cNvSpPr txBox="1"/>
          <p:nvPr/>
        </p:nvSpPr>
        <p:spPr>
          <a:xfrm>
            <a:off x="2382154" y="1621968"/>
            <a:ext cx="1096223" cy="1661993"/>
          </a:xfrm>
          <a:prstGeom prst="rect">
            <a:avLst/>
          </a:prstGeom>
          <a:noFill/>
        </p:spPr>
        <p:txBody>
          <a:bodyPr wrap="square" rtlCol="0">
            <a:spAutoFit/>
          </a:bodyPr>
          <a:lstStyle/>
          <a:p>
            <a:pPr lvl="0" eaLnBrk="0" fontAlgn="base" hangingPunct="0">
              <a:spcBef>
                <a:spcPct val="0"/>
              </a:spcBef>
              <a:spcAft>
                <a:spcPct val="0"/>
              </a:spcAft>
            </a:pPr>
            <a:r>
              <a:rPr lang="en-US" altLang="en-US" sz="1200" dirty="0" err="1">
                <a:solidFill>
                  <a:srgbClr val="000000"/>
                </a:solidFill>
                <a:latin typeface="Arial Narrow" panose="020B0606020202030204" pitchFamily="34" charset="0"/>
              </a:rPr>
              <a:t>Seleucus</a:t>
            </a:r>
            <a:endParaRPr lang="en-US" altLang="en-US" sz="1200" dirty="0">
              <a:solidFill>
                <a:srgbClr val="000000"/>
              </a:solidFill>
              <a:latin typeface="Arial Narrow" panose="020B0606020202030204" pitchFamily="34" charset="0"/>
            </a:endParaRPr>
          </a:p>
          <a:p>
            <a:pPr lvl="0" eaLnBrk="0" fontAlgn="base" hangingPunct="0">
              <a:spcBef>
                <a:spcPct val="0"/>
              </a:spcBef>
              <a:spcAft>
                <a:spcPct val="0"/>
              </a:spcAft>
            </a:pPr>
            <a:endParaRPr lang="en-US" altLang="en-US" sz="1200" dirty="0">
              <a:solidFill>
                <a:srgbClr val="000000"/>
              </a:solidFill>
              <a:latin typeface="Arial Narrow" panose="020B0606020202030204" pitchFamily="34" charset="0"/>
            </a:endParaRPr>
          </a:p>
          <a:p>
            <a:pPr lvl="0" eaLnBrk="0" fontAlgn="base" hangingPunct="0">
              <a:spcBef>
                <a:spcPct val="0"/>
              </a:spcBef>
              <a:spcAft>
                <a:spcPct val="0"/>
              </a:spcAft>
            </a:pPr>
            <a:r>
              <a:rPr lang="en-US" altLang="en-US" sz="1200" dirty="0">
                <a:solidFill>
                  <a:srgbClr val="000000"/>
                </a:solidFill>
                <a:latin typeface="Arial Narrow" panose="020B0606020202030204" pitchFamily="34" charset="0"/>
              </a:rPr>
              <a:t>Ptolemy</a:t>
            </a:r>
          </a:p>
          <a:p>
            <a:pPr lvl="0" eaLnBrk="0" fontAlgn="base" hangingPunct="0">
              <a:spcBef>
                <a:spcPct val="0"/>
              </a:spcBef>
              <a:spcAft>
                <a:spcPct val="0"/>
              </a:spcAft>
            </a:pPr>
            <a:endParaRPr lang="en-US" altLang="en-US" sz="1200" dirty="0">
              <a:solidFill>
                <a:srgbClr val="000000"/>
              </a:solidFill>
              <a:latin typeface="Arial Narrow" panose="020B0606020202030204" pitchFamily="34" charset="0"/>
            </a:endParaRPr>
          </a:p>
          <a:p>
            <a:pPr lvl="0" eaLnBrk="0" fontAlgn="base" hangingPunct="0">
              <a:spcBef>
                <a:spcPct val="0"/>
              </a:spcBef>
              <a:spcAft>
                <a:spcPct val="0"/>
              </a:spcAft>
            </a:pPr>
            <a:r>
              <a:rPr lang="en-US" altLang="en-US" sz="1200" dirty="0" err="1">
                <a:solidFill>
                  <a:srgbClr val="000000"/>
                </a:solidFill>
                <a:latin typeface="Arial Narrow" panose="020B0606020202030204" pitchFamily="34" charset="0"/>
              </a:rPr>
              <a:t>Cassander</a:t>
            </a:r>
            <a:endParaRPr lang="en-US" altLang="en-US" sz="1200" dirty="0">
              <a:solidFill>
                <a:srgbClr val="000000"/>
              </a:solidFill>
              <a:latin typeface="Arial Narrow" panose="020B0606020202030204" pitchFamily="34" charset="0"/>
            </a:endParaRPr>
          </a:p>
          <a:p>
            <a:pPr lvl="0" eaLnBrk="0" fontAlgn="base" hangingPunct="0">
              <a:spcBef>
                <a:spcPct val="0"/>
              </a:spcBef>
              <a:spcAft>
                <a:spcPct val="0"/>
              </a:spcAft>
            </a:pPr>
            <a:endParaRPr lang="en-US" altLang="en-US" sz="1200" dirty="0">
              <a:solidFill>
                <a:srgbClr val="000000"/>
              </a:solidFill>
              <a:latin typeface="Arial Narrow" panose="020B0606020202030204" pitchFamily="34" charset="0"/>
            </a:endParaRPr>
          </a:p>
          <a:p>
            <a:pPr lvl="0" eaLnBrk="0" fontAlgn="base" hangingPunct="0">
              <a:spcBef>
                <a:spcPct val="0"/>
              </a:spcBef>
              <a:spcAft>
                <a:spcPct val="0"/>
              </a:spcAft>
            </a:pPr>
            <a:r>
              <a:rPr lang="en-US" altLang="en-US" sz="1200" dirty="0">
                <a:solidFill>
                  <a:srgbClr val="000000"/>
                </a:solidFill>
                <a:latin typeface="Arial Narrow" panose="020B0606020202030204" pitchFamily="34" charset="0"/>
              </a:rPr>
              <a:t>Lysimachus</a:t>
            </a:r>
            <a:endParaRPr lang="en-US" altLang="en-US" sz="1200" dirty="0">
              <a:latin typeface="Arial Narrow" panose="020B0606020202030204" pitchFamily="34" charset="0"/>
            </a:endParaRPr>
          </a:p>
          <a:p>
            <a:endParaRPr lang="en-US" dirty="0"/>
          </a:p>
        </p:txBody>
      </p:sp>
      <p:sp>
        <p:nvSpPr>
          <p:cNvPr id="22" name="Line 2">
            <a:extLst>
              <a:ext uri="{FF2B5EF4-FFF2-40B4-BE49-F238E27FC236}">
                <a16:creationId xmlns:a16="http://schemas.microsoft.com/office/drawing/2014/main" id="{75F3C3BC-93B1-45E6-8766-8640DC3CE806}"/>
              </a:ext>
            </a:extLst>
          </p:cNvPr>
          <p:cNvSpPr>
            <a:spLocks noChangeShapeType="1"/>
          </p:cNvSpPr>
          <p:nvPr/>
        </p:nvSpPr>
        <p:spPr bwMode="auto">
          <a:xfrm>
            <a:off x="6273260" y="1710015"/>
            <a:ext cx="4572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8435" name="AutoShape 3">
            <a:extLst>
              <a:ext uri="{FF2B5EF4-FFF2-40B4-BE49-F238E27FC236}">
                <a16:creationId xmlns:a16="http://schemas.microsoft.com/office/drawing/2014/main" id="{CB51B1C8-F04E-4F95-8A52-0115B146EFBE}"/>
              </a:ext>
            </a:extLst>
          </p:cNvPr>
          <p:cNvCxnSpPr>
            <a:cxnSpLocks noChangeShapeType="1"/>
          </p:cNvCxnSpPr>
          <p:nvPr/>
        </p:nvCxnSpPr>
        <p:spPr bwMode="auto">
          <a:xfrm>
            <a:off x="8330660" y="1309965"/>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436" name="AutoShape 4">
            <a:extLst>
              <a:ext uri="{FF2B5EF4-FFF2-40B4-BE49-F238E27FC236}">
                <a16:creationId xmlns:a16="http://schemas.microsoft.com/office/drawing/2014/main" id="{E06E2B94-FBAC-485D-AEAD-A5F66FE3720C}"/>
              </a:ext>
            </a:extLst>
          </p:cNvPr>
          <p:cNvCxnSpPr>
            <a:cxnSpLocks noChangeShapeType="1"/>
          </p:cNvCxnSpPr>
          <p:nvPr/>
        </p:nvCxnSpPr>
        <p:spPr bwMode="auto">
          <a:xfrm>
            <a:off x="8170323" y="1290915"/>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3" name="Text Box 5">
            <a:extLst>
              <a:ext uri="{FF2B5EF4-FFF2-40B4-BE49-F238E27FC236}">
                <a16:creationId xmlns:a16="http://schemas.microsoft.com/office/drawing/2014/main" id="{97B18CC8-AD27-47AB-9FDE-14724E72CF7E}"/>
              </a:ext>
            </a:extLst>
          </p:cNvPr>
          <p:cNvSpPr txBox="1">
            <a:spLocks noChangeArrowheads="1"/>
          </p:cNvSpPr>
          <p:nvPr/>
        </p:nvSpPr>
        <p:spPr bwMode="auto">
          <a:xfrm>
            <a:off x="8033798" y="814665"/>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6">
            <a:extLst>
              <a:ext uri="{FF2B5EF4-FFF2-40B4-BE49-F238E27FC236}">
                <a16:creationId xmlns:a16="http://schemas.microsoft.com/office/drawing/2014/main" id="{B565626D-FF53-477C-BB1C-97188F4A51A0}"/>
              </a:ext>
            </a:extLst>
          </p:cNvPr>
          <p:cNvSpPr txBox="1">
            <a:spLocks noChangeArrowheads="1"/>
          </p:cNvSpPr>
          <p:nvPr/>
        </p:nvSpPr>
        <p:spPr bwMode="auto">
          <a:xfrm>
            <a:off x="7987760" y="1767165"/>
            <a:ext cx="7429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Demetrius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Athens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8439" name="AutoShape 7">
            <a:extLst>
              <a:ext uri="{FF2B5EF4-FFF2-40B4-BE49-F238E27FC236}">
                <a16:creationId xmlns:a16="http://schemas.microsoft.com/office/drawing/2014/main" id="{D59B8D0E-8D26-46BC-B972-85F889819021}"/>
              </a:ext>
            </a:extLst>
          </p:cNvPr>
          <p:cNvCxnSpPr>
            <a:cxnSpLocks noChangeShapeType="1"/>
          </p:cNvCxnSpPr>
          <p:nvPr/>
        </p:nvCxnSpPr>
        <p:spPr bwMode="auto">
          <a:xfrm>
            <a:off x="6627273" y="1290915"/>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440" name="AutoShape 8">
            <a:extLst>
              <a:ext uri="{FF2B5EF4-FFF2-40B4-BE49-F238E27FC236}">
                <a16:creationId xmlns:a16="http://schemas.microsoft.com/office/drawing/2014/main" id="{1F96F562-91D1-4C41-87D8-C4E7A2877A0A}"/>
              </a:ext>
            </a:extLst>
          </p:cNvPr>
          <p:cNvCxnSpPr>
            <a:cxnSpLocks noChangeShapeType="1"/>
          </p:cNvCxnSpPr>
          <p:nvPr/>
        </p:nvCxnSpPr>
        <p:spPr bwMode="auto">
          <a:xfrm>
            <a:off x="6466935" y="1271865"/>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Box 9">
            <a:extLst>
              <a:ext uri="{FF2B5EF4-FFF2-40B4-BE49-F238E27FC236}">
                <a16:creationId xmlns:a16="http://schemas.microsoft.com/office/drawing/2014/main" id="{3C072D35-1C04-473D-94A4-0B1F4324518E}"/>
              </a:ext>
            </a:extLst>
          </p:cNvPr>
          <p:cNvSpPr txBox="1">
            <a:spLocks noChangeArrowheads="1"/>
          </p:cNvSpPr>
          <p:nvPr/>
        </p:nvSpPr>
        <p:spPr bwMode="auto">
          <a:xfrm>
            <a:off x="6330410" y="795615"/>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10">
            <a:extLst>
              <a:ext uri="{FF2B5EF4-FFF2-40B4-BE49-F238E27FC236}">
                <a16:creationId xmlns:a16="http://schemas.microsoft.com/office/drawing/2014/main" id="{CDE7B33E-F659-44F2-94AF-8A684A1E363A}"/>
              </a:ext>
            </a:extLst>
          </p:cNvPr>
          <p:cNvSpPr txBox="1">
            <a:spLocks noChangeArrowheads="1"/>
          </p:cNvSpPr>
          <p:nvPr/>
        </p:nvSpPr>
        <p:spPr bwMode="auto">
          <a:xfrm>
            <a:off x="6273260" y="1767165"/>
            <a:ext cx="7429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Cassander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11">
            <a:extLst>
              <a:ext uri="{FF2B5EF4-FFF2-40B4-BE49-F238E27FC236}">
                <a16:creationId xmlns:a16="http://schemas.microsoft.com/office/drawing/2014/main" id="{A917CD68-FB2B-4333-B952-DFEA5A7E0729}"/>
              </a:ext>
            </a:extLst>
          </p:cNvPr>
          <p:cNvSpPr txBox="1">
            <a:spLocks noChangeArrowheads="1"/>
          </p:cNvSpPr>
          <p:nvPr/>
        </p:nvSpPr>
        <p:spPr bwMode="auto">
          <a:xfrm>
            <a:off x="7073360" y="567015"/>
            <a:ext cx="930275"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 years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Proxy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12">
            <a:extLst>
              <a:ext uri="{FF2B5EF4-FFF2-40B4-BE49-F238E27FC236}">
                <a16:creationId xmlns:a16="http://schemas.microsoft.com/office/drawing/2014/main" id="{220C9694-D280-4B3D-BB41-35B168177BA4}"/>
              </a:ext>
            </a:extLst>
          </p:cNvPr>
          <p:cNvSpPr>
            <a:spLocks noChangeShapeType="1"/>
          </p:cNvSpPr>
          <p:nvPr/>
        </p:nvSpPr>
        <p:spPr bwMode="auto">
          <a:xfrm>
            <a:off x="6616160" y="509864"/>
            <a:ext cx="1771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13">
            <a:extLst>
              <a:ext uri="{FF2B5EF4-FFF2-40B4-BE49-F238E27FC236}">
                <a16:creationId xmlns:a16="http://schemas.microsoft.com/office/drawing/2014/main" id="{3737EE0A-5C32-444F-9399-3DCB7E11498E}"/>
              </a:ext>
            </a:extLst>
          </p:cNvPr>
          <p:cNvSpPr>
            <a:spLocks noChangeShapeType="1"/>
          </p:cNvSpPr>
          <p:nvPr/>
        </p:nvSpPr>
        <p:spPr bwMode="auto">
          <a:xfrm>
            <a:off x="6616160" y="509864"/>
            <a:ext cx="0" cy="22860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14">
            <a:extLst>
              <a:ext uri="{FF2B5EF4-FFF2-40B4-BE49-F238E27FC236}">
                <a16:creationId xmlns:a16="http://schemas.microsoft.com/office/drawing/2014/main" id="{25D815CA-16BF-41F2-8CCB-FE97C7E43993}"/>
              </a:ext>
            </a:extLst>
          </p:cNvPr>
          <p:cNvSpPr>
            <a:spLocks noChangeShapeType="1"/>
          </p:cNvSpPr>
          <p:nvPr/>
        </p:nvSpPr>
        <p:spPr bwMode="auto">
          <a:xfrm>
            <a:off x="8387810" y="509864"/>
            <a:ext cx="0" cy="22860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8447" name="AutoShape 15">
            <a:extLst>
              <a:ext uri="{FF2B5EF4-FFF2-40B4-BE49-F238E27FC236}">
                <a16:creationId xmlns:a16="http://schemas.microsoft.com/office/drawing/2014/main" id="{1FFB4C48-56D9-4852-A98E-205F6AEB107C}"/>
              </a:ext>
            </a:extLst>
          </p:cNvPr>
          <p:cNvCxnSpPr>
            <a:cxnSpLocks noChangeShapeType="1"/>
          </p:cNvCxnSpPr>
          <p:nvPr/>
        </p:nvCxnSpPr>
        <p:spPr bwMode="auto">
          <a:xfrm>
            <a:off x="9187910" y="1309965"/>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448" name="AutoShape 16">
            <a:extLst>
              <a:ext uri="{FF2B5EF4-FFF2-40B4-BE49-F238E27FC236}">
                <a16:creationId xmlns:a16="http://schemas.microsoft.com/office/drawing/2014/main" id="{ADC834E6-0F57-4428-B634-CF6DBBF3E299}"/>
              </a:ext>
            </a:extLst>
          </p:cNvPr>
          <p:cNvCxnSpPr>
            <a:cxnSpLocks noChangeShapeType="1"/>
          </p:cNvCxnSpPr>
          <p:nvPr/>
        </p:nvCxnSpPr>
        <p:spPr bwMode="auto">
          <a:xfrm>
            <a:off x="9027573" y="1290915"/>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1" name="Text Box 17">
            <a:extLst>
              <a:ext uri="{FF2B5EF4-FFF2-40B4-BE49-F238E27FC236}">
                <a16:creationId xmlns:a16="http://schemas.microsoft.com/office/drawing/2014/main" id="{D20574CA-869C-4210-8464-CC6064C0331B}"/>
              </a:ext>
            </a:extLst>
          </p:cNvPr>
          <p:cNvSpPr txBox="1">
            <a:spLocks noChangeArrowheads="1"/>
          </p:cNvSpPr>
          <p:nvPr/>
        </p:nvSpPr>
        <p:spPr bwMode="auto">
          <a:xfrm>
            <a:off x="8891048" y="814665"/>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18">
            <a:extLst>
              <a:ext uri="{FF2B5EF4-FFF2-40B4-BE49-F238E27FC236}">
                <a16:creationId xmlns:a16="http://schemas.microsoft.com/office/drawing/2014/main" id="{4A1C3E79-2A14-40F3-97EB-C8168C596B02}"/>
              </a:ext>
            </a:extLst>
          </p:cNvPr>
          <p:cNvSpPr txBox="1">
            <a:spLocks noChangeArrowheads="1"/>
          </p:cNvSpPr>
          <p:nvPr/>
        </p:nvSpPr>
        <p:spPr bwMode="auto">
          <a:xfrm>
            <a:off x="8959310" y="1767165"/>
            <a:ext cx="7429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Alliance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Demetrius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Pyrrhus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8451" name="AutoShape 19">
            <a:extLst>
              <a:ext uri="{FF2B5EF4-FFF2-40B4-BE49-F238E27FC236}">
                <a16:creationId xmlns:a16="http://schemas.microsoft.com/office/drawing/2014/main" id="{6DB09F24-2145-41CA-B921-5DF78E38A0EB}"/>
              </a:ext>
            </a:extLst>
          </p:cNvPr>
          <p:cNvCxnSpPr>
            <a:cxnSpLocks noChangeShapeType="1"/>
          </p:cNvCxnSpPr>
          <p:nvPr/>
        </p:nvCxnSpPr>
        <p:spPr bwMode="auto">
          <a:xfrm>
            <a:off x="10159460" y="1252815"/>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452" name="AutoShape 20">
            <a:extLst>
              <a:ext uri="{FF2B5EF4-FFF2-40B4-BE49-F238E27FC236}">
                <a16:creationId xmlns:a16="http://schemas.microsoft.com/office/drawing/2014/main" id="{29BCFB3D-8F5D-4E69-8C37-01AE7824DABB}"/>
              </a:ext>
            </a:extLst>
          </p:cNvPr>
          <p:cNvCxnSpPr>
            <a:cxnSpLocks noChangeShapeType="1"/>
          </p:cNvCxnSpPr>
          <p:nvPr/>
        </p:nvCxnSpPr>
        <p:spPr bwMode="auto">
          <a:xfrm>
            <a:off x="9999123" y="1233765"/>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3" name="Text Box 21">
            <a:extLst>
              <a:ext uri="{FF2B5EF4-FFF2-40B4-BE49-F238E27FC236}">
                <a16:creationId xmlns:a16="http://schemas.microsoft.com/office/drawing/2014/main" id="{E806247B-16EE-4C9B-9593-7CA259AA4493}"/>
              </a:ext>
            </a:extLst>
          </p:cNvPr>
          <p:cNvSpPr txBox="1">
            <a:spLocks noChangeArrowheads="1"/>
          </p:cNvSpPr>
          <p:nvPr/>
        </p:nvSpPr>
        <p:spPr bwMode="auto">
          <a:xfrm>
            <a:off x="9862598" y="757515"/>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Ipsus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22">
            <a:extLst>
              <a:ext uri="{FF2B5EF4-FFF2-40B4-BE49-F238E27FC236}">
                <a16:creationId xmlns:a16="http://schemas.microsoft.com/office/drawing/2014/main" id="{AD71696C-D02A-4B9C-9559-3BDC75449D97}"/>
              </a:ext>
            </a:extLst>
          </p:cNvPr>
          <p:cNvSpPr txBox="1">
            <a:spLocks noChangeArrowheads="1"/>
          </p:cNvSpPr>
          <p:nvPr/>
        </p:nvSpPr>
        <p:spPr bwMode="auto">
          <a:xfrm>
            <a:off x="9816560" y="1710015"/>
            <a:ext cx="971550" cy="154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Seleucus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Cassander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Lysimachus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allies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Vs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Antigonu</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Demetrius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a:t>
            </a:r>
            <a:r>
              <a:rPr kumimoji="0" lang="en-US" altLang="en-US" sz="1200" b="0" i="0" u="none" strike="noStrike" cap="none" normalizeH="0" baseline="0" noProof="1">
                <a:ln>
                  <a:noFill/>
                </a:ln>
                <a:solidFill>
                  <a:srgbClr val="000000"/>
                </a:solidFill>
                <a:effectLst/>
                <a:latin typeface="Arial Narrow" panose="020B0606020202030204" pitchFamily="34" charset="0"/>
              </a:rPr>
              <a:t>→</a:t>
            </a:r>
            <a:r>
              <a:rPr kumimoji="0" lang="en-US" altLang="en-US" sz="1200" b="0" i="0" u="none" strike="noStrike" cap="none" normalizeH="0" baseline="0">
                <a:ln>
                  <a:noFill/>
                </a:ln>
                <a:solidFill>
                  <a:srgbClr val="000000"/>
                </a:solidFill>
                <a:effectLst/>
                <a:latin typeface="Arial Narrow" panose="020B0606020202030204" pitchFamily="34" charset="0"/>
              </a:rPr>
              <a:t>  Pyrrhus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Box 34">
            <a:extLst>
              <a:ext uri="{FF2B5EF4-FFF2-40B4-BE49-F238E27FC236}">
                <a16:creationId xmlns:a16="http://schemas.microsoft.com/office/drawing/2014/main" id="{DB674A51-EC94-4325-856A-400C92A68C6B}"/>
              </a:ext>
            </a:extLst>
          </p:cNvPr>
          <p:cNvSpPr txBox="1"/>
          <p:nvPr/>
        </p:nvSpPr>
        <p:spPr>
          <a:xfrm>
            <a:off x="878612" y="3722111"/>
            <a:ext cx="10494626" cy="2585323"/>
          </a:xfrm>
          <a:prstGeom prst="rect">
            <a:avLst/>
          </a:prstGeom>
          <a:noFill/>
        </p:spPr>
        <p:txBody>
          <a:bodyPr wrap="square" rtlCol="0">
            <a:spAutoFit/>
          </a:bodyPr>
          <a:lstStyle/>
          <a:p>
            <a:r>
              <a:rPr lang="en-US" sz="1600" dirty="0">
                <a:latin typeface="Arial Narrow" panose="020B0606020202030204" pitchFamily="34" charset="0"/>
              </a:rPr>
              <a:t>We’ll close with a quick review. We have gone from Acts 27, into the history of Pyrrhus. We went there by going to 273 BC. We saw that 273 BC is the history between the battle of </a:t>
            </a:r>
            <a:r>
              <a:rPr lang="en-US" sz="1600" dirty="0" err="1">
                <a:latin typeface="Arial Narrow" panose="020B0606020202030204" pitchFamily="34" charset="0"/>
              </a:rPr>
              <a:t>Panium</a:t>
            </a:r>
            <a:r>
              <a:rPr lang="en-US" sz="1600" dirty="0">
                <a:latin typeface="Arial Narrow" panose="020B0606020202030204" pitchFamily="34" charset="0"/>
              </a:rPr>
              <a:t> and Sunday Law. The King of the South in that history is Pyrrhus. He has 2 histories connected with him. 2 separate campaigns, one in Macedonia and one in Italy. Without proving it, which we can do in detail and different ways, the king of the south in our history comes in 2 separate histories. A beginning and an end, an Alpha and an Omega. So when we consider Pyrrhus, we need not just go back to his campaign in Italy, but consider his campaign in Macedonia.</a:t>
            </a:r>
          </a:p>
          <a:p>
            <a:r>
              <a:rPr lang="en-US" sz="1600" dirty="0">
                <a:latin typeface="Arial Narrow" panose="020B0606020202030204" pitchFamily="34" charset="0"/>
              </a:rPr>
              <a:t> </a:t>
            </a:r>
          </a:p>
          <a:p>
            <a:r>
              <a:rPr lang="en-US" sz="1600" dirty="0">
                <a:latin typeface="Arial Narrow" panose="020B0606020202030204" pitchFamily="34" charset="0"/>
              </a:rPr>
              <a:t>What we are going to do next time, is draw out both histories. We want to understand Macedonia and Italy. An Alpha and Omega of the King of the South, and then we want to bring them into our history, consider the king of the south in our time, as an Alpha and Omega. They all illustrate what is happening now, and in the near future. </a:t>
            </a:r>
          </a:p>
          <a:p>
            <a:r>
              <a:rPr lang="en-US" dirty="0"/>
              <a:t> </a:t>
            </a:r>
          </a:p>
        </p:txBody>
      </p:sp>
      <p:cxnSp>
        <p:nvCxnSpPr>
          <p:cNvPr id="37" name="Straight Connector 36">
            <a:extLst>
              <a:ext uri="{FF2B5EF4-FFF2-40B4-BE49-F238E27FC236}">
                <a16:creationId xmlns:a16="http://schemas.microsoft.com/office/drawing/2014/main" id="{3375F555-2A86-4127-AFFF-C7FC590B52F5}"/>
              </a:ext>
            </a:extLst>
          </p:cNvPr>
          <p:cNvCxnSpPr/>
          <p:nvPr/>
        </p:nvCxnSpPr>
        <p:spPr>
          <a:xfrm>
            <a:off x="2382154" y="2110065"/>
            <a:ext cx="666750" cy="2625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3858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F7CAE37-A9C0-4275-A33F-64149BCA96D8}"/>
              </a:ext>
            </a:extLst>
          </p:cNvPr>
          <p:cNvSpPr>
            <a:spLocks noGrp="1"/>
          </p:cNvSpPr>
          <p:nvPr>
            <p:ph type="sldNum" sz="quarter" idx="12"/>
          </p:nvPr>
        </p:nvSpPr>
        <p:spPr/>
        <p:txBody>
          <a:bodyPr/>
          <a:lstStyle/>
          <a:p>
            <a:fld id="{1E1B8BD3-EEEF-4896-BEE3-06C250004F3C}" type="slidenum">
              <a:rPr lang="en-US" smtClean="0"/>
              <a:pPr/>
              <a:t>4</a:t>
            </a:fld>
            <a:endParaRPr lang="en-US" dirty="0"/>
          </a:p>
        </p:txBody>
      </p:sp>
      <p:pic>
        <p:nvPicPr>
          <p:cNvPr id="2050" name="Picture 2">
            <a:extLst>
              <a:ext uri="{FF2B5EF4-FFF2-40B4-BE49-F238E27FC236}">
                <a16:creationId xmlns:a16="http://schemas.microsoft.com/office/drawing/2014/main" id="{6FE26144-4488-4C2E-96DD-7C6F75CC91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83130" y="5017141"/>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 name="Text Box 3">
            <a:extLst>
              <a:ext uri="{FF2B5EF4-FFF2-40B4-BE49-F238E27FC236}">
                <a16:creationId xmlns:a16="http://schemas.microsoft.com/office/drawing/2014/main" id="{17422F24-575F-4E80-B715-8F4A39ADAD54}"/>
              </a:ext>
            </a:extLst>
          </p:cNvPr>
          <p:cNvSpPr txBox="1">
            <a:spLocks noChangeArrowheads="1"/>
          </p:cNvSpPr>
          <p:nvPr/>
        </p:nvSpPr>
        <p:spPr bwMode="auto">
          <a:xfrm>
            <a:off x="4947743" y="1073791"/>
            <a:ext cx="6848475" cy="238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052" name="AutoShape 4">
            <a:extLst>
              <a:ext uri="{FF2B5EF4-FFF2-40B4-BE49-F238E27FC236}">
                <a16:creationId xmlns:a16="http://schemas.microsoft.com/office/drawing/2014/main" id="{EE6A2A8E-531A-49A6-BBE2-F1F0B6ECAED6}"/>
              </a:ext>
            </a:extLst>
          </p:cNvPr>
          <p:cNvCxnSpPr>
            <a:cxnSpLocks noChangeShapeType="1"/>
          </p:cNvCxnSpPr>
          <p:nvPr/>
        </p:nvCxnSpPr>
        <p:spPr bwMode="auto">
          <a:xfrm>
            <a:off x="6289180" y="2577154"/>
            <a:ext cx="4657725" cy="95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53" name="AutoShape 5">
            <a:extLst>
              <a:ext uri="{FF2B5EF4-FFF2-40B4-BE49-F238E27FC236}">
                <a16:creationId xmlns:a16="http://schemas.microsoft.com/office/drawing/2014/main" id="{66C3789E-C005-49B4-9708-380B6E41B5F2}"/>
              </a:ext>
            </a:extLst>
          </p:cNvPr>
          <p:cNvCxnSpPr>
            <a:cxnSpLocks noChangeShapeType="1"/>
          </p:cNvCxnSpPr>
          <p:nvPr/>
        </p:nvCxnSpPr>
        <p:spPr bwMode="auto">
          <a:xfrm>
            <a:off x="6365380" y="214852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 name="Text Box 6">
            <a:extLst>
              <a:ext uri="{FF2B5EF4-FFF2-40B4-BE49-F238E27FC236}">
                <a16:creationId xmlns:a16="http://schemas.microsoft.com/office/drawing/2014/main" id="{1BD88431-60F1-44FC-9B70-8F313DBE6EE8}"/>
              </a:ext>
            </a:extLst>
          </p:cNvPr>
          <p:cNvSpPr txBox="1">
            <a:spLocks noChangeArrowheads="1"/>
          </p:cNvSpPr>
          <p:nvPr/>
        </p:nvSpPr>
        <p:spPr bwMode="auto">
          <a:xfrm>
            <a:off x="5000130" y="1140466"/>
            <a:ext cx="1068388" cy="547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Adramyttium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“Abide in death”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055" name="AutoShape 7">
            <a:extLst>
              <a:ext uri="{FF2B5EF4-FFF2-40B4-BE49-F238E27FC236}">
                <a16:creationId xmlns:a16="http://schemas.microsoft.com/office/drawing/2014/main" id="{843E5F67-1841-47A2-9923-6FEE60AF26C0}"/>
              </a:ext>
            </a:extLst>
          </p:cNvPr>
          <p:cNvCxnSpPr>
            <a:cxnSpLocks noChangeShapeType="1"/>
          </p:cNvCxnSpPr>
          <p:nvPr/>
        </p:nvCxnSpPr>
        <p:spPr bwMode="auto">
          <a:xfrm>
            <a:off x="6205043" y="2129479"/>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 name="Text Box 8">
            <a:extLst>
              <a:ext uri="{FF2B5EF4-FFF2-40B4-BE49-F238E27FC236}">
                <a16:creationId xmlns:a16="http://schemas.microsoft.com/office/drawing/2014/main" id="{97D73781-74FD-48B8-8CBA-C1A5A6754A4B}"/>
              </a:ext>
            </a:extLst>
          </p:cNvPr>
          <p:cNvSpPr txBox="1">
            <a:spLocks noChangeArrowheads="1"/>
          </p:cNvSpPr>
          <p:nvPr/>
        </p:nvSpPr>
        <p:spPr bwMode="auto">
          <a:xfrm>
            <a:off x="6068518" y="1653229"/>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Ceasarea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9">
            <a:extLst>
              <a:ext uri="{FF2B5EF4-FFF2-40B4-BE49-F238E27FC236}">
                <a16:creationId xmlns:a16="http://schemas.microsoft.com/office/drawing/2014/main" id="{98459F21-0DFE-44DB-A29E-D96F7EE7D430}"/>
              </a:ext>
            </a:extLst>
          </p:cNvPr>
          <p:cNvSpPr txBox="1">
            <a:spLocks noChangeArrowheads="1"/>
          </p:cNvSpPr>
          <p:nvPr/>
        </p:nvSpPr>
        <p:spPr bwMode="auto">
          <a:xfrm>
            <a:off x="6082805" y="1083316"/>
            <a:ext cx="631825"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“cut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296BEB7E-3421-40B7-BA47-9AAFE733EBED}"/>
              </a:ext>
            </a:extLst>
          </p:cNvPr>
          <p:cNvSpPr txBox="1">
            <a:spLocks noChangeArrowheads="1"/>
          </p:cNvSpPr>
          <p:nvPr/>
        </p:nvSpPr>
        <p:spPr bwMode="auto">
          <a:xfrm>
            <a:off x="5687518" y="2624779"/>
            <a:ext cx="1150937"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Felix/Festus= 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(Reagan/Bush)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Agrippa  SDA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059" name="AutoShape 11">
            <a:extLst>
              <a:ext uri="{FF2B5EF4-FFF2-40B4-BE49-F238E27FC236}">
                <a16:creationId xmlns:a16="http://schemas.microsoft.com/office/drawing/2014/main" id="{57E34066-F7F7-46E4-8E07-AC7C0748B9BE}"/>
              </a:ext>
            </a:extLst>
          </p:cNvPr>
          <p:cNvCxnSpPr>
            <a:cxnSpLocks noChangeShapeType="1"/>
          </p:cNvCxnSpPr>
          <p:nvPr/>
        </p:nvCxnSpPr>
        <p:spPr bwMode="auto">
          <a:xfrm>
            <a:off x="7500443" y="216122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60" name="AutoShape 12">
            <a:extLst>
              <a:ext uri="{FF2B5EF4-FFF2-40B4-BE49-F238E27FC236}">
                <a16:creationId xmlns:a16="http://schemas.microsoft.com/office/drawing/2014/main" id="{502CD306-4B78-4440-A6B5-A1220773FAE7}"/>
              </a:ext>
            </a:extLst>
          </p:cNvPr>
          <p:cNvCxnSpPr>
            <a:cxnSpLocks noChangeShapeType="1"/>
          </p:cNvCxnSpPr>
          <p:nvPr/>
        </p:nvCxnSpPr>
        <p:spPr bwMode="auto">
          <a:xfrm>
            <a:off x="7341693" y="214376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 name="Text Box 13">
            <a:extLst>
              <a:ext uri="{FF2B5EF4-FFF2-40B4-BE49-F238E27FC236}">
                <a16:creationId xmlns:a16="http://schemas.microsoft.com/office/drawing/2014/main" id="{2957C9F0-D5ED-4EF8-865D-F4261C251687}"/>
              </a:ext>
            </a:extLst>
          </p:cNvPr>
          <p:cNvSpPr txBox="1">
            <a:spLocks noChangeArrowheads="1"/>
          </p:cNvSpPr>
          <p:nvPr/>
        </p:nvSpPr>
        <p:spPr bwMode="auto">
          <a:xfrm>
            <a:off x="7203580" y="1665929"/>
            <a:ext cx="633413"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Sidon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062" name="AutoShape 14">
            <a:extLst>
              <a:ext uri="{FF2B5EF4-FFF2-40B4-BE49-F238E27FC236}">
                <a16:creationId xmlns:a16="http://schemas.microsoft.com/office/drawing/2014/main" id="{B89AACE0-291B-4CE7-9B14-338D93B02754}"/>
              </a:ext>
            </a:extLst>
          </p:cNvPr>
          <p:cNvCxnSpPr>
            <a:cxnSpLocks noChangeShapeType="1"/>
          </p:cNvCxnSpPr>
          <p:nvPr/>
        </p:nvCxnSpPr>
        <p:spPr bwMode="auto">
          <a:xfrm flipH="1">
            <a:off x="7605218" y="2213616"/>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63" name="AutoShape 15">
            <a:extLst>
              <a:ext uri="{FF2B5EF4-FFF2-40B4-BE49-F238E27FC236}">
                <a16:creationId xmlns:a16="http://schemas.microsoft.com/office/drawing/2014/main" id="{8C4ED39F-7624-4FAB-BD6A-0C1ADFE7C2A3}"/>
              </a:ext>
            </a:extLst>
          </p:cNvPr>
          <p:cNvCxnSpPr>
            <a:cxnSpLocks noChangeShapeType="1"/>
          </p:cNvCxnSpPr>
          <p:nvPr/>
        </p:nvCxnSpPr>
        <p:spPr bwMode="auto">
          <a:xfrm flipH="1">
            <a:off x="7556005" y="2177104"/>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64" name="AutoShape 16">
            <a:extLst>
              <a:ext uri="{FF2B5EF4-FFF2-40B4-BE49-F238E27FC236}">
                <a16:creationId xmlns:a16="http://schemas.microsoft.com/office/drawing/2014/main" id="{846B5F53-C57B-4F97-8471-9A384BC1FE98}"/>
              </a:ext>
            </a:extLst>
          </p:cNvPr>
          <p:cNvCxnSpPr>
            <a:cxnSpLocks noChangeShapeType="1"/>
          </p:cNvCxnSpPr>
          <p:nvPr/>
        </p:nvCxnSpPr>
        <p:spPr bwMode="auto">
          <a:xfrm flipH="1">
            <a:off x="7840168" y="2296166"/>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65" name="AutoShape 17">
            <a:extLst>
              <a:ext uri="{FF2B5EF4-FFF2-40B4-BE49-F238E27FC236}">
                <a16:creationId xmlns:a16="http://schemas.microsoft.com/office/drawing/2014/main" id="{7A68BA34-54B6-4A21-B095-7B449B343A6F}"/>
              </a:ext>
            </a:extLst>
          </p:cNvPr>
          <p:cNvCxnSpPr>
            <a:cxnSpLocks noChangeShapeType="1"/>
          </p:cNvCxnSpPr>
          <p:nvPr/>
        </p:nvCxnSpPr>
        <p:spPr bwMode="auto">
          <a:xfrm flipH="1">
            <a:off x="7576643" y="2442216"/>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66" name="AutoShape 18">
            <a:extLst>
              <a:ext uri="{FF2B5EF4-FFF2-40B4-BE49-F238E27FC236}">
                <a16:creationId xmlns:a16="http://schemas.microsoft.com/office/drawing/2014/main" id="{82D671CC-0558-4481-A18F-EE995D415A86}"/>
              </a:ext>
            </a:extLst>
          </p:cNvPr>
          <p:cNvCxnSpPr>
            <a:cxnSpLocks noChangeShapeType="1"/>
          </p:cNvCxnSpPr>
          <p:nvPr/>
        </p:nvCxnSpPr>
        <p:spPr bwMode="auto">
          <a:xfrm flipH="1">
            <a:off x="7567118" y="2327916"/>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67" name="AutoShape 19">
            <a:extLst>
              <a:ext uri="{FF2B5EF4-FFF2-40B4-BE49-F238E27FC236}">
                <a16:creationId xmlns:a16="http://schemas.microsoft.com/office/drawing/2014/main" id="{962395B8-9CB7-475D-B083-5A5234AF2BD6}"/>
              </a:ext>
            </a:extLst>
          </p:cNvPr>
          <p:cNvCxnSpPr>
            <a:cxnSpLocks noChangeShapeType="1"/>
          </p:cNvCxnSpPr>
          <p:nvPr/>
        </p:nvCxnSpPr>
        <p:spPr bwMode="auto">
          <a:xfrm flipH="1">
            <a:off x="7840168" y="2105666"/>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68" name="AutoShape 20">
            <a:extLst>
              <a:ext uri="{FF2B5EF4-FFF2-40B4-BE49-F238E27FC236}">
                <a16:creationId xmlns:a16="http://schemas.microsoft.com/office/drawing/2014/main" id="{3DF79EB1-1BE4-49C8-8DA5-2B4081654AA9}"/>
              </a:ext>
            </a:extLst>
          </p:cNvPr>
          <p:cNvCxnSpPr>
            <a:cxnSpLocks noChangeShapeType="1"/>
          </p:cNvCxnSpPr>
          <p:nvPr/>
        </p:nvCxnSpPr>
        <p:spPr bwMode="auto">
          <a:xfrm flipH="1">
            <a:off x="7779843" y="2394591"/>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69" name="AutoShape 21">
            <a:extLst>
              <a:ext uri="{FF2B5EF4-FFF2-40B4-BE49-F238E27FC236}">
                <a16:creationId xmlns:a16="http://schemas.microsoft.com/office/drawing/2014/main" id="{D3FF6A81-5ADA-4AFB-A299-53993468579D}"/>
              </a:ext>
            </a:extLst>
          </p:cNvPr>
          <p:cNvCxnSpPr>
            <a:cxnSpLocks noChangeShapeType="1"/>
          </p:cNvCxnSpPr>
          <p:nvPr/>
        </p:nvCxnSpPr>
        <p:spPr bwMode="auto">
          <a:xfrm flipH="1">
            <a:off x="7751268" y="2319979"/>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70" name="AutoShape 22">
            <a:extLst>
              <a:ext uri="{FF2B5EF4-FFF2-40B4-BE49-F238E27FC236}">
                <a16:creationId xmlns:a16="http://schemas.microsoft.com/office/drawing/2014/main" id="{82FDAEFE-D8F3-472C-8D28-CE6A0FC7FBF0}"/>
              </a:ext>
            </a:extLst>
          </p:cNvPr>
          <p:cNvCxnSpPr>
            <a:cxnSpLocks noChangeShapeType="1"/>
          </p:cNvCxnSpPr>
          <p:nvPr/>
        </p:nvCxnSpPr>
        <p:spPr bwMode="auto">
          <a:xfrm flipH="1">
            <a:off x="7722693" y="2204091"/>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71" name="AutoShape 23">
            <a:extLst>
              <a:ext uri="{FF2B5EF4-FFF2-40B4-BE49-F238E27FC236}">
                <a16:creationId xmlns:a16="http://schemas.microsoft.com/office/drawing/2014/main" id="{835931C8-E031-4F3A-9FB4-69588D95D25B}"/>
              </a:ext>
            </a:extLst>
          </p:cNvPr>
          <p:cNvCxnSpPr>
            <a:cxnSpLocks noChangeShapeType="1"/>
          </p:cNvCxnSpPr>
          <p:nvPr/>
        </p:nvCxnSpPr>
        <p:spPr bwMode="auto">
          <a:xfrm flipH="1">
            <a:off x="7675068" y="2394591"/>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 name="Text Box 24">
            <a:extLst>
              <a:ext uri="{FF2B5EF4-FFF2-40B4-BE49-F238E27FC236}">
                <a16:creationId xmlns:a16="http://schemas.microsoft.com/office/drawing/2014/main" id="{F1C13DC2-09BE-4104-ACC2-2B0C0DD34B7A}"/>
              </a:ext>
            </a:extLst>
          </p:cNvPr>
          <p:cNvSpPr txBox="1">
            <a:spLocks noChangeArrowheads="1"/>
          </p:cNvSpPr>
          <p:nvPr/>
        </p:nvSpPr>
        <p:spPr bwMode="auto">
          <a:xfrm>
            <a:off x="6332043" y="2327916"/>
            <a:ext cx="300037" cy="249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25">
            <a:extLst>
              <a:ext uri="{FF2B5EF4-FFF2-40B4-BE49-F238E27FC236}">
                <a16:creationId xmlns:a16="http://schemas.microsoft.com/office/drawing/2014/main" id="{12CA7920-0B86-48BE-BF82-16558065C817}"/>
              </a:ext>
            </a:extLst>
          </p:cNvPr>
          <p:cNvSpPr txBox="1">
            <a:spLocks noChangeArrowheads="1"/>
          </p:cNvSpPr>
          <p:nvPr/>
        </p:nvSpPr>
        <p:spPr bwMode="auto">
          <a:xfrm>
            <a:off x="7475043" y="2546991"/>
            <a:ext cx="300037"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074" name="AutoShape 26">
            <a:extLst>
              <a:ext uri="{FF2B5EF4-FFF2-40B4-BE49-F238E27FC236}">
                <a16:creationId xmlns:a16="http://schemas.microsoft.com/office/drawing/2014/main" id="{257885FB-EF75-4B6E-B63E-112BBA0767DD}"/>
              </a:ext>
            </a:extLst>
          </p:cNvPr>
          <p:cNvCxnSpPr>
            <a:cxnSpLocks noChangeShapeType="1"/>
          </p:cNvCxnSpPr>
          <p:nvPr/>
        </p:nvCxnSpPr>
        <p:spPr bwMode="auto">
          <a:xfrm>
            <a:off x="8664080" y="214852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75" name="AutoShape 27">
            <a:extLst>
              <a:ext uri="{FF2B5EF4-FFF2-40B4-BE49-F238E27FC236}">
                <a16:creationId xmlns:a16="http://schemas.microsoft.com/office/drawing/2014/main" id="{F65682B9-EC50-4E58-B83F-B7D5A6298C05}"/>
              </a:ext>
            </a:extLst>
          </p:cNvPr>
          <p:cNvCxnSpPr>
            <a:cxnSpLocks noChangeShapeType="1"/>
          </p:cNvCxnSpPr>
          <p:nvPr/>
        </p:nvCxnSpPr>
        <p:spPr bwMode="auto">
          <a:xfrm>
            <a:off x="8505330" y="2129479"/>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 name="Text Box 28">
            <a:extLst>
              <a:ext uri="{FF2B5EF4-FFF2-40B4-BE49-F238E27FC236}">
                <a16:creationId xmlns:a16="http://schemas.microsoft.com/office/drawing/2014/main" id="{9D2137F2-0012-4A11-B87C-548AA0FE8E11}"/>
              </a:ext>
            </a:extLst>
          </p:cNvPr>
          <p:cNvSpPr txBox="1">
            <a:spLocks noChangeArrowheads="1"/>
          </p:cNvSpPr>
          <p:nvPr/>
        </p:nvSpPr>
        <p:spPr bwMode="auto">
          <a:xfrm>
            <a:off x="8367218" y="1461141"/>
            <a:ext cx="633412" cy="706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Cypress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29">
            <a:extLst>
              <a:ext uri="{FF2B5EF4-FFF2-40B4-BE49-F238E27FC236}">
                <a16:creationId xmlns:a16="http://schemas.microsoft.com/office/drawing/2014/main" id="{A8D58966-4A5C-489B-B8D2-1A469D67B75B}"/>
              </a:ext>
            </a:extLst>
          </p:cNvPr>
          <p:cNvSpPr txBox="1">
            <a:spLocks noChangeArrowheads="1"/>
          </p:cNvSpPr>
          <p:nvPr/>
        </p:nvSpPr>
        <p:spPr bwMode="auto">
          <a:xfrm>
            <a:off x="8594230" y="2613666"/>
            <a:ext cx="300038"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078" name="AutoShape 30">
            <a:extLst>
              <a:ext uri="{FF2B5EF4-FFF2-40B4-BE49-F238E27FC236}">
                <a16:creationId xmlns:a16="http://schemas.microsoft.com/office/drawing/2014/main" id="{A4F7C349-9B05-44D6-B90C-B1452E85B57D}"/>
              </a:ext>
            </a:extLst>
          </p:cNvPr>
          <p:cNvCxnSpPr>
            <a:cxnSpLocks noChangeShapeType="1"/>
          </p:cNvCxnSpPr>
          <p:nvPr/>
        </p:nvCxnSpPr>
        <p:spPr bwMode="auto">
          <a:xfrm>
            <a:off x="10791330" y="216757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79" name="AutoShape 31">
            <a:extLst>
              <a:ext uri="{FF2B5EF4-FFF2-40B4-BE49-F238E27FC236}">
                <a16:creationId xmlns:a16="http://schemas.microsoft.com/office/drawing/2014/main" id="{7E34D579-A8AA-420A-8818-CA89CFF4150A}"/>
              </a:ext>
            </a:extLst>
          </p:cNvPr>
          <p:cNvCxnSpPr>
            <a:cxnSpLocks noChangeShapeType="1"/>
          </p:cNvCxnSpPr>
          <p:nvPr/>
        </p:nvCxnSpPr>
        <p:spPr bwMode="auto">
          <a:xfrm>
            <a:off x="10632580" y="2148529"/>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 name="Text Box 32">
            <a:extLst>
              <a:ext uri="{FF2B5EF4-FFF2-40B4-BE49-F238E27FC236}">
                <a16:creationId xmlns:a16="http://schemas.microsoft.com/office/drawing/2014/main" id="{813C497A-FB28-4961-915C-1EBEDDF471A0}"/>
              </a:ext>
            </a:extLst>
          </p:cNvPr>
          <p:cNvSpPr txBox="1">
            <a:spLocks noChangeArrowheads="1"/>
          </p:cNvSpPr>
          <p:nvPr/>
        </p:nvSpPr>
        <p:spPr bwMode="auto">
          <a:xfrm>
            <a:off x="10494468" y="1518291"/>
            <a:ext cx="633412" cy="668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Lycia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33">
            <a:extLst>
              <a:ext uri="{FF2B5EF4-FFF2-40B4-BE49-F238E27FC236}">
                <a16:creationId xmlns:a16="http://schemas.microsoft.com/office/drawing/2014/main" id="{37254529-2A92-4A81-BBA7-AC1B8FEB5707}"/>
              </a:ext>
            </a:extLst>
          </p:cNvPr>
          <p:cNvSpPr txBox="1">
            <a:spLocks noChangeArrowheads="1"/>
          </p:cNvSpPr>
          <p:nvPr/>
        </p:nvSpPr>
        <p:spPr bwMode="auto">
          <a:xfrm>
            <a:off x="8740280" y="2175516"/>
            <a:ext cx="58737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Cilicia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Pamphylia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34">
            <a:extLst>
              <a:ext uri="{FF2B5EF4-FFF2-40B4-BE49-F238E27FC236}">
                <a16:creationId xmlns:a16="http://schemas.microsoft.com/office/drawing/2014/main" id="{2A45FE6A-790D-4351-B3F2-ED9B9908ED54}"/>
              </a:ext>
            </a:extLst>
          </p:cNvPr>
          <p:cNvSpPr txBox="1">
            <a:spLocks noChangeArrowheads="1"/>
          </p:cNvSpPr>
          <p:nvPr/>
        </p:nvSpPr>
        <p:spPr bwMode="auto">
          <a:xfrm>
            <a:off x="8368805" y="1118241"/>
            <a:ext cx="6286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  FP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35">
            <a:extLst>
              <a:ext uri="{FF2B5EF4-FFF2-40B4-BE49-F238E27FC236}">
                <a16:creationId xmlns:a16="http://schemas.microsoft.com/office/drawing/2014/main" id="{B1ACB269-B7C5-4F0D-9F13-CF21B318A537}"/>
              </a:ext>
            </a:extLst>
          </p:cNvPr>
          <p:cNvSpPr txBox="1">
            <a:spLocks noChangeArrowheads="1"/>
          </p:cNvSpPr>
          <p:nvPr/>
        </p:nvSpPr>
        <p:spPr bwMode="auto">
          <a:xfrm>
            <a:off x="9745168" y="1861191"/>
            <a:ext cx="733425" cy="695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Overturn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 nation made up of every tribe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36">
            <a:extLst>
              <a:ext uri="{FF2B5EF4-FFF2-40B4-BE49-F238E27FC236}">
                <a16:creationId xmlns:a16="http://schemas.microsoft.com/office/drawing/2014/main" id="{DBB607D1-A3A6-4972-9C8C-0F4AC432145C}"/>
              </a:ext>
            </a:extLst>
          </p:cNvPr>
          <p:cNvSpPr>
            <a:spLocks noChangeShapeType="1"/>
          </p:cNvSpPr>
          <p:nvPr/>
        </p:nvSpPr>
        <p:spPr bwMode="auto">
          <a:xfrm flipV="1">
            <a:off x="8976818" y="2038991"/>
            <a:ext cx="685800" cy="1143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37">
            <a:extLst>
              <a:ext uri="{FF2B5EF4-FFF2-40B4-BE49-F238E27FC236}">
                <a16:creationId xmlns:a16="http://schemas.microsoft.com/office/drawing/2014/main" id="{115B22CC-4EA3-4909-A805-8A6CC3B5DC75}"/>
              </a:ext>
            </a:extLst>
          </p:cNvPr>
          <p:cNvSpPr>
            <a:spLocks noChangeShapeType="1"/>
          </p:cNvSpPr>
          <p:nvPr/>
        </p:nvSpPr>
        <p:spPr bwMode="auto">
          <a:xfrm flipV="1">
            <a:off x="9221293" y="2299341"/>
            <a:ext cx="428625" cy="5715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086" name="AutoShape 38">
            <a:extLst>
              <a:ext uri="{FF2B5EF4-FFF2-40B4-BE49-F238E27FC236}">
                <a16:creationId xmlns:a16="http://schemas.microsoft.com/office/drawing/2014/main" id="{36832EC9-7D8A-4B63-A33F-0BC4CED5879F}"/>
              </a:ext>
            </a:extLst>
          </p:cNvPr>
          <p:cNvCxnSpPr>
            <a:cxnSpLocks noChangeShapeType="1"/>
          </p:cNvCxnSpPr>
          <p:nvPr/>
        </p:nvCxnSpPr>
        <p:spPr bwMode="auto">
          <a:xfrm>
            <a:off x="8759330" y="2642241"/>
            <a:ext cx="1971675" cy="30480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87" name="AutoShape 39">
            <a:extLst>
              <a:ext uri="{FF2B5EF4-FFF2-40B4-BE49-F238E27FC236}">
                <a16:creationId xmlns:a16="http://schemas.microsoft.com/office/drawing/2014/main" id="{3DE964C8-80EE-4948-9A6A-B07AE2A023B5}"/>
              </a:ext>
            </a:extLst>
          </p:cNvPr>
          <p:cNvCxnSpPr>
            <a:cxnSpLocks noChangeShapeType="1"/>
          </p:cNvCxnSpPr>
          <p:nvPr/>
        </p:nvCxnSpPr>
        <p:spPr bwMode="auto">
          <a:xfrm flipV="1">
            <a:off x="8768855" y="2661291"/>
            <a:ext cx="1990725" cy="409575"/>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Box 40">
            <a:extLst>
              <a:ext uri="{FF2B5EF4-FFF2-40B4-BE49-F238E27FC236}">
                <a16:creationId xmlns:a16="http://schemas.microsoft.com/office/drawing/2014/main" id="{968AD448-37C4-4785-845F-F9CD4CC780B1}"/>
              </a:ext>
            </a:extLst>
          </p:cNvPr>
          <p:cNvSpPr txBox="1">
            <a:spLocks noChangeArrowheads="1"/>
          </p:cNvSpPr>
          <p:nvPr/>
        </p:nvSpPr>
        <p:spPr bwMode="auto">
          <a:xfrm>
            <a:off x="10369055" y="2670816"/>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089" name="AutoShape 41">
            <a:extLst>
              <a:ext uri="{FF2B5EF4-FFF2-40B4-BE49-F238E27FC236}">
                <a16:creationId xmlns:a16="http://schemas.microsoft.com/office/drawing/2014/main" id="{23B5E9EC-4751-4E5C-9208-DA197E112EF5}"/>
              </a:ext>
            </a:extLst>
          </p:cNvPr>
          <p:cNvCxnSpPr>
            <a:cxnSpLocks noChangeShapeType="1"/>
          </p:cNvCxnSpPr>
          <p:nvPr/>
        </p:nvCxnSpPr>
        <p:spPr bwMode="auto">
          <a:xfrm>
            <a:off x="10788155" y="2604141"/>
            <a:ext cx="9525" cy="428625"/>
          </a:xfrm>
          <a:prstGeom prst="straightConnector1">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2" name="Text Box 42">
            <a:extLst>
              <a:ext uri="{FF2B5EF4-FFF2-40B4-BE49-F238E27FC236}">
                <a16:creationId xmlns:a16="http://schemas.microsoft.com/office/drawing/2014/main" id="{E506C93F-3FF3-40C1-AD58-3528118B42D2}"/>
              </a:ext>
            </a:extLst>
          </p:cNvPr>
          <p:cNvSpPr txBox="1">
            <a:spLocks noChangeArrowheads="1"/>
          </p:cNvSpPr>
          <p:nvPr/>
        </p:nvSpPr>
        <p:spPr bwMode="auto">
          <a:xfrm>
            <a:off x="10873880" y="2661291"/>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43">
            <a:extLst>
              <a:ext uri="{FF2B5EF4-FFF2-40B4-BE49-F238E27FC236}">
                <a16:creationId xmlns:a16="http://schemas.microsoft.com/office/drawing/2014/main" id="{F5C5CF23-3062-4C76-9536-FB52B8EB6068}"/>
              </a:ext>
            </a:extLst>
          </p:cNvPr>
          <p:cNvSpPr txBox="1">
            <a:spLocks noChangeArrowheads="1"/>
          </p:cNvSpPr>
          <p:nvPr/>
        </p:nvSpPr>
        <p:spPr bwMode="auto">
          <a:xfrm>
            <a:off x="7317880" y="2832741"/>
            <a:ext cx="6334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refreshing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44">
            <a:extLst>
              <a:ext uri="{FF2B5EF4-FFF2-40B4-BE49-F238E27FC236}">
                <a16:creationId xmlns:a16="http://schemas.microsoft.com/office/drawing/2014/main" id="{0BFE9EEE-E7CF-468F-933E-B32282225F94}"/>
              </a:ext>
            </a:extLst>
          </p:cNvPr>
          <p:cNvSpPr txBox="1">
            <a:spLocks noChangeArrowheads="1"/>
          </p:cNvSpPr>
          <p:nvPr/>
        </p:nvSpPr>
        <p:spPr bwMode="auto">
          <a:xfrm>
            <a:off x="11127880" y="1269054"/>
            <a:ext cx="698500" cy="706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Bitterness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Extracting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bright white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45">
            <a:extLst>
              <a:ext uri="{FF2B5EF4-FFF2-40B4-BE49-F238E27FC236}">
                <a16:creationId xmlns:a16="http://schemas.microsoft.com/office/drawing/2014/main" id="{661A97AE-0E37-4981-A5B3-F6F638393899}"/>
              </a:ext>
            </a:extLst>
          </p:cNvPr>
          <p:cNvSpPr txBox="1">
            <a:spLocks noChangeArrowheads="1"/>
          </p:cNvSpPr>
          <p:nvPr/>
        </p:nvSpPr>
        <p:spPr bwMode="auto">
          <a:xfrm>
            <a:off x="11385055" y="2216791"/>
            <a:ext cx="44132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Argos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094" name="AutoShape 46">
            <a:extLst>
              <a:ext uri="{FF2B5EF4-FFF2-40B4-BE49-F238E27FC236}">
                <a16:creationId xmlns:a16="http://schemas.microsoft.com/office/drawing/2014/main" id="{6B82D0FB-BA10-4440-ACBC-03AC2AE23015}"/>
              </a:ext>
            </a:extLst>
          </p:cNvPr>
          <p:cNvCxnSpPr>
            <a:cxnSpLocks noChangeShapeType="1"/>
          </p:cNvCxnSpPr>
          <p:nvPr/>
        </p:nvCxnSpPr>
        <p:spPr bwMode="auto">
          <a:xfrm>
            <a:off x="7787780" y="2766066"/>
            <a:ext cx="619125" cy="781050"/>
          </a:xfrm>
          <a:prstGeom prst="straightConnector1">
            <a:avLst/>
          </a:prstGeom>
          <a:noFill/>
          <a:ln w="25400" algn="ctr">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6" name="Text Box 47">
            <a:extLst>
              <a:ext uri="{FF2B5EF4-FFF2-40B4-BE49-F238E27FC236}">
                <a16:creationId xmlns:a16="http://schemas.microsoft.com/office/drawing/2014/main" id="{F74107CC-DC76-4429-B965-F9CC0BFEEFD2}"/>
              </a:ext>
            </a:extLst>
          </p:cNvPr>
          <p:cNvSpPr txBox="1">
            <a:spLocks noChangeArrowheads="1"/>
          </p:cNvSpPr>
          <p:nvPr/>
        </p:nvSpPr>
        <p:spPr bwMode="auto">
          <a:xfrm>
            <a:off x="4944568" y="3461391"/>
            <a:ext cx="6848475" cy="238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096" name="AutoShape 48">
            <a:extLst>
              <a:ext uri="{FF2B5EF4-FFF2-40B4-BE49-F238E27FC236}">
                <a16:creationId xmlns:a16="http://schemas.microsoft.com/office/drawing/2014/main" id="{B2BA9800-8C0D-4835-AF8F-1349C725B784}"/>
              </a:ext>
            </a:extLst>
          </p:cNvPr>
          <p:cNvCxnSpPr>
            <a:cxnSpLocks noChangeShapeType="1"/>
          </p:cNvCxnSpPr>
          <p:nvPr/>
        </p:nvCxnSpPr>
        <p:spPr bwMode="auto">
          <a:xfrm>
            <a:off x="6362205" y="430752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7" name="Text Box 49">
            <a:extLst>
              <a:ext uri="{FF2B5EF4-FFF2-40B4-BE49-F238E27FC236}">
                <a16:creationId xmlns:a16="http://schemas.microsoft.com/office/drawing/2014/main" id="{D04D4328-7896-4B1F-A1A9-2879F690B426}"/>
              </a:ext>
            </a:extLst>
          </p:cNvPr>
          <p:cNvSpPr txBox="1">
            <a:spLocks noChangeArrowheads="1"/>
          </p:cNvSpPr>
          <p:nvPr/>
        </p:nvSpPr>
        <p:spPr bwMode="auto">
          <a:xfrm>
            <a:off x="4949330" y="3491554"/>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098" name="AutoShape 50">
            <a:extLst>
              <a:ext uri="{FF2B5EF4-FFF2-40B4-BE49-F238E27FC236}">
                <a16:creationId xmlns:a16="http://schemas.microsoft.com/office/drawing/2014/main" id="{B0869EDC-6EB5-4236-96D7-5A0CBA72E044}"/>
              </a:ext>
            </a:extLst>
          </p:cNvPr>
          <p:cNvCxnSpPr>
            <a:cxnSpLocks noChangeShapeType="1"/>
          </p:cNvCxnSpPr>
          <p:nvPr/>
        </p:nvCxnSpPr>
        <p:spPr bwMode="auto">
          <a:xfrm>
            <a:off x="6201868" y="429006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8" name="Text Box 51">
            <a:extLst>
              <a:ext uri="{FF2B5EF4-FFF2-40B4-BE49-F238E27FC236}">
                <a16:creationId xmlns:a16="http://schemas.microsoft.com/office/drawing/2014/main" id="{17FF5710-19A4-41AE-8944-7EE91DA33CEA}"/>
              </a:ext>
            </a:extLst>
          </p:cNvPr>
          <p:cNvSpPr txBox="1">
            <a:spLocks noChangeArrowheads="1"/>
          </p:cNvSpPr>
          <p:nvPr/>
        </p:nvSpPr>
        <p:spPr bwMode="auto">
          <a:xfrm>
            <a:off x="6065343" y="3812229"/>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52">
            <a:extLst>
              <a:ext uri="{FF2B5EF4-FFF2-40B4-BE49-F238E27FC236}">
                <a16:creationId xmlns:a16="http://schemas.microsoft.com/office/drawing/2014/main" id="{4B72E017-5C47-4B1B-933F-BB5B0314883B}"/>
              </a:ext>
            </a:extLst>
          </p:cNvPr>
          <p:cNvSpPr txBox="1">
            <a:spLocks noChangeArrowheads="1"/>
          </p:cNvSpPr>
          <p:nvPr/>
        </p:nvSpPr>
        <p:spPr bwMode="auto">
          <a:xfrm>
            <a:off x="5979618" y="4783779"/>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101" name="AutoShape 53">
            <a:extLst>
              <a:ext uri="{FF2B5EF4-FFF2-40B4-BE49-F238E27FC236}">
                <a16:creationId xmlns:a16="http://schemas.microsoft.com/office/drawing/2014/main" id="{BF937124-CEAA-426A-AC27-768E6B10EDA6}"/>
              </a:ext>
            </a:extLst>
          </p:cNvPr>
          <p:cNvCxnSpPr>
            <a:cxnSpLocks noChangeShapeType="1"/>
          </p:cNvCxnSpPr>
          <p:nvPr/>
        </p:nvCxnSpPr>
        <p:spPr bwMode="auto">
          <a:xfrm>
            <a:off x="8702180" y="431229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102" name="AutoShape 54">
            <a:extLst>
              <a:ext uri="{FF2B5EF4-FFF2-40B4-BE49-F238E27FC236}">
                <a16:creationId xmlns:a16="http://schemas.microsoft.com/office/drawing/2014/main" id="{EAD6EF91-00B1-467B-B490-E08747730461}"/>
              </a:ext>
            </a:extLst>
          </p:cNvPr>
          <p:cNvCxnSpPr>
            <a:cxnSpLocks noChangeShapeType="1"/>
          </p:cNvCxnSpPr>
          <p:nvPr/>
        </p:nvCxnSpPr>
        <p:spPr bwMode="auto">
          <a:xfrm>
            <a:off x="8541843" y="4294829"/>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0" name="Text Box 55">
            <a:extLst>
              <a:ext uri="{FF2B5EF4-FFF2-40B4-BE49-F238E27FC236}">
                <a16:creationId xmlns:a16="http://schemas.microsoft.com/office/drawing/2014/main" id="{0F1C9B8C-2586-4AB0-99B8-A96A16F8D0BB}"/>
              </a:ext>
            </a:extLst>
          </p:cNvPr>
          <p:cNvSpPr txBox="1">
            <a:spLocks noChangeArrowheads="1"/>
          </p:cNvSpPr>
          <p:nvPr/>
        </p:nvSpPr>
        <p:spPr bwMode="auto">
          <a:xfrm>
            <a:off x="8273555" y="3529654"/>
            <a:ext cx="815975"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East wind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Euroclydon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56">
            <a:extLst>
              <a:ext uri="{FF2B5EF4-FFF2-40B4-BE49-F238E27FC236}">
                <a16:creationId xmlns:a16="http://schemas.microsoft.com/office/drawing/2014/main" id="{25CB655A-2872-4881-9113-87D33A882A11}"/>
              </a:ext>
            </a:extLst>
          </p:cNvPr>
          <p:cNvSpPr txBox="1">
            <a:spLocks noChangeArrowheads="1"/>
          </p:cNvSpPr>
          <p:nvPr/>
        </p:nvSpPr>
        <p:spPr bwMode="auto">
          <a:xfrm>
            <a:off x="7681418" y="4783779"/>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105" name="AutoShape 57">
            <a:extLst>
              <a:ext uri="{FF2B5EF4-FFF2-40B4-BE49-F238E27FC236}">
                <a16:creationId xmlns:a16="http://schemas.microsoft.com/office/drawing/2014/main" id="{5EB92F5C-4734-44D6-9171-DDBCE0A485B3}"/>
              </a:ext>
            </a:extLst>
          </p:cNvPr>
          <p:cNvCxnSpPr>
            <a:cxnSpLocks noChangeShapeType="1"/>
          </p:cNvCxnSpPr>
          <p:nvPr/>
        </p:nvCxnSpPr>
        <p:spPr bwMode="auto">
          <a:xfrm>
            <a:off x="7941768" y="433451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106" name="AutoShape 58">
            <a:extLst>
              <a:ext uri="{FF2B5EF4-FFF2-40B4-BE49-F238E27FC236}">
                <a16:creationId xmlns:a16="http://schemas.microsoft.com/office/drawing/2014/main" id="{69FBADE8-E46F-4E61-888C-35E6241C19BA}"/>
              </a:ext>
            </a:extLst>
          </p:cNvPr>
          <p:cNvCxnSpPr>
            <a:cxnSpLocks noChangeShapeType="1"/>
          </p:cNvCxnSpPr>
          <p:nvPr/>
        </p:nvCxnSpPr>
        <p:spPr bwMode="auto">
          <a:xfrm>
            <a:off x="7781430" y="431546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2" name="Text Box 59">
            <a:extLst>
              <a:ext uri="{FF2B5EF4-FFF2-40B4-BE49-F238E27FC236}">
                <a16:creationId xmlns:a16="http://schemas.microsoft.com/office/drawing/2014/main" id="{8FF29C3F-976F-419B-A89B-972C23168E49}"/>
              </a:ext>
            </a:extLst>
          </p:cNvPr>
          <p:cNvSpPr txBox="1">
            <a:spLocks noChangeArrowheads="1"/>
          </p:cNvSpPr>
          <p:nvPr/>
        </p:nvSpPr>
        <p:spPr bwMode="auto">
          <a:xfrm>
            <a:off x="7751268" y="3705866"/>
            <a:ext cx="441325"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Lasea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108" name="AutoShape 60">
            <a:extLst>
              <a:ext uri="{FF2B5EF4-FFF2-40B4-BE49-F238E27FC236}">
                <a16:creationId xmlns:a16="http://schemas.microsoft.com/office/drawing/2014/main" id="{B3BA772D-A542-4462-AA48-2EB67B90A131}"/>
              </a:ext>
            </a:extLst>
          </p:cNvPr>
          <p:cNvCxnSpPr>
            <a:cxnSpLocks noChangeShapeType="1"/>
          </p:cNvCxnSpPr>
          <p:nvPr/>
        </p:nvCxnSpPr>
        <p:spPr bwMode="auto">
          <a:xfrm>
            <a:off x="6978155" y="4536129"/>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109" name="AutoShape 61">
            <a:extLst>
              <a:ext uri="{FF2B5EF4-FFF2-40B4-BE49-F238E27FC236}">
                <a16:creationId xmlns:a16="http://schemas.microsoft.com/office/drawing/2014/main" id="{128417E0-07F8-4610-A9A2-8AE814F5414F}"/>
              </a:ext>
            </a:extLst>
          </p:cNvPr>
          <p:cNvCxnSpPr>
            <a:cxnSpLocks noChangeShapeType="1"/>
          </p:cNvCxnSpPr>
          <p:nvPr/>
        </p:nvCxnSpPr>
        <p:spPr bwMode="auto">
          <a:xfrm>
            <a:off x="6819405" y="451866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3" name="Text Box 62">
            <a:extLst>
              <a:ext uri="{FF2B5EF4-FFF2-40B4-BE49-F238E27FC236}">
                <a16:creationId xmlns:a16="http://schemas.microsoft.com/office/drawing/2014/main" id="{CE53491F-0D04-40FF-8848-48B41082B419}"/>
              </a:ext>
            </a:extLst>
          </p:cNvPr>
          <p:cNvSpPr txBox="1">
            <a:spLocks noChangeArrowheads="1"/>
          </p:cNvSpPr>
          <p:nvPr/>
        </p:nvSpPr>
        <p:spPr bwMode="auto">
          <a:xfrm>
            <a:off x="6779718" y="4048766"/>
            <a:ext cx="490537"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Freeform 63">
            <a:extLst>
              <a:ext uri="{FF2B5EF4-FFF2-40B4-BE49-F238E27FC236}">
                <a16:creationId xmlns:a16="http://schemas.microsoft.com/office/drawing/2014/main" id="{B1FAF9F2-1E8B-454D-B371-CF6EF7305E2C}"/>
              </a:ext>
            </a:extLst>
          </p:cNvPr>
          <p:cNvSpPr>
            <a:spLocks/>
          </p:cNvSpPr>
          <p:nvPr/>
        </p:nvSpPr>
        <p:spPr bwMode="auto">
          <a:xfrm>
            <a:off x="5479555" y="5293366"/>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112" name="AutoShape 64">
            <a:extLst>
              <a:ext uri="{FF2B5EF4-FFF2-40B4-BE49-F238E27FC236}">
                <a16:creationId xmlns:a16="http://schemas.microsoft.com/office/drawing/2014/main" id="{96CAEB8F-A765-49EE-ADA3-6542364A0CDE}"/>
              </a:ext>
            </a:extLst>
          </p:cNvPr>
          <p:cNvCxnSpPr>
            <a:cxnSpLocks noChangeShapeType="1"/>
          </p:cNvCxnSpPr>
          <p:nvPr/>
        </p:nvCxnSpPr>
        <p:spPr bwMode="auto">
          <a:xfrm>
            <a:off x="7025780" y="5645791"/>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113" name="AutoShape 65">
            <a:extLst>
              <a:ext uri="{FF2B5EF4-FFF2-40B4-BE49-F238E27FC236}">
                <a16:creationId xmlns:a16="http://schemas.microsoft.com/office/drawing/2014/main" id="{258BC2F3-2A98-4188-B312-B333C1C416E5}"/>
              </a:ext>
            </a:extLst>
          </p:cNvPr>
          <p:cNvCxnSpPr>
            <a:cxnSpLocks noChangeShapeType="1"/>
          </p:cNvCxnSpPr>
          <p:nvPr/>
        </p:nvCxnSpPr>
        <p:spPr bwMode="auto">
          <a:xfrm>
            <a:off x="5419230" y="456629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5" name="Text Box 66">
            <a:extLst>
              <a:ext uri="{FF2B5EF4-FFF2-40B4-BE49-F238E27FC236}">
                <a16:creationId xmlns:a16="http://schemas.microsoft.com/office/drawing/2014/main" id="{891055CC-5B46-428C-858D-DB80172874B1}"/>
              </a:ext>
            </a:extLst>
          </p:cNvPr>
          <p:cNvSpPr txBox="1">
            <a:spLocks noChangeArrowheads="1"/>
          </p:cNvSpPr>
          <p:nvPr/>
        </p:nvSpPr>
        <p:spPr bwMode="auto">
          <a:xfrm>
            <a:off x="5181105" y="4298004"/>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67">
            <a:extLst>
              <a:ext uri="{FF2B5EF4-FFF2-40B4-BE49-F238E27FC236}">
                <a16:creationId xmlns:a16="http://schemas.microsoft.com/office/drawing/2014/main" id="{90B61D7D-235F-40B9-B7D9-90D16C5E8F41}"/>
              </a:ext>
            </a:extLst>
          </p:cNvPr>
          <p:cNvSpPr txBox="1">
            <a:spLocks noChangeArrowheads="1"/>
          </p:cNvSpPr>
          <p:nvPr/>
        </p:nvSpPr>
        <p:spPr bwMode="auto">
          <a:xfrm>
            <a:off x="5181105" y="4774254"/>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Adventism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116" name="AutoShape 68">
            <a:extLst>
              <a:ext uri="{FF2B5EF4-FFF2-40B4-BE49-F238E27FC236}">
                <a16:creationId xmlns:a16="http://schemas.microsoft.com/office/drawing/2014/main" id="{665B8ADC-760D-4A0F-BC58-66C39B092FCA}"/>
              </a:ext>
            </a:extLst>
          </p:cNvPr>
          <p:cNvCxnSpPr>
            <a:cxnSpLocks noChangeShapeType="1"/>
          </p:cNvCxnSpPr>
          <p:nvPr/>
        </p:nvCxnSpPr>
        <p:spPr bwMode="auto">
          <a:xfrm>
            <a:off x="5592268" y="4575816"/>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117" name="AutoShape 69">
            <a:extLst>
              <a:ext uri="{FF2B5EF4-FFF2-40B4-BE49-F238E27FC236}">
                <a16:creationId xmlns:a16="http://schemas.microsoft.com/office/drawing/2014/main" id="{3B9C08D8-A0E7-4647-BBCD-772DEC621227}"/>
              </a:ext>
            </a:extLst>
          </p:cNvPr>
          <p:cNvCxnSpPr>
            <a:cxnSpLocks noChangeShapeType="1"/>
          </p:cNvCxnSpPr>
          <p:nvPr/>
        </p:nvCxnSpPr>
        <p:spPr bwMode="auto">
          <a:xfrm>
            <a:off x="6681293" y="4612329"/>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118" name="AutoShape 70">
            <a:extLst>
              <a:ext uri="{FF2B5EF4-FFF2-40B4-BE49-F238E27FC236}">
                <a16:creationId xmlns:a16="http://schemas.microsoft.com/office/drawing/2014/main" id="{08221D5C-D3EB-4C98-BC5E-127D113B6D16}"/>
              </a:ext>
            </a:extLst>
          </p:cNvPr>
          <p:cNvCxnSpPr>
            <a:cxnSpLocks noChangeShapeType="1"/>
          </p:cNvCxnSpPr>
          <p:nvPr/>
        </p:nvCxnSpPr>
        <p:spPr bwMode="auto">
          <a:xfrm>
            <a:off x="6574930" y="4593279"/>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7" name="Text Box 71">
            <a:extLst>
              <a:ext uri="{FF2B5EF4-FFF2-40B4-BE49-F238E27FC236}">
                <a16:creationId xmlns:a16="http://schemas.microsoft.com/office/drawing/2014/main" id="{0D1FE06A-4573-4FF3-A474-9781745016EB}"/>
              </a:ext>
            </a:extLst>
          </p:cNvPr>
          <p:cNvSpPr txBox="1">
            <a:spLocks noChangeArrowheads="1"/>
          </p:cNvSpPr>
          <p:nvPr/>
        </p:nvSpPr>
        <p:spPr bwMode="auto">
          <a:xfrm>
            <a:off x="6566993" y="4363091"/>
            <a:ext cx="212725" cy="249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t>
            </a:r>
            <a:r>
              <a:rPr kumimoji="0" lang="en-US" altLang="en-US" sz="900" b="0" i="0" u="none" strike="noStrike" cap="none" normalizeH="0" baseline="0">
                <a:ln>
                  <a:noFill/>
                </a:ln>
                <a:solidFill>
                  <a:srgbClr val="000000"/>
                </a:solidFill>
                <a:effectLst/>
                <a:latin typeface="Arial Narrow" panose="020B0606020202030204" pitchFamily="34" charset="0"/>
              </a:rPr>
              <a:t>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120" name="AutoShape 72">
            <a:extLst>
              <a:ext uri="{FF2B5EF4-FFF2-40B4-BE49-F238E27FC236}">
                <a16:creationId xmlns:a16="http://schemas.microsoft.com/office/drawing/2014/main" id="{310C37A9-7E8F-422C-8F81-AD13F5B69493}"/>
              </a:ext>
            </a:extLst>
          </p:cNvPr>
          <p:cNvCxnSpPr>
            <a:cxnSpLocks noChangeShapeType="1"/>
          </p:cNvCxnSpPr>
          <p:nvPr/>
        </p:nvCxnSpPr>
        <p:spPr bwMode="auto">
          <a:xfrm>
            <a:off x="7389318" y="4583754"/>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121" name="AutoShape 73">
            <a:extLst>
              <a:ext uri="{FF2B5EF4-FFF2-40B4-BE49-F238E27FC236}">
                <a16:creationId xmlns:a16="http://schemas.microsoft.com/office/drawing/2014/main" id="{1BFBF3E5-3B23-4423-9227-3F2927D272E1}"/>
              </a:ext>
            </a:extLst>
          </p:cNvPr>
          <p:cNvCxnSpPr>
            <a:cxnSpLocks noChangeShapeType="1"/>
          </p:cNvCxnSpPr>
          <p:nvPr/>
        </p:nvCxnSpPr>
        <p:spPr bwMode="auto">
          <a:xfrm>
            <a:off x="7281368" y="4566291"/>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Box 74">
            <a:extLst>
              <a:ext uri="{FF2B5EF4-FFF2-40B4-BE49-F238E27FC236}">
                <a16:creationId xmlns:a16="http://schemas.microsoft.com/office/drawing/2014/main" id="{19BF9A7B-C223-4AE4-8640-0782B96A1D3E}"/>
              </a:ext>
            </a:extLst>
          </p:cNvPr>
          <p:cNvSpPr txBox="1">
            <a:spLocks noChangeArrowheads="1"/>
          </p:cNvSpPr>
          <p:nvPr/>
        </p:nvSpPr>
        <p:spPr bwMode="auto">
          <a:xfrm>
            <a:off x="7265493" y="4363091"/>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123" name="AutoShape 75">
            <a:extLst>
              <a:ext uri="{FF2B5EF4-FFF2-40B4-BE49-F238E27FC236}">
                <a16:creationId xmlns:a16="http://schemas.microsoft.com/office/drawing/2014/main" id="{227B3607-CCA8-45D9-829F-98296453925A}"/>
              </a:ext>
            </a:extLst>
          </p:cNvPr>
          <p:cNvCxnSpPr>
            <a:cxnSpLocks noChangeShapeType="1"/>
            <a:stCxn id="26" idx="0"/>
          </p:cNvCxnSpPr>
          <p:nvPr/>
        </p:nvCxnSpPr>
        <p:spPr bwMode="auto">
          <a:xfrm rot="5400000" flipV="1">
            <a:off x="8368805" y="3461391"/>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124" name="AutoShape 76">
            <a:extLst>
              <a:ext uri="{FF2B5EF4-FFF2-40B4-BE49-F238E27FC236}">
                <a16:creationId xmlns:a16="http://schemas.microsoft.com/office/drawing/2014/main" id="{61B77B72-AFE0-434A-A698-2EF6062699A5}"/>
              </a:ext>
            </a:extLst>
          </p:cNvPr>
          <p:cNvCxnSpPr>
            <a:cxnSpLocks noChangeShapeType="1"/>
          </p:cNvCxnSpPr>
          <p:nvPr/>
        </p:nvCxnSpPr>
        <p:spPr bwMode="auto">
          <a:xfrm flipV="1">
            <a:off x="6992443" y="3518541"/>
            <a:ext cx="1000125" cy="95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125" name="AutoShape 77">
            <a:extLst>
              <a:ext uri="{FF2B5EF4-FFF2-40B4-BE49-F238E27FC236}">
                <a16:creationId xmlns:a16="http://schemas.microsoft.com/office/drawing/2014/main" id="{0BB15BED-D5DA-4E94-8914-B5033894CF78}"/>
              </a:ext>
            </a:extLst>
          </p:cNvPr>
          <p:cNvCxnSpPr>
            <a:cxnSpLocks noChangeShapeType="1"/>
          </p:cNvCxnSpPr>
          <p:nvPr/>
        </p:nvCxnSpPr>
        <p:spPr bwMode="auto">
          <a:xfrm>
            <a:off x="7973518" y="3499491"/>
            <a:ext cx="9525" cy="180975"/>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126" name="AutoShape 78">
            <a:extLst>
              <a:ext uri="{FF2B5EF4-FFF2-40B4-BE49-F238E27FC236}">
                <a16:creationId xmlns:a16="http://schemas.microsoft.com/office/drawing/2014/main" id="{E74BB02D-2FD6-49AB-969A-87445ABCD63F}"/>
              </a:ext>
            </a:extLst>
          </p:cNvPr>
          <p:cNvCxnSpPr>
            <a:cxnSpLocks noChangeShapeType="1"/>
          </p:cNvCxnSpPr>
          <p:nvPr/>
        </p:nvCxnSpPr>
        <p:spPr bwMode="auto">
          <a:xfrm>
            <a:off x="7011493" y="3528066"/>
            <a:ext cx="0" cy="49530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9" name="Text Box 79">
            <a:extLst>
              <a:ext uri="{FF2B5EF4-FFF2-40B4-BE49-F238E27FC236}">
                <a16:creationId xmlns:a16="http://schemas.microsoft.com/office/drawing/2014/main" id="{8DCCB031-8DFA-4CCF-B21B-2308959F12A7}"/>
              </a:ext>
            </a:extLst>
          </p:cNvPr>
          <p:cNvSpPr txBox="1">
            <a:spLocks noChangeArrowheads="1"/>
          </p:cNvSpPr>
          <p:nvPr/>
        </p:nvSpPr>
        <p:spPr bwMode="auto">
          <a:xfrm>
            <a:off x="7189293" y="3524891"/>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2128" name="AutoShape 80">
            <a:extLst>
              <a:ext uri="{FF2B5EF4-FFF2-40B4-BE49-F238E27FC236}">
                <a16:creationId xmlns:a16="http://schemas.microsoft.com/office/drawing/2014/main" id="{6136F460-0424-45F5-B945-39088C414DBB}"/>
              </a:ext>
            </a:extLst>
          </p:cNvPr>
          <p:cNvCxnSpPr>
            <a:cxnSpLocks noChangeShapeType="1"/>
          </p:cNvCxnSpPr>
          <p:nvPr/>
        </p:nvCxnSpPr>
        <p:spPr bwMode="auto">
          <a:xfrm>
            <a:off x="8116393" y="4585341"/>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129" name="AutoShape 81">
            <a:extLst>
              <a:ext uri="{FF2B5EF4-FFF2-40B4-BE49-F238E27FC236}">
                <a16:creationId xmlns:a16="http://schemas.microsoft.com/office/drawing/2014/main" id="{A190AFB5-C28E-4232-B71B-F5D98812C053}"/>
              </a:ext>
            </a:extLst>
          </p:cNvPr>
          <p:cNvCxnSpPr>
            <a:cxnSpLocks noChangeShapeType="1"/>
          </p:cNvCxnSpPr>
          <p:nvPr/>
        </p:nvCxnSpPr>
        <p:spPr bwMode="auto">
          <a:xfrm>
            <a:off x="8008443" y="4566291"/>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0" name="Text Box 82">
            <a:extLst>
              <a:ext uri="{FF2B5EF4-FFF2-40B4-BE49-F238E27FC236}">
                <a16:creationId xmlns:a16="http://schemas.microsoft.com/office/drawing/2014/main" id="{E1E8DCA0-DEB5-4146-A6DA-347C7C230E4C}"/>
              </a:ext>
            </a:extLst>
          </p:cNvPr>
          <p:cNvSpPr txBox="1">
            <a:spLocks noChangeArrowheads="1"/>
          </p:cNvSpPr>
          <p:nvPr/>
        </p:nvSpPr>
        <p:spPr bwMode="auto">
          <a:xfrm>
            <a:off x="7992568" y="4364679"/>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83">
            <a:extLst>
              <a:ext uri="{FF2B5EF4-FFF2-40B4-BE49-F238E27FC236}">
                <a16:creationId xmlns:a16="http://schemas.microsoft.com/office/drawing/2014/main" id="{85F01831-6CC2-4B6B-BCD0-EC3492A40D97}"/>
              </a:ext>
            </a:extLst>
          </p:cNvPr>
          <p:cNvSpPr txBox="1">
            <a:spLocks noChangeArrowheads="1"/>
          </p:cNvSpPr>
          <p:nvPr/>
        </p:nvSpPr>
        <p:spPr bwMode="auto">
          <a:xfrm>
            <a:off x="8241805" y="4267841"/>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42" name="Group 84">
            <a:extLst>
              <a:ext uri="{FF2B5EF4-FFF2-40B4-BE49-F238E27FC236}">
                <a16:creationId xmlns:a16="http://schemas.microsoft.com/office/drawing/2014/main" id="{FD702EF4-6503-42FE-B004-D7F0EFCE2DE2}"/>
              </a:ext>
            </a:extLst>
          </p:cNvPr>
          <p:cNvGrpSpPr>
            <a:grpSpLocks/>
          </p:cNvGrpSpPr>
          <p:nvPr/>
        </p:nvGrpSpPr>
        <p:grpSpPr bwMode="auto">
          <a:xfrm rot="16200000">
            <a:off x="8740280" y="4331341"/>
            <a:ext cx="342900" cy="342900"/>
            <a:chOff x="109753400" y="108556425"/>
            <a:chExt cx="285750" cy="514350"/>
          </a:xfrm>
        </p:grpSpPr>
        <p:sp>
          <p:nvSpPr>
            <p:cNvPr id="43" name="AutoShape 85">
              <a:extLst>
                <a:ext uri="{FF2B5EF4-FFF2-40B4-BE49-F238E27FC236}">
                  <a16:creationId xmlns:a16="http://schemas.microsoft.com/office/drawing/2014/main" id="{44DBA54E-B33F-4F74-A2BF-09950DCDC4DC}"/>
                </a:ext>
              </a:extLst>
            </p:cNvPr>
            <p:cNvSpPr>
              <a:spLocks/>
            </p:cNvSpPr>
            <p:nvPr/>
          </p:nvSpPr>
          <p:spPr bwMode="auto">
            <a:xfrm>
              <a:off x="109982000"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AutoShape 86">
              <a:extLst>
                <a:ext uri="{FF2B5EF4-FFF2-40B4-BE49-F238E27FC236}">
                  <a16:creationId xmlns:a16="http://schemas.microsoft.com/office/drawing/2014/main" id="{EB83C2B8-FE22-4FB6-87F6-70C798B35A23}"/>
                </a:ext>
              </a:extLst>
            </p:cNvPr>
            <p:cNvSpPr>
              <a:spLocks/>
            </p:cNvSpPr>
            <p:nvPr/>
          </p:nvSpPr>
          <p:spPr bwMode="auto">
            <a:xfrm>
              <a:off x="109953425"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AutoShape 87">
              <a:extLst>
                <a:ext uri="{FF2B5EF4-FFF2-40B4-BE49-F238E27FC236}">
                  <a16:creationId xmlns:a16="http://schemas.microsoft.com/office/drawing/2014/main" id="{92ADC752-D7EE-4CB2-814D-BA30A236C7D8}"/>
                </a:ext>
              </a:extLst>
            </p:cNvPr>
            <p:cNvSpPr>
              <a:spLocks/>
            </p:cNvSpPr>
            <p:nvPr/>
          </p:nvSpPr>
          <p:spPr bwMode="auto">
            <a:xfrm>
              <a:off x="109839125"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AutoShape 88">
              <a:extLst>
                <a:ext uri="{FF2B5EF4-FFF2-40B4-BE49-F238E27FC236}">
                  <a16:creationId xmlns:a16="http://schemas.microsoft.com/office/drawing/2014/main" id="{4F513393-B307-4CA6-8CD5-D1B8196689B1}"/>
                </a:ext>
              </a:extLst>
            </p:cNvPr>
            <p:cNvSpPr>
              <a:spLocks/>
            </p:cNvSpPr>
            <p:nvPr/>
          </p:nvSpPr>
          <p:spPr bwMode="auto">
            <a:xfrm>
              <a:off x="109867700"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AutoShape 89">
              <a:extLst>
                <a:ext uri="{FF2B5EF4-FFF2-40B4-BE49-F238E27FC236}">
                  <a16:creationId xmlns:a16="http://schemas.microsoft.com/office/drawing/2014/main" id="{55B48867-62C1-4761-AE8F-2994F64CC4B2}"/>
                </a:ext>
              </a:extLst>
            </p:cNvPr>
            <p:cNvSpPr>
              <a:spLocks/>
            </p:cNvSpPr>
            <p:nvPr/>
          </p:nvSpPr>
          <p:spPr bwMode="auto">
            <a:xfrm>
              <a:off x="109896275"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AutoShape 90">
              <a:extLst>
                <a:ext uri="{FF2B5EF4-FFF2-40B4-BE49-F238E27FC236}">
                  <a16:creationId xmlns:a16="http://schemas.microsoft.com/office/drawing/2014/main" id="{C3765172-2CFE-400B-A82E-3AF54B6C2DF1}"/>
                </a:ext>
              </a:extLst>
            </p:cNvPr>
            <p:cNvSpPr>
              <a:spLocks/>
            </p:cNvSpPr>
            <p:nvPr/>
          </p:nvSpPr>
          <p:spPr bwMode="auto">
            <a:xfrm>
              <a:off x="109924850"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AutoShape 91">
              <a:extLst>
                <a:ext uri="{FF2B5EF4-FFF2-40B4-BE49-F238E27FC236}">
                  <a16:creationId xmlns:a16="http://schemas.microsoft.com/office/drawing/2014/main" id="{433A3AAD-7DB9-4DDD-BC62-0A00A908B6BA}"/>
                </a:ext>
              </a:extLst>
            </p:cNvPr>
            <p:cNvSpPr>
              <a:spLocks/>
            </p:cNvSpPr>
            <p:nvPr/>
          </p:nvSpPr>
          <p:spPr bwMode="auto">
            <a:xfrm>
              <a:off x="109781975"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AutoShape 92">
              <a:extLst>
                <a:ext uri="{FF2B5EF4-FFF2-40B4-BE49-F238E27FC236}">
                  <a16:creationId xmlns:a16="http://schemas.microsoft.com/office/drawing/2014/main" id="{19027871-CE0C-493C-91DF-5F7B1B36B977}"/>
                </a:ext>
              </a:extLst>
            </p:cNvPr>
            <p:cNvSpPr>
              <a:spLocks/>
            </p:cNvSpPr>
            <p:nvPr/>
          </p:nvSpPr>
          <p:spPr bwMode="auto">
            <a:xfrm>
              <a:off x="109810550"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AutoShape 93">
              <a:extLst>
                <a:ext uri="{FF2B5EF4-FFF2-40B4-BE49-F238E27FC236}">
                  <a16:creationId xmlns:a16="http://schemas.microsoft.com/office/drawing/2014/main" id="{45752926-645C-4D22-9BCD-C9F37515B955}"/>
                </a:ext>
              </a:extLst>
            </p:cNvPr>
            <p:cNvSpPr>
              <a:spLocks/>
            </p:cNvSpPr>
            <p:nvPr/>
          </p:nvSpPr>
          <p:spPr bwMode="auto">
            <a:xfrm>
              <a:off x="109753400"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52" name="Line 94">
            <a:extLst>
              <a:ext uri="{FF2B5EF4-FFF2-40B4-BE49-F238E27FC236}">
                <a16:creationId xmlns:a16="http://schemas.microsoft.com/office/drawing/2014/main" id="{411D6113-3CDF-4FF9-952A-90BCD9C8E866}"/>
              </a:ext>
            </a:extLst>
          </p:cNvPr>
          <p:cNvSpPr>
            <a:spLocks noChangeShapeType="1"/>
          </p:cNvSpPr>
          <p:nvPr/>
        </p:nvSpPr>
        <p:spPr bwMode="auto">
          <a:xfrm>
            <a:off x="4968380" y="4731391"/>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95">
            <a:extLst>
              <a:ext uri="{FF2B5EF4-FFF2-40B4-BE49-F238E27FC236}">
                <a16:creationId xmlns:a16="http://schemas.microsoft.com/office/drawing/2014/main" id="{598904E5-DFC2-4292-9040-EEC2D53560C7}"/>
              </a:ext>
            </a:extLst>
          </p:cNvPr>
          <p:cNvSpPr>
            <a:spLocks noChangeShapeType="1"/>
          </p:cNvSpPr>
          <p:nvPr/>
        </p:nvSpPr>
        <p:spPr bwMode="auto">
          <a:xfrm>
            <a:off x="10340480" y="433134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96">
            <a:extLst>
              <a:ext uri="{FF2B5EF4-FFF2-40B4-BE49-F238E27FC236}">
                <a16:creationId xmlns:a16="http://schemas.microsoft.com/office/drawing/2014/main" id="{64F824A8-0A92-4440-AB23-A5A08D971258}"/>
              </a:ext>
            </a:extLst>
          </p:cNvPr>
          <p:cNvSpPr>
            <a:spLocks noChangeShapeType="1"/>
          </p:cNvSpPr>
          <p:nvPr/>
        </p:nvSpPr>
        <p:spPr bwMode="auto">
          <a:xfrm>
            <a:off x="10169030" y="433134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97">
            <a:extLst>
              <a:ext uri="{FF2B5EF4-FFF2-40B4-BE49-F238E27FC236}">
                <a16:creationId xmlns:a16="http://schemas.microsoft.com/office/drawing/2014/main" id="{3B2240ED-54E5-4253-A520-FA9017AB055D}"/>
              </a:ext>
            </a:extLst>
          </p:cNvPr>
          <p:cNvSpPr>
            <a:spLocks noChangeShapeType="1"/>
          </p:cNvSpPr>
          <p:nvPr/>
        </p:nvSpPr>
        <p:spPr bwMode="auto">
          <a:xfrm>
            <a:off x="9426080" y="444564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98">
            <a:extLst>
              <a:ext uri="{FF2B5EF4-FFF2-40B4-BE49-F238E27FC236}">
                <a16:creationId xmlns:a16="http://schemas.microsoft.com/office/drawing/2014/main" id="{29C36BEE-72F7-435E-B783-8B3397BA9153}"/>
              </a:ext>
            </a:extLst>
          </p:cNvPr>
          <p:cNvSpPr>
            <a:spLocks noChangeShapeType="1"/>
          </p:cNvSpPr>
          <p:nvPr/>
        </p:nvSpPr>
        <p:spPr bwMode="auto">
          <a:xfrm>
            <a:off x="9254630" y="444564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99">
            <a:extLst>
              <a:ext uri="{FF2B5EF4-FFF2-40B4-BE49-F238E27FC236}">
                <a16:creationId xmlns:a16="http://schemas.microsoft.com/office/drawing/2014/main" id="{EE75A47E-0AC0-4DA5-A192-1103531F5FD6}"/>
              </a:ext>
            </a:extLst>
          </p:cNvPr>
          <p:cNvSpPr>
            <a:spLocks noChangeShapeType="1"/>
          </p:cNvSpPr>
          <p:nvPr/>
        </p:nvSpPr>
        <p:spPr bwMode="auto">
          <a:xfrm>
            <a:off x="11540630" y="433134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100">
            <a:extLst>
              <a:ext uri="{FF2B5EF4-FFF2-40B4-BE49-F238E27FC236}">
                <a16:creationId xmlns:a16="http://schemas.microsoft.com/office/drawing/2014/main" id="{AD27F251-DA8A-4C66-AEAB-DC89251A3031}"/>
              </a:ext>
            </a:extLst>
          </p:cNvPr>
          <p:cNvSpPr>
            <a:spLocks noChangeShapeType="1"/>
          </p:cNvSpPr>
          <p:nvPr/>
        </p:nvSpPr>
        <p:spPr bwMode="auto">
          <a:xfrm>
            <a:off x="11369180" y="433134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101">
            <a:extLst>
              <a:ext uri="{FF2B5EF4-FFF2-40B4-BE49-F238E27FC236}">
                <a16:creationId xmlns:a16="http://schemas.microsoft.com/office/drawing/2014/main" id="{F460F176-D8CA-4425-B288-55372972D810}"/>
              </a:ext>
            </a:extLst>
          </p:cNvPr>
          <p:cNvSpPr txBox="1">
            <a:spLocks noChangeArrowheads="1"/>
          </p:cNvSpPr>
          <p:nvPr/>
        </p:nvSpPr>
        <p:spPr bwMode="auto">
          <a:xfrm>
            <a:off x="10054730" y="3759841"/>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27:27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102">
            <a:extLst>
              <a:ext uri="{FF2B5EF4-FFF2-40B4-BE49-F238E27FC236}">
                <a16:creationId xmlns:a16="http://schemas.microsoft.com/office/drawing/2014/main" id="{8DD4DD65-8D23-4B47-9D75-C88104B7428F}"/>
              </a:ext>
            </a:extLst>
          </p:cNvPr>
          <p:cNvSpPr txBox="1">
            <a:spLocks noChangeArrowheads="1"/>
          </p:cNvSpPr>
          <p:nvPr/>
        </p:nvSpPr>
        <p:spPr bwMode="auto">
          <a:xfrm>
            <a:off x="9997580" y="4788541"/>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14th night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103">
            <a:extLst>
              <a:ext uri="{FF2B5EF4-FFF2-40B4-BE49-F238E27FC236}">
                <a16:creationId xmlns:a16="http://schemas.microsoft.com/office/drawing/2014/main" id="{485E2CD7-B329-497D-8B9C-39E7B2C22AB7}"/>
              </a:ext>
            </a:extLst>
          </p:cNvPr>
          <p:cNvSpPr txBox="1">
            <a:spLocks noChangeArrowheads="1"/>
          </p:cNvSpPr>
          <p:nvPr/>
        </p:nvSpPr>
        <p:spPr bwMode="auto">
          <a:xfrm>
            <a:off x="11254880" y="3759841"/>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Oct 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Shipwreck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104">
            <a:extLst>
              <a:ext uri="{FF2B5EF4-FFF2-40B4-BE49-F238E27FC236}">
                <a16:creationId xmlns:a16="http://schemas.microsoft.com/office/drawing/2014/main" id="{CD25618D-D062-442F-9243-A9EA94485A4F}"/>
              </a:ext>
            </a:extLst>
          </p:cNvPr>
          <p:cNvSpPr txBox="1">
            <a:spLocks noChangeArrowheads="1"/>
          </p:cNvSpPr>
          <p:nvPr/>
        </p:nvSpPr>
        <p:spPr bwMode="auto">
          <a:xfrm>
            <a:off x="11597780" y="4445641"/>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105">
            <a:extLst>
              <a:ext uri="{FF2B5EF4-FFF2-40B4-BE49-F238E27FC236}">
                <a16:creationId xmlns:a16="http://schemas.microsoft.com/office/drawing/2014/main" id="{D5656074-3132-44FC-803E-F81542FDD2EC}"/>
              </a:ext>
            </a:extLst>
          </p:cNvPr>
          <p:cNvSpPr txBox="1">
            <a:spLocks noChangeArrowheads="1"/>
          </p:cNvSpPr>
          <p:nvPr/>
        </p:nvSpPr>
        <p:spPr bwMode="auto">
          <a:xfrm>
            <a:off x="10854830" y="2216791"/>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48" name="Text Box 106">
            <a:extLst>
              <a:ext uri="{FF2B5EF4-FFF2-40B4-BE49-F238E27FC236}">
                <a16:creationId xmlns:a16="http://schemas.microsoft.com/office/drawing/2014/main" id="{A6D69750-9DFE-4C79-9886-E005E80A48A1}"/>
              </a:ext>
            </a:extLst>
          </p:cNvPr>
          <p:cNvSpPr txBox="1">
            <a:spLocks noChangeArrowheads="1"/>
          </p:cNvSpPr>
          <p:nvPr/>
        </p:nvSpPr>
        <p:spPr bwMode="auto">
          <a:xfrm>
            <a:off x="10169029" y="5074291"/>
            <a:ext cx="1746249"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 Fathoms = 1440 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rgbClr val="000000"/>
                </a:solidFill>
                <a:effectLst/>
                <a:latin typeface="Arial Narrow" panose="020B0606020202030204" pitchFamily="34" charset="0"/>
              </a:rPr>
              <a:t>15 Fathoms = 1080 in</a:t>
            </a:r>
            <a:r>
              <a:rPr kumimoji="0" lang="en-US" altLang="en-US" sz="1200" b="0" i="0" u="none" strike="noStrike" cap="none" normalizeH="0" baseline="0" dirty="0">
                <a:ln>
                  <a:noFill/>
                </a:ln>
                <a:solidFill>
                  <a:srgbClr val="000000"/>
                </a:solidFill>
                <a:effectLst/>
                <a:latin typeface="Arial Narrow" panose="020B0606020202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2520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49" name="Text Box 107">
            <a:extLst>
              <a:ext uri="{FF2B5EF4-FFF2-40B4-BE49-F238E27FC236}">
                <a16:creationId xmlns:a16="http://schemas.microsoft.com/office/drawing/2014/main" id="{82C73D3F-91E2-48E8-A889-43AA189FDB73}"/>
              </a:ext>
            </a:extLst>
          </p:cNvPr>
          <p:cNvSpPr txBox="1">
            <a:spLocks noChangeArrowheads="1"/>
          </p:cNvSpPr>
          <p:nvPr/>
        </p:nvSpPr>
        <p:spPr bwMode="auto">
          <a:xfrm>
            <a:off x="11997830" y="5760091"/>
            <a:ext cx="57150" cy="57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1" name="Text Box 108">
            <a:extLst>
              <a:ext uri="{FF2B5EF4-FFF2-40B4-BE49-F238E27FC236}">
                <a16:creationId xmlns:a16="http://schemas.microsoft.com/office/drawing/2014/main" id="{77ABF07F-67D4-41B5-8CBC-427609CF37F7}"/>
              </a:ext>
            </a:extLst>
          </p:cNvPr>
          <p:cNvSpPr txBox="1">
            <a:spLocks noChangeArrowheads="1"/>
          </p:cNvSpPr>
          <p:nvPr/>
        </p:nvSpPr>
        <p:spPr bwMode="auto">
          <a:xfrm>
            <a:off x="7940180" y="5017141"/>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Paul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Aristarchus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Luke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4" name="Freeform 109">
            <a:extLst>
              <a:ext uri="{FF2B5EF4-FFF2-40B4-BE49-F238E27FC236}">
                <a16:creationId xmlns:a16="http://schemas.microsoft.com/office/drawing/2014/main" id="{B037CBC8-5EC2-4F28-9B98-E77448A0CD84}"/>
              </a:ext>
            </a:extLst>
          </p:cNvPr>
          <p:cNvSpPr>
            <a:spLocks/>
          </p:cNvSpPr>
          <p:nvPr/>
        </p:nvSpPr>
        <p:spPr bwMode="auto">
          <a:xfrm>
            <a:off x="7035305" y="5731516"/>
            <a:ext cx="1724025" cy="47625"/>
          </a:xfrm>
          <a:custGeom>
            <a:avLst/>
            <a:gdLst>
              <a:gd name="T0" fmla="*/ 0 w 1724025"/>
              <a:gd name="T1" fmla="*/ 0 h 47625"/>
              <a:gd name="T2" fmla="*/ 142875 w 1724025"/>
              <a:gd name="T3" fmla="*/ 28575 h 47625"/>
              <a:gd name="T4" fmla="*/ 638175 w 1724025"/>
              <a:gd name="T5" fmla="*/ 19050 h 47625"/>
              <a:gd name="T6" fmla="*/ 1019175 w 1724025"/>
              <a:gd name="T7" fmla="*/ 19050 h 47625"/>
              <a:gd name="T8" fmla="*/ 1181100 w 1724025"/>
              <a:gd name="T9" fmla="*/ 38100 h 47625"/>
              <a:gd name="T10" fmla="*/ 1724025 w 1724025"/>
              <a:gd name="T11" fmla="*/ 47625 h 47625"/>
            </a:gdLst>
            <a:ahLst/>
            <a:cxnLst>
              <a:cxn ang="0">
                <a:pos x="T0" y="T1"/>
              </a:cxn>
              <a:cxn ang="0">
                <a:pos x="T2" y="T3"/>
              </a:cxn>
              <a:cxn ang="0">
                <a:pos x="T4" y="T5"/>
              </a:cxn>
              <a:cxn ang="0">
                <a:pos x="T6" y="T7"/>
              </a:cxn>
              <a:cxn ang="0">
                <a:pos x="T8" y="T9"/>
              </a:cxn>
              <a:cxn ang="0">
                <a:pos x="T10" y="T11"/>
              </a:cxn>
            </a:cxnLst>
            <a:rect l="0" t="0" r="r" b="b"/>
            <a:pathLst>
              <a:path w="1724025" h="47625">
                <a:moveTo>
                  <a:pt x="0" y="0"/>
                </a:moveTo>
                <a:cubicBezTo>
                  <a:pt x="84425" y="28142"/>
                  <a:pt x="37192" y="16832"/>
                  <a:pt x="142875" y="28575"/>
                </a:cubicBezTo>
                <a:cubicBezTo>
                  <a:pt x="307975" y="25400"/>
                  <a:pt x="473106" y="23572"/>
                  <a:pt x="638175" y="19050"/>
                </a:cubicBezTo>
                <a:cubicBezTo>
                  <a:pt x="964330" y="10114"/>
                  <a:pt x="712003" y="2883"/>
                  <a:pt x="1019175" y="19050"/>
                </a:cubicBezTo>
                <a:cubicBezTo>
                  <a:pt x="1080318" y="29241"/>
                  <a:pt x="1112654" y="36087"/>
                  <a:pt x="1181100" y="38100"/>
                </a:cubicBezTo>
                <a:cubicBezTo>
                  <a:pt x="1362025" y="43421"/>
                  <a:pt x="1724025" y="47625"/>
                  <a:pt x="1724025" y="47625"/>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6" name="Text Box 110">
            <a:extLst>
              <a:ext uri="{FF2B5EF4-FFF2-40B4-BE49-F238E27FC236}">
                <a16:creationId xmlns:a16="http://schemas.microsoft.com/office/drawing/2014/main" id="{7D4524D2-EFD5-461A-9BD6-D8FF639C169D}"/>
              </a:ext>
            </a:extLst>
          </p:cNvPr>
          <p:cNvSpPr txBox="1">
            <a:spLocks noChangeArrowheads="1"/>
          </p:cNvSpPr>
          <p:nvPr/>
        </p:nvSpPr>
        <p:spPr bwMode="auto">
          <a:xfrm>
            <a:off x="8511680" y="5645791"/>
            <a:ext cx="3286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X</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7" name="Text Box 111">
            <a:extLst>
              <a:ext uri="{FF2B5EF4-FFF2-40B4-BE49-F238E27FC236}">
                <a16:creationId xmlns:a16="http://schemas.microsoft.com/office/drawing/2014/main" id="{2A0DB255-DE79-4A72-9A27-482D37CD96A7}"/>
              </a:ext>
            </a:extLst>
          </p:cNvPr>
          <p:cNvSpPr txBox="1">
            <a:spLocks noChangeArrowheads="1"/>
          </p:cNvSpPr>
          <p:nvPr/>
        </p:nvSpPr>
        <p:spPr bwMode="auto">
          <a:xfrm>
            <a:off x="9254630" y="3988441"/>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8" name="Text Box 112">
            <a:extLst>
              <a:ext uri="{FF2B5EF4-FFF2-40B4-BE49-F238E27FC236}">
                <a16:creationId xmlns:a16="http://schemas.microsoft.com/office/drawing/2014/main" id="{3A3D6633-762C-4C8D-84CF-C62D925A7D9E}"/>
              </a:ext>
            </a:extLst>
          </p:cNvPr>
          <p:cNvSpPr txBox="1">
            <a:spLocks noChangeArrowheads="1"/>
          </p:cNvSpPr>
          <p:nvPr/>
        </p:nvSpPr>
        <p:spPr bwMode="auto">
          <a:xfrm>
            <a:off x="8111630" y="4788541"/>
            <a:ext cx="3286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1" name="Text Box 113">
            <a:extLst>
              <a:ext uri="{FF2B5EF4-FFF2-40B4-BE49-F238E27FC236}">
                <a16:creationId xmlns:a16="http://schemas.microsoft.com/office/drawing/2014/main" id="{AB654D4A-A1DC-4BE1-9764-9549EF17A63C}"/>
              </a:ext>
            </a:extLst>
          </p:cNvPr>
          <p:cNvSpPr txBox="1">
            <a:spLocks noChangeArrowheads="1"/>
          </p:cNvSpPr>
          <p:nvPr/>
        </p:nvSpPr>
        <p:spPr bwMode="auto">
          <a:xfrm>
            <a:off x="8911730" y="4788541"/>
            <a:ext cx="3286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72" name="Line 114">
            <a:extLst>
              <a:ext uri="{FF2B5EF4-FFF2-40B4-BE49-F238E27FC236}">
                <a16:creationId xmlns:a16="http://schemas.microsoft.com/office/drawing/2014/main" id="{CB2237B7-9D88-4BA0-B615-594B4E3C3490}"/>
              </a:ext>
            </a:extLst>
          </p:cNvPr>
          <p:cNvSpPr>
            <a:spLocks noChangeShapeType="1"/>
          </p:cNvSpPr>
          <p:nvPr/>
        </p:nvSpPr>
        <p:spPr bwMode="auto">
          <a:xfrm>
            <a:off x="9426080" y="4959991"/>
            <a:ext cx="0" cy="7429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3" name="Text Box 115">
            <a:extLst>
              <a:ext uri="{FF2B5EF4-FFF2-40B4-BE49-F238E27FC236}">
                <a16:creationId xmlns:a16="http://schemas.microsoft.com/office/drawing/2014/main" id="{249472B4-BDCC-4941-A594-AEF87B5C88FA}"/>
              </a:ext>
            </a:extLst>
          </p:cNvPr>
          <p:cNvSpPr txBox="1">
            <a:spLocks noChangeArrowheads="1"/>
          </p:cNvSpPr>
          <p:nvPr/>
        </p:nvSpPr>
        <p:spPr bwMode="auto">
          <a:xfrm>
            <a:off x="9483230" y="5074291"/>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Melita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76" name="Text Box 116">
            <a:extLst>
              <a:ext uri="{FF2B5EF4-FFF2-40B4-BE49-F238E27FC236}">
                <a16:creationId xmlns:a16="http://schemas.microsoft.com/office/drawing/2014/main" id="{AF9A36D8-4890-44C9-93C4-AE3DBD61D6FE}"/>
              </a:ext>
            </a:extLst>
          </p:cNvPr>
          <p:cNvSpPr txBox="1">
            <a:spLocks noChangeArrowheads="1"/>
          </p:cNvSpPr>
          <p:nvPr/>
        </p:nvSpPr>
        <p:spPr bwMode="auto">
          <a:xfrm>
            <a:off x="9597530" y="4788541"/>
            <a:ext cx="3286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77" name="Text Box 117">
            <a:extLst>
              <a:ext uri="{FF2B5EF4-FFF2-40B4-BE49-F238E27FC236}">
                <a16:creationId xmlns:a16="http://schemas.microsoft.com/office/drawing/2014/main" id="{F2DA96EF-5D54-4BEB-9586-C6155ACDDB7E}"/>
              </a:ext>
            </a:extLst>
          </p:cNvPr>
          <p:cNvSpPr txBox="1">
            <a:spLocks noChangeArrowheads="1"/>
          </p:cNvSpPr>
          <p:nvPr/>
        </p:nvSpPr>
        <p:spPr bwMode="auto">
          <a:xfrm>
            <a:off x="10283330" y="2959741"/>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0" name="Text Box 118">
            <a:extLst>
              <a:ext uri="{FF2B5EF4-FFF2-40B4-BE49-F238E27FC236}">
                <a16:creationId xmlns:a16="http://schemas.microsoft.com/office/drawing/2014/main" id="{B011265B-DD76-4CB5-AA2E-1911C423D848}"/>
              </a:ext>
            </a:extLst>
          </p:cNvPr>
          <p:cNvSpPr txBox="1">
            <a:spLocks noChangeArrowheads="1"/>
          </p:cNvSpPr>
          <p:nvPr/>
        </p:nvSpPr>
        <p:spPr bwMode="auto">
          <a:xfrm>
            <a:off x="10854830" y="2959741"/>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1" name="Text Box 119">
            <a:extLst>
              <a:ext uri="{FF2B5EF4-FFF2-40B4-BE49-F238E27FC236}">
                <a16:creationId xmlns:a16="http://schemas.microsoft.com/office/drawing/2014/main" id="{3BAE9569-6598-49AD-AEC4-8F42766AF0F0}"/>
              </a:ext>
            </a:extLst>
          </p:cNvPr>
          <p:cNvSpPr txBox="1">
            <a:spLocks noChangeArrowheads="1"/>
          </p:cNvSpPr>
          <p:nvPr/>
        </p:nvSpPr>
        <p:spPr bwMode="auto">
          <a:xfrm>
            <a:off x="7140080" y="4845691"/>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Crete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Salmone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2" name="Line 120">
            <a:extLst>
              <a:ext uri="{FF2B5EF4-FFF2-40B4-BE49-F238E27FC236}">
                <a16:creationId xmlns:a16="http://schemas.microsoft.com/office/drawing/2014/main" id="{8F96B0F3-BE47-49BD-B2CB-AB9C49299692}"/>
              </a:ext>
            </a:extLst>
          </p:cNvPr>
          <p:cNvSpPr>
            <a:spLocks noChangeShapeType="1"/>
          </p:cNvSpPr>
          <p:nvPr/>
        </p:nvSpPr>
        <p:spPr bwMode="auto">
          <a:xfrm>
            <a:off x="7368680" y="4788541"/>
            <a:ext cx="5715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3" name="Text Box 121">
            <a:extLst>
              <a:ext uri="{FF2B5EF4-FFF2-40B4-BE49-F238E27FC236}">
                <a16:creationId xmlns:a16="http://schemas.microsoft.com/office/drawing/2014/main" id="{845CD786-738A-4382-AC60-6E21CD061806}"/>
              </a:ext>
            </a:extLst>
          </p:cNvPr>
          <p:cNvSpPr txBox="1">
            <a:spLocks noChangeArrowheads="1"/>
          </p:cNvSpPr>
          <p:nvPr/>
        </p:nvSpPr>
        <p:spPr bwMode="auto">
          <a:xfrm>
            <a:off x="10569080" y="3302641"/>
            <a:ext cx="10858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Dictatorship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4" name="Line 122">
            <a:extLst>
              <a:ext uri="{FF2B5EF4-FFF2-40B4-BE49-F238E27FC236}">
                <a16:creationId xmlns:a16="http://schemas.microsoft.com/office/drawing/2014/main" id="{6731672F-EEAB-4C53-BD20-EC7E6C03EA4E}"/>
              </a:ext>
            </a:extLst>
          </p:cNvPr>
          <p:cNvSpPr>
            <a:spLocks noChangeShapeType="1"/>
          </p:cNvSpPr>
          <p:nvPr/>
        </p:nvSpPr>
        <p:spPr bwMode="auto">
          <a:xfrm>
            <a:off x="10454780" y="4388491"/>
            <a:ext cx="10287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5" name="Line 123">
            <a:extLst>
              <a:ext uri="{FF2B5EF4-FFF2-40B4-BE49-F238E27FC236}">
                <a16:creationId xmlns:a16="http://schemas.microsoft.com/office/drawing/2014/main" id="{49D241B4-8641-4C95-9B16-47DC6CE472EC}"/>
              </a:ext>
            </a:extLst>
          </p:cNvPr>
          <p:cNvSpPr>
            <a:spLocks noChangeShapeType="1"/>
          </p:cNvSpPr>
          <p:nvPr/>
        </p:nvSpPr>
        <p:spPr bwMode="auto">
          <a:xfrm flipV="1">
            <a:off x="10397630" y="4388491"/>
            <a:ext cx="10287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8" name="Text Box 124">
            <a:extLst>
              <a:ext uri="{FF2B5EF4-FFF2-40B4-BE49-F238E27FC236}">
                <a16:creationId xmlns:a16="http://schemas.microsoft.com/office/drawing/2014/main" id="{15AE7464-5BED-470D-B78D-1DE5E3B31E4C}"/>
              </a:ext>
            </a:extLst>
          </p:cNvPr>
          <p:cNvSpPr txBox="1">
            <a:spLocks noChangeArrowheads="1"/>
          </p:cNvSpPr>
          <p:nvPr/>
        </p:nvSpPr>
        <p:spPr bwMode="auto">
          <a:xfrm>
            <a:off x="10659568" y="3759841"/>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Paul is master of the ship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0" name="TextBox 2089">
            <a:extLst>
              <a:ext uri="{FF2B5EF4-FFF2-40B4-BE49-F238E27FC236}">
                <a16:creationId xmlns:a16="http://schemas.microsoft.com/office/drawing/2014/main" id="{55AED566-0846-4414-BFDA-1DDF77E24BC9}"/>
              </a:ext>
            </a:extLst>
          </p:cNvPr>
          <p:cNvSpPr txBox="1"/>
          <p:nvPr/>
        </p:nvSpPr>
        <p:spPr>
          <a:xfrm>
            <a:off x="486561" y="511728"/>
            <a:ext cx="3976382" cy="6186309"/>
          </a:xfrm>
          <a:prstGeom prst="rect">
            <a:avLst/>
          </a:prstGeom>
          <a:noFill/>
        </p:spPr>
        <p:txBody>
          <a:bodyPr wrap="square" rtlCol="0">
            <a:spAutoFit/>
          </a:bodyPr>
          <a:lstStyle/>
          <a:p>
            <a:r>
              <a:rPr lang="en-US" sz="1400" dirty="0">
                <a:latin typeface="Arial Narrow" panose="020B0606020202030204" pitchFamily="34" charset="0"/>
              </a:rPr>
              <a:t>It comes to 1989, and it’s the story of the wise, the parable of the 10 virgins begins to be repeated.  Paul tells them that they're in danger if they go on the coarse that they want to take.  His warnings were ignored in Caesarea.   They were ignored in Lycia.   They set sail anyway. There's a favorable south wind, but the south wind blows before the east wind. So it also should have been a warning.   We traced in that history the King of the South. Was that wind good or bad for the ship? It was favorable. It was the wind that they wanted to have to go on the course that they wanted to pursue.   So for the United States and Adventism, they're happy about this fall of the King of the South. But if the King of the South is going to cease from restraining them, you know that the east wind is going to come, and that is another restraint.  The south wind precedes the east wind.  </a:t>
            </a:r>
          </a:p>
          <a:p>
            <a:r>
              <a:rPr lang="en-US" sz="1400" dirty="0">
                <a:latin typeface="Arial Narrow" panose="020B0606020202030204" pitchFamily="34" charset="0"/>
              </a:rPr>
              <a:t> </a:t>
            </a:r>
          </a:p>
          <a:p>
            <a:r>
              <a:rPr lang="en-US" sz="1400" dirty="0">
                <a:latin typeface="Arial Narrow" panose="020B0606020202030204" pitchFamily="34" charset="0"/>
              </a:rPr>
              <a:t>The east wind or known as </a:t>
            </a:r>
            <a:r>
              <a:rPr lang="en-US" sz="1400" dirty="0" err="1">
                <a:latin typeface="Arial Narrow" panose="020B0606020202030204" pitchFamily="34" charset="0"/>
              </a:rPr>
              <a:t>Euroclydon</a:t>
            </a:r>
            <a:r>
              <a:rPr lang="en-US" sz="1400" dirty="0">
                <a:latin typeface="Arial Narrow" panose="020B0606020202030204" pitchFamily="34" charset="0"/>
              </a:rPr>
              <a:t>, it struck the boat, we mark that as 911.  The boards begin to pull apart, the boat is flooding, they do this work to tie the boat back together again, and we described that as the wrapping of rope after rope around the boat, and we visually represented that as a “line upon a line”.   Ellen White tells us, the reason the boat is safe, is because Paul is on board. God had promised to preserve his life, because he has a job function. If he was to die in this history, he would not fulfill his job function, so the boat must be preserved.</a:t>
            </a:r>
          </a:p>
          <a:p>
            <a:r>
              <a:rPr lang="en-US" dirty="0"/>
              <a:t> </a:t>
            </a:r>
          </a:p>
        </p:txBody>
      </p:sp>
    </p:spTree>
    <p:extLst>
      <p:ext uri="{BB962C8B-B14F-4D97-AF65-F5344CB8AC3E}">
        <p14:creationId xmlns:p14="http://schemas.microsoft.com/office/powerpoint/2010/main" val="109377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6F404F6-E1E2-4D7D-91DB-219F0E4D135B}"/>
              </a:ext>
            </a:extLst>
          </p:cNvPr>
          <p:cNvSpPr>
            <a:spLocks noGrp="1"/>
          </p:cNvSpPr>
          <p:nvPr>
            <p:ph type="sldNum" sz="quarter" idx="12"/>
          </p:nvPr>
        </p:nvSpPr>
        <p:spPr/>
        <p:txBody>
          <a:bodyPr/>
          <a:lstStyle/>
          <a:p>
            <a:fld id="{1E1B8BD3-EEEF-4896-BEE3-06C250004F3C}" type="slidenum">
              <a:rPr lang="en-US" smtClean="0"/>
              <a:pPr/>
              <a:t>5</a:t>
            </a:fld>
            <a:endParaRPr lang="en-US" dirty="0"/>
          </a:p>
        </p:txBody>
      </p:sp>
      <p:grpSp>
        <p:nvGrpSpPr>
          <p:cNvPr id="5" name="Group 4">
            <a:extLst>
              <a:ext uri="{FF2B5EF4-FFF2-40B4-BE49-F238E27FC236}">
                <a16:creationId xmlns:a16="http://schemas.microsoft.com/office/drawing/2014/main" id="{12671219-870B-459F-B683-579206D00F11}"/>
              </a:ext>
            </a:extLst>
          </p:cNvPr>
          <p:cNvGrpSpPr/>
          <p:nvPr/>
        </p:nvGrpSpPr>
        <p:grpSpPr>
          <a:xfrm>
            <a:off x="372568" y="1073791"/>
            <a:ext cx="7110412" cy="4800600"/>
            <a:chOff x="372568" y="1073791"/>
            <a:chExt cx="7110412" cy="4800600"/>
          </a:xfrm>
        </p:grpSpPr>
        <p:pic>
          <p:nvPicPr>
            <p:cNvPr id="91" name="Picture 2">
              <a:extLst>
                <a:ext uri="{FF2B5EF4-FFF2-40B4-BE49-F238E27FC236}">
                  <a16:creationId xmlns:a16="http://schemas.microsoft.com/office/drawing/2014/main" id="{AA902644-837F-40A2-8543-59F3815CE8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1130" y="5017141"/>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92" name="Text Box 3">
              <a:extLst>
                <a:ext uri="{FF2B5EF4-FFF2-40B4-BE49-F238E27FC236}">
                  <a16:creationId xmlns:a16="http://schemas.microsoft.com/office/drawing/2014/main" id="{518FD508-B197-41F7-879C-3F91100FCEAF}"/>
                </a:ext>
              </a:extLst>
            </p:cNvPr>
            <p:cNvSpPr txBox="1">
              <a:spLocks noChangeArrowheads="1"/>
            </p:cNvSpPr>
            <p:nvPr/>
          </p:nvSpPr>
          <p:spPr bwMode="auto">
            <a:xfrm>
              <a:off x="375743" y="1073791"/>
              <a:ext cx="6848475" cy="238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 name="AutoShape 4">
              <a:extLst>
                <a:ext uri="{FF2B5EF4-FFF2-40B4-BE49-F238E27FC236}">
                  <a16:creationId xmlns:a16="http://schemas.microsoft.com/office/drawing/2014/main" id="{BA406FD5-9D38-42C5-8C8C-8812BFF7C26D}"/>
                </a:ext>
              </a:extLst>
            </p:cNvPr>
            <p:cNvCxnSpPr>
              <a:cxnSpLocks noChangeShapeType="1"/>
            </p:cNvCxnSpPr>
            <p:nvPr/>
          </p:nvCxnSpPr>
          <p:spPr bwMode="auto">
            <a:xfrm>
              <a:off x="1717180" y="2577154"/>
              <a:ext cx="4657725" cy="95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4" name="AutoShape 5">
              <a:extLst>
                <a:ext uri="{FF2B5EF4-FFF2-40B4-BE49-F238E27FC236}">
                  <a16:creationId xmlns:a16="http://schemas.microsoft.com/office/drawing/2014/main" id="{5576F5CB-0495-420E-BFE2-C037C47AF506}"/>
                </a:ext>
              </a:extLst>
            </p:cNvPr>
            <p:cNvCxnSpPr>
              <a:cxnSpLocks noChangeShapeType="1"/>
            </p:cNvCxnSpPr>
            <p:nvPr/>
          </p:nvCxnSpPr>
          <p:spPr bwMode="auto">
            <a:xfrm>
              <a:off x="1793380" y="214852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5" name="Text Box 6">
              <a:extLst>
                <a:ext uri="{FF2B5EF4-FFF2-40B4-BE49-F238E27FC236}">
                  <a16:creationId xmlns:a16="http://schemas.microsoft.com/office/drawing/2014/main" id="{93385C61-674C-478B-A310-2AFF18AEB51A}"/>
                </a:ext>
              </a:extLst>
            </p:cNvPr>
            <p:cNvSpPr txBox="1">
              <a:spLocks noChangeArrowheads="1"/>
            </p:cNvSpPr>
            <p:nvPr/>
          </p:nvSpPr>
          <p:spPr bwMode="auto">
            <a:xfrm>
              <a:off x="428130" y="1140466"/>
              <a:ext cx="1068388" cy="547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err="1">
                  <a:ln>
                    <a:noFill/>
                  </a:ln>
                  <a:solidFill>
                    <a:srgbClr val="000000"/>
                  </a:solidFill>
                  <a:effectLst/>
                  <a:latin typeface="Arial Narrow" panose="020B0606020202030204" pitchFamily="34" charset="0"/>
                </a:rPr>
                <a:t>Adramyttium</a:t>
              </a:r>
              <a:endParaRPr kumimoji="0" lang="en-US" altLang="en-US" sz="1400" b="1"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“Abide in death”</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00" name="AutoShape 7">
              <a:extLst>
                <a:ext uri="{FF2B5EF4-FFF2-40B4-BE49-F238E27FC236}">
                  <a16:creationId xmlns:a16="http://schemas.microsoft.com/office/drawing/2014/main" id="{55A31005-B680-46C9-8180-FCFB6AA19474}"/>
                </a:ext>
              </a:extLst>
            </p:cNvPr>
            <p:cNvCxnSpPr>
              <a:cxnSpLocks noChangeShapeType="1"/>
            </p:cNvCxnSpPr>
            <p:nvPr/>
          </p:nvCxnSpPr>
          <p:spPr bwMode="auto">
            <a:xfrm>
              <a:off x="1633043" y="2129479"/>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1" name="Text Box 8">
              <a:extLst>
                <a:ext uri="{FF2B5EF4-FFF2-40B4-BE49-F238E27FC236}">
                  <a16:creationId xmlns:a16="http://schemas.microsoft.com/office/drawing/2014/main" id="{B8822ACA-1F30-4716-BDE1-48334B421275}"/>
                </a:ext>
              </a:extLst>
            </p:cNvPr>
            <p:cNvSpPr txBox="1">
              <a:spLocks noChangeArrowheads="1"/>
            </p:cNvSpPr>
            <p:nvPr/>
          </p:nvSpPr>
          <p:spPr bwMode="auto">
            <a:xfrm>
              <a:off x="1496518" y="1653229"/>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Ceasarea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9">
              <a:extLst>
                <a:ext uri="{FF2B5EF4-FFF2-40B4-BE49-F238E27FC236}">
                  <a16:creationId xmlns:a16="http://schemas.microsoft.com/office/drawing/2014/main" id="{FEF79677-D5D4-4496-994B-DB56D20D0DCE}"/>
                </a:ext>
              </a:extLst>
            </p:cNvPr>
            <p:cNvSpPr txBox="1">
              <a:spLocks noChangeArrowheads="1"/>
            </p:cNvSpPr>
            <p:nvPr/>
          </p:nvSpPr>
          <p:spPr bwMode="auto">
            <a:xfrm>
              <a:off x="1510805" y="1083316"/>
              <a:ext cx="631825"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“cut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Text Box 10">
              <a:extLst>
                <a:ext uri="{FF2B5EF4-FFF2-40B4-BE49-F238E27FC236}">
                  <a16:creationId xmlns:a16="http://schemas.microsoft.com/office/drawing/2014/main" id="{3950F310-8701-4743-929E-4C1087D36CC4}"/>
                </a:ext>
              </a:extLst>
            </p:cNvPr>
            <p:cNvSpPr txBox="1">
              <a:spLocks noChangeArrowheads="1"/>
            </p:cNvSpPr>
            <p:nvPr/>
          </p:nvSpPr>
          <p:spPr bwMode="auto">
            <a:xfrm>
              <a:off x="1115518" y="2624779"/>
              <a:ext cx="1150937"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Felix/Festus= 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(Reagan/Bush)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Agrippa  SDA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4" name="AutoShape 11">
              <a:extLst>
                <a:ext uri="{FF2B5EF4-FFF2-40B4-BE49-F238E27FC236}">
                  <a16:creationId xmlns:a16="http://schemas.microsoft.com/office/drawing/2014/main" id="{7A810571-03C7-4615-8965-A3C7F363A5C6}"/>
                </a:ext>
              </a:extLst>
            </p:cNvPr>
            <p:cNvCxnSpPr>
              <a:cxnSpLocks noChangeShapeType="1"/>
            </p:cNvCxnSpPr>
            <p:nvPr/>
          </p:nvCxnSpPr>
          <p:spPr bwMode="auto">
            <a:xfrm>
              <a:off x="2928443" y="216122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5" name="AutoShape 12">
              <a:extLst>
                <a:ext uri="{FF2B5EF4-FFF2-40B4-BE49-F238E27FC236}">
                  <a16:creationId xmlns:a16="http://schemas.microsoft.com/office/drawing/2014/main" id="{B6FDC9EE-63CC-4451-B5F7-98F49F6B00EC}"/>
                </a:ext>
              </a:extLst>
            </p:cNvPr>
            <p:cNvCxnSpPr>
              <a:cxnSpLocks noChangeShapeType="1"/>
            </p:cNvCxnSpPr>
            <p:nvPr/>
          </p:nvCxnSpPr>
          <p:spPr bwMode="auto">
            <a:xfrm>
              <a:off x="2769693" y="214376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6" name="Text Box 13">
              <a:extLst>
                <a:ext uri="{FF2B5EF4-FFF2-40B4-BE49-F238E27FC236}">
                  <a16:creationId xmlns:a16="http://schemas.microsoft.com/office/drawing/2014/main" id="{895476EB-2194-4CB0-9DAC-6ABE3216E4D9}"/>
                </a:ext>
              </a:extLst>
            </p:cNvPr>
            <p:cNvSpPr txBox="1">
              <a:spLocks noChangeArrowheads="1"/>
            </p:cNvSpPr>
            <p:nvPr/>
          </p:nvSpPr>
          <p:spPr bwMode="auto">
            <a:xfrm>
              <a:off x="2631580" y="1665929"/>
              <a:ext cx="633413"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Sidon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7" name="AutoShape 14">
              <a:extLst>
                <a:ext uri="{FF2B5EF4-FFF2-40B4-BE49-F238E27FC236}">
                  <a16:creationId xmlns:a16="http://schemas.microsoft.com/office/drawing/2014/main" id="{7B9BC529-A98D-4C76-99B5-082C552F7646}"/>
                </a:ext>
              </a:extLst>
            </p:cNvPr>
            <p:cNvCxnSpPr>
              <a:cxnSpLocks noChangeShapeType="1"/>
            </p:cNvCxnSpPr>
            <p:nvPr/>
          </p:nvCxnSpPr>
          <p:spPr bwMode="auto">
            <a:xfrm flipH="1">
              <a:off x="3033218" y="2213616"/>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8" name="AutoShape 15">
              <a:extLst>
                <a:ext uri="{FF2B5EF4-FFF2-40B4-BE49-F238E27FC236}">
                  <a16:creationId xmlns:a16="http://schemas.microsoft.com/office/drawing/2014/main" id="{FA7B8B69-C97A-449D-B890-6A155CEA6B64}"/>
                </a:ext>
              </a:extLst>
            </p:cNvPr>
            <p:cNvCxnSpPr>
              <a:cxnSpLocks noChangeShapeType="1"/>
            </p:cNvCxnSpPr>
            <p:nvPr/>
          </p:nvCxnSpPr>
          <p:spPr bwMode="auto">
            <a:xfrm flipH="1">
              <a:off x="2984005" y="2177104"/>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9" name="AutoShape 16">
              <a:extLst>
                <a:ext uri="{FF2B5EF4-FFF2-40B4-BE49-F238E27FC236}">
                  <a16:creationId xmlns:a16="http://schemas.microsoft.com/office/drawing/2014/main" id="{9C3E1E19-FE72-45D2-8EB4-EF7EB53579B1}"/>
                </a:ext>
              </a:extLst>
            </p:cNvPr>
            <p:cNvCxnSpPr>
              <a:cxnSpLocks noChangeShapeType="1"/>
            </p:cNvCxnSpPr>
            <p:nvPr/>
          </p:nvCxnSpPr>
          <p:spPr bwMode="auto">
            <a:xfrm flipH="1">
              <a:off x="3268168" y="2296166"/>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0" name="AutoShape 17">
              <a:extLst>
                <a:ext uri="{FF2B5EF4-FFF2-40B4-BE49-F238E27FC236}">
                  <a16:creationId xmlns:a16="http://schemas.microsoft.com/office/drawing/2014/main" id="{8B4D590C-2342-4F7B-8E0E-35243FA5985F}"/>
                </a:ext>
              </a:extLst>
            </p:cNvPr>
            <p:cNvCxnSpPr>
              <a:cxnSpLocks noChangeShapeType="1"/>
            </p:cNvCxnSpPr>
            <p:nvPr/>
          </p:nvCxnSpPr>
          <p:spPr bwMode="auto">
            <a:xfrm flipH="1">
              <a:off x="3004643" y="2442216"/>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1" name="AutoShape 18">
              <a:extLst>
                <a:ext uri="{FF2B5EF4-FFF2-40B4-BE49-F238E27FC236}">
                  <a16:creationId xmlns:a16="http://schemas.microsoft.com/office/drawing/2014/main" id="{329E4BEA-95C1-4A0E-8A6A-C64D3C495DA2}"/>
                </a:ext>
              </a:extLst>
            </p:cNvPr>
            <p:cNvCxnSpPr>
              <a:cxnSpLocks noChangeShapeType="1"/>
            </p:cNvCxnSpPr>
            <p:nvPr/>
          </p:nvCxnSpPr>
          <p:spPr bwMode="auto">
            <a:xfrm flipH="1">
              <a:off x="2995118" y="2327916"/>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2" name="AutoShape 19">
              <a:extLst>
                <a:ext uri="{FF2B5EF4-FFF2-40B4-BE49-F238E27FC236}">
                  <a16:creationId xmlns:a16="http://schemas.microsoft.com/office/drawing/2014/main" id="{2AC31AE9-76B9-4699-B09B-473A7AB0BCF3}"/>
                </a:ext>
              </a:extLst>
            </p:cNvPr>
            <p:cNvCxnSpPr>
              <a:cxnSpLocks noChangeShapeType="1"/>
            </p:cNvCxnSpPr>
            <p:nvPr/>
          </p:nvCxnSpPr>
          <p:spPr bwMode="auto">
            <a:xfrm flipH="1">
              <a:off x="3268168" y="2105666"/>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3" name="AutoShape 20">
              <a:extLst>
                <a:ext uri="{FF2B5EF4-FFF2-40B4-BE49-F238E27FC236}">
                  <a16:creationId xmlns:a16="http://schemas.microsoft.com/office/drawing/2014/main" id="{7756E342-4CDE-4B9C-8C00-C8843DBB902A}"/>
                </a:ext>
              </a:extLst>
            </p:cNvPr>
            <p:cNvCxnSpPr>
              <a:cxnSpLocks noChangeShapeType="1"/>
            </p:cNvCxnSpPr>
            <p:nvPr/>
          </p:nvCxnSpPr>
          <p:spPr bwMode="auto">
            <a:xfrm flipH="1">
              <a:off x="3207843" y="2394591"/>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4" name="AutoShape 21">
              <a:extLst>
                <a:ext uri="{FF2B5EF4-FFF2-40B4-BE49-F238E27FC236}">
                  <a16:creationId xmlns:a16="http://schemas.microsoft.com/office/drawing/2014/main" id="{F0B12870-B57E-4C98-BA8D-D7FD1CE35C0D}"/>
                </a:ext>
              </a:extLst>
            </p:cNvPr>
            <p:cNvCxnSpPr>
              <a:cxnSpLocks noChangeShapeType="1"/>
            </p:cNvCxnSpPr>
            <p:nvPr/>
          </p:nvCxnSpPr>
          <p:spPr bwMode="auto">
            <a:xfrm flipH="1">
              <a:off x="3179268" y="2319979"/>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5" name="AutoShape 22">
              <a:extLst>
                <a:ext uri="{FF2B5EF4-FFF2-40B4-BE49-F238E27FC236}">
                  <a16:creationId xmlns:a16="http://schemas.microsoft.com/office/drawing/2014/main" id="{D5627663-634B-4C6D-89A4-092A7C59EFA8}"/>
                </a:ext>
              </a:extLst>
            </p:cNvPr>
            <p:cNvCxnSpPr>
              <a:cxnSpLocks noChangeShapeType="1"/>
            </p:cNvCxnSpPr>
            <p:nvPr/>
          </p:nvCxnSpPr>
          <p:spPr bwMode="auto">
            <a:xfrm flipH="1">
              <a:off x="3150693" y="2204091"/>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6" name="AutoShape 23">
              <a:extLst>
                <a:ext uri="{FF2B5EF4-FFF2-40B4-BE49-F238E27FC236}">
                  <a16:creationId xmlns:a16="http://schemas.microsoft.com/office/drawing/2014/main" id="{F0B86727-5183-4084-B6BB-CD7DC59F930F}"/>
                </a:ext>
              </a:extLst>
            </p:cNvPr>
            <p:cNvCxnSpPr>
              <a:cxnSpLocks noChangeShapeType="1"/>
            </p:cNvCxnSpPr>
            <p:nvPr/>
          </p:nvCxnSpPr>
          <p:spPr bwMode="auto">
            <a:xfrm flipH="1">
              <a:off x="3103068" y="2394591"/>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7" name="Text Box 24">
              <a:extLst>
                <a:ext uri="{FF2B5EF4-FFF2-40B4-BE49-F238E27FC236}">
                  <a16:creationId xmlns:a16="http://schemas.microsoft.com/office/drawing/2014/main" id="{B2F9AFD5-D9D1-4201-852F-E86C130A015C}"/>
                </a:ext>
              </a:extLst>
            </p:cNvPr>
            <p:cNvSpPr txBox="1">
              <a:spLocks noChangeArrowheads="1"/>
            </p:cNvSpPr>
            <p:nvPr/>
          </p:nvSpPr>
          <p:spPr bwMode="auto">
            <a:xfrm>
              <a:off x="1760043" y="2327916"/>
              <a:ext cx="300037" cy="249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Text Box 25">
              <a:extLst>
                <a:ext uri="{FF2B5EF4-FFF2-40B4-BE49-F238E27FC236}">
                  <a16:creationId xmlns:a16="http://schemas.microsoft.com/office/drawing/2014/main" id="{729039DE-BAE0-4FB1-8A2F-3EE46208D520}"/>
                </a:ext>
              </a:extLst>
            </p:cNvPr>
            <p:cNvSpPr txBox="1">
              <a:spLocks noChangeArrowheads="1"/>
            </p:cNvSpPr>
            <p:nvPr/>
          </p:nvSpPr>
          <p:spPr bwMode="auto">
            <a:xfrm>
              <a:off x="2903043" y="2546991"/>
              <a:ext cx="300037"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19" name="AutoShape 26">
              <a:extLst>
                <a:ext uri="{FF2B5EF4-FFF2-40B4-BE49-F238E27FC236}">
                  <a16:creationId xmlns:a16="http://schemas.microsoft.com/office/drawing/2014/main" id="{21AADE7E-A663-4F66-868C-686FE12BC84F}"/>
                </a:ext>
              </a:extLst>
            </p:cNvPr>
            <p:cNvCxnSpPr>
              <a:cxnSpLocks noChangeShapeType="1"/>
            </p:cNvCxnSpPr>
            <p:nvPr/>
          </p:nvCxnSpPr>
          <p:spPr bwMode="auto">
            <a:xfrm>
              <a:off x="4092080" y="214852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0" name="AutoShape 27">
              <a:extLst>
                <a:ext uri="{FF2B5EF4-FFF2-40B4-BE49-F238E27FC236}">
                  <a16:creationId xmlns:a16="http://schemas.microsoft.com/office/drawing/2014/main" id="{302C1537-91E1-4FE5-92CB-C0F47F9E778B}"/>
                </a:ext>
              </a:extLst>
            </p:cNvPr>
            <p:cNvCxnSpPr>
              <a:cxnSpLocks noChangeShapeType="1"/>
            </p:cNvCxnSpPr>
            <p:nvPr/>
          </p:nvCxnSpPr>
          <p:spPr bwMode="auto">
            <a:xfrm>
              <a:off x="3933330" y="2129479"/>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1" name="Text Box 28">
              <a:extLst>
                <a:ext uri="{FF2B5EF4-FFF2-40B4-BE49-F238E27FC236}">
                  <a16:creationId xmlns:a16="http://schemas.microsoft.com/office/drawing/2014/main" id="{335F9F04-1A5F-4A9D-9C73-885A2D9CF65C}"/>
                </a:ext>
              </a:extLst>
            </p:cNvPr>
            <p:cNvSpPr txBox="1">
              <a:spLocks noChangeArrowheads="1"/>
            </p:cNvSpPr>
            <p:nvPr/>
          </p:nvSpPr>
          <p:spPr bwMode="auto">
            <a:xfrm>
              <a:off x="3795218" y="1461141"/>
              <a:ext cx="633412" cy="706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Cypress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Text Box 29">
              <a:extLst>
                <a:ext uri="{FF2B5EF4-FFF2-40B4-BE49-F238E27FC236}">
                  <a16:creationId xmlns:a16="http://schemas.microsoft.com/office/drawing/2014/main" id="{E516F508-2AAB-440B-BFAE-FB1ECA5B9ACA}"/>
                </a:ext>
              </a:extLst>
            </p:cNvPr>
            <p:cNvSpPr txBox="1">
              <a:spLocks noChangeArrowheads="1"/>
            </p:cNvSpPr>
            <p:nvPr/>
          </p:nvSpPr>
          <p:spPr bwMode="auto">
            <a:xfrm>
              <a:off x="4022230" y="2613666"/>
              <a:ext cx="300038"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3" name="AutoShape 30">
              <a:extLst>
                <a:ext uri="{FF2B5EF4-FFF2-40B4-BE49-F238E27FC236}">
                  <a16:creationId xmlns:a16="http://schemas.microsoft.com/office/drawing/2014/main" id="{D125FD91-B252-4DE3-82A6-03793A5495E3}"/>
                </a:ext>
              </a:extLst>
            </p:cNvPr>
            <p:cNvCxnSpPr>
              <a:cxnSpLocks noChangeShapeType="1"/>
            </p:cNvCxnSpPr>
            <p:nvPr/>
          </p:nvCxnSpPr>
          <p:spPr bwMode="auto">
            <a:xfrm>
              <a:off x="6219330" y="216757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4" name="AutoShape 31">
              <a:extLst>
                <a:ext uri="{FF2B5EF4-FFF2-40B4-BE49-F238E27FC236}">
                  <a16:creationId xmlns:a16="http://schemas.microsoft.com/office/drawing/2014/main" id="{7D38CA88-ED6F-4A43-B70E-B0691112F458}"/>
                </a:ext>
              </a:extLst>
            </p:cNvPr>
            <p:cNvCxnSpPr>
              <a:cxnSpLocks noChangeShapeType="1"/>
            </p:cNvCxnSpPr>
            <p:nvPr/>
          </p:nvCxnSpPr>
          <p:spPr bwMode="auto">
            <a:xfrm>
              <a:off x="6060580" y="2148529"/>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5" name="Text Box 32">
              <a:extLst>
                <a:ext uri="{FF2B5EF4-FFF2-40B4-BE49-F238E27FC236}">
                  <a16:creationId xmlns:a16="http://schemas.microsoft.com/office/drawing/2014/main" id="{5177D261-7C0A-406A-9FB3-7EDE26E304B0}"/>
                </a:ext>
              </a:extLst>
            </p:cNvPr>
            <p:cNvSpPr txBox="1">
              <a:spLocks noChangeArrowheads="1"/>
            </p:cNvSpPr>
            <p:nvPr/>
          </p:nvSpPr>
          <p:spPr bwMode="auto">
            <a:xfrm>
              <a:off x="5922468" y="1518291"/>
              <a:ext cx="633412" cy="668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Lycia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Text Box 33">
              <a:extLst>
                <a:ext uri="{FF2B5EF4-FFF2-40B4-BE49-F238E27FC236}">
                  <a16:creationId xmlns:a16="http://schemas.microsoft.com/office/drawing/2014/main" id="{AE5C0C8C-C31D-4B97-A8B0-37971D8696F1}"/>
                </a:ext>
              </a:extLst>
            </p:cNvPr>
            <p:cNvSpPr txBox="1">
              <a:spLocks noChangeArrowheads="1"/>
            </p:cNvSpPr>
            <p:nvPr/>
          </p:nvSpPr>
          <p:spPr bwMode="auto">
            <a:xfrm>
              <a:off x="4168280" y="2175516"/>
              <a:ext cx="58737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Cilicia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Pamphylia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Text Box 34">
              <a:extLst>
                <a:ext uri="{FF2B5EF4-FFF2-40B4-BE49-F238E27FC236}">
                  <a16:creationId xmlns:a16="http://schemas.microsoft.com/office/drawing/2014/main" id="{3003C2C2-10D7-47FD-8D39-26C59A2898C5}"/>
                </a:ext>
              </a:extLst>
            </p:cNvPr>
            <p:cNvSpPr txBox="1">
              <a:spLocks noChangeArrowheads="1"/>
            </p:cNvSpPr>
            <p:nvPr/>
          </p:nvSpPr>
          <p:spPr bwMode="auto">
            <a:xfrm>
              <a:off x="3796805" y="1118241"/>
              <a:ext cx="6286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  FP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Text Box 35">
              <a:extLst>
                <a:ext uri="{FF2B5EF4-FFF2-40B4-BE49-F238E27FC236}">
                  <a16:creationId xmlns:a16="http://schemas.microsoft.com/office/drawing/2014/main" id="{2DAA6712-77A3-4E8E-956E-887F038C35B9}"/>
                </a:ext>
              </a:extLst>
            </p:cNvPr>
            <p:cNvSpPr txBox="1">
              <a:spLocks noChangeArrowheads="1"/>
            </p:cNvSpPr>
            <p:nvPr/>
          </p:nvSpPr>
          <p:spPr bwMode="auto">
            <a:xfrm>
              <a:off x="5173168" y="1861191"/>
              <a:ext cx="733425" cy="695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Overturn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 nation made up of every tribe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Line 36">
              <a:extLst>
                <a:ext uri="{FF2B5EF4-FFF2-40B4-BE49-F238E27FC236}">
                  <a16:creationId xmlns:a16="http://schemas.microsoft.com/office/drawing/2014/main" id="{33D54F53-C969-4CCB-B03B-D15D441877C2}"/>
                </a:ext>
              </a:extLst>
            </p:cNvPr>
            <p:cNvSpPr>
              <a:spLocks noChangeShapeType="1"/>
            </p:cNvSpPr>
            <p:nvPr/>
          </p:nvSpPr>
          <p:spPr bwMode="auto">
            <a:xfrm flipV="1">
              <a:off x="4404818" y="2038991"/>
              <a:ext cx="685800" cy="1143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37">
              <a:extLst>
                <a:ext uri="{FF2B5EF4-FFF2-40B4-BE49-F238E27FC236}">
                  <a16:creationId xmlns:a16="http://schemas.microsoft.com/office/drawing/2014/main" id="{1B1D295A-4395-4E1D-9EFC-46579D2D2820}"/>
                </a:ext>
              </a:extLst>
            </p:cNvPr>
            <p:cNvSpPr>
              <a:spLocks noChangeShapeType="1"/>
            </p:cNvSpPr>
            <p:nvPr/>
          </p:nvSpPr>
          <p:spPr bwMode="auto">
            <a:xfrm flipV="1">
              <a:off x="4649293" y="2299341"/>
              <a:ext cx="428625" cy="5715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31" name="AutoShape 38">
              <a:extLst>
                <a:ext uri="{FF2B5EF4-FFF2-40B4-BE49-F238E27FC236}">
                  <a16:creationId xmlns:a16="http://schemas.microsoft.com/office/drawing/2014/main" id="{67E5DB15-4ED7-46D3-AF94-835EED5A6506}"/>
                </a:ext>
              </a:extLst>
            </p:cNvPr>
            <p:cNvCxnSpPr>
              <a:cxnSpLocks noChangeShapeType="1"/>
            </p:cNvCxnSpPr>
            <p:nvPr/>
          </p:nvCxnSpPr>
          <p:spPr bwMode="auto">
            <a:xfrm>
              <a:off x="4187330" y="2642241"/>
              <a:ext cx="1971675" cy="30480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2" name="AutoShape 39">
              <a:extLst>
                <a:ext uri="{FF2B5EF4-FFF2-40B4-BE49-F238E27FC236}">
                  <a16:creationId xmlns:a16="http://schemas.microsoft.com/office/drawing/2014/main" id="{F491E0AA-E4C3-47BA-8B08-3F7FE7ECFECE}"/>
                </a:ext>
              </a:extLst>
            </p:cNvPr>
            <p:cNvCxnSpPr>
              <a:cxnSpLocks noChangeShapeType="1"/>
            </p:cNvCxnSpPr>
            <p:nvPr/>
          </p:nvCxnSpPr>
          <p:spPr bwMode="auto">
            <a:xfrm flipV="1">
              <a:off x="4196855" y="2661291"/>
              <a:ext cx="1990725" cy="409575"/>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3" name="Text Box 40">
              <a:extLst>
                <a:ext uri="{FF2B5EF4-FFF2-40B4-BE49-F238E27FC236}">
                  <a16:creationId xmlns:a16="http://schemas.microsoft.com/office/drawing/2014/main" id="{4836C40A-9A6C-4115-92E6-C1C1AF79ACEC}"/>
                </a:ext>
              </a:extLst>
            </p:cNvPr>
            <p:cNvSpPr txBox="1">
              <a:spLocks noChangeArrowheads="1"/>
            </p:cNvSpPr>
            <p:nvPr/>
          </p:nvSpPr>
          <p:spPr bwMode="auto">
            <a:xfrm>
              <a:off x="5797055" y="2670816"/>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34" name="AutoShape 41">
              <a:extLst>
                <a:ext uri="{FF2B5EF4-FFF2-40B4-BE49-F238E27FC236}">
                  <a16:creationId xmlns:a16="http://schemas.microsoft.com/office/drawing/2014/main" id="{182767C4-51D9-457D-9375-44F85058CD82}"/>
                </a:ext>
              </a:extLst>
            </p:cNvPr>
            <p:cNvCxnSpPr>
              <a:cxnSpLocks noChangeShapeType="1"/>
            </p:cNvCxnSpPr>
            <p:nvPr/>
          </p:nvCxnSpPr>
          <p:spPr bwMode="auto">
            <a:xfrm>
              <a:off x="6216155" y="2604141"/>
              <a:ext cx="9525" cy="428625"/>
            </a:xfrm>
            <a:prstGeom prst="straightConnector1">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5" name="Text Box 42">
              <a:extLst>
                <a:ext uri="{FF2B5EF4-FFF2-40B4-BE49-F238E27FC236}">
                  <a16:creationId xmlns:a16="http://schemas.microsoft.com/office/drawing/2014/main" id="{D32747E4-BA0E-43B6-8FEC-03B708F1184E}"/>
                </a:ext>
              </a:extLst>
            </p:cNvPr>
            <p:cNvSpPr txBox="1">
              <a:spLocks noChangeArrowheads="1"/>
            </p:cNvSpPr>
            <p:nvPr/>
          </p:nvSpPr>
          <p:spPr bwMode="auto">
            <a:xfrm>
              <a:off x="6301880" y="2661291"/>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Text Box 43">
              <a:extLst>
                <a:ext uri="{FF2B5EF4-FFF2-40B4-BE49-F238E27FC236}">
                  <a16:creationId xmlns:a16="http://schemas.microsoft.com/office/drawing/2014/main" id="{26ECDE1E-EA61-469E-AF6E-58D7915F61EF}"/>
                </a:ext>
              </a:extLst>
            </p:cNvPr>
            <p:cNvSpPr txBox="1">
              <a:spLocks noChangeArrowheads="1"/>
            </p:cNvSpPr>
            <p:nvPr/>
          </p:nvSpPr>
          <p:spPr bwMode="auto">
            <a:xfrm>
              <a:off x="2745880" y="2832741"/>
              <a:ext cx="6334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refreshing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Text Box 44">
              <a:extLst>
                <a:ext uri="{FF2B5EF4-FFF2-40B4-BE49-F238E27FC236}">
                  <a16:creationId xmlns:a16="http://schemas.microsoft.com/office/drawing/2014/main" id="{88FD4DF7-6EBB-470B-8798-02C5F66A4CAF}"/>
                </a:ext>
              </a:extLst>
            </p:cNvPr>
            <p:cNvSpPr txBox="1">
              <a:spLocks noChangeArrowheads="1"/>
            </p:cNvSpPr>
            <p:nvPr/>
          </p:nvSpPr>
          <p:spPr bwMode="auto">
            <a:xfrm>
              <a:off x="6555880" y="1269054"/>
              <a:ext cx="698500" cy="706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Bitterness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Extracting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bright white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Text Box 45">
              <a:extLst>
                <a:ext uri="{FF2B5EF4-FFF2-40B4-BE49-F238E27FC236}">
                  <a16:creationId xmlns:a16="http://schemas.microsoft.com/office/drawing/2014/main" id="{362F2133-9A4E-4E48-8406-501CD1B743C8}"/>
                </a:ext>
              </a:extLst>
            </p:cNvPr>
            <p:cNvSpPr txBox="1">
              <a:spLocks noChangeArrowheads="1"/>
            </p:cNvSpPr>
            <p:nvPr/>
          </p:nvSpPr>
          <p:spPr bwMode="auto">
            <a:xfrm>
              <a:off x="6813055" y="2216791"/>
              <a:ext cx="44132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Argos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39" name="AutoShape 46">
              <a:extLst>
                <a:ext uri="{FF2B5EF4-FFF2-40B4-BE49-F238E27FC236}">
                  <a16:creationId xmlns:a16="http://schemas.microsoft.com/office/drawing/2014/main" id="{3C3C0C3D-069A-4157-B970-57B5E138B2B6}"/>
                </a:ext>
              </a:extLst>
            </p:cNvPr>
            <p:cNvCxnSpPr>
              <a:cxnSpLocks noChangeShapeType="1"/>
            </p:cNvCxnSpPr>
            <p:nvPr/>
          </p:nvCxnSpPr>
          <p:spPr bwMode="auto">
            <a:xfrm>
              <a:off x="3215780" y="2766066"/>
              <a:ext cx="619125" cy="781050"/>
            </a:xfrm>
            <a:prstGeom prst="straightConnector1">
              <a:avLst/>
            </a:prstGeom>
            <a:noFill/>
            <a:ln w="25400" algn="ctr">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0" name="Text Box 47">
              <a:extLst>
                <a:ext uri="{FF2B5EF4-FFF2-40B4-BE49-F238E27FC236}">
                  <a16:creationId xmlns:a16="http://schemas.microsoft.com/office/drawing/2014/main" id="{0E33B6C2-0008-4E5B-83FD-8E9426051CCC}"/>
                </a:ext>
              </a:extLst>
            </p:cNvPr>
            <p:cNvSpPr txBox="1">
              <a:spLocks noChangeArrowheads="1"/>
            </p:cNvSpPr>
            <p:nvPr/>
          </p:nvSpPr>
          <p:spPr bwMode="auto">
            <a:xfrm>
              <a:off x="372568" y="3461391"/>
              <a:ext cx="6848475" cy="238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41" name="AutoShape 48">
              <a:extLst>
                <a:ext uri="{FF2B5EF4-FFF2-40B4-BE49-F238E27FC236}">
                  <a16:creationId xmlns:a16="http://schemas.microsoft.com/office/drawing/2014/main" id="{EA9BE69E-10EA-4F18-A97A-AF55C90B8503}"/>
                </a:ext>
              </a:extLst>
            </p:cNvPr>
            <p:cNvCxnSpPr>
              <a:cxnSpLocks noChangeShapeType="1"/>
            </p:cNvCxnSpPr>
            <p:nvPr/>
          </p:nvCxnSpPr>
          <p:spPr bwMode="auto">
            <a:xfrm>
              <a:off x="1790205" y="430752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2" name="Text Box 49">
              <a:extLst>
                <a:ext uri="{FF2B5EF4-FFF2-40B4-BE49-F238E27FC236}">
                  <a16:creationId xmlns:a16="http://schemas.microsoft.com/office/drawing/2014/main" id="{71A7DF30-9D98-4677-95C4-DBF10B5763DF}"/>
                </a:ext>
              </a:extLst>
            </p:cNvPr>
            <p:cNvSpPr txBox="1">
              <a:spLocks noChangeArrowheads="1"/>
            </p:cNvSpPr>
            <p:nvPr/>
          </p:nvSpPr>
          <p:spPr bwMode="auto">
            <a:xfrm>
              <a:off x="377330" y="3491554"/>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43" name="AutoShape 50">
              <a:extLst>
                <a:ext uri="{FF2B5EF4-FFF2-40B4-BE49-F238E27FC236}">
                  <a16:creationId xmlns:a16="http://schemas.microsoft.com/office/drawing/2014/main" id="{01CEA26F-2BAC-4D92-81E5-CED393D2909E}"/>
                </a:ext>
              </a:extLst>
            </p:cNvPr>
            <p:cNvCxnSpPr>
              <a:cxnSpLocks noChangeShapeType="1"/>
            </p:cNvCxnSpPr>
            <p:nvPr/>
          </p:nvCxnSpPr>
          <p:spPr bwMode="auto">
            <a:xfrm>
              <a:off x="1629868" y="429006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4" name="Text Box 51">
              <a:extLst>
                <a:ext uri="{FF2B5EF4-FFF2-40B4-BE49-F238E27FC236}">
                  <a16:creationId xmlns:a16="http://schemas.microsoft.com/office/drawing/2014/main" id="{B731FDF0-02E1-4947-9BFC-854D5E7BCEE4}"/>
                </a:ext>
              </a:extLst>
            </p:cNvPr>
            <p:cNvSpPr txBox="1">
              <a:spLocks noChangeArrowheads="1"/>
            </p:cNvSpPr>
            <p:nvPr/>
          </p:nvSpPr>
          <p:spPr bwMode="auto">
            <a:xfrm>
              <a:off x="1493343" y="3812229"/>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Text Box 52">
              <a:extLst>
                <a:ext uri="{FF2B5EF4-FFF2-40B4-BE49-F238E27FC236}">
                  <a16:creationId xmlns:a16="http://schemas.microsoft.com/office/drawing/2014/main" id="{BB6C1B23-0E96-4CCC-9E09-C83D44A931FF}"/>
                </a:ext>
              </a:extLst>
            </p:cNvPr>
            <p:cNvSpPr txBox="1">
              <a:spLocks noChangeArrowheads="1"/>
            </p:cNvSpPr>
            <p:nvPr/>
          </p:nvSpPr>
          <p:spPr bwMode="auto">
            <a:xfrm>
              <a:off x="1407618" y="4783779"/>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46" name="AutoShape 53">
              <a:extLst>
                <a:ext uri="{FF2B5EF4-FFF2-40B4-BE49-F238E27FC236}">
                  <a16:creationId xmlns:a16="http://schemas.microsoft.com/office/drawing/2014/main" id="{69B7BC09-2299-4E41-9178-61ABAD3912AE}"/>
                </a:ext>
              </a:extLst>
            </p:cNvPr>
            <p:cNvCxnSpPr>
              <a:cxnSpLocks noChangeShapeType="1"/>
            </p:cNvCxnSpPr>
            <p:nvPr/>
          </p:nvCxnSpPr>
          <p:spPr bwMode="auto">
            <a:xfrm>
              <a:off x="4130180" y="431229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7" name="AutoShape 54">
              <a:extLst>
                <a:ext uri="{FF2B5EF4-FFF2-40B4-BE49-F238E27FC236}">
                  <a16:creationId xmlns:a16="http://schemas.microsoft.com/office/drawing/2014/main" id="{D70C6CB0-E5BE-4D86-887B-CB197978330B}"/>
                </a:ext>
              </a:extLst>
            </p:cNvPr>
            <p:cNvCxnSpPr>
              <a:cxnSpLocks noChangeShapeType="1"/>
            </p:cNvCxnSpPr>
            <p:nvPr/>
          </p:nvCxnSpPr>
          <p:spPr bwMode="auto">
            <a:xfrm>
              <a:off x="3969843" y="4294829"/>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8" name="Text Box 55">
              <a:extLst>
                <a:ext uri="{FF2B5EF4-FFF2-40B4-BE49-F238E27FC236}">
                  <a16:creationId xmlns:a16="http://schemas.microsoft.com/office/drawing/2014/main" id="{AB50F8A7-BBF1-4DD6-AD8B-9A3698263A46}"/>
                </a:ext>
              </a:extLst>
            </p:cNvPr>
            <p:cNvSpPr txBox="1">
              <a:spLocks noChangeArrowheads="1"/>
            </p:cNvSpPr>
            <p:nvPr/>
          </p:nvSpPr>
          <p:spPr bwMode="auto">
            <a:xfrm>
              <a:off x="3701555" y="3529654"/>
              <a:ext cx="815975"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East wind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Euroclydon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Text Box 56">
              <a:extLst>
                <a:ext uri="{FF2B5EF4-FFF2-40B4-BE49-F238E27FC236}">
                  <a16:creationId xmlns:a16="http://schemas.microsoft.com/office/drawing/2014/main" id="{45345107-3790-4882-B999-D9B9542A4E35}"/>
                </a:ext>
              </a:extLst>
            </p:cNvPr>
            <p:cNvSpPr txBox="1">
              <a:spLocks noChangeArrowheads="1"/>
            </p:cNvSpPr>
            <p:nvPr/>
          </p:nvSpPr>
          <p:spPr bwMode="auto">
            <a:xfrm>
              <a:off x="3109418" y="4783779"/>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50" name="AutoShape 57">
              <a:extLst>
                <a:ext uri="{FF2B5EF4-FFF2-40B4-BE49-F238E27FC236}">
                  <a16:creationId xmlns:a16="http://schemas.microsoft.com/office/drawing/2014/main" id="{975C3764-2398-453F-910E-84EC68734BCD}"/>
                </a:ext>
              </a:extLst>
            </p:cNvPr>
            <p:cNvCxnSpPr>
              <a:cxnSpLocks noChangeShapeType="1"/>
            </p:cNvCxnSpPr>
            <p:nvPr/>
          </p:nvCxnSpPr>
          <p:spPr bwMode="auto">
            <a:xfrm>
              <a:off x="3369768" y="433451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51" name="AutoShape 58">
              <a:extLst>
                <a:ext uri="{FF2B5EF4-FFF2-40B4-BE49-F238E27FC236}">
                  <a16:creationId xmlns:a16="http://schemas.microsoft.com/office/drawing/2014/main" id="{B4763C6E-03B5-4CD3-96F7-149A3DEC767E}"/>
                </a:ext>
              </a:extLst>
            </p:cNvPr>
            <p:cNvCxnSpPr>
              <a:cxnSpLocks noChangeShapeType="1"/>
            </p:cNvCxnSpPr>
            <p:nvPr/>
          </p:nvCxnSpPr>
          <p:spPr bwMode="auto">
            <a:xfrm>
              <a:off x="3209430" y="431546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52" name="Text Box 59">
              <a:extLst>
                <a:ext uri="{FF2B5EF4-FFF2-40B4-BE49-F238E27FC236}">
                  <a16:creationId xmlns:a16="http://schemas.microsoft.com/office/drawing/2014/main" id="{F3954D78-C039-4766-94C2-FB0AD36114E0}"/>
                </a:ext>
              </a:extLst>
            </p:cNvPr>
            <p:cNvSpPr txBox="1">
              <a:spLocks noChangeArrowheads="1"/>
            </p:cNvSpPr>
            <p:nvPr/>
          </p:nvSpPr>
          <p:spPr bwMode="auto">
            <a:xfrm>
              <a:off x="3179268" y="3705866"/>
              <a:ext cx="441325"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Lasea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53" name="AutoShape 60">
              <a:extLst>
                <a:ext uri="{FF2B5EF4-FFF2-40B4-BE49-F238E27FC236}">
                  <a16:creationId xmlns:a16="http://schemas.microsoft.com/office/drawing/2014/main" id="{D3113ED7-35E1-4AB6-A223-FA668E977145}"/>
                </a:ext>
              </a:extLst>
            </p:cNvPr>
            <p:cNvCxnSpPr>
              <a:cxnSpLocks noChangeShapeType="1"/>
            </p:cNvCxnSpPr>
            <p:nvPr/>
          </p:nvCxnSpPr>
          <p:spPr bwMode="auto">
            <a:xfrm>
              <a:off x="2406155" y="4536129"/>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54" name="AutoShape 61">
              <a:extLst>
                <a:ext uri="{FF2B5EF4-FFF2-40B4-BE49-F238E27FC236}">
                  <a16:creationId xmlns:a16="http://schemas.microsoft.com/office/drawing/2014/main" id="{6DE90621-10BA-49A3-92E6-AB07985334F0}"/>
                </a:ext>
              </a:extLst>
            </p:cNvPr>
            <p:cNvCxnSpPr>
              <a:cxnSpLocks noChangeShapeType="1"/>
            </p:cNvCxnSpPr>
            <p:nvPr/>
          </p:nvCxnSpPr>
          <p:spPr bwMode="auto">
            <a:xfrm>
              <a:off x="2247405" y="451866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55" name="Text Box 62">
              <a:extLst>
                <a:ext uri="{FF2B5EF4-FFF2-40B4-BE49-F238E27FC236}">
                  <a16:creationId xmlns:a16="http://schemas.microsoft.com/office/drawing/2014/main" id="{348A4BA3-E262-471D-9CB8-948EF859EAFE}"/>
                </a:ext>
              </a:extLst>
            </p:cNvPr>
            <p:cNvSpPr txBox="1">
              <a:spLocks noChangeArrowheads="1"/>
            </p:cNvSpPr>
            <p:nvPr/>
          </p:nvSpPr>
          <p:spPr bwMode="auto">
            <a:xfrm>
              <a:off x="2207718" y="4048766"/>
              <a:ext cx="490537"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Freeform 63">
              <a:extLst>
                <a:ext uri="{FF2B5EF4-FFF2-40B4-BE49-F238E27FC236}">
                  <a16:creationId xmlns:a16="http://schemas.microsoft.com/office/drawing/2014/main" id="{5BD6D059-A93C-45AE-99CC-1F3C1DD09EEC}"/>
                </a:ext>
              </a:extLst>
            </p:cNvPr>
            <p:cNvSpPr>
              <a:spLocks/>
            </p:cNvSpPr>
            <p:nvPr/>
          </p:nvSpPr>
          <p:spPr bwMode="auto">
            <a:xfrm>
              <a:off x="907555" y="5293366"/>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57" name="AutoShape 64">
              <a:extLst>
                <a:ext uri="{FF2B5EF4-FFF2-40B4-BE49-F238E27FC236}">
                  <a16:creationId xmlns:a16="http://schemas.microsoft.com/office/drawing/2014/main" id="{52448ECE-6888-4F1E-82A8-BDA2A24A23CC}"/>
                </a:ext>
              </a:extLst>
            </p:cNvPr>
            <p:cNvCxnSpPr>
              <a:cxnSpLocks noChangeShapeType="1"/>
            </p:cNvCxnSpPr>
            <p:nvPr/>
          </p:nvCxnSpPr>
          <p:spPr bwMode="auto">
            <a:xfrm>
              <a:off x="2453780" y="5645791"/>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58" name="AutoShape 65">
              <a:extLst>
                <a:ext uri="{FF2B5EF4-FFF2-40B4-BE49-F238E27FC236}">
                  <a16:creationId xmlns:a16="http://schemas.microsoft.com/office/drawing/2014/main" id="{1907C7CF-98A7-4446-8662-33FE62C48324}"/>
                </a:ext>
              </a:extLst>
            </p:cNvPr>
            <p:cNvCxnSpPr>
              <a:cxnSpLocks noChangeShapeType="1"/>
            </p:cNvCxnSpPr>
            <p:nvPr/>
          </p:nvCxnSpPr>
          <p:spPr bwMode="auto">
            <a:xfrm>
              <a:off x="847230" y="456629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59" name="Text Box 66">
              <a:extLst>
                <a:ext uri="{FF2B5EF4-FFF2-40B4-BE49-F238E27FC236}">
                  <a16:creationId xmlns:a16="http://schemas.microsoft.com/office/drawing/2014/main" id="{0042BFF8-7DEC-4F14-9B6A-BB08DE3231F2}"/>
                </a:ext>
              </a:extLst>
            </p:cNvPr>
            <p:cNvSpPr txBox="1">
              <a:spLocks noChangeArrowheads="1"/>
            </p:cNvSpPr>
            <p:nvPr/>
          </p:nvSpPr>
          <p:spPr bwMode="auto">
            <a:xfrm>
              <a:off x="609105" y="4298004"/>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Text Box 67">
              <a:extLst>
                <a:ext uri="{FF2B5EF4-FFF2-40B4-BE49-F238E27FC236}">
                  <a16:creationId xmlns:a16="http://schemas.microsoft.com/office/drawing/2014/main" id="{893FCCA6-D13D-4EBD-B5A4-AC376C8F6295}"/>
                </a:ext>
              </a:extLst>
            </p:cNvPr>
            <p:cNvSpPr txBox="1">
              <a:spLocks noChangeArrowheads="1"/>
            </p:cNvSpPr>
            <p:nvPr/>
          </p:nvSpPr>
          <p:spPr bwMode="auto">
            <a:xfrm>
              <a:off x="609105" y="4774254"/>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Adventism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1" name="AutoShape 68">
              <a:extLst>
                <a:ext uri="{FF2B5EF4-FFF2-40B4-BE49-F238E27FC236}">
                  <a16:creationId xmlns:a16="http://schemas.microsoft.com/office/drawing/2014/main" id="{B1332D8C-8753-4EF3-8BFA-B6F86EF235F3}"/>
                </a:ext>
              </a:extLst>
            </p:cNvPr>
            <p:cNvCxnSpPr>
              <a:cxnSpLocks noChangeShapeType="1"/>
            </p:cNvCxnSpPr>
            <p:nvPr/>
          </p:nvCxnSpPr>
          <p:spPr bwMode="auto">
            <a:xfrm>
              <a:off x="1020268" y="4575816"/>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2" name="AutoShape 69">
              <a:extLst>
                <a:ext uri="{FF2B5EF4-FFF2-40B4-BE49-F238E27FC236}">
                  <a16:creationId xmlns:a16="http://schemas.microsoft.com/office/drawing/2014/main" id="{FB9F111C-E554-4A88-B2FD-44C3BF7E754F}"/>
                </a:ext>
              </a:extLst>
            </p:cNvPr>
            <p:cNvCxnSpPr>
              <a:cxnSpLocks noChangeShapeType="1"/>
            </p:cNvCxnSpPr>
            <p:nvPr/>
          </p:nvCxnSpPr>
          <p:spPr bwMode="auto">
            <a:xfrm>
              <a:off x="2109293" y="4612329"/>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3" name="AutoShape 70">
              <a:extLst>
                <a:ext uri="{FF2B5EF4-FFF2-40B4-BE49-F238E27FC236}">
                  <a16:creationId xmlns:a16="http://schemas.microsoft.com/office/drawing/2014/main" id="{5B9CB882-104C-49B6-9BD1-B341799A3ACB}"/>
                </a:ext>
              </a:extLst>
            </p:cNvPr>
            <p:cNvCxnSpPr>
              <a:cxnSpLocks noChangeShapeType="1"/>
            </p:cNvCxnSpPr>
            <p:nvPr/>
          </p:nvCxnSpPr>
          <p:spPr bwMode="auto">
            <a:xfrm>
              <a:off x="2002930" y="4593279"/>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64" name="Text Box 71">
              <a:extLst>
                <a:ext uri="{FF2B5EF4-FFF2-40B4-BE49-F238E27FC236}">
                  <a16:creationId xmlns:a16="http://schemas.microsoft.com/office/drawing/2014/main" id="{C4ACEE43-58E2-407E-9451-CA77B0C185E8}"/>
                </a:ext>
              </a:extLst>
            </p:cNvPr>
            <p:cNvSpPr txBox="1">
              <a:spLocks noChangeArrowheads="1"/>
            </p:cNvSpPr>
            <p:nvPr/>
          </p:nvSpPr>
          <p:spPr bwMode="auto">
            <a:xfrm>
              <a:off x="1994993" y="4363091"/>
              <a:ext cx="212725" cy="249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t>
              </a:r>
              <a:r>
                <a:rPr kumimoji="0" lang="en-US" altLang="en-US" sz="900" b="0" i="0" u="none" strike="noStrike" cap="none" normalizeH="0" baseline="0">
                  <a:ln>
                    <a:noFill/>
                  </a:ln>
                  <a:solidFill>
                    <a:srgbClr val="000000"/>
                  </a:solidFill>
                  <a:effectLst/>
                  <a:latin typeface="Arial Narrow" panose="020B0606020202030204" pitchFamily="34" charset="0"/>
                </a:rPr>
                <a:t>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5" name="AutoShape 72">
              <a:extLst>
                <a:ext uri="{FF2B5EF4-FFF2-40B4-BE49-F238E27FC236}">
                  <a16:creationId xmlns:a16="http://schemas.microsoft.com/office/drawing/2014/main" id="{146DD2F6-895C-4F6E-973B-BDFF7BD0EC97}"/>
                </a:ext>
              </a:extLst>
            </p:cNvPr>
            <p:cNvCxnSpPr>
              <a:cxnSpLocks noChangeShapeType="1"/>
            </p:cNvCxnSpPr>
            <p:nvPr/>
          </p:nvCxnSpPr>
          <p:spPr bwMode="auto">
            <a:xfrm>
              <a:off x="2817318" y="4583754"/>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6" name="AutoShape 73">
              <a:extLst>
                <a:ext uri="{FF2B5EF4-FFF2-40B4-BE49-F238E27FC236}">
                  <a16:creationId xmlns:a16="http://schemas.microsoft.com/office/drawing/2014/main" id="{11E75191-7D52-4E10-BBC2-183E95E7934A}"/>
                </a:ext>
              </a:extLst>
            </p:cNvPr>
            <p:cNvCxnSpPr>
              <a:cxnSpLocks noChangeShapeType="1"/>
            </p:cNvCxnSpPr>
            <p:nvPr/>
          </p:nvCxnSpPr>
          <p:spPr bwMode="auto">
            <a:xfrm>
              <a:off x="2709368" y="4566291"/>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67" name="Text Box 74">
              <a:extLst>
                <a:ext uri="{FF2B5EF4-FFF2-40B4-BE49-F238E27FC236}">
                  <a16:creationId xmlns:a16="http://schemas.microsoft.com/office/drawing/2014/main" id="{634972EC-FE2B-4EA3-8500-0E8E6DE7A724}"/>
                </a:ext>
              </a:extLst>
            </p:cNvPr>
            <p:cNvSpPr txBox="1">
              <a:spLocks noChangeArrowheads="1"/>
            </p:cNvSpPr>
            <p:nvPr/>
          </p:nvSpPr>
          <p:spPr bwMode="auto">
            <a:xfrm>
              <a:off x="2693493" y="4363091"/>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8" name="AutoShape 75">
              <a:extLst>
                <a:ext uri="{FF2B5EF4-FFF2-40B4-BE49-F238E27FC236}">
                  <a16:creationId xmlns:a16="http://schemas.microsoft.com/office/drawing/2014/main" id="{F54D2F33-1F7B-4C51-B474-62C041708058}"/>
                </a:ext>
              </a:extLst>
            </p:cNvPr>
            <p:cNvCxnSpPr>
              <a:cxnSpLocks noChangeShapeType="1"/>
              <a:stCxn id="140" idx="0"/>
            </p:cNvCxnSpPr>
            <p:nvPr/>
          </p:nvCxnSpPr>
          <p:spPr bwMode="auto">
            <a:xfrm rot="5400000" flipV="1">
              <a:off x="3796805" y="3461391"/>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9" name="AutoShape 76">
              <a:extLst>
                <a:ext uri="{FF2B5EF4-FFF2-40B4-BE49-F238E27FC236}">
                  <a16:creationId xmlns:a16="http://schemas.microsoft.com/office/drawing/2014/main" id="{72D55EED-F1DA-43EF-81BC-AE7F915DFE93}"/>
                </a:ext>
              </a:extLst>
            </p:cNvPr>
            <p:cNvCxnSpPr>
              <a:cxnSpLocks noChangeShapeType="1"/>
            </p:cNvCxnSpPr>
            <p:nvPr/>
          </p:nvCxnSpPr>
          <p:spPr bwMode="auto">
            <a:xfrm flipV="1">
              <a:off x="2420443" y="3518541"/>
              <a:ext cx="1000125" cy="95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0" name="AutoShape 77">
              <a:extLst>
                <a:ext uri="{FF2B5EF4-FFF2-40B4-BE49-F238E27FC236}">
                  <a16:creationId xmlns:a16="http://schemas.microsoft.com/office/drawing/2014/main" id="{5761A43C-0BEF-4D15-ABB8-1BD895316DD7}"/>
                </a:ext>
              </a:extLst>
            </p:cNvPr>
            <p:cNvCxnSpPr>
              <a:cxnSpLocks noChangeShapeType="1"/>
            </p:cNvCxnSpPr>
            <p:nvPr/>
          </p:nvCxnSpPr>
          <p:spPr bwMode="auto">
            <a:xfrm>
              <a:off x="3401518" y="3499491"/>
              <a:ext cx="9525" cy="180975"/>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1" name="AutoShape 78">
              <a:extLst>
                <a:ext uri="{FF2B5EF4-FFF2-40B4-BE49-F238E27FC236}">
                  <a16:creationId xmlns:a16="http://schemas.microsoft.com/office/drawing/2014/main" id="{7B07A4AD-82BA-4A4B-ACF5-46DC419ABFDA}"/>
                </a:ext>
              </a:extLst>
            </p:cNvPr>
            <p:cNvCxnSpPr>
              <a:cxnSpLocks noChangeShapeType="1"/>
            </p:cNvCxnSpPr>
            <p:nvPr/>
          </p:nvCxnSpPr>
          <p:spPr bwMode="auto">
            <a:xfrm>
              <a:off x="2439493" y="3528066"/>
              <a:ext cx="0" cy="49530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72" name="Text Box 79">
              <a:extLst>
                <a:ext uri="{FF2B5EF4-FFF2-40B4-BE49-F238E27FC236}">
                  <a16:creationId xmlns:a16="http://schemas.microsoft.com/office/drawing/2014/main" id="{A1C59CA5-1544-454E-8236-222916BFD771}"/>
                </a:ext>
              </a:extLst>
            </p:cNvPr>
            <p:cNvSpPr txBox="1">
              <a:spLocks noChangeArrowheads="1"/>
            </p:cNvSpPr>
            <p:nvPr/>
          </p:nvSpPr>
          <p:spPr bwMode="auto">
            <a:xfrm>
              <a:off x="2617293" y="3524891"/>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73" name="AutoShape 80">
              <a:extLst>
                <a:ext uri="{FF2B5EF4-FFF2-40B4-BE49-F238E27FC236}">
                  <a16:creationId xmlns:a16="http://schemas.microsoft.com/office/drawing/2014/main" id="{CAF4CCE2-2DF7-4DB0-B46B-DA102FDEB336}"/>
                </a:ext>
              </a:extLst>
            </p:cNvPr>
            <p:cNvCxnSpPr>
              <a:cxnSpLocks noChangeShapeType="1"/>
            </p:cNvCxnSpPr>
            <p:nvPr/>
          </p:nvCxnSpPr>
          <p:spPr bwMode="auto">
            <a:xfrm>
              <a:off x="3544393" y="4585341"/>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4" name="AutoShape 81">
              <a:extLst>
                <a:ext uri="{FF2B5EF4-FFF2-40B4-BE49-F238E27FC236}">
                  <a16:creationId xmlns:a16="http://schemas.microsoft.com/office/drawing/2014/main" id="{40C18716-35C9-4E24-9FFB-A66C97DA2E62}"/>
                </a:ext>
              </a:extLst>
            </p:cNvPr>
            <p:cNvCxnSpPr>
              <a:cxnSpLocks noChangeShapeType="1"/>
            </p:cNvCxnSpPr>
            <p:nvPr/>
          </p:nvCxnSpPr>
          <p:spPr bwMode="auto">
            <a:xfrm>
              <a:off x="3436443" y="4566291"/>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75" name="Text Box 82">
              <a:extLst>
                <a:ext uri="{FF2B5EF4-FFF2-40B4-BE49-F238E27FC236}">
                  <a16:creationId xmlns:a16="http://schemas.microsoft.com/office/drawing/2014/main" id="{46055A24-D129-433F-9BEF-859A02432284}"/>
                </a:ext>
              </a:extLst>
            </p:cNvPr>
            <p:cNvSpPr txBox="1">
              <a:spLocks noChangeArrowheads="1"/>
            </p:cNvSpPr>
            <p:nvPr/>
          </p:nvSpPr>
          <p:spPr bwMode="auto">
            <a:xfrm>
              <a:off x="3420568" y="4364679"/>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Text Box 83">
              <a:extLst>
                <a:ext uri="{FF2B5EF4-FFF2-40B4-BE49-F238E27FC236}">
                  <a16:creationId xmlns:a16="http://schemas.microsoft.com/office/drawing/2014/main" id="{DEA010B2-3CF4-495C-ACD3-E99069F02F71}"/>
                </a:ext>
              </a:extLst>
            </p:cNvPr>
            <p:cNvSpPr txBox="1">
              <a:spLocks noChangeArrowheads="1"/>
            </p:cNvSpPr>
            <p:nvPr/>
          </p:nvSpPr>
          <p:spPr bwMode="auto">
            <a:xfrm>
              <a:off x="3669805" y="4267841"/>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77" name="Group 84">
              <a:extLst>
                <a:ext uri="{FF2B5EF4-FFF2-40B4-BE49-F238E27FC236}">
                  <a16:creationId xmlns:a16="http://schemas.microsoft.com/office/drawing/2014/main" id="{EB3BE4C6-F660-4D6D-B64C-769A817291F7}"/>
                </a:ext>
              </a:extLst>
            </p:cNvPr>
            <p:cNvGrpSpPr>
              <a:grpSpLocks/>
            </p:cNvGrpSpPr>
            <p:nvPr/>
          </p:nvGrpSpPr>
          <p:grpSpPr bwMode="auto">
            <a:xfrm rot="16200000">
              <a:off x="4168280" y="4331341"/>
              <a:ext cx="342900" cy="342900"/>
              <a:chOff x="109753400" y="108556425"/>
              <a:chExt cx="285750" cy="514350"/>
            </a:xfrm>
          </p:grpSpPr>
          <p:sp>
            <p:nvSpPr>
              <p:cNvPr id="178" name="AutoShape 85">
                <a:extLst>
                  <a:ext uri="{FF2B5EF4-FFF2-40B4-BE49-F238E27FC236}">
                    <a16:creationId xmlns:a16="http://schemas.microsoft.com/office/drawing/2014/main" id="{E46E2335-2E23-4D3F-80BC-4582E12A4D20}"/>
                  </a:ext>
                </a:extLst>
              </p:cNvPr>
              <p:cNvSpPr>
                <a:spLocks/>
              </p:cNvSpPr>
              <p:nvPr/>
            </p:nvSpPr>
            <p:spPr bwMode="auto">
              <a:xfrm>
                <a:off x="109982000"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AutoShape 86">
                <a:extLst>
                  <a:ext uri="{FF2B5EF4-FFF2-40B4-BE49-F238E27FC236}">
                    <a16:creationId xmlns:a16="http://schemas.microsoft.com/office/drawing/2014/main" id="{7CFDDDB1-72AF-4749-AEF3-08CDEF827489}"/>
                  </a:ext>
                </a:extLst>
              </p:cNvPr>
              <p:cNvSpPr>
                <a:spLocks/>
              </p:cNvSpPr>
              <p:nvPr/>
            </p:nvSpPr>
            <p:spPr bwMode="auto">
              <a:xfrm>
                <a:off x="109953425"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AutoShape 87">
                <a:extLst>
                  <a:ext uri="{FF2B5EF4-FFF2-40B4-BE49-F238E27FC236}">
                    <a16:creationId xmlns:a16="http://schemas.microsoft.com/office/drawing/2014/main" id="{47F47F1F-A14C-4830-AB77-0B807FB794E8}"/>
                  </a:ext>
                </a:extLst>
              </p:cNvPr>
              <p:cNvSpPr>
                <a:spLocks/>
              </p:cNvSpPr>
              <p:nvPr/>
            </p:nvSpPr>
            <p:spPr bwMode="auto">
              <a:xfrm>
                <a:off x="109839125"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AutoShape 88">
                <a:extLst>
                  <a:ext uri="{FF2B5EF4-FFF2-40B4-BE49-F238E27FC236}">
                    <a16:creationId xmlns:a16="http://schemas.microsoft.com/office/drawing/2014/main" id="{119AEC44-E67C-4BF4-9D7A-1AC0A40DDDAF}"/>
                  </a:ext>
                </a:extLst>
              </p:cNvPr>
              <p:cNvSpPr>
                <a:spLocks/>
              </p:cNvSpPr>
              <p:nvPr/>
            </p:nvSpPr>
            <p:spPr bwMode="auto">
              <a:xfrm>
                <a:off x="109867700"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AutoShape 89">
                <a:extLst>
                  <a:ext uri="{FF2B5EF4-FFF2-40B4-BE49-F238E27FC236}">
                    <a16:creationId xmlns:a16="http://schemas.microsoft.com/office/drawing/2014/main" id="{DAE7CB81-ECBC-40A8-846C-84571E6C63E2}"/>
                  </a:ext>
                </a:extLst>
              </p:cNvPr>
              <p:cNvSpPr>
                <a:spLocks/>
              </p:cNvSpPr>
              <p:nvPr/>
            </p:nvSpPr>
            <p:spPr bwMode="auto">
              <a:xfrm>
                <a:off x="109896275"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AutoShape 90">
                <a:extLst>
                  <a:ext uri="{FF2B5EF4-FFF2-40B4-BE49-F238E27FC236}">
                    <a16:creationId xmlns:a16="http://schemas.microsoft.com/office/drawing/2014/main" id="{B7E5503C-6C92-4AF9-8B44-F2E7B53AA7BF}"/>
                  </a:ext>
                </a:extLst>
              </p:cNvPr>
              <p:cNvSpPr>
                <a:spLocks/>
              </p:cNvSpPr>
              <p:nvPr/>
            </p:nvSpPr>
            <p:spPr bwMode="auto">
              <a:xfrm>
                <a:off x="109924850"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AutoShape 91">
                <a:extLst>
                  <a:ext uri="{FF2B5EF4-FFF2-40B4-BE49-F238E27FC236}">
                    <a16:creationId xmlns:a16="http://schemas.microsoft.com/office/drawing/2014/main" id="{14A6BDC7-330A-4765-A3EE-09DFD5BF00C5}"/>
                  </a:ext>
                </a:extLst>
              </p:cNvPr>
              <p:cNvSpPr>
                <a:spLocks/>
              </p:cNvSpPr>
              <p:nvPr/>
            </p:nvSpPr>
            <p:spPr bwMode="auto">
              <a:xfrm>
                <a:off x="109781975"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AutoShape 92">
                <a:extLst>
                  <a:ext uri="{FF2B5EF4-FFF2-40B4-BE49-F238E27FC236}">
                    <a16:creationId xmlns:a16="http://schemas.microsoft.com/office/drawing/2014/main" id="{764AAAA9-D716-49DE-B837-451D9DFE89DD}"/>
                  </a:ext>
                </a:extLst>
              </p:cNvPr>
              <p:cNvSpPr>
                <a:spLocks/>
              </p:cNvSpPr>
              <p:nvPr/>
            </p:nvSpPr>
            <p:spPr bwMode="auto">
              <a:xfrm>
                <a:off x="109810550"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AutoShape 93">
                <a:extLst>
                  <a:ext uri="{FF2B5EF4-FFF2-40B4-BE49-F238E27FC236}">
                    <a16:creationId xmlns:a16="http://schemas.microsoft.com/office/drawing/2014/main" id="{B3A75CC9-659E-45BB-9301-1B9AB4B5ECB1}"/>
                  </a:ext>
                </a:extLst>
              </p:cNvPr>
              <p:cNvSpPr>
                <a:spLocks/>
              </p:cNvSpPr>
              <p:nvPr/>
            </p:nvSpPr>
            <p:spPr bwMode="auto">
              <a:xfrm>
                <a:off x="109753400"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87" name="Line 94">
              <a:extLst>
                <a:ext uri="{FF2B5EF4-FFF2-40B4-BE49-F238E27FC236}">
                  <a16:creationId xmlns:a16="http://schemas.microsoft.com/office/drawing/2014/main" id="{9DA5B53A-34BE-4786-BAE2-E16B1C1FA23C}"/>
                </a:ext>
              </a:extLst>
            </p:cNvPr>
            <p:cNvSpPr>
              <a:spLocks noChangeShapeType="1"/>
            </p:cNvSpPr>
            <p:nvPr/>
          </p:nvSpPr>
          <p:spPr bwMode="auto">
            <a:xfrm>
              <a:off x="396380" y="4731391"/>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95">
              <a:extLst>
                <a:ext uri="{FF2B5EF4-FFF2-40B4-BE49-F238E27FC236}">
                  <a16:creationId xmlns:a16="http://schemas.microsoft.com/office/drawing/2014/main" id="{1DC362F2-7A13-42B1-BEC6-086C14441A13}"/>
                </a:ext>
              </a:extLst>
            </p:cNvPr>
            <p:cNvSpPr>
              <a:spLocks noChangeShapeType="1"/>
            </p:cNvSpPr>
            <p:nvPr/>
          </p:nvSpPr>
          <p:spPr bwMode="auto">
            <a:xfrm>
              <a:off x="5768480" y="433134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96">
              <a:extLst>
                <a:ext uri="{FF2B5EF4-FFF2-40B4-BE49-F238E27FC236}">
                  <a16:creationId xmlns:a16="http://schemas.microsoft.com/office/drawing/2014/main" id="{BF9A6789-381E-4A01-91EC-7E02A20F6E1D}"/>
                </a:ext>
              </a:extLst>
            </p:cNvPr>
            <p:cNvSpPr>
              <a:spLocks noChangeShapeType="1"/>
            </p:cNvSpPr>
            <p:nvPr/>
          </p:nvSpPr>
          <p:spPr bwMode="auto">
            <a:xfrm>
              <a:off x="5597030" y="433134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97">
              <a:extLst>
                <a:ext uri="{FF2B5EF4-FFF2-40B4-BE49-F238E27FC236}">
                  <a16:creationId xmlns:a16="http://schemas.microsoft.com/office/drawing/2014/main" id="{C72F7848-87AA-4543-86DC-C5E8696DEAE3}"/>
                </a:ext>
              </a:extLst>
            </p:cNvPr>
            <p:cNvSpPr>
              <a:spLocks noChangeShapeType="1"/>
            </p:cNvSpPr>
            <p:nvPr/>
          </p:nvSpPr>
          <p:spPr bwMode="auto">
            <a:xfrm>
              <a:off x="4854080" y="444564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98">
              <a:extLst>
                <a:ext uri="{FF2B5EF4-FFF2-40B4-BE49-F238E27FC236}">
                  <a16:creationId xmlns:a16="http://schemas.microsoft.com/office/drawing/2014/main" id="{CFCA568C-5ADC-4A94-B2AE-B7411CDBA16B}"/>
                </a:ext>
              </a:extLst>
            </p:cNvPr>
            <p:cNvSpPr>
              <a:spLocks noChangeShapeType="1"/>
            </p:cNvSpPr>
            <p:nvPr/>
          </p:nvSpPr>
          <p:spPr bwMode="auto">
            <a:xfrm>
              <a:off x="4682630" y="444564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Line 99">
              <a:extLst>
                <a:ext uri="{FF2B5EF4-FFF2-40B4-BE49-F238E27FC236}">
                  <a16:creationId xmlns:a16="http://schemas.microsoft.com/office/drawing/2014/main" id="{ACDC350C-69DE-44AE-9CE8-AF5CC843AE2F}"/>
                </a:ext>
              </a:extLst>
            </p:cNvPr>
            <p:cNvSpPr>
              <a:spLocks noChangeShapeType="1"/>
            </p:cNvSpPr>
            <p:nvPr/>
          </p:nvSpPr>
          <p:spPr bwMode="auto">
            <a:xfrm>
              <a:off x="6968630" y="433134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100">
              <a:extLst>
                <a:ext uri="{FF2B5EF4-FFF2-40B4-BE49-F238E27FC236}">
                  <a16:creationId xmlns:a16="http://schemas.microsoft.com/office/drawing/2014/main" id="{093A2925-2DE1-4EDA-96B8-2C9F0E933E00}"/>
                </a:ext>
              </a:extLst>
            </p:cNvPr>
            <p:cNvSpPr>
              <a:spLocks noChangeShapeType="1"/>
            </p:cNvSpPr>
            <p:nvPr/>
          </p:nvSpPr>
          <p:spPr bwMode="auto">
            <a:xfrm>
              <a:off x="6797180" y="433134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1">
              <a:extLst>
                <a:ext uri="{FF2B5EF4-FFF2-40B4-BE49-F238E27FC236}">
                  <a16:creationId xmlns:a16="http://schemas.microsoft.com/office/drawing/2014/main" id="{7D93918F-D112-481D-B399-B2B6C3256DCF}"/>
                </a:ext>
              </a:extLst>
            </p:cNvPr>
            <p:cNvSpPr txBox="1">
              <a:spLocks noChangeArrowheads="1"/>
            </p:cNvSpPr>
            <p:nvPr/>
          </p:nvSpPr>
          <p:spPr bwMode="auto">
            <a:xfrm>
              <a:off x="5482730" y="3759841"/>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27:27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Text Box 102">
              <a:extLst>
                <a:ext uri="{FF2B5EF4-FFF2-40B4-BE49-F238E27FC236}">
                  <a16:creationId xmlns:a16="http://schemas.microsoft.com/office/drawing/2014/main" id="{5B05E8AB-EA14-410D-9B37-E98DD2BE5A8B}"/>
                </a:ext>
              </a:extLst>
            </p:cNvPr>
            <p:cNvSpPr txBox="1">
              <a:spLocks noChangeArrowheads="1"/>
            </p:cNvSpPr>
            <p:nvPr/>
          </p:nvSpPr>
          <p:spPr bwMode="auto">
            <a:xfrm>
              <a:off x="5425580" y="4788541"/>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14th night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Text Box 103">
              <a:extLst>
                <a:ext uri="{FF2B5EF4-FFF2-40B4-BE49-F238E27FC236}">
                  <a16:creationId xmlns:a16="http://schemas.microsoft.com/office/drawing/2014/main" id="{F974D419-3737-4702-AE37-627EFC8F7F52}"/>
                </a:ext>
              </a:extLst>
            </p:cNvPr>
            <p:cNvSpPr txBox="1">
              <a:spLocks noChangeArrowheads="1"/>
            </p:cNvSpPr>
            <p:nvPr/>
          </p:nvSpPr>
          <p:spPr bwMode="auto">
            <a:xfrm>
              <a:off x="6682880" y="3759841"/>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Oct 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Shipwreck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7" name="Text Box 104">
              <a:extLst>
                <a:ext uri="{FF2B5EF4-FFF2-40B4-BE49-F238E27FC236}">
                  <a16:creationId xmlns:a16="http://schemas.microsoft.com/office/drawing/2014/main" id="{58A4C6D1-FFC1-43C7-B622-F3BDDBFDF0F9}"/>
                </a:ext>
              </a:extLst>
            </p:cNvPr>
            <p:cNvSpPr txBox="1">
              <a:spLocks noChangeArrowheads="1"/>
            </p:cNvSpPr>
            <p:nvPr/>
          </p:nvSpPr>
          <p:spPr bwMode="auto">
            <a:xfrm>
              <a:off x="7025780" y="4445641"/>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8" name="Text Box 105">
              <a:extLst>
                <a:ext uri="{FF2B5EF4-FFF2-40B4-BE49-F238E27FC236}">
                  <a16:creationId xmlns:a16="http://schemas.microsoft.com/office/drawing/2014/main" id="{1EA34CAC-88B4-4F29-BE58-0A2C97EA2103}"/>
                </a:ext>
              </a:extLst>
            </p:cNvPr>
            <p:cNvSpPr txBox="1">
              <a:spLocks noChangeArrowheads="1"/>
            </p:cNvSpPr>
            <p:nvPr/>
          </p:nvSpPr>
          <p:spPr bwMode="auto">
            <a:xfrm>
              <a:off x="6282830" y="2216791"/>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9" name="Text Box 106">
              <a:extLst>
                <a:ext uri="{FF2B5EF4-FFF2-40B4-BE49-F238E27FC236}">
                  <a16:creationId xmlns:a16="http://schemas.microsoft.com/office/drawing/2014/main" id="{8A68AFDC-FB34-40CE-8B12-23A74313E948}"/>
                </a:ext>
              </a:extLst>
            </p:cNvPr>
            <p:cNvSpPr txBox="1">
              <a:spLocks noChangeArrowheads="1"/>
            </p:cNvSpPr>
            <p:nvPr/>
          </p:nvSpPr>
          <p:spPr bwMode="auto">
            <a:xfrm>
              <a:off x="5597029" y="5074291"/>
              <a:ext cx="1828799" cy="628650"/>
            </a:xfrm>
            <a:prstGeom prst="rect">
              <a:avLst/>
            </a:prstGeom>
            <a:noFill/>
            <a:ln w="2540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 Fathoms = 1440 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rgbClr val="000000"/>
                  </a:solidFill>
                  <a:effectLst/>
                  <a:latin typeface="Arial Narrow" panose="020B0606020202030204" pitchFamily="34" charset="0"/>
                </a:rPr>
                <a:t>15 Fathoms = 1080 in</a:t>
              </a:r>
              <a:r>
                <a:rPr kumimoji="0" lang="en-US" altLang="en-US" sz="1200" b="0" i="0" u="none" strike="noStrike" cap="none" normalizeH="0" baseline="0" dirty="0">
                  <a:ln>
                    <a:noFill/>
                  </a:ln>
                  <a:solidFill>
                    <a:srgbClr val="000000"/>
                  </a:solidFill>
                  <a:effectLst/>
                  <a:latin typeface="Arial Narrow" panose="020B0606020202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2520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0" name="Text Box 107">
              <a:extLst>
                <a:ext uri="{FF2B5EF4-FFF2-40B4-BE49-F238E27FC236}">
                  <a16:creationId xmlns:a16="http://schemas.microsoft.com/office/drawing/2014/main" id="{18097209-6418-43BC-B38F-889FB526213F}"/>
                </a:ext>
              </a:extLst>
            </p:cNvPr>
            <p:cNvSpPr txBox="1">
              <a:spLocks noChangeArrowheads="1"/>
            </p:cNvSpPr>
            <p:nvPr/>
          </p:nvSpPr>
          <p:spPr bwMode="auto">
            <a:xfrm>
              <a:off x="7425830" y="5760091"/>
              <a:ext cx="57150" cy="57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1" name="Text Box 108">
              <a:extLst>
                <a:ext uri="{FF2B5EF4-FFF2-40B4-BE49-F238E27FC236}">
                  <a16:creationId xmlns:a16="http://schemas.microsoft.com/office/drawing/2014/main" id="{6F56E750-B8FB-494E-92D4-DCA435DED593}"/>
                </a:ext>
              </a:extLst>
            </p:cNvPr>
            <p:cNvSpPr txBox="1">
              <a:spLocks noChangeArrowheads="1"/>
            </p:cNvSpPr>
            <p:nvPr/>
          </p:nvSpPr>
          <p:spPr bwMode="auto">
            <a:xfrm>
              <a:off x="3368180" y="5017141"/>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Paul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Aristarchus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Luke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2" name="Freeform 109">
              <a:extLst>
                <a:ext uri="{FF2B5EF4-FFF2-40B4-BE49-F238E27FC236}">
                  <a16:creationId xmlns:a16="http://schemas.microsoft.com/office/drawing/2014/main" id="{72E82E49-7583-4EAF-9F44-FF44C1D5CCA4}"/>
                </a:ext>
              </a:extLst>
            </p:cNvPr>
            <p:cNvSpPr>
              <a:spLocks/>
            </p:cNvSpPr>
            <p:nvPr/>
          </p:nvSpPr>
          <p:spPr bwMode="auto">
            <a:xfrm>
              <a:off x="2463305" y="5731516"/>
              <a:ext cx="1724025" cy="47625"/>
            </a:xfrm>
            <a:custGeom>
              <a:avLst/>
              <a:gdLst>
                <a:gd name="T0" fmla="*/ 0 w 1724025"/>
                <a:gd name="T1" fmla="*/ 0 h 47625"/>
                <a:gd name="T2" fmla="*/ 142875 w 1724025"/>
                <a:gd name="T3" fmla="*/ 28575 h 47625"/>
                <a:gd name="T4" fmla="*/ 638175 w 1724025"/>
                <a:gd name="T5" fmla="*/ 19050 h 47625"/>
                <a:gd name="T6" fmla="*/ 1019175 w 1724025"/>
                <a:gd name="T7" fmla="*/ 19050 h 47625"/>
                <a:gd name="T8" fmla="*/ 1181100 w 1724025"/>
                <a:gd name="T9" fmla="*/ 38100 h 47625"/>
                <a:gd name="T10" fmla="*/ 1724025 w 1724025"/>
                <a:gd name="T11" fmla="*/ 47625 h 47625"/>
              </a:gdLst>
              <a:ahLst/>
              <a:cxnLst>
                <a:cxn ang="0">
                  <a:pos x="T0" y="T1"/>
                </a:cxn>
                <a:cxn ang="0">
                  <a:pos x="T2" y="T3"/>
                </a:cxn>
                <a:cxn ang="0">
                  <a:pos x="T4" y="T5"/>
                </a:cxn>
                <a:cxn ang="0">
                  <a:pos x="T6" y="T7"/>
                </a:cxn>
                <a:cxn ang="0">
                  <a:pos x="T8" y="T9"/>
                </a:cxn>
                <a:cxn ang="0">
                  <a:pos x="T10" y="T11"/>
                </a:cxn>
              </a:cxnLst>
              <a:rect l="0" t="0" r="r" b="b"/>
              <a:pathLst>
                <a:path w="1724025" h="47625">
                  <a:moveTo>
                    <a:pt x="0" y="0"/>
                  </a:moveTo>
                  <a:cubicBezTo>
                    <a:pt x="84425" y="28142"/>
                    <a:pt x="37192" y="16832"/>
                    <a:pt x="142875" y="28575"/>
                  </a:cubicBezTo>
                  <a:cubicBezTo>
                    <a:pt x="307975" y="25400"/>
                    <a:pt x="473106" y="23572"/>
                    <a:pt x="638175" y="19050"/>
                  </a:cubicBezTo>
                  <a:cubicBezTo>
                    <a:pt x="964330" y="10114"/>
                    <a:pt x="712003" y="2883"/>
                    <a:pt x="1019175" y="19050"/>
                  </a:cubicBezTo>
                  <a:cubicBezTo>
                    <a:pt x="1080318" y="29241"/>
                    <a:pt x="1112654" y="36087"/>
                    <a:pt x="1181100" y="38100"/>
                  </a:cubicBezTo>
                  <a:cubicBezTo>
                    <a:pt x="1362025" y="43421"/>
                    <a:pt x="1724025" y="47625"/>
                    <a:pt x="1724025" y="47625"/>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10">
              <a:extLst>
                <a:ext uri="{FF2B5EF4-FFF2-40B4-BE49-F238E27FC236}">
                  <a16:creationId xmlns:a16="http://schemas.microsoft.com/office/drawing/2014/main" id="{6A6A2493-5564-4663-9239-B5DFB40D223D}"/>
                </a:ext>
              </a:extLst>
            </p:cNvPr>
            <p:cNvSpPr txBox="1">
              <a:spLocks noChangeArrowheads="1"/>
            </p:cNvSpPr>
            <p:nvPr/>
          </p:nvSpPr>
          <p:spPr bwMode="auto">
            <a:xfrm>
              <a:off x="3939680" y="5645791"/>
              <a:ext cx="3286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X</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4" name="Text Box 111">
              <a:extLst>
                <a:ext uri="{FF2B5EF4-FFF2-40B4-BE49-F238E27FC236}">
                  <a16:creationId xmlns:a16="http://schemas.microsoft.com/office/drawing/2014/main" id="{550E03D1-8FAB-4DE5-A622-A6A059F3684C}"/>
                </a:ext>
              </a:extLst>
            </p:cNvPr>
            <p:cNvSpPr txBox="1">
              <a:spLocks noChangeArrowheads="1"/>
            </p:cNvSpPr>
            <p:nvPr/>
          </p:nvSpPr>
          <p:spPr bwMode="auto">
            <a:xfrm>
              <a:off x="4682630" y="3988441"/>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 name="Text Box 112">
              <a:extLst>
                <a:ext uri="{FF2B5EF4-FFF2-40B4-BE49-F238E27FC236}">
                  <a16:creationId xmlns:a16="http://schemas.microsoft.com/office/drawing/2014/main" id="{B49C6A5F-091E-4297-BF0F-CFEF804E6F19}"/>
                </a:ext>
              </a:extLst>
            </p:cNvPr>
            <p:cNvSpPr txBox="1">
              <a:spLocks noChangeArrowheads="1"/>
            </p:cNvSpPr>
            <p:nvPr/>
          </p:nvSpPr>
          <p:spPr bwMode="auto">
            <a:xfrm>
              <a:off x="3539630" y="4788541"/>
              <a:ext cx="3286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 name="Text Box 113">
              <a:extLst>
                <a:ext uri="{FF2B5EF4-FFF2-40B4-BE49-F238E27FC236}">
                  <a16:creationId xmlns:a16="http://schemas.microsoft.com/office/drawing/2014/main" id="{63D509E0-0620-4BDD-8BB1-56D16BE99F84}"/>
                </a:ext>
              </a:extLst>
            </p:cNvPr>
            <p:cNvSpPr txBox="1">
              <a:spLocks noChangeArrowheads="1"/>
            </p:cNvSpPr>
            <p:nvPr/>
          </p:nvSpPr>
          <p:spPr bwMode="auto">
            <a:xfrm>
              <a:off x="4339730" y="4788541"/>
              <a:ext cx="3286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7" name="Line 114">
              <a:extLst>
                <a:ext uri="{FF2B5EF4-FFF2-40B4-BE49-F238E27FC236}">
                  <a16:creationId xmlns:a16="http://schemas.microsoft.com/office/drawing/2014/main" id="{DA090EBD-DD8F-4B9C-8EBE-7021EF599DB0}"/>
                </a:ext>
              </a:extLst>
            </p:cNvPr>
            <p:cNvSpPr>
              <a:spLocks noChangeShapeType="1"/>
            </p:cNvSpPr>
            <p:nvPr/>
          </p:nvSpPr>
          <p:spPr bwMode="auto">
            <a:xfrm>
              <a:off x="4854080" y="4959991"/>
              <a:ext cx="0" cy="7429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15">
              <a:extLst>
                <a:ext uri="{FF2B5EF4-FFF2-40B4-BE49-F238E27FC236}">
                  <a16:creationId xmlns:a16="http://schemas.microsoft.com/office/drawing/2014/main" id="{6769521C-B4D6-41C6-BB7F-E8B0753F3BAF}"/>
                </a:ext>
              </a:extLst>
            </p:cNvPr>
            <p:cNvSpPr txBox="1">
              <a:spLocks noChangeArrowheads="1"/>
            </p:cNvSpPr>
            <p:nvPr/>
          </p:nvSpPr>
          <p:spPr bwMode="auto">
            <a:xfrm>
              <a:off x="4911230" y="5074291"/>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Melita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Text Box 116">
              <a:extLst>
                <a:ext uri="{FF2B5EF4-FFF2-40B4-BE49-F238E27FC236}">
                  <a16:creationId xmlns:a16="http://schemas.microsoft.com/office/drawing/2014/main" id="{A196D3BB-C028-49DE-9E44-6426ED1A15A2}"/>
                </a:ext>
              </a:extLst>
            </p:cNvPr>
            <p:cNvSpPr txBox="1">
              <a:spLocks noChangeArrowheads="1"/>
            </p:cNvSpPr>
            <p:nvPr/>
          </p:nvSpPr>
          <p:spPr bwMode="auto">
            <a:xfrm>
              <a:off x="5025530" y="4788541"/>
              <a:ext cx="3286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0" name="Text Box 117">
              <a:extLst>
                <a:ext uri="{FF2B5EF4-FFF2-40B4-BE49-F238E27FC236}">
                  <a16:creationId xmlns:a16="http://schemas.microsoft.com/office/drawing/2014/main" id="{8064E838-5E38-47E7-B0D4-C0BD231DF270}"/>
                </a:ext>
              </a:extLst>
            </p:cNvPr>
            <p:cNvSpPr txBox="1">
              <a:spLocks noChangeArrowheads="1"/>
            </p:cNvSpPr>
            <p:nvPr/>
          </p:nvSpPr>
          <p:spPr bwMode="auto">
            <a:xfrm>
              <a:off x="5711330" y="2959741"/>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1" name="Text Box 118">
              <a:extLst>
                <a:ext uri="{FF2B5EF4-FFF2-40B4-BE49-F238E27FC236}">
                  <a16:creationId xmlns:a16="http://schemas.microsoft.com/office/drawing/2014/main" id="{D8DA7460-9F1F-4530-81CA-0F07111CEE9D}"/>
                </a:ext>
              </a:extLst>
            </p:cNvPr>
            <p:cNvSpPr txBox="1">
              <a:spLocks noChangeArrowheads="1"/>
            </p:cNvSpPr>
            <p:nvPr/>
          </p:nvSpPr>
          <p:spPr bwMode="auto">
            <a:xfrm>
              <a:off x="6282830" y="2959741"/>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Text Box 119">
              <a:extLst>
                <a:ext uri="{FF2B5EF4-FFF2-40B4-BE49-F238E27FC236}">
                  <a16:creationId xmlns:a16="http://schemas.microsoft.com/office/drawing/2014/main" id="{06C90904-3122-400C-958C-265AE229D780}"/>
                </a:ext>
              </a:extLst>
            </p:cNvPr>
            <p:cNvSpPr txBox="1">
              <a:spLocks noChangeArrowheads="1"/>
            </p:cNvSpPr>
            <p:nvPr/>
          </p:nvSpPr>
          <p:spPr bwMode="auto">
            <a:xfrm>
              <a:off x="2568080" y="4845691"/>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Crete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Salmone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3" name="Line 120">
              <a:extLst>
                <a:ext uri="{FF2B5EF4-FFF2-40B4-BE49-F238E27FC236}">
                  <a16:creationId xmlns:a16="http://schemas.microsoft.com/office/drawing/2014/main" id="{DF9C7818-C9FA-4AD3-B9D6-27534AAE0F55}"/>
                </a:ext>
              </a:extLst>
            </p:cNvPr>
            <p:cNvSpPr>
              <a:spLocks noChangeShapeType="1"/>
            </p:cNvSpPr>
            <p:nvPr/>
          </p:nvSpPr>
          <p:spPr bwMode="auto">
            <a:xfrm>
              <a:off x="2796680" y="4788541"/>
              <a:ext cx="5715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121">
              <a:extLst>
                <a:ext uri="{FF2B5EF4-FFF2-40B4-BE49-F238E27FC236}">
                  <a16:creationId xmlns:a16="http://schemas.microsoft.com/office/drawing/2014/main" id="{BD9AFDEC-0E64-4A37-B2F6-A20F411149E9}"/>
                </a:ext>
              </a:extLst>
            </p:cNvPr>
            <p:cNvSpPr txBox="1">
              <a:spLocks noChangeArrowheads="1"/>
            </p:cNvSpPr>
            <p:nvPr/>
          </p:nvSpPr>
          <p:spPr bwMode="auto">
            <a:xfrm>
              <a:off x="5997080" y="3302641"/>
              <a:ext cx="10858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Dictatorship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5" name="Line 122">
              <a:extLst>
                <a:ext uri="{FF2B5EF4-FFF2-40B4-BE49-F238E27FC236}">
                  <a16:creationId xmlns:a16="http://schemas.microsoft.com/office/drawing/2014/main" id="{0441C920-C43E-420C-90AA-01743050149A}"/>
                </a:ext>
              </a:extLst>
            </p:cNvPr>
            <p:cNvSpPr>
              <a:spLocks noChangeShapeType="1"/>
            </p:cNvSpPr>
            <p:nvPr/>
          </p:nvSpPr>
          <p:spPr bwMode="auto">
            <a:xfrm>
              <a:off x="5882780" y="4388491"/>
              <a:ext cx="10287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123">
              <a:extLst>
                <a:ext uri="{FF2B5EF4-FFF2-40B4-BE49-F238E27FC236}">
                  <a16:creationId xmlns:a16="http://schemas.microsoft.com/office/drawing/2014/main" id="{B7551285-C959-4C97-90A6-78671E6BAF02}"/>
                </a:ext>
              </a:extLst>
            </p:cNvPr>
            <p:cNvSpPr>
              <a:spLocks noChangeShapeType="1"/>
            </p:cNvSpPr>
            <p:nvPr/>
          </p:nvSpPr>
          <p:spPr bwMode="auto">
            <a:xfrm flipV="1">
              <a:off x="5825630" y="4388491"/>
              <a:ext cx="10287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Text Box 124">
              <a:extLst>
                <a:ext uri="{FF2B5EF4-FFF2-40B4-BE49-F238E27FC236}">
                  <a16:creationId xmlns:a16="http://schemas.microsoft.com/office/drawing/2014/main" id="{2B680C6F-E8C7-445B-87F7-58B86D7AC2EE}"/>
                </a:ext>
              </a:extLst>
            </p:cNvPr>
            <p:cNvSpPr txBox="1">
              <a:spLocks noChangeArrowheads="1"/>
            </p:cNvSpPr>
            <p:nvPr/>
          </p:nvSpPr>
          <p:spPr bwMode="auto">
            <a:xfrm>
              <a:off x="6087568" y="3759841"/>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Paul is master of the ship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3" name="TextBox 2">
            <a:extLst>
              <a:ext uri="{FF2B5EF4-FFF2-40B4-BE49-F238E27FC236}">
                <a16:creationId xmlns:a16="http://schemas.microsoft.com/office/drawing/2014/main" id="{8A54CEED-02BB-480E-8E57-7B236D71620A}"/>
              </a:ext>
            </a:extLst>
          </p:cNvPr>
          <p:cNvSpPr txBox="1"/>
          <p:nvPr/>
        </p:nvSpPr>
        <p:spPr>
          <a:xfrm>
            <a:off x="8076210" y="1073791"/>
            <a:ext cx="3277590" cy="5109091"/>
          </a:xfrm>
          <a:prstGeom prst="rect">
            <a:avLst/>
          </a:prstGeom>
          <a:noFill/>
        </p:spPr>
        <p:txBody>
          <a:bodyPr wrap="square" rtlCol="0">
            <a:spAutoFit/>
          </a:bodyPr>
          <a:lstStyle/>
          <a:p>
            <a:r>
              <a:rPr lang="en-US" sz="1400" dirty="0">
                <a:latin typeface="Arial Narrow" panose="020B0606020202030204" pitchFamily="34" charset="0"/>
              </a:rPr>
              <a:t>We come to a point in time, Paul is given a message, a warning begins for the boat. Your going to be ship wrecked. Then on the 14th night at midnight, </a:t>
            </a:r>
            <a:r>
              <a:rPr lang="en-US" sz="1400" b="1" dirty="0">
                <a:latin typeface="Arial Narrow" panose="020B0606020202030204" pitchFamily="34" charset="0"/>
              </a:rPr>
              <a:t>they can see it visibly ahead. Now they have time connected</a:t>
            </a:r>
            <a:r>
              <a:rPr lang="en-US" sz="1400" dirty="0">
                <a:latin typeface="Arial Narrow" panose="020B0606020202030204" pitchFamily="34" charset="0"/>
              </a:rPr>
              <a:t>. They sounded some distance (fathoms). So they have some concept of how far away they are. They at least know it's close. We mark that as “Midnight” and the “Midnight Cry”.   We mark Acts 27:27, as the midnight cry, because we're given repeated allusions to </a:t>
            </a:r>
            <a:r>
              <a:rPr lang="en-US" sz="1400" dirty="0" err="1">
                <a:latin typeface="Arial Narrow" panose="020B0606020202030204" pitchFamily="34" charset="0"/>
              </a:rPr>
              <a:t>Millerite</a:t>
            </a:r>
            <a:r>
              <a:rPr lang="en-US" sz="1400" dirty="0">
                <a:latin typeface="Arial Narrow" panose="020B0606020202030204" pitchFamily="34" charset="0"/>
              </a:rPr>
              <a:t> history.  We can tie that to Cyprus, we can see midnight, the cry that would have gone up over the boat, the 14</a:t>
            </a:r>
            <a:r>
              <a:rPr lang="en-US" sz="1400" baseline="30000" dirty="0">
                <a:latin typeface="Arial Narrow" panose="020B0606020202030204" pitchFamily="34" charset="0"/>
              </a:rPr>
              <a:t>th</a:t>
            </a:r>
            <a:r>
              <a:rPr lang="en-US" sz="1400" dirty="0">
                <a:latin typeface="Arial Narrow" panose="020B0606020202030204" pitchFamily="34" charset="0"/>
              </a:rPr>
              <a:t> night of the Exeter Camp Meeting, and a weaker logic but often connected 27:27, a doubling.</a:t>
            </a:r>
          </a:p>
          <a:p>
            <a:endParaRPr lang="en-US" sz="1400" dirty="0">
              <a:latin typeface="Arial Narrow" panose="020B0606020202030204" pitchFamily="34" charset="0"/>
            </a:endParaRPr>
          </a:p>
          <a:p>
            <a:r>
              <a:rPr lang="en-US" sz="1400" dirty="0">
                <a:latin typeface="Arial Narrow" panose="020B0606020202030204" pitchFamily="34" charset="0"/>
              </a:rPr>
              <a:t>It's here in this history, after that cry, Ellen White notes that Paul is the master of the ship.   You see his presence before, but it now has visibility.  This all adds up to shipwreck which is the Sunday Law.</a:t>
            </a:r>
          </a:p>
          <a:p>
            <a:r>
              <a:rPr lang="en-US" dirty="0"/>
              <a:t> </a:t>
            </a:r>
          </a:p>
        </p:txBody>
      </p:sp>
      <p:cxnSp>
        <p:nvCxnSpPr>
          <p:cNvPr id="8" name="Straight Arrow Connector 7">
            <a:extLst>
              <a:ext uri="{FF2B5EF4-FFF2-40B4-BE49-F238E27FC236}">
                <a16:creationId xmlns:a16="http://schemas.microsoft.com/office/drawing/2014/main" id="{E8349AC4-F4A2-4DA5-B07D-F4F2C364FE27}"/>
              </a:ext>
            </a:extLst>
          </p:cNvPr>
          <p:cNvCxnSpPr/>
          <p:nvPr/>
        </p:nvCxnSpPr>
        <p:spPr>
          <a:xfrm flipH="1" flipV="1">
            <a:off x="5025530" y="4353566"/>
            <a:ext cx="571499" cy="720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B94F276B-5805-4CFB-A1B6-72932DFD163D}"/>
              </a:ext>
            </a:extLst>
          </p:cNvPr>
          <p:cNvCxnSpPr/>
          <p:nvPr/>
        </p:nvCxnSpPr>
        <p:spPr>
          <a:xfrm flipV="1">
            <a:off x="5539880" y="4267841"/>
            <a:ext cx="57149" cy="1160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7191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8C3E995-FB84-4E4F-BDBC-5380440513CF}"/>
              </a:ext>
            </a:extLst>
          </p:cNvPr>
          <p:cNvSpPr>
            <a:spLocks noGrp="1"/>
          </p:cNvSpPr>
          <p:nvPr>
            <p:ph type="sldNum" sz="quarter" idx="12"/>
          </p:nvPr>
        </p:nvSpPr>
        <p:spPr/>
        <p:txBody>
          <a:bodyPr/>
          <a:lstStyle/>
          <a:p>
            <a:fld id="{1E1B8BD3-EEEF-4896-BEE3-06C250004F3C}" type="slidenum">
              <a:rPr lang="en-US" smtClean="0"/>
              <a:pPr/>
              <a:t>6</a:t>
            </a:fld>
            <a:endParaRPr lang="en-US" dirty="0"/>
          </a:p>
        </p:txBody>
      </p:sp>
      <p:sp>
        <p:nvSpPr>
          <p:cNvPr id="3" name="TextBox 2">
            <a:extLst>
              <a:ext uri="{FF2B5EF4-FFF2-40B4-BE49-F238E27FC236}">
                <a16:creationId xmlns:a16="http://schemas.microsoft.com/office/drawing/2014/main" id="{4F09104E-E2A5-456E-806E-8BC3E1A623A4}"/>
              </a:ext>
            </a:extLst>
          </p:cNvPr>
          <p:cNvSpPr txBox="1"/>
          <p:nvPr/>
        </p:nvSpPr>
        <p:spPr>
          <a:xfrm>
            <a:off x="709028" y="1553261"/>
            <a:ext cx="3240089" cy="3754874"/>
          </a:xfrm>
          <a:prstGeom prst="rect">
            <a:avLst/>
          </a:prstGeom>
          <a:noFill/>
        </p:spPr>
        <p:txBody>
          <a:bodyPr wrap="square" rtlCol="0">
            <a:spAutoFit/>
          </a:bodyPr>
          <a:lstStyle/>
          <a:p>
            <a:r>
              <a:rPr lang="en-US" sz="1400" dirty="0">
                <a:latin typeface="Arial Narrow" panose="020B0606020202030204" pitchFamily="34" charset="0"/>
              </a:rPr>
              <a:t>And here they go to the third group.   All those on board the boat, Adventism are cleansed, so that by Sunday Law you have a solid group, purified, united, that  are ready to give a message to the island.  And we know that there’s some on that boat who did not accept Paul’s message. So shipwreck is Sunday Law.</a:t>
            </a:r>
          </a:p>
          <a:p>
            <a:endParaRPr lang="en-US" sz="1400" dirty="0">
              <a:latin typeface="Arial Narrow" panose="020B0606020202030204" pitchFamily="34" charset="0"/>
            </a:endParaRPr>
          </a:p>
          <a:p>
            <a:r>
              <a:rPr lang="en-US" sz="1400" dirty="0">
                <a:latin typeface="Arial Narrow" panose="020B0606020202030204" pitchFamily="34" charset="0"/>
              </a:rPr>
              <a:t>The last thing we discussed, is that </a:t>
            </a:r>
            <a:r>
              <a:rPr lang="en-US" sz="1400" dirty="0" err="1">
                <a:latin typeface="Arial Narrow" panose="020B0606020202030204" pitchFamily="34" charset="0"/>
              </a:rPr>
              <a:t>Panium</a:t>
            </a:r>
            <a:r>
              <a:rPr lang="en-US" sz="1400" dirty="0">
                <a:latin typeface="Arial Narrow" panose="020B0606020202030204" pitchFamily="34" charset="0"/>
              </a:rPr>
              <a:t> is the Midnight Cry, what are they crying about?  Is it for these groups of people, or is that cry about the condition of the ship?  We are saying that it is about the ship, the institutions and structures. This cry is not for people. It’s for the ship itself. There is a cry before shipwreck, which is the “Midnight Cry”, and then the “Close of Probation”, a shut door.  </a:t>
            </a:r>
          </a:p>
        </p:txBody>
      </p:sp>
      <p:grpSp>
        <p:nvGrpSpPr>
          <p:cNvPr id="103" name="Group 102">
            <a:extLst>
              <a:ext uri="{FF2B5EF4-FFF2-40B4-BE49-F238E27FC236}">
                <a16:creationId xmlns:a16="http://schemas.microsoft.com/office/drawing/2014/main" id="{A3CB15F5-289F-400C-AD0F-18A2187C9E85}"/>
              </a:ext>
            </a:extLst>
          </p:cNvPr>
          <p:cNvGrpSpPr/>
          <p:nvPr/>
        </p:nvGrpSpPr>
        <p:grpSpPr>
          <a:xfrm>
            <a:off x="4687305" y="1283516"/>
            <a:ext cx="7110412" cy="4800600"/>
            <a:chOff x="372568" y="1073791"/>
            <a:chExt cx="7110412" cy="4800600"/>
          </a:xfrm>
        </p:grpSpPr>
        <p:pic>
          <p:nvPicPr>
            <p:cNvPr id="104" name="Picture 2">
              <a:extLst>
                <a:ext uri="{FF2B5EF4-FFF2-40B4-BE49-F238E27FC236}">
                  <a16:creationId xmlns:a16="http://schemas.microsoft.com/office/drawing/2014/main" id="{5B866F81-F390-4D07-A383-1E85CC0069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1130" y="5017141"/>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05" name="Text Box 3">
              <a:extLst>
                <a:ext uri="{FF2B5EF4-FFF2-40B4-BE49-F238E27FC236}">
                  <a16:creationId xmlns:a16="http://schemas.microsoft.com/office/drawing/2014/main" id="{3E0728A1-F5A4-4EBB-BD51-4B7F50A2DE29}"/>
                </a:ext>
              </a:extLst>
            </p:cNvPr>
            <p:cNvSpPr txBox="1">
              <a:spLocks noChangeArrowheads="1"/>
            </p:cNvSpPr>
            <p:nvPr/>
          </p:nvSpPr>
          <p:spPr bwMode="auto">
            <a:xfrm>
              <a:off x="375743" y="1073791"/>
              <a:ext cx="6848475" cy="238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6" name="AutoShape 4">
              <a:extLst>
                <a:ext uri="{FF2B5EF4-FFF2-40B4-BE49-F238E27FC236}">
                  <a16:creationId xmlns:a16="http://schemas.microsoft.com/office/drawing/2014/main" id="{77BC3B12-DC82-43D7-9773-B39B4986B767}"/>
                </a:ext>
              </a:extLst>
            </p:cNvPr>
            <p:cNvCxnSpPr>
              <a:cxnSpLocks noChangeShapeType="1"/>
            </p:cNvCxnSpPr>
            <p:nvPr/>
          </p:nvCxnSpPr>
          <p:spPr bwMode="auto">
            <a:xfrm>
              <a:off x="1717180" y="2577154"/>
              <a:ext cx="4657725" cy="95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 name="AutoShape 5">
              <a:extLst>
                <a:ext uri="{FF2B5EF4-FFF2-40B4-BE49-F238E27FC236}">
                  <a16:creationId xmlns:a16="http://schemas.microsoft.com/office/drawing/2014/main" id="{BB81BCD2-17C9-4E9B-A36C-2209ABEF983F}"/>
                </a:ext>
              </a:extLst>
            </p:cNvPr>
            <p:cNvCxnSpPr>
              <a:cxnSpLocks noChangeShapeType="1"/>
            </p:cNvCxnSpPr>
            <p:nvPr/>
          </p:nvCxnSpPr>
          <p:spPr bwMode="auto">
            <a:xfrm>
              <a:off x="1793380" y="214852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8" name="Text Box 6">
              <a:extLst>
                <a:ext uri="{FF2B5EF4-FFF2-40B4-BE49-F238E27FC236}">
                  <a16:creationId xmlns:a16="http://schemas.microsoft.com/office/drawing/2014/main" id="{6FAA89D6-5FA8-415E-AD3F-B22B2135E5AA}"/>
                </a:ext>
              </a:extLst>
            </p:cNvPr>
            <p:cNvSpPr txBox="1">
              <a:spLocks noChangeArrowheads="1"/>
            </p:cNvSpPr>
            <p:nvPr/>
          </p:nvSpPr>
          <p:spPr bwMode="auto">
            <a:xfrm>
              <a:off x="428130" y="1140466"/>
              <a:ext cx="1068388" cy="547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err="1">
                  <a:ln>
                    <a:noFill/>
                  </a:ln>
                  <a:solidFill>
                    <a:srgbClr val="000000"/>
                  </a:solidFill>
                  <a:effectLst/>
                  <a:latin typeface="Arial Narrow" panose="020B0606020202030204" pitchFamily="34" charset="0"/>
                </a:rPr>
                <a:t>Adramyttium</a:t>
              </a:r>
              <a:endParaRPr kumimoji="0" lang="en-US" altLang="en-US" sz="1400" b="1"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“Abide in death”</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09" name="AutoShape 7">
              <a:extLst>
                <a:ext uri="{FF2B5EF4-FFF2-40B4-BE49-F238E27FC236}">
                  <a16:creationId xmlns:a16="http://schemas.microsoft.com/office/drawing/2014/main" id="{1B426CF5-D04A-4F49-BA09-6B595312DB05}"/>
                </a:ext>
              </a:extLst>
            </p:cNvPr>
            <p:cNvCxnSpPr>
              <a:cxnSpLocks noChangeShapeType="1"/>
            </p:cNvCxnSpPr>
            <p:nvPr/>
          </p:nvCxnSpPr>
          <p:spPr bwMode="auto">
            <a:xfrm>
              <a:off x="1633043" y="2129479"/>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0" name="Text Box 8">
              <a:extLst>
                <a:ext uri="{FF2B5EF4-FFF2-40B4-BE49-F238E27FC236}">
                  <a16:creationId xmlns:a16="http://schemas.microsoft.com/office/drawing/2014/main" id="{33DEB6CE-0D2B-484F-8ADD-AA62CAF3F653}"/>
                </a:ext>
              </a:extLst>
            </p:cNvPr>
            <p:cNvSpPr txBox="1">
              <a:spLocks noChangeArrowheads="1"/>
            </p:cNvSpPr>
            <p:nvPr/>
          </p:nvSpPr>
          <p:spPr bwMode="auto">
            <a:xfrm>
              <a:off x="1496518" y="1653229"/>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Ceasarea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Text Box 9">
              <a:extLst>
                <a:ext uri="{FF2B5EF4-FFF2-40B4-BE49-F238E27FC236}">
                  <a16:creationId xmlns:a16="http://schemas.microsoft.com/office/drawing/2014/main" id="{DB7EB558-A773-4FB2-8C7A-357C2F18CCA5}"/>
                </a:ext>
              </a:extLst>
            </p:cNvPr>
            <p:cNvSpPr txBox="1">
              <a:spLocks noChangeArrowheads="1"/>
            </p:cNvSpPr>
            <p:nvPr/>
          </p:nvSpPr>
          <p:spPr bwMode="auto">
            <a:xfrm>
              <a:off x="1510805" y="1083316"/>
              <a:ext cx="631825"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“cut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Text Box 10">
              <a:extLst>
                <a:ext uri="{FF2B5EF4-FFF2-40B4-BE49-F238E27FC236}">
                  <a16:creationId xmlns:a16="http://schemas.microsoft.com/office/drawing/2014/main" id="{5EFE6AF5-AF54-48A9-9E77-8757D8FCE776}"/>
                </a:ext>
              </a:extLst>
            </p:cNvPr>
            <p:cNvSpPr txBox="1">
              <a:spLocks noChangeArrowheads="1"/>
            </p:cNvSpPr>
            <p:nvPr/>
          </p:nvSpPr>
          <p:spPr bwMode="auto">
            <a:xfrm>
              <a:off x="1115518" y="2624779"/>
              <a:ext cx="1150937"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Felix/Festus= 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(Reagan/Bush)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Agrippa  SDA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13" name="AutoShape 11">
              <a:extLst>
                <a:ext uri="{FF2B5EF4-FFF2-40B4-BE49-F238E27FC236}">
                  <a16:creationId xmlns:a16="http://schemas.microsoft.com/office/drawing/2014/main" id="{9ABFE58C-C917-431F-8E24-D8E6D0FA698A}"/>
                </a:ext>
              </a:extLst>
            </p:cNvPr>
            <p:cNvCxnSpPr>
              <a:cxnSpLocks noChangeShapeType="1"/>
            </p:cNvCxnSpPr>
            <p:nvPr/>
          </p:nvCxnSpPr>
          <p:spPr bwMode="auto">
            <a:xfrm>
              <a:off x="2928443" y="216122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4" name="AutoShape 12">
              <a:extLst>
                <a:ext uri="{FF2B5EF4-FFF2-40B4-BE49-F238E27FC236}">
                  <a16:creationId xmlns:a16="http://schemas.microsoft.com/office/drawing/2014/main" id="{51C3B206-D6A6-4ACF-A5D0-7219DBE37C84}"/>
                </a:ext>
              </a:extLst>
            </p:cNvPr>
            <p:cNvCxnSpPr>
              <a:cxnSpLocks noChangeShapeType="1"/>
            </p:cNvCxnSpPr>
            <p:nvPr/>
          </p:nvCxnSpPr>
          <p:spPr bwMode="auto">
            <a:xfrm>
              <a:off x="2769693" y="214376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5" name="Text Box 13">
              <a:extLst>
                <a:ext uri="{FF2B5EF4-FFF2-40B4-BE49-F238E27FC236}">
                  <a16:creationId xmlns:a16="http://schemas.microsoft.com/office/drawing/2014/main" id="{E1198DFC-9467-497B-8C45-A5B385D5E71C}"/>
                </a:ext>
              </a:extLst>
            </p:cNvPr>
            <p:cNvSpPr txBox="1">
              <a:spLocks noChangeArrowheads="1"/>
            </p:cNvSpPr>
            <p:nvPr/>
          </p:nvSpPr>
          <p:spPr bwMode="auto">
            <a:xfrm>
              <a:off x="2631580" y="1665929"/>
              <a:ext cx="633413"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Sidon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16" name="AutoShape 14">
              <a:extLst>
                <a:ext uri="{FF2B5EF4-FFF2-40B4-BE49-F238E27FC236}">
                  <a16:creationId xmlns:a16="http://schemas.microsoft.com/office/drawing/2014/main" id="{CC25BB6F-3679-43F5-A560-6AE2B3893D85}"/>
                </a:ext>
              </a:extLst>
            </p:cNvPr>
            <p:cNvCxnSpPr>
              <a:cxnSpLocks noChangeShapeType="1"/>
            </p:cNvCxnSpPr>
            <p:nvPr/>
          </p:nvCxnSpPr>
          <p:spPr bwMode="auto">
            <a:xfrm flipH="1">
              <a:off x="3033218" y="2213616"/>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7" name="AutoShape 15">
              <a:extLst>
                <a:ext uri="{FF2B5EF4-FFF2-40B4-BE49-F238E27FC236}">
                  <a16:creationId xmlns:a16="http://schemas.microsoft.com/office/drawing/2014/main" id="{C85E0E4F-726E-4337-9CCE-50F09D1F88E0}"/>
                </a:ext>
              </a:extLst>
            </p:cNvPr>
            <p:cNvCxnSpPr>
              <a:cxnSpLocks noChangeShapeType="1"/>
            </p:cNvCxnSpPr>
            <p:nvPr/>
          </p:nvCxnSpPr>
          <p:spPr bwMode="auto">
            <a:xfrm flipH="1">
              <a:off x="2984005" y="2177104"/>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8" name="AutoShape 16">
              <a:extLst>
                <a:ext uri="{FF2B5EF4-FFF2-40B4-BE49-F238E27FC236}">
                  <a16:creationId xmlns:a16="http://schemas.microsoft.com/office/drawing/2014/main" id="{0421B1F7-0E19-487A-BACD-974F5923EC9A}"/>
                </a:ext>
              </a:extLst>
            </p:cNvPr>
            <p:cNvCxnSpPr>
              <a:cxnSpLocks noChangeShapeType="1"/>
            </p:cNvCxnSpPr>
            <p:nvPr/>
          </p:nvCxnSpPr>
          <p:spPr bwMode="auto">
            <a:xfrm flipH="1">
              <a:off x="3268168" y="2296166"/>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9" name="AutoShape 17">
              <a:extLst>
                <a:ext uri="{FF2B5EF4-FFF2-40B4-BE49-F238E27FC236}">
                  <a16:creationId xmlns:a16="http://schemas.microsoft.com/office/drawing/2014/main" id="{9997ED04-B593-4D93-8455-601446A0C5E8}"/>
                </a:ext>
              </a:extLst>
            </p:cNvPr>
            <p:cNvCxnSpPr>
              <a:cxnSpLocks noChangeShapeType="1"/>
            </p:cNvCxnSpPr>
            <p:nvPr/>
          </p:nvCxnSpPr>
          <p:spPr bwMode="auto">
            <a:xfrm flipH="1">
              <a:off x="3004643" y="2442216"/>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0" name="AutoShape 18">
              <a:extLst>
                <a:ext uri="{FF2B5EF4-FFF2-40B4-BE49-F238E27FC236}">
                  <a16:creationId xmlns:a16="http://schemas.microsoft.com/office/drawing/2014/main" id="{3915C585-6702-41BE-B95F-C4F265FE871D}"/>
                </a:ext>
              </a:extLst>
            </p:cNvPr>
            <p:cNvCxnSpPr>
              <a:cxnSpLocks noChangeShapeType="1"/>
            </p:cNvCxnSpPr>
            <p:nvPr/>
          </p:nvCxnSpPr>
          <p:spPr bwMode="auto">
            <a:xfrm flipH="1">
              <a:off x="2995118" y="2327916"/>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1" name="AutoShape 19">
              <a:extLst>
                <a:ext uri="{FF2B5EF4-FFF2-40B4-BE49-F238E27FC236}">
                  <a16:creationId xmlns:a16="http://schemas.microsoft.com/office/drawing/2014/main" id="{E390EC25-6667-4409-A4BC-C92081AC2F56}"/>
                </a:ext>
              </a:extLst>
            </p:cNvPr>
            <p:cNvCxnSpPr>
              <a:cxnSpLocks noChangeShapeType="1"/>
            </p:cNvCxnSpPr>
            <p:nvPr/>
          </p:nvCxnSpPr>
          <p:spPr bwMode="auto">
            <a:xfrm flipH="1">
              <a:off x="3268168" y="2105666"/>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2" name="AutoShape 20">
              <a:extLst>
                <a:ext uri="{FF2B5EF4-FFF2-40B4-BE49-F238E27FC236}">
                  <a16:creationId xmlns:a16="http://schemas.microsoft.com/office/drawing/2014/main" id="{ECE84149-058F-465F-B022-C91B9D1B1D71}"/>
                </a:ext>
              </a:extLst>
            </p:cNvPr>
            <p:cNvCxnSpPr>
              <a:cxnSpLocks noChangeShapeType="1"/>
            </p:cNvCxnSpPr>
            <p:nvPr/>
          </p:nvCxnSpPr>
          <p:spPr bwMode="auto">
            <a:xfrm flipH="1">
              <a:off x="3207843" y="2394591"/>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3" name="AutoShape 21">
              <a:extLst>
                <a:ext uri="{FF2B5EF4-FFF2-40B4-BE49-F238E27FC236}">
                  <a16:creationId xmlns:a16="http://schemas.microsoft.com/office/drawing/2014/main" id="{24CBA9FF-88EF-436B-B89B-98422BB135EE}"/>
                </a:ext>
              </a:extLst>
            </p:cNvPr>
            <p:cNvCxnSpPr>
              <a:cxnSpLocks noChangeShapeType="1"/>
            </p:cNvCxnSpPr>
            <p:nvPr/>
          </p:nvCxnSpPr>
          <p:spPr bwMode="auto">
            <a:xfrm flipH="1">
              <a:off x="3179268" y="2319979"/>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4" name="AutoShape 22">
              <a:extLst>
                <a:ext uri="{FF2B5EF4-FFF2-40B4-BE49-F238E27FC236}">
                  <a16:creationId xmlns:a16="http://schemas.microsoft.com/office/drawing/2014/main" id="{E9B3568E-A482-4A85-9D46-0C6BD2E39057}"/>
                </a:ext>
              </a:extLst>
            </p:cNvPr>
            <p:cNvCxnSpPr>
              <a:cxnSpLocks noChangeShapeType="1"/>
            </p:cNvCxnSpPr>
            <p:nvPr/>
          </p:nvCxnSpPr>
          <p:spPr bwMode="auto">
            <a:xfrm flipH="1">
              <a:off x="3150693" y="2204091"/>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5" name="AutoShape 23">
              <a:extLst>
                <a:ext uri="{FF2B5EF4-FFF2-40B4-BE49-F238E27FC236}">
                  <a16:creationId xmlns:a16="http://schemas.microsoft.com/office/drawing/2014/main" id="{66F3A500-0EA8-4808-A540-322715B5972E}"/>
                </a:ext>
              </a:extLst>
            </p:cNvPr>
            <p:cNvCxnSpPr>
              <a:cxnSpLocks noChangeShapeType="1"/>
            </p:cNvCxnSpPr>
            <p:nvPr/>
          </p:nvCxnSpPr>
          <p:spPr bwMode="auto">
            <a:xfrm flipH="1">
              <a:off x="3103068" y="2394591"/>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6" name="Text Box 24">
              <a:extLst>
                <a:ext uri="{FF2B5EF4-FFF2-40B4-BE49-F238E27FC236}">
                  <a16:creationId xmlns:a16="http://schemas.microsoft.com/office/drawing/2014/main" id="{ACA74710-3AC1-4215-8017-DB31CB6D89B1}"/>
                </a:ext>
              </a:extLst>
            </p:cNvPr>
            <p:cNvSpPr txBox="1">
              <a:spLocks noChangeArrowheads="1"/>
            </p:cNvSpPr>
            <p:nvPr/>
          </p:nvSpPr>
          <p:spPr bwMode="auto">
            <a:xfrm>
              <a:off x="1760043" y="2327916"/>
              <a:ext cx="300037" cy="249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Text Box 25">
              <a:extLst>
                <a:ext uri="{FF2B5EF4-FFF2-40B4-BE49-F238E27FC236}">
                  <a16:creationId xmlns:a16="http://schemas.microsoft.com/office/drawing/2014/main" id="{3512F021-F96A-4F58-980E-ABC12ACAD9BB}"/>
                </a:ext>
              </a:extLst>
            </p:cNvPr>
            <p:cNvSpPr txBox="1">
              <a:spLocks noChangeArrowheads="1"/>
            </p:cNvSpPr>
            <p:nvPr/>
          </p:nvSpPr>
          <p:spPr bwMode="auto">
            <a:xfrm>
              <a:off x="2903043" y="2546991"/>
              <a:ext cx="300037"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8" name="AutoShape 26">
              <a:extLst>
                <a:ext uri="{FF2B5EF4-FFF2-40B4-BE49-F238E27FC236}">
                  <a16:creationId xmlns:a16="http://schemas.microsoft.com/office/drawing/2014/main" id="{2A766A2A-1BB9-401A-BB87-4B5F030CE715}"/>
                </a:ext>
              </a:extLst>
            </p:cNvPr>
            <p:cNvCxnSpPr>
              <a:cxnSpLocks noChangeShapeType="1"/>
            </p:cNvCxnSpPr>
            <p:nvPr/>
          </p:nvCxnSpPr>
          <p:spPr bwMode="auto">
            <a:xfrm>
              <a:off x="4092080" y="214852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9" name="AutoShape 27">
              <a:extLst>
                <a:ext uri="{FF2B5EF4-FFF2-40B4-BE49-F238E27FC236}">
                  <a16:creationId xmlns:a16="http://schemas.microsoft.com/office/drawing/2014/main" id="{3691F80D-0B12-49F4-9B2A-EFE6BE1347D2}"/>
                </a:ext>
              </a:extLst>
            </p:cNvPr>
            <p:cNvCxnSpPr>
              <a:cxnSpLocks noChangeShapeType="1"/>
            </p:cNvCxnSpPr>
            <p:nvPr/>
          </p:nvCxnSpPr>
          <p:spPr bwMode="auto">
            <a:xfrm>
              <a:off x="3933330" y="2129479"/>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0" name="Text Box 28">
              <a:extLst>
                <a:ext uri="{FF2B5EF4-FFF2-40B4-BE49-F238E27FC236}">
                  <a16:creationId xmlns:a16="http://schemas.microsoft.com/office/drawing/2014/main" id="{D844E790-D50E-4CDD-8DB9-13C16ED77EF0}"/>
                </a:ext>
              </a:extLst>
            </p:cNvPr>
            <p:cNvSpPr txBox="1">
              <a:spLocks noChangeArrowheads="1"/>
            </p:cNvSpPr>
            <p:nvPr/>
          </p:nvSpPr>
          <p:spPr bwMode="auto">
            <a:xfrm>
              <a:off x="3795218" y="1461141"/>
              <a:ext cx="633412" cy="706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Cypress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Text Box 29">
              <a:extLst>
                <a:ext uri="{FF2B5EF4-FFF2-40B4-BE49-F238E27FC236}">
                  <a16:creationId xmlns:a16="http://schemas.microsoft.com/office/drawing/2014/main" id="{B6D54556-83F3-4A04-BBF1-97B5756887A6}"/>
                </a:ext>
              </a:extLst>
            </p:cNvPr>
            <p:cNvSpPr txBox="1">
              <a:spLocks noChangeArrowheads="1"/>
            </p:cNvSpPr>
            <p:nvPr/>
          </p:nvSpPr>
          <p:spPr bwMode="auto">
            <a:xfrm>
              <a:off x="4022230" y="2613666"/>
              <a:ext cx="300038"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32" name="AutoShape 30">
              <a:extLst>
                <a:ext uri="{FF2B5EF4-FFF2-40B4-BE49-F238E27FC236}">
                  <a16:creationId xmlns:a16="http://schemas.microsoft.com/office/drawing/2014/main" id="{63312D71-5A79-40E9-8326-603BE3CB4452}"/>
                </a:ext>
              </a:extLst>
            </p:cNvPr>
            <p:cNvCxnSpPr>
              <a:cxnSpLocks noChangeShapeType="1"/>
            </p:cNvCxnSpPr>
            <p:nvPr/>
          </p:nvCxnSpPr>
          <p:spPr bwMode="auto">
            <a:xfrm>
              <a:off x="6219330" y="216757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3" name="AutoShape 31">
              <a:extLst>
                <a:ext uri="{FF2B5EF4-FFF2-40B4-BE49-F238E27FC236}">
                  <a16:creationId xmlns:a16="http://schemas.microsoft.com/office/drawing/2014/main" id="{F1296259-7C88-4023-954B-27FFC39B29FB}"/>
                </a:ext>
              </a:extLst>
            </p:cNvPr>
            <p:cNvCxnSpPr>
              <a:cxnSpLocks noChangeShapeType="1"/>
            </p:cNvCxnSpPr>
            <p:nvPr/>
          </p:nvCxnSpPr>
          <p:spPr bwMode="auto">
            <a:xfrm>
              <a:off x="6060580" y="2148529"/>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4" name="Text Box 32">
              <a:extLst>
                <a:ext uri="{FF2B5EF4-FFF2-40B4-BE49-F238E27FC236}">
                  <a16:creationId xmlns:a16="http://schemas.microsoft.com/office/drawing/2014/main" id="{7F320565-B746-4CCF-B891-6B360FC8C2E4}"/>
                </a:ext>
              </a:extLst>
            </p:cNvPr>
            <p:cNvSpPr txBox="1">
              <a:spLocks noChangeArrowheads="1"/>
            </p:cNvSpPr>
            <p:nvPr/>
          </p:nvSpPr>
          <p:spPr bwMode="auto">
            <a:xfrm>
              <a:off x="5922468" y="1518291"/>
              <a:ext cx="633412" cy="668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Lycia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Text Box 33">
              <a:extLst>
                <a:ext uri="{FF2B5EF4-FFF2-40B4-BE49-F238E27FC236}">
                  <a16:creationId xmlns:a16="http://schemas.microsoft.com/office/drawing/2014/main" id="{A31FC241-DEEA-404E-8F8F-99A45E4853FE}"/>
                </a:ext>
              </a:extLst>
            </p:cNvPr>
            <p:cNvSpPr txBox="1">
              <a:spLocks noChangeArrowheads="1"/>
            </p:cNvSpPr>
            <p:nvPr/>
          </p:nvSpPr>
          <p:spPr bwMode="auto">
            <a:xfrm>
              <a:off x="4168280" y="2175516"/>
              <a:ext cx="58737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Cilicia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Pamphylia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Text Box 34">
              <a:extLst>
                <a:ext uri="{FF2B5EF4-FFF2-40B4-BE49-F238E27FC236}">
                  <a16:creationId xmlns:a16="http://schemas.microsoft.com/office/drawing/2014/main" id="{F13DB79B-2091-4064-934F-0CC5D4428203}"/>
                </a:ext>
              </a:extLst>
            </p:cNvPr>
            <p:cNvSpPr txBox="1">
              <a:spLocks noChangeArrowheads="1"/>
            </p:cNvSpPr>
            <p:nvPr/>
          </p:nvSpPr>
          <p:spPr bwMode="auto">
            <a:xfrm>
              <a:off x="3796805" y="1118241"/>
              <a:ext cx="6286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  FP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Text Box 35">
              <a:extLst>
                <a:ext uri="{FF2B5EF4-FFF2-40B4-BE49-F238E27FC236}">
                  <a16:creationId xmlns:a16="http://schemas.microsoft.com/office/drawing/2014/main" id="{635E6D47-B1F5-4C12-B442-2FF333D7AC7D}"/>
                </a:ext>
              </a:extLst>
            </p:cNvPr>
            <p:cNvSpPr txBox="1">
              <a:spLocks noChangeArrowheads="1"/>
            </p:cNvSpPr>
            <p:nvPr/>
          </p:nvSpPr>
          <p:spPr bwMode="auto">
            <a:xfrm>
              <a:off x="5173168" y="1861191"/>
              <a:ext cx="733425" cy="695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Overturn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 nation made up of every tribe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Line 36">
              <a:extLst>
                <a:ext uri="{FF2B5EF4-FFF2-40B4-BE49-F238E27FC236}">
                  <a16:creationId xmlns:a16="http://schemas.microsoft.com/office/drawing/2014/main" id="{47DC250F-6F89-467E-B62B-9181E572596D}"/>
                </a:ext>
              </a:extLst>
            </p:cNvPr>
            <p:cNvSpPr>
              <a:spLocks noChangeShapeType="1"/>
            </p:cNvSpPr>
            <p:nvPr/>
          </p:nvSpPr>
          <p:spPr bwMode="auto">
            <a:xfrm flipV="1">
              <a:off x="4404818" y="2038991"/>
              <a:ext cx="685800" cy="1143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37">
              <a:extLst>
                <a:ext uri="{FF2B5EF4-FFF2-40B4-BE49-F238E27FC236}">
                  <a16:creationId xmlns:a16="http://schemas.microsoft.com/office/drawing/2014/main" id="{A74762E9-408F-4177-BCD3-48E69C9DC942}"/>
                </a:ext>
              </a:extLst>
            </p:cNvPr>
            <p:cNvSpPr>
              <a:spLocks noChangeShapeType="1"/>
            </p:cNvSpPr>
            <p:nvPr/>
          </p:nvSpPr>
          <p:spPr bwMode="auto">
            <a:xfrm flipV="1">
              <a:off x="4649293" y="2299341"/>
              <a:ext cx="428625" cy="5715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40" name="AutoShape 38">
              <a:extLst>
                <a:ext uri="{FF2B5EF4-FFF2-40B4-BE49-F238E27FC236}">
                  <a16:creationId xmlns:a16="http://schemas.microsoft.com/office/drawing/2014/main" id="{73C38585-B41D-4FAD-9EFF-E6459B2AF538}"/>
                </a:ext>
              </a:extLst>
            </p:cNvPr>
            <p:cNvCxnSpPr>
              <a:cxnSpLocks noChangeShapeType="1"/>
            </p:cNvCxnSpPr>
            <p:nvPr/>
          </p:nvCxnSpPr>
          <p:spPr bwMode="auto">
            <a:xfrm>
              <a:off x="4187330" y="2642241"/>
              <a:ext cx="1971675" cy="30480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1" name="AutoShape 39">
              <a:extLst>
                <a:ext uri="{FF2B5EF4-FFF2-40B4-BE49-F238E27FC236}">
                  <a16:creationId xmlns:a16="http://schemas.microsoft.com/office/drawing/2014/main" id="{6003D9D6-BAFC-4590-A076-6E86EDF929FD}"/>
                </a:ext>
              </a:extLst>
            </p:cNvPr>
            <p:cNvCxnSpPr>
              <a:cxnSpLocks noChangeShapeType="1"/>
            </p:cNvCxnSpPr>
            <p:nvPr/>
          </p:nvCxnSpPr>
          <p:spPr bwMode="auto">
            <a:xfrm flipV="1">
              <a:off x="4196855" y="2661291"/>
              <a:ext cx="1990725" cy="409575"/>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2" name="Text Box 40">
              <a:extLst>
                <a:ext uri="{FF2B5EF4-FFF2-40B4-BE49-F238E27FC236}">
                  <a16:creationId xmlns:a16="http://schemas.microsoft.com/office/drawing/2014/main" id="{7D7DA14A-CF5C-419F-B01D-F2526B52B5F4}"/>
                </a:ext>
              </a:extLst>
            </p:cNvPr>
            <p:cNvSpPr txBox="1">
              <a:spLocks noChangeArrowheads="1"/>
            </p:cNvSpPr>
            <p:nvPr/>
          </p:nvSpPr>
          <p:spPr bwMode="auto">
            <a:xfrm>
              <a:off x="5797055" y="2670816"/>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43" name="AutoShape 41">
              <a:extLst>
                <a:ext uri="{FF2B5EF4-FFF2-40B4-BE49-F238E27FC236}">
                  <a16:creationId xmlns:a16="http://schemas.microsoft.com/office/drawing/2014/main" id="{21AD59F2-FF79-489A-B9A9-1F820B273697}"/>
                </a:ext>
              </a:extLst>
            </p:cNvPr>
            <p:cNvCxnSpPr>
              <a:cxnSpLocks noChangeShapeType="1"/>
            </p:cNvCxnSpPr>
            <p:nvPr/>
          </p:nvCxnSpPr>
          <p:spPr bwMode="auto">
            <a:xfrm>
              <a:off x="6216155" y="2604141"/>
              <a:ext cx="9525" cy="428625"/>
            </a:xfrm>
            <a:prstGeom prst="straightConnector1">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4" name="Text Box 42">
              <a:extLst>
                <a:ext uri="{FF2B5EF4-FFF2-40B4-BE49-F238E27FC236}">
                  <a16:creationId xmlns:a16="http://schemas.microsoft.com/office/drawing/2014/main" id="{7706FDA6-1E00-416E-BCEA-C356E80DDD85}"/>
                </a:ext>
              </a:extLst>
            </p:cNvPr>
            <p:cNvSpPr txBox="1">
              <a:spLocks noChangeArrowheads="1"/>
            </p:cNvSpPr>
            <p:nvPr/>
          </p:nvSpPr>
          <p:spPr bwMode="auto">
            <a:xfrm>
              <a:off x="6301880" y="2661291"/>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Text Box 43">
              <a:extLst>
                <a:ext uri="{FF2B5EF4-FFF2-40B4-BE49-F238E27FC236}">
                  <a16:creationId xmlns:a16="http://schemas.microsoft.com/office/drawing/2014/main" id="{E4E8D751-97B5-4893-997A-35C549FFEC3A}"/>
                </a:ext>
              </a:extLst>
            </p:cNvPr>
            <p:cNvSpPr txBox="1">
              <a:spLocks noChangeArrowheads="1"/>
            </p:cNvSpPr>
            <p:nvPr/>
          </p:nvSpPr>
          <p:spPr bwMode="auto">
            <a:xfrm>
              <a:off x="2745880" y="2832741"/>
              <a:ext cx="6334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refreshing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Text Box 44">
              <a:extLst>
                <a:ext uri="{FF2B5EF4-FFF2-40B4-BE49-F238E27FC236}">
                  <a16:creationId xmlns:a16="http://schemas.microsoft.com/office/drawing/2014/main" id="{4C43AF3A-234B-4742-BC98-8295BC5A3AF7}"/>
                </a:ext>
              </a:extLst>
            </p:cNvPr>
            <p:cNvSpPr txBox="1">
              <a:spLocks noChangeArrowheads="1"/>
            </p:cNvSpPr>
            <p:nvPr/>
          </p:nvSpPr>
          <p:spPr bwMode="auto">
            <a:xfrm>
              <a:off x="6555880" y="1269054"/>
              <a:ext cx="698500" cy="706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Bitterness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Extracting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bright white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Text Box 45">
              <a:extLst>
                <a:ext uri="{FF2B5EF4-FFF2-40B4-BE49-F238E27FC236}">
                  <a16:creationId xmlns:a16="http://schemas.microsoft.com/office/drawing/2014/main" id="{26FDD022-6446-4697-BEB5-42ADF4BC0908}"/>
                </a:ext>
              </a:extLst>
            </p:cNvPr>
            <p:cNvSpPr txBox="1">
              <a:spLocks noChangeArrowheads="1"/>
            </p:cNvSpPr>
            <p:nvPr/>
          </p:nvSpPr>
          <p:spPr bwMode="auto">
            <a:xfrm>
              <a:off x="6813055" y="2216791"/>
              <a:ext cx="44132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Argos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48" name="AutoShape 46">
              <a:extLst>
                <a:ext uri="{FF2B5EF4-FFF2-40B4-BE49-F238E27FC236}">
                  <a16:creationId xmlns:a16="http://schemas.microsoft.com/office/drawing/2014/main" id="{767D8E11-1FEA-4AF6-9670-E33EFB424B63}"/>
                </a:ext>
              </a:extLst>
            </p:cNvPr>
            <p:cNvCxnSpPr>
              <a:cxnSpLocks noChangeShapeType="1"/>
            </p:cNvCxnSpPr>
            <p:nvPr/>
          </p:nvCxnSpPr>
          <p:spPr bwMode="auto">
            <a:xfrm>
              <a:off x="3215780" y="2766066"/>
              <a:ext cx="619125" cy="781050"/>
            </a:xfrm>
            <a:prstGeom prst="straightConnector1">
              <a:avLst/>
            </a:prstGeom>
            <a:noFill/>
            <a:ln w="25400" algn="ctr">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9" name="Text Box 47">
              <a:extLst>
                <a:ext uri="{FF2B5EF4-FFF2-40B4-BE49-F238E27FC236}">
                  <a16:creationId xmlns:a16="http://schemas.microsoft.com/office/drawing/2014/main" id="{0B4D2CF1-A531-4AB1-8092-B03A1CEF9D01}"/>
                </a:ext>
              </a:extLst>
            </p:cNvPr>
            <p:cNvSpPr txBox="1">
              <a:spLocks noChangeArrowheads="1"/>
            </p:cNvSpPr>
            <p:nvPr/>
          </p:nvSpPr>
          <p:spPr bwMode="auto">
            <a:xfrm>
              <a:off x="372568" y="3461391"/>
              <a:ext cx="6848475" cy="238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50" name="AutoShape 48">
              <a:extLst>
                <a:ext uri="{FF2B5EF4-FFF2-40B4-BE49-F238E27FC236}">
                  <a16:creationId xmlns:a16="http://schemas.microsoft.com/office/drawing/2014/main" id="{6DFA800C-1C7E-447F-A958-78A02369A531}"/>
                </a:ext>
              </a:extLst>
            </p:cNvPr>
            <p:cNvCxnSpPr>
              <a:cxnSpLocks noChangeShapeType="1"/>
            </p:cNvCxnSpPr>
            <p:nvPr/>
          </p:nvCxnSpPr>
          <p:spPr bwMode="auto">
            <a:xfrm>
              <a:off x="1790205" y="430752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51" name="Text Box 49">
              <a:extLst>
                <a:ext uri="{FF2B5EF4-FFF2-40B4-BE49-F238E27FC236}">
                  <a16:creationId xmlns:a16="http://schemas.microsoft.com/office/drawing/2014/main" id="{659B090D-F9F7-4AE0-99FD-B8D45BE7F453}"/>
                </a:ext>
              </a:extLst>
            </p:cNvPr>
            <p:cNvSpPr txBox="1">
              <a:spLocks noChangeArrowheads="1"/>
            </p:cNvSpPr>
            <p:nvPr/>
          </p:nvSpPr>
          <p:spPr bwMode="auto">
            <a:xfrm>
              <a:off x="377330" y="3491554"/>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52" name="AutoShape 50">
              <a:extLst>
                <a:ext uri="{FF2B5EF4-FFF2-40B4-BE49-F238E27FC236}">
                  <a16:creationId xmlns:a16="http://schemas.microsoft.com/office/drawing/2014/main" id="{1DB25D4F-1F35-47C4-8F15-69E937C16075}"/>
                </a:ext>
              </a:extLst>
            </p:cNvPr>
            <p:cNvCxnSpPr>
              <a:cxnSpLocks noChangeShapeType="1"/>
            </p:cNvCxnSpPr>
            <p:nvPr/>
          </p:nvCxnSpPr>
          <p:spPr bwMode="auto">
            <a:xfrm>
              <a:off x="1629868" y="429006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53" name="Text Box 51">
              <a:extLst>
                <a:ext uri="{FF2B5EF4-FFF2-40B4-BE49-F238E27FC236}">
                  <a16:creationId xmlns:a16="http://schemas.microsoft.com/office/drawing/2014/main" id="{70903E8B-D542-4818-BD29-F8D7AE2F674A}"/>
                </a:ext>
              </a:extLst>
            </p:cNvPr>
            <p:cNvSpPr txBox="1">
              <a:spLocks noChangeArrowheads="1"/>
            </p:cNvSpPr>
            <p:nvPr/>
          </p:nvSpPr>
          <p:spPr bwMode="auto">
            <a:xfrm>
              <a:off x="1493343" y="3812229"/>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Text Box 52">
              <a:extLst>
                <a:ext uri="{FF2B5EF4-FFF2-40B4-BE49-F238E27FC236}">
                  <a16:creationId xmlns:a16="http://schemas.microsoft.com/office/drawing/2014/main" id="{3D890245-3708-4DAC-85BE-E6C983B0BCD6}"/>
                </a:ext>
              </a:extLst>
            </p:cNvPr>
            <p:cNvSpPr txBox="1">
              <a:spLocks noChangeArrowheads="1"/>
            </p:cNvSpPr>
            <p:nvPr/>
          </p:nvSpPr>
          <p:spPr bwMode="auto">
            <a:xfrm>
              <a:off x="1407618" y="4783779"/>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55" name="AutoShape 53">
              <a:extLst>
                <a:ext uri="{FF2B5EF4-FFF2-40B4-BE49-F238E27FC236}">
                  <a16:creationId xmlns:a16="http://schemas.microsoft.com/office/drawing/2014/main" id="{D2BFCAAE-EAC1-4DE8-B59A-C76F4F6EDFD3}"/>
                </a:ext>
              </a:extLst>
            </p:cNvPr>
            <p:cNvCxnSpPr>
              <a:cxnSpLocks noChangeShapeType="1"/>
            </p:cNvCxnSpPr>
            <p:nvPr/>
          </p:nvCxnSpPr>
          <p:spPr bwMode="auto">
            <a:xfrm>
              <a:off x="4130180" y="431229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56" name="AutoShape 54">
              <a:extLst>
                <a:ext uri="{FF2B5EF4-FFF2-40B4-BE49-F238E27FC236}">
                  <a16:creationId xmlns:a16="http://schemas.microsoft.com/office/drawing/2014/main" id="{72E6CEFF-B97A-4AF6-B70D-8F03D9639CA2}"/>
                </a:ext>
              </a:extLst>
            </p:cNvPr>
            <p:cNvCxnSpPr>
              <a:cxnSpLocks noChangeShapeType="1"/>
            </p:cNvCxnSpPr>
            <p:nvPr/>
          </p:nvCxnSpPr>
          <p:spPr bwMode="auto">
            <a:xfrm>
              <a:off x="3969843" y="4294829"/>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57" name="Text Box 55">
              <a:extLst>
                <a:ext uri="{FF2B5EF4-FFF2-40B4-BE49-F238E27FC236}">
                  <a16:creationId xmlns:a16="http://schemas.microsoft.com/office/drawing/2014/main" id="{E069EA56-B996-4452-8A05-F50C45203F25}"/>
                </a:ext>
              </a:extLst>
            </p:cNvPr>
            <p:cNvSpPr txBox="1">
              <a:spLocks noChangeArrowheads="1"/>
            </p:cNvSpPr>
            <p:nvPr/>
          </p:nvSpPr>
          <p:spPr bwMode="auto">
            <a:xfrm>
              <a:off x="3701555" y="3529654"/>
              <a:ext cx="815975"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East wind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Euroclydon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Text Box 56">
              <a:extLst>
                <a:ext uri="{FF2B5EF4-FFF2-40B4-BE49-F238E27FC236}">
                  <a16:creationId xmlns:a16="http://schemas.microsoft.com/office/drawing/2014/main" id="{547351AD-5A89-4D5C-A2EB-AA7D403E6B2B}"/>
                </a:ext>
              </a:extLst>
            </p:cNvPr>
            <p:cNvSpPr txBox="1">
              <a:spLocks noChangeArrowheads="1"/>
            </p:cNvSpPr>
            <p:nvPr/>
          </p:nvSpPr>
          <p:spPr bwMode="auto">
            <a:xfrm>
              <a:off x="3109418" y="4783779"/>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59" name="AutoShape 57">
              <a:extLst>
                <a:ext uri="{FF2B5EF4-FFF2-40B4-BE49-F238E27FC236}">
                  <a16:creationId xmlns:a16="http://schemas.microsoft.com/office/drawing/2014/main" id="{B1F61E53-CD7A-45C4-BAA9-820476C0879A}"/>
                </a:ext>
              </a:extLst>
            </p:cNvPr>
            <p:cNvCxnSpPr>
              <a:cxnSpLocks noChangeShapeType="1"/>
            </p:cNvCxnSpPr>
            <p:nvPr/>
          </p:nvCxnSpPr>
          <p:spPr bwMode="auto">
            <a:xfrm>
              <a:off x="3369768" y="433451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0" name="AutoShape 58">
              <a:extLst>
                <a:ext uri="{FF2B5EF4-FFF2-40B4-BE49-F238E27FC236}">
                  <a16:creationId xmlns:a16="http://schemas.microsoft.com/office/drawing/2014/main" id="{1FC1544F-E405-4C94-8E30-D36891C4C2AC}"/>
                </a:ext>
              </a:extLst>
            </p:cNvPr>
            <p:cNvCxnSpPr>
              <a:cxnSpLocks noChangeShapeType="1"/>
            </p:cNvCxnSpPr>
            <p:nvPr/>
          </p:nvCxnSpPr>
          <p:spPr bwMode="auto">
            <a:xfrm>
              <a:off x="3209430" y="431546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61" name="Text Box 59">
              <a:extLst>
                <a:ext uri="{FF2B5EF4-FFF2-40B4-BE49-F238E27FC236}">
                  <a16:creationId xmlns:a16="http://schemas.microsoft.com/office/drawing/2014/main" id="{A71477CC-D4F2-4A31-AF8B-F39126833831}"/>
                </a:ext>
              </a:extLst>
            </p:cNvPr>
            <p:cNvSpPr txBox="1">
              <a:spLocks noChangeArrowheads="1"/>
            </p:cNvSpPr>
            <p:nvPr/>
          </p:nvSpPr>
          <p:spPr bwMode="auto">
            <a:xfrm>
              <a:off x="3179268" y="3705866"/>
              <a:ext cx="441325"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Lasea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2" name="AutoShape 60">
              <a:extLst>
                <a:ext uri="{FF2B5EF4-FFF2-40B4-BE49-F238E27FC236}">
                  <a16:creationId xmlns:a16="http://schemas.microsoft.com/office/drawing/2014/main" id="{876030CB-1528-413F-B054-2FE23AC5E314}"/>
                </a:ext>
              </a:extLst>
            </p:cNvPr>
            <p:cNvCxnSpPr>
              <a:cxnSpLocks noChangeShapeType="1"/>
            </p:cNvCxnSpPr>
            <p:nvPr/>
          </p:nvCxnSpPr>
          <p:spPr bwMode="auto">
            <a:xfrm>
              <a:off x="2406155" y="4536129"/>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3" name="AutoShape 61">
              <a:extLst>
                <a:ext uri="{FF2B5EF4-FFF2-40B4-BE49-F238E27FC236}">
                  <a16:creationId xmlns:a16="http://schemas.microsoft.com/office/drawing/2014/main" id="{9D88A1C1-4040-48FF-854B-88999BFEAEC9}"/>
                </a:ext>
              </a:extLst>
            </p:cNvPr>
            <p:cNvCxnSpPr>
              <a:cxnSpLocks noChangeShapeType="1"/>
            </p:cNvCxnSpPr>
            <p:nvPr/>
          </p:nvCxnSpPr>
          <p:spPr bwMode="auto">
            <a:xfrm>
              <a:off x="2247405" y="451866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64" name="Text Box 62">
              <a:extLst>
                <a:ext uri="{FF2B5EF4-FFF2-40B4-BE49-F238E27FC236}">
                  <a16:creationId xmlns:a16="http://schemas.microsoft.com/office/drawing/2014/main" id="{984EA2BC-DFF7-4BF7-8807-16118A2C5E2E}"/>
                </a:ext>
              </a:extLst>
            </p:cNvPr>
            <p:cNvSpPr txBox="1">
              <a:spLocks noChangeArrowheads="1"/>
            </p:cNvSpPr>
            <p:nvPr/>
          </p:nvSpPr>
          <p:spPr bwMode="auto">
            <a:xfrm>
              <a:off x="2207718" y="4048766"/>
              <a:ext cx="490537"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 name="Freeform 63">
              <a:extLst>
                <a:ext uri="{FF2B5EF4-FFF2-40B4-BE49-F238E27FC236}">
                  <a16:creationId xmlns:a16="http://schemas.microsoft.com/office/drawing/2014/main" id="{8EEC2A88-EF00-4B1B-9882-B459A12BA05A}"/>
                </a:ext>
              </a:extLst>
            </p:cNvPr>
            <p:cNvSpPr>
              <a:spLocks/>
            </p:cNvSpPr>
            <p:nvPr/>
          </p:nvSpPr>
          <p:spPr bwMode="auto">
            <a:xfrm>
              <a:off x="907555" y="5293366"/>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66" name="AutoShape 64">
              <a:extLst>
                <a:ext uri="{FF2B5EF4-FFF2-40B4-BE49-F238E27FC236}">
                  <a16:creationId xmlns:a16="http://schemas.microsoft.com/office/drawing/2014/main" id="{A8FF809A-3B2B-4F7D-A572-C317BFCF28FC}"/>
                </a:ext>
              </a:extLst>
            </p:cNvPr>
            <p:cNvCxnSpPr>
              <a:cxnSpLocks noChangeShapeType="1"/>
            </p:cNvCxnSpPr>
            <p:nvPr/>
          </p:nvCxnSpPr>
          <p:spPr bwMode="auto">
            <a:xfrm>
              <a:off x="2453780" y="5645791"/>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7" name="AutoShape 65">
              <a:extLst>
                <a:ext uri="{FF2B5EF4-FFF2-40B4-BE49-F238E27FC236}">
                  <a16:creationId xmlns:a16="http://schemas.microsoft.com/office/drawing/2014/main" id="{CF74B6F5-3E17-4BD9-8096-6A5FE99FA153}"/>
                </a:ext>
              </a:extLst>
            </p:cNvPr>
            <p:cNvCxnSpPr>
              <a:cxnSpLocks noChangeShapeType="1"/>
            </p:cNvCxnSpPr>
            <p:nvPr/>
          </p:nvCxnSpPr>
          <p:spPr bwMode="auto">
            <a:xfrm>
              <a:off x="847230" y="456629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68" name="Text Box 66">
              <a:extLst>
                <a:ext uri="{FF2B5EF4-FFF2-40B4-BE49-F238E27FC236}">
                  <a16:creationId xmlns:a16="http://schemas.microsoft.com/office/drawing/2014/main" id="{36BA8DB9-9B8F-4134-99C6-D4C00EC75703}"/>
                </a:ext>
              </a:extLst>
            </p:cNvPr>
            <p:cNvSpPr txBox="1">
              <a:spLocks noChangeArrowheads="1"/>
            </p:cNvSpPr>
            <p:nvPr/>
          </p:nvSpPr>
          <p:spPr bwMode="auto">
            <a:xfrm>
              <a:off x="609105" y="4298004"/>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Text Box 67">
              <a:extLst>
                <a:ext uri="{FF2B5EF4-FFF2-40B4-BE49-F238E27FC236}">
                  <a16:creationId xmlns:a16="http://schemas.microsoft.com/office/drawing/2014/main" id="{CEAE4223-1801-4B60-BA5B-FE25B761B4FE}"/>
                </a:ext>
              </a:extLst>
            </p:cNvPr>
            <p:cNvSpPr txBox="1">
              <a:spLocks noChangeArrowheads="1"/>
            </p:cNvSpPr>
            <p:nvPr/>
          </p:nvSpPr>
          <p:spPr bwMode="auto">
            <a:xfrm>
              <a:off x="609105" y="4774254"/>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Adventism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70" name="AutoShape 68">
              <a:extLst>
                <a:ext uri="{FF2B5EF4-FFF2-40B4-BE49-F238E27FC236}">
                  <a16:creationId xmlns:a16="http://schemas.microsoft.com/office/drawing/2014/main" id="{2C42AC9C-353D-447B-9679-556EC70FE70E}"/>
                </a:ext>
              </a:extLst>
            </p:cNvPr>
            <p:cNvCxnSpPr>
              <a:cxnSpLocks noChangeShapeType="1"/>
            </p:cNvCxnSpPr>
            <p:nvPr/>
          </p:nvCxnSpPr>
          <p:spPr bwMode="auto">
            <a:xfrm>
              <a:off x="1020268" y="4575816"/>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1" name="AutoShape 69">
              <a:extLst>
                <a:ext uri="{FF2B5EF4-FFF2-40B4-BE49-F238E27FC236}">
                  <a16:creationId xmlns:a16="http://schemas.microsoft.com/office/drawing/2014/main" id="{A2832272-97BC-43A9-9674-06D1D43EF191}"/>
                </a:ext>
              </a:extLst>
            </p:cNvPr>
            <p:cNvCxnSpPr>
              <a:cxnSpLocks noChangeShapeType="1"/>
            </p:cNvCxnSpPr>
            <p:nvPr/>
          </p:nvCxnSpPr>
          <p:spPr bwMode="auto">
            <a:xfrm>
              <a:off x="2109293" y="4612329"/>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2" name="AutoShape 70">
              <a:extLst>
                <a:ext uri="{FF2B5EF4-FFF2-40B4-BE49-F238E27FC236}">
                  <a16:creationId xmlns:a16="http://schemas.microsoft.com/office/drawing/2014/main" id="{3A6E1F28-93B5-4735-8583-954BD1529503}"/>
                </a:ext>
              </a:extLst>
            </p:cNvPr>
            <p:cNvCxnSpPr>
              <a:cxnSpLocks noChangeShapeType="1"/>
            </p:cNvCxnSpPr>
            <p:nvPr/>
          </p:nvCxnSpPr>
          <p:spPr bwMode="auto">
            <a:xfrm>
              <a:off x="2002930" y="4593279"/>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73" name="Text Box 71">
              <a:extLst>
                <a:ext uri="{FF2B5EF4-FFF2-40B4-BE49-F238E27FC236}">
                  <a16:creationId xmlns:a16="http://schemas.microsoft.com/office/drawing/2014/main" id="{7B966012-E78E-467D-9237-EE0803B4A70B}"/>
                </a:ext>
              </a:extLst>
            </p:cNvPr>
            <p:cNvSpPr txBox="1">
              <a:spLocks noChangeArrowheads="1"/>
            </p:cNvSpPr>
            <p:nvPr/>
          </p:nvSpPr>
          <p:spPr bwMode="auto">
            <a:xfrm>
              <a:off x="1994993" y="4363091"/>
              <a:ext cx="212725" cy="249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t>
              </a:r>
              <a:r>
                <a:rPr kumimoji="0" lang="en-US" altLang="en-US" sz="900" b="0" i="0" u="none" strike="noStrike" cap="none" normalizeH="0" baseline="0">
                  <a:ln>
                    <a:noFill/>
                  </a:ln>
                  <a:solidFill>
                    <a:srgbClr val="000000"/>
                  </a:solidFill>
                  <a:effectLst/>
                  <a:latin typeface="Arial Narrow" panose="020B0606020202030204" pitchFamily="34" charset="0"/>
                </a:rPr>
                <a:t>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74" name="AutoShape 72">
              <a:extLst>
                <a:ext uri="{FF2B5EF4-FFF2-40B4-BE49-F238E27FC236}">
                  <a16:creationId xmlns:a16="http://schemas.microsoft.com/office/drawing/2014/main" id="{7814B0CA-6E55-4766-9A32-E7F888729992}"/>
                </a:ext>
              </a:extLst>
            </p:cNvPr>
            <p:cNvCxnSpPr>
              <a:cxnSpLocks noChangeShapeType="1"/>
            </p:cNvCxnSpPr>
            <p:nvPr/>
          </p:nvCxnSpPr>
          <p:spPr bwMode="auto">
            <a:xfrm>
              <a:off x="2817318" y="4583754"/>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5" name="AutoShape 73">
              <a:extLst>
                <a:ext uri="{FF2B5EF4-FFF2-40B4-BE49-F238E27FC236}">
                  <a16:creationId xmlns:a16="http://schemas.microsoft.com/office/drawing/2014/main" id="{0B769F4A-268D-4DEA-8D76-ADAE8DFC5674}"/>
                </a:ext>
              </a:extLst>
            </p:cNvPr>
            <p:cNvCxnSpPr>
              <a:cxnSpLocks noChangeShapeType="1"/>
            </p:cNvCxnSpPr>
            <p:nvPr/>
          </p:nvCxnSpPr>
          <p:spPr bwMode="auto">
            <a:xfrm>
              <a:off x="2709368" y="4566291"/>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76" name="Text Box 74">
              <a:extLst>
                <a:ext uri="{FF2B5EF4-FFF2-40B4-BE49-F238E27FC236}">
                  <a16:creationId xmlns:a16="http://schemas.microsoft.com/office/drawing/2014/main" id="{E133A332-758F-4663-B49E-711EE41A538D}"/>
                </a:ext>
              </a:extLst>
            </p:cNvPr>
            <p:cNvSpPr txBox="1">
              <a:spLocks noChangeArrowheads="1"/>
            </p:cNvSpPr>
            <p:nvPr/>
          </p:nvSpPr>
          <p:spPr bwMode="auto">
            <a:xfrm>
              <a:off x="2693493" y="4363091"/>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77" name="AutoShape 75">
              <a:extLst>
                <a:ext uri="{FF2B5EF4-FFF2-40B4-BE49-F238E27FC236}">
                  <a16:creationId xmlns:a16="http://schemas.microsoft.com/office/drawing/2014/main" id="{D5A1E361-21AB-47E5-B72B-C76C3FF6BD34}"/>
                </a:ext>
              </a:extLst>
            </p:cNvPr>
            <p:cNvCxnSpPr>
              <a:cxnSpLocks noChangeShapeType="1"/>
              <a:stCxn id="149" idx="0"/>
            </p:cNvCxnSpPr>
            <p:nvPr/>
          </p:nvCxnSpPr>
          <p:spPr bwMode="auto">
            <a:xfrm rot="5400000" flipV="1">
              <a:off x="3796805" y="3461391"/>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8" name="AutoShape 76">
              <a:extLst>
                <a:ext uri="{FF2B5EF4-FFF2-40B4-BE49-F238E27FC236}">
                  <a16:creationId xmlns:a16="http://schemas.microsoft.com/office/drawing/2014/main" id="{A2767F0D-BAF3-47F4-907E-2B362CB73E6C}"/>
                </a:ext>
              </a:extLst>
            </p:cNvPr>
            <p:cNvCxnSpPr>
              <a:cxnSpLocks noChangeShapeType="1"/>
            </p:cNvCxnSpPr>
            <p:nvPr/>
          </p:nvCxnSpPr>
          <p:spPr bwMode="auto">
            <a:xfrm flipV="1">
              <a:off x="2420443" y="3518541"/>
              <a:ext cx="1000125" cy="95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9" name="AutoShape 77">
              <a:extLst>
                <a:ext uri="{FF2B5EF4-FFF2-40B4-BE49-F238E27FC236}">
                  <a16:creationId xmlns:a16="http://schemas.microsoft.com/office/drawing/2014/main" id="{F563EE16-2B27-468A-A855-B5243EC1CA63}"/>
                </a:ext>
              </a:extLst>
            </p:cNvPr>
            <p:cNvCxnSpPr>
              <a:cxnSpLocks noChangeShapeType="1"/>
            </p:cNvCxnSpPr>
            <p:nvPr/>
          </p:nvCxnSpPr>
          <p:spPr bwMode="auto">
            <a:xfrm>
              <a:off x="3401518" y="3499491"/>
              <a:ext cx="9525" cy="180975"/>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0" name="AutoShape 78">
              <a:extLst>
                <a:ext uri="{FF2B5EF4-FFF2-40B4-BE49-F238E27FC236}">
                  <a16:creationId xmlns:a16="http://schemas.microsoft.com/office/drawing/2014/main" id="{B546B35F-A20F-488F-930C-6BD7DACD7699}"/>
                </a:ext>
              </a:extLst>
            </p:cNvPr>
            <p:cNvCxnSpPr>
              <a:cxnSpLocks noChangeShapeType="1"/>
            </p:cNvCxnSpPr>
            <p:nvPr/>
          </p:nvCxnSpPr>
          <p:spPr bwMode="auto">
            <a:xfrm>
              <a:off x="2439493" y="3528066"/>
              <a:ext cx="0" cy="49530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1" name="Text Box 79">
              <a:extLst>
                <a:ext uri="{FF2B5EF4-FFF2-40B4-BE49-F238E27FC236}">
                  <a16:creationId xmlns:a16="http://schemas.microsoft.com/office/drawing/2014/main" id="{E10080A2-6B21-47B2-9C55-FA767C919B6A}"/>
                </a:ext>
              </a:extLst>
            </p:cNvPr>
            <p:cNvSpPr txBox="1">
              <a:spLocks noChangeArrowheads="1"/>
            </p:cNvSpPr>
            <p:nvPr/>
          </p:nvSpPr>
          <p:spPr bwMode="auto">
            <a:xfrm>
              <a:off x="2617293" y="3524891"/>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82" name="AutoShape 80">
              <a:extLst>
                <a:ext uri="{FF2B5EF4-FFF2-40B4-BE49-F238E27FC236}">
                  <a16:creationId xmlns:a16="http://schemas.microsoft.com/office/drawing/2014/main" id="{4C5DC8E2-D702-41D0-8DA4-E56276638712}"/>
                </a:ext>
              </a:extLst>
            </p:cNvPr>
            <p:cNvCxnSpPr>
              <a:cxnSpLocks noChangeShapeType="1"/>
            </p:cNvCxnSpPr>
            <p:nvPr/>
          </p:nvCxnSpPr>
          <p:spPr bwMode="auto">
            <a:xfrm>
              <a:off x="3544393" y="4585341"/>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3" name="AutoShape 81">
              <a:extLst>
                <a:ext uri="{FF2B5EF4-FFF2-40B4-BE49-F238E27FC236}">
                  <a16:creationId xmlns:a16="http://schemas.microsoft.com/office/drawing/2014/main" id="{4811F030-4ABD-4E28-8C9D-7BD57A836508}"/>
                </a:ext>
              </a:extLst>
            </p:cNvPr>
            <p:cNvCxnSpPr>
              <a:cxnSpLocks noChangeShapeType="1"/>
            </p:cNvCxnSpPr>
            <p:nvPr/>
          </p:nvCxnSpPr>
          <p:spPr bwMode="auto">
            <a:xfrm>
              <a:off x="3436443" y="4566291"/>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4" name="Text Box 82">
              <a:extLst>
                <a:ext uri="{FF2B5EF4-FFF2-40B4-BE49-F238E27FC236}">
                  <a16:creationId xmlns:a16="http://schemas.microsoft.com/office/drawing/2014/main" id="{C72E1E20-76FE-4A8A-A5BE-EDB56ED0FC4E}"/>
                </a:ext>
              </a:extLst>
            </p:cNvPr>
            <p:cNvSpPr txBox="1">
              <a:spLocks noChangeArrowheads="1"/>
            </p:cNvSpPr>
            <p:nvPr/>
          </p:nvSpPr>
          <p:spPr bwMode="auto">
            <a:xfrm>
              <a:off x="3420568" y="4364679"/>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5" name="Text Box 83">
              <a:extLst>
                <a:ext uri="{FF2B5EF4-FFF2-40B4-BE49-F238E27FC236}">
                  <a16:creationId xmlns:a16="http://schemas.microsoft.com/office/drawing/2014/main" id="{827A1D19-A43A-4F77-ADF2-E239A8B78E97}"/>
                </a:ext>
              </a:extLst>
            </p:cNvPr>
            <p:cNvSpPr txBox="1">
              <a:spLocks noChangeArrowheads="1"/>
            </p:cNvSpPr>
            <p:nvPr/>
          </p:nvSpPr>
          <p:spPr bwMode="auto">
            <a:xfrm>
              <a:off x="3669805" y="4267841"/>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86" name="Group 84">
              <a:extLst>
                <a:ext uri="{FF2B5EF4-FFF2-40B4-BE49-F238E27FC236}">
                  <a16:creationId xmlns:a16="http://schemas.microsoft.com/office/drawing/2014/main" id="{BE0C19CC-D3DF-4382-B21E-2049375637D9}"/>
                </a:ext>
              </a:extLst>
            </p:cNvPr>
            <p:cNvGrpSpPr>
              <a:grpSpLocks/>
            </p:cNvGrpSpPr>
            <p:nvPr/>
          </p:nvGrpSpPr>
          <p:grpSpPr bwMode="auto">
            <a:xfrm rot="16200000">
              <a:off x="4168280" y="4331341"/>
              <a:ext cx="342900" cy="342900"/>
              <a:chOff x="109753400" y="108556425"/>
              <a:chExt cx="285750" cy="514350"/>
            </a:xfrm>
          </p:grpSpPr>
          <p:sp>
            <p:nvSpPr>
              <p:cNvPr id="218" name="AutoShape 85">
                <a:extLst>
                  <a:ext uri="{FF2B5EF4-FFF2-40B4-BE49-F238E27FC236}">
                    <a16:creationId xmlns:a16="http://schemas.microsoft.com/office/drawing/2014/main" id="{69D84599-3E3E-446B-80B8-2669066346C4}"/>
                  </a:ext>
                </a:extLst>
              </p:cNvPr>
              <p:cNvSpPr>
                <a:spLocks/>
              </p:cNvSpPr>
              <p:nvPr/>
            </p:nvSpPr>
            <p:spPr bwMode="auto">
              <a:xfrm>
                <a:off x="109982000"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AutoShape 86">
                <a:extLst>
                  <a:ext uri="{FF2B5EF4-FFF2-40B4-BE49-F238E27FC236}">
                    <a16:creationId xmlns:a16="http://schemas.microsoft.com/office/drawing/2014/main" id="{97DD8C2B-8C1D-4396-BFDF-EE6AC5173905}"/>
                  </a:ext>
                </a:extLst>
              </p:cNvPr>
              <p:cNvSpPr>
                <a:spLocks/>
              </p:cNvSpPr>
              <p:nvPr/>
            </p:nvSpPr>
            <p:spPr bwMode="auto">
              <a:xfrm>
                <a:off x="109953425"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AutoShape 87">
                <a:extLst>
                  <a:ext uri="{FF2B5EF4-FFF2-40B4-BE49-F238E27FC236}">
                    <a16:creationId xmlns:a16="http://schemas.microsoft.com/office/drawing/2014/main" id="{DA28AD5F-D9DC-4974-8FFF-5C17139FAFAD}"/>
                  </a:ext>
                </a:extLst>
              </p:cNvPr>
              <p:cNvSpPr>
                <a:spLocks/>
              </p:cNvSpPr>
              <p:nvPr/>
            </p:nvSpPr>
            <p:spPr bwMode="auto">
              <a:xfrm>
                <a:off x="109839125"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AutoShape 88">
                <a:extLst>
                  <a:ext uri="{FF2B5EF4-FFF2-40B4-BE49-F238E27FC236}">
                    <a16:creationId xmlns:a16="http://schemas.microsoft.com/office/drawing/2014/main" id="{A147909F-6F27-4FC9-86F2-5E5308B913F9}"/>
                  </a:ext>
                </a:extLst>
              </p:cNvPr>
              <p:cNvSpPr>
                <a:spLocks/>
              </p:cNvSpPr>
              <p:nvPr/>
            </p:nvSpPr>
            <p:spPr bwMode="auto">
              <a:xfrm>
                <a:off x="109867700"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AutoShape 89">
                <a:extLst>
                  <a:ext uri="{FF2B5EF4-FFF2-40B4-BE49-F238E27FC236}">
                    <a16:creationId xmlns:a16="http://schemas.microsoft.com/office/drawing/2014/main" id="{167FE390-1987-4A0E-984C-C037A99CBFD1}"/>
                  </a:ext>
                </a:extLst>
              </p:cNvPr>
              <p:cNvSpPr>
                <a:spLocks/>
              </p:cNvSpPr>
              <p:nvPr/>
            </p:nvSpPr>
            <p:spPr bwMode="auto">
              <a:xfrm>
                <a:off x="109896275"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AutoShape 90">
                <a:extLst>
                  <a:ext uri="{FF2B5EF4-FFF2-40B4-BE49-F238E27FC236}">
                    <a16:creationId xmlns:a16="http://schemas.microsoft.com/office/drawing/2014/main" id="{03473758-CD34-4BB5-A536-249056F4718F}"/>
                  </a:ext>
                </a:extLst>
              </p:cNvPr>
              <p:cNvSpPr>
                <a:spLocks/>
              </p:cNvSpPr>
              <p:nvPr/>
            </p:nvSpPr>
            <p:spPr bwMode="auto">
              <a:xfrm>
                <a:off x="109924850"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AutoShape 91">
                <a:extLst>
                  <a:ext uri="{FF2B5EF4-FFF2-40B4-BE49-F238E27FC236}">
                    <a16:creationId xmlns:a16="http://schemas.microsoft.com/office/drawing/2014/main" id="{06C2653C-55BF-4DCA-B452-7EB84D5BBB83}"/>
                  </a:ext>
                </a:extLst>
              </p:cNvPr>
              <p:cNvSpPr>
                <a:spLocks/>
              </p:cNvSpPr>
              <p:nvPr/>
            </p:nvSpPr>
            <p:spPr bwMode="auto">
              <a:xfrm>
                <a:off x="109781975"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AutoShape 92">
                <a:extLst>
                  <a:ext uri="{FF2B5EF4-FFF2-40B4-BE49-F238E27FC236}">
                    <a16:creationId xmlns:a16="http://schemas.microsoft.com/office/drawing/2014/main" id="{07C8D5AF-211D-4D88-B974-E73B3136228B}"/>
                  </a:ext>
                </a:extLst>
              </p:cNvPr>
              <p:cNvSpPr>
                <a:spLocks/>
              </p:cNvSpPr>
              <p:nvPr/>
            </p:nvSpPr>
            <p:spPr bwMode="auto">
              <a:xfrm>
                <a:off x="109810550"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AutoShape 93">
                <a:extLst>
                  <a:ext uri="{FF2B5EF4-FFF2-40B4-BE49-F238E27FC236}">
                    <a16:creationId xmlns:a16="http://schemas.microsoft.com/office/drawing/2014/main" id="{8A49F71F-05E2-41A7-B01E-C01474285605}"/>
                  </a:ext>
                </a:extLst>
              </p:cNvPr>
              <p:cNvSpPr>
                <a:spLocks/>
              </p:cNvSpPr>
              <p:nvPr/>
            </p:nvSpPr>
            <p:spPr bwMode="auto">
              <a:xfrm>
                <a:off x="109753400"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87" name="Line 94">
              <a:extLst>
                <a:ext uri="{FF2B5EF4-FFF2-40B4-BE49-F238E27FC236}">
                  <a16:creationId xmlns:a16="http://schemas.microsoft.com/office/drawing/2014/main" id="{0171DAFF-B186-4368-8F21-089EB3895CC2}"/>
                </a:ext>
              </a:extLst>
            </p:cNvPr>
            <p:cNvSpPr>
              <a:spLocks noChangeShapeType="1"/>
            </p:cNvSpPr>
            <p:nvPr/>
          </p:nvSpPr>
          <p:spPr bwMode="auto">
            <a:xfrm>
              <a:off x="396380" y="4731391"/>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95">
              <a:extLst>
                <a:ext uri="{FF2B5EF4-FFF2-40B4-BE49-F238E27FC236}">
                  <a16:creationId xmlns:a16="http://schemas.microsoft.com/office/drawing/2014/main" id="{82306FC3-2FB9-4B0B-A8BC-85430092C616}"/>
                </a:ext>
              </a:extLst>
            </p:cNvPr>
            <p:cNvSpPr>
              <a:spLocks noChangeShapeType="1"/>
            </p:cNvSpPr>
            <p:nvPr/>
          </p:nvSpPr>
          <p:spPr bwMode="auto">
            <a:xfrm>
              <a:off x="5768480" y="433134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96">
              <a:extLst>
                <a:ext uri="{FF2B5EF4-FFF2-40B4-BE49-F238E27FC236}">
                  <a16:creationId xmlns:a16="http://schemas.microsoft.com/office/drawing/2014/main" id="{2A14E705-2999-4A67-9F29-CAB020163557}"/>
                </a:ext>
              </a:extLst>
            </p:cNvPr>
            <p:cNvSpPr>
              <a:spLocks noChangeShapeType="1"/>
            </p:cNvSpPr>
            <p:nvPr/>
          </p:nvSpPr>
          <p:spPr bwMode="auto">
            <a:xfrm>
              <a:off x="5597030" y="433134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97">
              <a:extLst>
                <a:ext uri="{FF2B5EF4-FFF2-40B4-BE49-F238E27FC236}">
                  <a16:creationId xmlns:a16="http://schemas.microsoft.com/office/drawing/2014/main" id="{F15C5B98-EF95-4EBE-A8AE-BCED4C6D9338}"/>
                </a:ext>
              </a:extLst>
            </p:cNvPr>
            <p:cNvSpPr>
              <a:spLocks noChangeShapeType="1"/>
            </p:cNvSpPr>
            <p:nvPr/>
          </p:nvSpPr>
          <p:spPr bwMode="auto">
            <a:xfrm>
              <a:off x="4854080" y="444564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Line 98">
              <a:extLst>
                <a:ext uri="{FF2B5EF4-FFF2-40B4-BE49-F238E27FC236}">
                  <a16:creationId xmlns:a16="http://schemas.microsoft.com/office/drawing/2014/main" id="{21A32015-9CCB-40BE-804B-7002616D4C07}"/>
                </a:ext>
              </a:extLst>
            </p:cNvPr>
            <p:cNvSpPr>
              <a:spLocks noChangeShapeType="1"/>
            </p:cNvSpPr>
            <p:nvPr/>
          </p:nvSpPr>
          <p:spPr bwMode="auto">
            <a:xfrm>
              <a:off x="4682630" y="444564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Line 99">
              <a:extLst>
                <a:ext uri="{FF2B5EF4-FFF2-40B4-BE49-F238E27FC236}">
                  <a16:creationId xmlns:a16="http://schemas.microsoft.com/office/drawing/2014/main" id="{D7CE9C5D-2237-4B0B-B061-52D4192E115A}"/>
                </a:ext>
              </a:extLst>
            </p:cNvPr>
            <p:cNvSpPr>
              <a:spLocks noChangeShapeType="1"/>
            </p:cNvSpPr>
            <p:nvPr/>
          </p:nvSpPr>
          <p:spPr bwMode="auto">
            <a:xfrm>
              <a:off x="6968630" y="433134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100">
              <a:extLst>
                <a:ext uri="{FF2B5EF4-FFF2-40B4-BE49-F238E27FC236}">
                  <a16:creationId xmlns:a16="http://schemas.microsoft.com/office/drawing/2014/main" id="{FC4D4C05-787E-49B2-ADEC-BFEB5DD5DC88}"/>
                </a:ext>
              </a:extLst>
            </p:cNvPr>
            <p:cNvSpPr>
              <a:spLocks noChangeShapeType="1"/>
            </p:cNvSpPr>
            <p:nvPr/>
          </p:nvSpPr>
          <p:spPr bwMode="auto">
            <a:xfrm>
              <a:off x="6797180" y="433134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101">
              <a:extLst>
                <a:ext uri="{FF2B5EF4-FFF2-40B4-BE49-F238E27FC236}">
                  <a16:creationId xmlns:a16="http://schemas.microsoft.com/office/drawing/2014/main" id="{FF39AD03-15EA-4898-B5DD-2C9FED0EBC92}"/>
                </a:ext>
              </a:extLst>
            </p:cNvPr>
            <p:cNvSpPr txBox="1">
              <a:spLocks noChangeArrowheads="1"/>
            </p:cNvSpPr>
            <p:nvPr/>
          </p:nvSpPr>
          <p:spPr bwMode="auto">
            <a:xfrm>
              <a:off x="5482730" y="3759841"/>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27:27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Text Box 102">
              <a:extLst>
                <a:ext uri="{FF2B5EF4-FFF2-40B4-BE49-F238E27FC236}">
                  <a16:creationId xmlns:a16="http://schemas.microsoft.com/office/drawing/2014/main" id="{5E92ED3E-FA8C-48CE-A7CA-63F31BCB62F4}"/>
                </a:ext>
              </a:extLst>
            </p:cNvPr>
            <p:cNvSpPr txBox="1">
              <a:spLocks noChangeArrowheads="1"/>
            </p:cNvSpPr>
            <p:nvPr/>
          </p:nvSpPr>
          <p:spPr bwMode="auto">
            <a:xfrm>
              <a:off x="5425580" y="4788541"/>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14th night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Text Box 103">
              <a:extLst>
                <a:ext uri="{FF2B5EF4-FFF2-40B4-BE49-F238E27FC236}">
                  <a16:creationId xmlns:a16="http://schemas.microsoft.com/office/drawing/2014/main" id="{530A7C95-D2AF-42C1-8BB1-F9129B947602}"/>
                </a:ext>
              </a:extLst>
            </p:cNvPr>
            <p:cNvSpPr txBox="1">
              <a:spLocks noChangeArrowheads="1"/>
            </p:cNvSpPr>
            <p:nvPr/>
          </p:nvSpPr>
          <p:spPr bwMode="auto">
            <a:xfrm>
              <a:off x="6682880" y="3759841"/>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Oct 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Shipwreck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7" name="Text Box 104">
              <a:extLst>
                <a:ext uri="{FF2B5EF4-FFF2-40B4-BE49-F238E27FC236}">
                  <a16:creationId xmlns:a16="http://schemas.microsoft.com/office/drawing/2014/main" id="{950EB52A-047E-4BA1-869E-60102719F341}"/>
                </a:ext>
              </a:extLst>
            </p:cNvPr>
            <p:cNvSpPr txBox="1">
              <a:spLocks noChangeArrowheads="1"/>
            </p:cNvSpPr>
            <p:nvPr/>
          </p:nvSpPr>
          <p:spPr bwMode="auto">
            <a:xfrm>
              <a:off x="7025780" y="4445641"/>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8" name="Text Box 105">
              <a:extLst>
                <a:ext uri="{FF2B5EF4-FFF2-40B4-BE49-F238E27FC236}">
                  <a16:creationId xmlns:a16="http://schemas.microsoft.com/office/drawing/2014/main" id="{2BEB5DB8-4028-4A63-AB50-A2B4DCF9B71F}"/>
                </a:ext>
              </a:extLst>
            </p:cNvPr>
            <p:cNvSpPr txBox="1">
              <a:spLocks noChangeArrowheads="1"/>
            </p:cNvSpPr>
            <p:nvPr/>
          </p:nvSpPr>
          <p:spPr bwMode="auto">
            <a:xfrm>
              <a:off x="6282830" y="2216791"/>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9" name="Text Box 106">
              <a:extLst>
                <a:ext uri="{FF2B5EF4-FFF2-40B4-BE49-F238E27FC236}">
                  <a16:creationId xmlns:a16="http://schemas.microsoft.com/office/drawing/2014/main" id="{8636738C-E298-428F-A6F3-6B8217D0BD26}"/>
                </a:ext>
              </a:extLst>
            </p:cNvPr>
            <p:cNvSpPr txBox="1">
              <a:spLocks noChangeArrowheads="1"/>
            </p:cNvSpPr>
            <p:nvPr/>
          </p:nvSpPr>
          <p:spPr bwMode="auto">
            <a:xfrm>
              <a:off x="5597029" y="5074291"/>
              <a:ext cx="1828799"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 Fathoms = 1440 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rgbClr val="000000"/>
                  </a:solidFill>
                  <a:effectLst/>
                  <a:latin typeface="Arial Narrow" panose="020B0606020202030204" pitchFamily="34" charset="0"/>
                </a:rPr>
                <a:t>15 Fathoms = 1080 in</a:t>
              </a:r>
              <a:r>
                <a:rPr kumimoji="0" lang="en-US" altLang="en-US" sz="1200" b="0" i="0" u="none" strike="noStrike" cap="none" normalizeH="0" baseline="0" dirty="0">
                  <a:ln>
                    <a:noFill/>
                  </a:ln>
                  <a:solidFill>
                    <a:srgbClr val="000000"/>
                  </a:solidFill>
                  <a:effectLst/>
                  <a:latin typeface="Arial Narrow" panose="020B0606020202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2520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0" name="Text Box 107">
              <a:extLst>
                <a:ext uri="{FF2B5EF4-FFF2-40B4-BE49-F238E27FC236}">
                  <a16:creationId xmlns:a16="http://schemas.microsoft.com/office/drawing/2014/main" id="{23F3A409-970B-43E1-87C7-9BE640A48C21}"/>
                </a:ext>
              </a:extLst>
            </p:cNvPr>
            <p:cNvSpPr txBox="1">
              <a:spLocks noChangeArrowheads="1"/>
            </p:cNvSpPr>
            <p:nvPr/>
          </p:nvSpPr>
          <p:spPr bwMode="auto">
            <a:xfrm>
              <a:off x="7425830" y="5760091"/>
              <a:ext cx="57150" cy="57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1" name="Text Box 108">
              <a:extLst>
                <a:ext uri="{FF2B5EF4-FFF2-40B4-BE49-F238E27FC236}">
                  <a16:creationId xmlns:a16="http://schemas.microsoft.com/office/drawing/2014/main" id="{F0E3E6C4-3DA3-4563-A91B-79B6FEA40EA2}"/>
                </a:ext>
              </a:extLst>
            </p:cNvPr>
            <p:cNvSpPr txBox="1">
              <a:spLocks noChangeArrowheads="1"/>
            </p:cNvSpPr>
            <p:nvPr/>
          </p:nvSpPr>
          <p:spPr bwMode="auto">
            <a:xfrm>
              <a:off x="3368180" y="5017141"/>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Paul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Aristarchus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Luke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2" name="Freeform 109">
              <a:extLst>
                <a:ext uri="{FF2B5EF4-FFF2-40B4-BE49-F238E27FC236}">
                  <a16:creationId xmlns:a16="http://schemas.microsoft.com/office/drawing/2014/main" id="{908A133E-958D-4EE8-A47E-1EA1E03CCA0A}"/>
                </a:ext>
              </a:extLst>
            </p:cNvPr>
            <p:cNvSpPr>
              <a:spLocks/>
            </p:cNvSpPr>
            <p:nvPr/>
          </p:nvSpPr>
          <p:spPr bwMode="auto">
            <a:xfrm>
              <a:off x="2463305" y="5731516"/>
              <a:ext cx="1724025" cy="47625"/>
            </a:xfrm>
            <a:custGeom>
              <a:avLst/>
              <a:gdLst>
                <a:gd name="T0" fmla="*/ 0 w 1724025"/>
                <a:gd name="T1" fmla="*/ 0 h 47625"/>
                <a:gd name="T2" fmla="*/ 142875 w 1724025"/>
                <a:gd name="T3" fmla="*/ 28575 h 47625"/>
                <a:gd name="T4" fmla="*/ 638175 w 1724025"/>
                <a:gd name="T5" fmla="*/ 19050 h 47625"/>
                <a:gd name="T6" fmla="*/ 1019175 w 1724025"/>
                <a:gd name="T7" fmla="*/ 19050 h 47625"/>
                <a:gd name="T8" fmla="*/ 1181100 w 1724025"/>
                <a:gd name="T9" fmla="*/ 38100 h 47625"/>
                <a:gd name="T10" fmla="*/ 1724025 w 1724025"/>
                <a:gd name="T11" fmla="*/ 47625 h 47625"/>
              </a:gdLst>
              <a:ahLst/>
              <a:cxnLst>
                <a:cxn ang="0">
                  <a:pos x="T0" y="T1"/>
                </a:cxn>
                <a:cxn ang="0">
                  <a:pos x="T2" y="T3"/>
                </a:cxn>
                <a:cxn ang="0">
                  <a:pos x="T4" y="T5"/>
                </a:cxn>
                <a:cxn ang="0">
                  <a:pos x="T6" y="T7"/>
                </a:cxn>
                <a:cxn ang="0">
                  <a:pos x="T8" y="T9"/>
                </a:cxn>
                <a:cxn ang="0">
                  <a:pos x="T10" y="T11"/>
                </a:cxn>
              </a:cxnLst>
              <a:rect l="0" t="0" r="r" b="b"/>
              <a:pathLst>
                <a:path w="1724025" h="47625">
                  <a:moveTo>
                    <a:pt x="0" y="0"/>
                  </a:moveTo>
                  <a:cubicBezTo>
                    <a:pt x="84425" y="28142"/>
                    <a:pt x="37192" y="16832"/>
                    <a:pt x="142875" y="28575"/>
                  </a:cubicBezTo>
                  <a:cubicBezTo>
                    <a:pt x="307975" y="25400"/>
                    <a:pt x="473106" y="23572"/>
                    <a:pt x="638175" y="19050"/>
                  </a:cubicBezTo>
                  <a:cubicBezTo>
                    <a:pt x="964330" y="10114"/>
                    <a:pt x="712003" y="2883"/>
                    <a:pt x="1019175" y="19050"/>
                  </a:cubicBezTo>
                  <a:cubicBezTo>
                    <a:pt x="1080318" y="29241"/>
                    <a:pt x="1112654" y="36087"/>
                    <a:pt x="1181100" y="38100"/>
                  </a:cubicBezTo>
                  <a:cubicBezTo>
                    <a:pt x="1362025" y="43421"/>
                    <a:pt x="1724025" y="47625"/>
                    <a:pt x="1724025" y="47625"/>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10">
              <a:extLst>
                <a:ext uri="{FF2B5EF4-FFF2-40B4-BE49-F238E27FC236}">
                  <a16:creationId xmlns:a16="http://schemas.microsoft.com/office/drawing/2014/main" id="{E530E90A-6E5F-47EA-8271-26354937215E}"/>
                </a:ext>
              </a:extLst>
            </p:cNvPr>
            <p:cNvSpPr txBox="1">
              <a:spLocks noChangeArrowheads="1"/>
            </p:cNvSpPr>
            <p:nvPr/>
          </p:nvSpPr>
          <p:spPr bwMode="auto">
            <a:xfrm>
              <a:off x="3939680" y="5645791"/>
              <a:ext cx="3286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X</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4" name="Text Box 111">
              <a:extLst>
                <a:ext uri="{FF2B5EF4-FFF2-40B4-BE49-F238E27FC236}">
                  <a16:creationId xmlns:a16="http://schemas.microsoft.com/office/drawing/2014/main" id="{D847B4C9-D6D3-42D9-B728-BE1DDDD7ACDE}"/>
                </a:ext>
              </a:extLst>
            </p:cNvPr>
            <p:cNvSpPr txBox="1">
              <a:spLocks noChangeArrowheads="1"/>
            </p:cNvSpPr>
            <p:nvPr/>
          </p:nvSpPr>
          <p:spPr bwMode="auto">
            <a:xfrm>
              <a:off x="4682630" y="3988441"/>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 name="Text Box 112">
              <a:extLst>
                <a:ext uri="{FF2B5EF4-FFF2-40B4-BE49-F238E27FC236}">
                  <a16:creationId xmlns:a16="http://schemas.microsoft.com/office/drawing/2014/main" id="{2425E6C5-F055-4D2C-8A9A-9C5F3FB387DA}"/>
                </a:ext>
              </a:extLst>
            </p:cNvPr>
            <p:cNvSpPr txBox="1">
              <a:spLocks noChangeArrowheads="1"/>
            </p:cNvSpPr>
            <p:nvPr/>
          </p:nvSpPr>
          <p:spPr bwMode="auto">
            <a:xfrm>
              <a:off x="3539630" y="4788541"/>
              <a:ext cx="3286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 name="Text Box 113">
              <a:extLst>
                <a:ext uri="{FF2B5EF4-FFF2-40B4-BE49-F238E27FC236}">
                  <a16:creationId xmlns:a16="http://schemas.microsoft.com/office/drawing/2014/main" id="{00F12BC0-979A-444E-A08B-EB2AA6E1303D}"/>
                </a:ext>
              </a:extLst>
            </p:cNvPr>
            <p:cNvSpPr txBox="1">
              <a:spLocks noChangeArrowheads="1"/>
            </p:cNvSpPr>
            <p:nvPr/>
          </p:nvSpPr>
          <p:spPr bwMode="auto">
            <a:xfrm>
              <a:off x="4339730" y="4788541"/>
              <a:ext cx="3286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7" name="Line 114">
              <a:extLst>
                <a:ext uri="{FF2B5EF4-FFF2-40B4-BE49-F238E27FC236}">
                  <a16:creationId xmlns:a16="http://schemas.microsoft.com/office/drawing/2014/main" id="{9F264D9B-3C0F-47BB-88B3-740C81216CC0}"/>
                </a:ext>
              </a:extLst>
            </p:cNvPr>
            <p:cNvSpPr>
              <a:spLocks noChangeShapeType="1"/>
            </p:cNvSpPr>
            <p:nvPr/>
          </p:nvSpPr>
          <p:spPr bwMode="auto">
            <a:xfrm>
              <a:off x="4854080" y="4959991"/>
              <a:ext cx="0" cy="7429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115">
              <a:extLst>
                <a:ext uri="{FF2B5EF4-FFF2-40B4-BE49-F238E27FC236}">
                  <a16:creationId xmlns:a16="http://schemas.microsoft.com/office/drawing/2014/main" id="{FB45A43A-1FE6-4977-A4EB-59D945718699}"/>
                </a:ext>
              </a:extLst>
            </p:cNvPr>
            <p:cNvSpPr txBox="1">
              <a:spLocks noChangeArrowheads="1"/>
            </p:cNvSpPr>
            <p:nvPr/>
          </p:nvSpPr>
          <p:spPr bwMode="auto">
            <a:xfrm>
              <a:off x="4911230" y="5074291"/>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Melita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Text Box 116">
              <a:extLst>
                <a:ext uri="{FF2B5EF4-FFF2-40B4-BE49-F238E27FC236}">
                  <a16:creationId xmlns:a16="http://schemas.microsoft.com/office/drawing/2014/main" id="{24D87C77-E1AB-4223-962B-7790D12D98AB}"/>
                </a:ext>
              </a:extLst>
            </p:cNvPr>
            <p:cNvSpPr txBox="1">
              <a:spLocks noChangeArrowheads="1"/>
            </p:cNvSpPr>
            <p:nvPr/>
          </p:nvSpPr>
          <p:spPr bwMode="auto">
            <a:xfrm>
              <a:off x="5025530" y="4788541"/>
              <a:ext cx="3286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0" name="Text Box 117">
              <a:extLst>
                <a:ext uri="{FF2B5EF4-FFF2-40B4-BE49-F238E27FC236}">
                  <a16:creationId xmlns:a16="http://schemas.microsoft.com/office/drawing/2014/main" id="{1360BAD5-4650-4A3A-A697-98D190D90EAB}"/>
                </a:ext>
              </a:extLst>
            </p:cNvPr>
            <p:cNvSpPr txBox="1">
              <a:spLocks noChangeArrowheads="1"/>
            </p:cNvSpPr>
            <p:nvPr/>
          </p:nvSpPr>
          <p:spPr bwMode="auto">
            <a:xfrm>
              <a:off x="5711330" y="2959741"/>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1" name="Text Box 118">
              <a:extLst>
                <a:ext uri="{FF2B5EF4-FFF2-40B4-BE49-F238E27FC236}">
                  <a16:creationId xmlns:a16="http://schemas.microsoft.com/office/drawing/2014/main" id="{B8879ADE-DC3F-425F-81EE-DB66B8B63D6A}"/>
                </a:ext>
              </a:extLst>
            </p:cNvPr>
            <p:cNvSpPr txBox="1">
              <a:spLocks noChangeArrowheads="1"/>
            </p:cNvSpPr>
            <p:nvPr/>
          </p:nvSpPr>
          <p:spPr bwMode="auto">
            <a:xfrm>
              <a:off x="6282830" y="2959741"/>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Text Box 119">
              <a:extLst>
                <a:ext uri="{FF2B5EF4-FFF2-40B4-BE49-F238E27FC236}">
                  <a16:creationId xmlns:a16="http://schemas.microsoft.com/office/drawing/2014/main" id="{2A9950F8-0839-4B72-B8E5-DB9D29E3326C}"/>
                </a:ext>
              </a:extLst>
            </p:cNvPr>
            <p:cNvSpPr txBox="1">
              <a:spLocks noChangeArrowheads="1"/>
            </p:cNvSpPr>
            <p:nvPr/>
          </p:nvSpPr>
          <p:spPr bwMode="auto">
            <a:xfrm>
              <a:off x="2568080" y="4845691"/>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Crete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Salmone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3" name="Line 120">
              <a:extLst>
                <a:ext uri="{FF2B5EF4-FFF2-40B4-BE49-F238E27FC236}">
                  <a16:creationId xmlns:a16="http://schemas.microsoft.com/office/drawing/2014/main" id="{5380A31D-DFC6-46FA-B13B-0A140397EE0F}"/>
                </a:ext>
              </a:extLst>
            </p:cNvPr>
            <p:cNvSpPr>
              <a:spLocks noChangeShapeType="1"/>
            </p:cNvSpPr>
            <p:nvPr/>
          </p:nvSpPr>
          <p:spPr bwMode="auto">
            <a:xfrm>
              <a:off x="2796680" y="4788541"/>
              <a:ext cx="5715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121">
              <a:extLst>
                <a:ext uri="{FF2B5EF4-FFF2-40B4-BE49-F238E27FC236}">
                  <a16:creationId xmlns:a16="http://schemas.microsoft.com/office/drawing/2014/main" id="{C1778CE8-F36F-4244-BB01-08D6CB92BEC8}"/>
                </a:ext>
              </a:extLst>
            </p:cNvPr>
            <p:cNvSpPr txBox="1">
              <a:spLocks noChangeArrowheads="1"/>
            </p:cNvSpPr>
            <p:nvPr/>
          </p:nvSpPr>
          <p:spPr bwMode="auto">
            <a:xfrm>
              <a:off x="5997080" y="3302641"/>
              <a:ext cx="10858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Dictatorship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5" name="Line 122">
              <a:extLst>
                <a:ext uri="{FF2B5EF4-FFF2-40B4-BE49-F238E27FC236}">
                  <a16:creationId xmlns:a16="http://schemas.microsoft.com/office/drawing/2014/main" id="{2D4174A0-6EF0-4A82-AAED-0594B9B0A54B}"/>
                </a:ext>
              </a:extLst>
            </p:cNvPr>
            <p:cNvSpPr>
              <a:spLocks noChangeShapeType="1"/>
            </p:cNvSpPr>
            <p:nvPr/>
          </p:nvSpPr>
          <p:spPr bwMode="auto">
            <a:xfrm>
              <a:off x="5882780" y="4388491"/>
              <a:ext cx="10287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123">
              <a:extLst>
                <a:ext uri="{FF2B5EF4-FFF2-40B4-BE49-F238E27FC236}">
                  <a16:creationId xmlns:a16="http://schemas.microsoft.com/office/drawing/2014/main" id="{45F72566-FC3B-4A8D-BC5F-5962583E03FC}"/>
                </a:ext>
              </a:extLst>
            </p:cNvPr>
            <p:cNvSpPr>
              <a:spLocks noChangeShapeType="1"/>
            </p:cNvSpPr>
            <p:nvPr/>
          </p:nvSpPr>
          <p:spPr bwMode="auto">
            <a:xfrm flipV="1">
              <a:off x="5825630" y="4388491"/>
              <a:ext cx="10287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Text Box 124">
              <a:extLst>
                <a:ext uri="{FF2B5EF4-FFF2-40B4-BE49-F238E27FC236}">
                  <a16:creationId xmlns:a16="http://schemas.microsoft.com/office/drawing/2014/main" id="{C6077B29-5522-4DB3-9215-E40489000181}"/>
                </a:ext>
              </a:extLst>
            </p:cNvPr>
            <p:cNvSpPr txBox="1">
              <a:spLocks noChangeArrowheads="1"/>
            </p:cNvSpPr>
            <p:nvPr/>
          </p:nvSpPr>
          <p:spPr bwMode="auto">
            <a:xfrm>
              <a:off x="6087568" y="3759841"/>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Paul is master of the ship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3767645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8A13C2D-88FF-43E2-974D-7267F0EF5943}"/>
              </a:ext>
            </a:extLst>
          </p:cNvPr>
          <p:cNvSpPr>
            <a:spLocks noGrp="1"/>
          </p:cNvSpPr>
          <p:nvPr>
            <p:ph type="sldNum" sz="quarter" idx="12"/>
          </p:nvPr>
        </p:nvSpPr>
        <p:spPr/>
        <p:txBody>
          <a:bodyPr/>
          <a:lstStyle/>
          <a:p>
            <a:fld id="{1E1B8BD3-EEEF-4896-BEE3-06C250004F3C}" type="slidenum">
              <a:rPr lang="en-US" smtClean="0"/>
              <a:pPr/>
              <a:t>7</a:t>
            </a:fld>
            <a:endParaRPr lang="en-US" dirty="0"/>
          </a:p>
        </p:txBody>
      </p:sp>
      <p:grpSp>
        <p:nvGrpSpPr>
          <p:cNvPr id="94" name="Group 93">
            <a:extLst>
              <a:ext uri="{FF2B5EF4-FFF2-40B4-BE49-F238E27FC236}">
                <a16:creationId xmlns:a16="http://schemas.microsoft.com/office/drawing/2014/main" id="{17C9A673-9A06-49DC-9B60-96BA460300E4}"/>
              </a:ext>
            </a:extLst>
          </p:cNvPr>
          <p:cNvGrpSpPr/>
          <p:nvPr/>
        </p:nvGrpSpPr>
        <p:grpSpPr>
          <a:xfrm>
            <a:off x="4880252" y="1028700"/>
            <a:ext cx="7110412" cy="4800600"/>
            <a:chOff x="372568" y="1073791"/>
            <a:chExt cx="7110412" cy="4800600"/>
          </a:xfrm>
        </p:grpSpPr>
        <p:pic>
          <p:nvPicPr>
            <p:cNvPr id="95" name="Picture 2">
              <a:extLst>
                <a:ext uri="{FF2B5EF4-FFF2-40B4-BE49-F238E27FC236}">
                  <a16:creationId xmlns:a16="http://schemas.microsoft.com/office/drawing/2014/main" id="{EE553ADD-4760-4005-B0E0-0AA778775B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1130" y="5017141"/>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96" name="Text Box 3">
              <a:extLst>
                <a:ext uri="{FF2B5EF4-FFF2-40B4-BE49-F238E27FC236}">
                  <a16:creationId xmlns:a16="http://schemas.microsoft.com/office/drawing/2014/main" id="{F7C81973-3097-4B5F-B05D-4640D5227246}"/>
                </a:ext>
              </a:extLst>
            </p:cNvPr>
            <p:cNvSpPr txBox="1">
              <a:spLocks noChangeArrowheads="1"/>
            </p:cNvSpPr>
            <p:nvPr/>
          </p:nvSpPr>
          <p:spPr bwMode="auto">
            <a:xfrm>
              <a:off x="375743" y="1073791"/>
              <a:ext cx="6848475" cy="238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7" name="AutoShape 4">
              <a:extLst>
                <a:ext uri="{FF2B5EF4-FFF2-40B4-BE49-F238E27FC236}">
                  <a16:creationId xmlns:a16="http://schemas.microsoft.com/office/drawing/2014/main" id="{E24EF3C6-5613-4B04-B33A-93F624E5E839}"/>
                </a:ext>
              </a:extLst>
            </p:cNvPr>
            <p:cNvCxnSpPr>
              <a:cxnSpLocks noChangeShapeType="1"/>
            </p:cNvCxnSpPr>
            <p:nvPr/>
          </p:nvCxnSpPr>
          <p:spPr bwMode="auto">
            <a:xfrm>
              <a:off x="1717180" y="2577154"/>
              <a:ext cx="4657725" cy="95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2" name="AutoShape 5">
              <a:extLst>
                <a:ext uri="{FF2B5EF4-FFF2-40B4-BE49-F238E27FC236}">
                  <a16:creationId xmlns:a16="http://schemas.microsoft.com/office/drawing/2014/main" id="{77548168-245D-40AA-89BF-B8E32CC4BB67}"/>
                </a:ext>
              </a:extLst>
            </p:cNvPr>
            <p:cNvCxnSpPr>
              <a:cxnSpLocks noChangeShapeType="1"/>
            </p:cNvCxnSpPr>
            <p:nvPr/>
          </p:nvCxnSpPr>
          <p:spPr bwMode="auto">
            <a:xfrm>
              <a:off x="1793380" y="214852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3" name="Text Box 6">
              <a:extLst>
                <a:ext uri="{FF2B5EF4-FFF2-40B4-BE49-F238E27FC236}">
                  <a16:creationId xmlns:a16="http://schemas.microsoft.com/office/drawing/2014/main" id="{3501DE97-C4DE-4A1F-8428-BF4C66B6F87C}"/>
                </a:ext>
              </a:extLst>
            </p:cNvPr>
            <p:cNvSpPr txBox="1">
              <a:spLocks noChangeArrowheads="1"/>
            </p:cNvSpPr>
            <p:nvPr/>
          </p:nvSpPr>
          <p:spPr bwMode="auto">
            <a:xfrm>
              <a:off x="428130" y="1140466"/>
              <a:ext cx="1068388" cy="547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err="1">
                  <a:ln>
                    <a:noFill/>
                  </a:ln>
                  <a:solidFill>
                    <a:srgbClr val="000000"/>
                  </a:solidFill>
                  <a:effectLst/>
                  <a:latin typeface="Arial Narrow" panose="020B0606020202030204" pitchFamily="34" charset="0"/>
                </a:rPr>
                <a:t>Adramyttium</a:t>
              </a:r>
              <a:endParaRPr kumimoji="0" lang="en-US" altLang="en-US" sz="1400" b="1"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“Abide in death”</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04" name="AutoShape 7">
              <a:extLst>
                <a:ext uri="{FF2B5EF4-FFF2-40B4-BE49-F238E27FC236}">
                  <a16:creationId xmlns:a16="http://schemas.microsoft.com/office/drawing/2014/main" id="{4869D844-5808-4B23-BCA6-D20E35538F27}"/>
                </a:ext>
              </a:extLst>
            </p:cNvPr>
            <p:cNvCxnSpPr>
              <a:cxnSpLocks noChangeShapeType="1"/>
            </p:cNvCxnSpPr>
            <p:nvPr/>
          </p:nvCxnSpPr>
          <p:spPr bwMode="auto">
            <a:xfrm>
              <a:off x="1633043" y="2129479"/>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5" name="Text Box 8">
              <a:extLst>
                <a:ext uri="{FF2B5EF4-FFF2-40B4-BE49-F238E27FC236}">
                  <a16:creationId xmlns:a16="http://schemas.microsoft.com/office/drawing/2014/main" id="{64ACB93C-95EE-445F-844D-C0A49518E934}"/>
                </a:ext>
              </a:extLst>
            </p:cNvPr>
            <p:cNvSpPr txBox="1">
              <a:spLocks noChangeArrowheads="1"/>
            </p:cNvSpPr>
            <p:nvPr/>
          </p:nvSpPr>
          <p:spPr bwMode="auto">
            <a:xfrm>
              <a:off x="1496518" y="1653229"/>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Ceasarea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Text Box 9">
              <a:extLst>
                <a:ext uri="{FF2B5EF4-FFF2-40B4-BE49-F238E27FC236}">
                  <a16:creationId xmlns:a16="http://schemas.microsoft.com/office/drawing/2014/main" id="{8548B31C-9DDF-407E-9F46-FB0A7AE55447}"/>
                </a:ext>
              </a:extLst>
            </p:cNvPr>
            <p:cNvSpPr txBox="1">
              <a:spLocks noChangeArrowheads="1"/>
            </p:cNvSpPr>
            <p:nvPr/>
          </p:nvSpPr>
          <p:spPr bwMode="auto">
            <a:xfrm>
              <a:off x="1510805" y="1083316"/>
              <a:ext cx="631825"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“cut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Text Box 10">
              <a:extLst>
                <a:ext uri="{FF2B5EF4-FFF2-40B4-BE49-F238E27FC236}">
                  <a16:creationId xmlns:a16="http://schemas.microsoft.com/office/drawing/2014/main" id="{BBFCF279-B14A-4CD8-8F2D-2C8081E27845}"/>
                </a:ext>
              </a:extLst>
            </p:cNvPr>
            <p:cNvSpPr txBox="1">
              <a:spLocks noChangeArrowheads="1"/>
            </p:cNvSpPr>
            <p:nvPr/>
          </p:nvSpPr>
          <p:spPr bwMode="auto">
            <a:xfrm>
              <a:off x="1115518" y="2624779"/>
              <a:ext cx="1150937"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Felix/Festus= 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(Reagan/Bush)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Agrippa  SDA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8" name="AutoShape 11">
              <a:extLst>
                <a:ext uri="{FF2B5EF4-FFF2-40B4-BE49-F238E27FC236}">
                  <a16:creationId xmlns:a16="http://schemas.microsoft.com/office/drawing/2014/main" id="{DEEFC9B5-BD8B-4638-8BFD-0179B3DA3F4D}"/>
                </a:ext>
              </a:extLst>
            </p:cNvPr>
            <p:cNvCxnSpPr>
              <a:cxnSpLocks noChangeShapeType="1"/>
            </p:cNvCxnSpPr>
            <p:nvPr/>
          </p:nvCxnSpPr>
          <p:spPr bwMode="auto">
            <a:xfrm>
              <a:off x="2928443" y="216122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9" name="AutoShape 12">
              <a:extLst>
                <a:ext uri="{FF2B5EF4-FFF2-40B4-BE49-F238E27FC236}">
                  <a16:creationId xmlns:a16="http://schemas.microsoft.com/office/drawing/2014/main" id="{3C20267E-91D2-4910-A5ED-830486B209A5}"/>
                </a:ext>
              </a:extLst>
            </p:cNvPr>
            <p:cNvCxnSpPr>
              <a:cxnSpLocks noChangeShapeType="1"/>
            </p:cNvCxnSpPr>
            <p:nvPr/>
          </p:nvCxnSpPr>
          <p:spPr bwMode="auto">
            <a:xfrm>
              <a:off x="2769693" y="214376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0" name="Text Box 13">
              <a:extLst>
                <a:ext uri="{FF2B5EF4-FFF2-40B4-BE49-F238E27FC236}">
                  <a16:creationId xmlns:a16="http://schemas.microsoft.com/office/drawing/2014/main" id="{98EA62E2-4869-4FB7-B84A-0E8EFAEAD8F9}"/>
                </a:ext>
              </a:extLst>
            </p:cNvPr>
            <p:cNvSpPr txBox="1">
              <a:spLocks noChangeArrowheads="1"/>
            </p:cNvSpPr>
            <p:nvPr/>
          </p:nvSpPr>
          <p:spPr bwMode="auto">
            <a:xfrm>
              <a:off x="2631580" y="1665929"/>
              <a:ext cx="633413"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Sidon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11" name="AutoShape 14">
              <a:extLst>
                <a:ext uri="{FF2B5EF4-FFF2-40B4-BE49-F238E27FC236}">
                  <a16:creationId xmlns:a16="http://schemas.microsoft.com/office/drawing/2014/main" id="{09B12CB1-A95D-423A-B189-54D57519E604}"/>
                </a:ext>
              </a:extLst>
            </p:cNvPr>
            <p:cNvCxnSpPr>
              <a:cxnSpLocks noChangeShapeType="1"/>
            </p:cNvCxnSpPr>
            <p:nvPr/>
          </p:nvCxnSpPr>
          <p:spPr bwMode="auto">
            <a:xfrm flipH="1">
              <a:off x="3033218" y="2213616"/>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2" name="AutoShape 15">
              <a:extLst>
                <a:ext uri="{FF2B5EF4-FFF2-40B4-BE49-F238E27FC236}">
                  <a16:creationId xmlns:a16="http://schemas.microsoft.com/office/drawing/2014/main" id="{827F37BD-C588-4CCF-AC98-748B8A579D55}"/>
                </a:ext>
              </a:extLst>
            </p:cNvPr>
            <p:cNvCxnSpPr>
              <a:cxnSpLocks noChangeShapeType="1"/>
            </p:cNvCxnSpPr>
            <p:nvPr/>
          </p:nvCxnSpPr>
          <p:spPr bwMode="auto">
            <a:xfrm flipH="1">
              <a:off x="2984005" y="2177104"/>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3" name="AutoShape 16">
              <a:extLst>
                <a:ext uri="{FF2B5EF4-FFF2-40B4-BE49-F238E27FC236}">
                  <a16:creationId xmlns:a16="http://schemas.microsoft.com/office/drawing/2014/main" id="{D9A33D24-95C6-4185-95E2-E33C7295055F}"/>
                </a:ext>
              </a:extLst>
            </p:cNvPr>
            <p:cNvCxnSpPr>
              <a:cxnSpLocks noChangeShapeType="1"/>
            </p:cNvCxnSpPr>
            <p:nvPr/>
          </p:nvCxnSpPr>
          <p:spPr bwMode="auto">
            <a:xfrm flipH="1">
              <a:off x="3268168" y="2296166"/>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4" name="AutoShape 17">
              <a:extLst>
                <a:ext uri="{FF2B5EF4-FFF2-40B4-BE49-F238E27FC236}">
                  <a16:creationId xmlns:a16="http://schemas.microsoft.com/office/drawing/2014/main" id="{0D338A00-7D84-4165-A7A4-40B4B6494AC9}"/>
                </a:ext>
              </a:extLst>
            </p:cNvPr>
            <p:cNvCxnSpPr>
              <a:cxnSpLocks noChangeShapeType="1"/>
            </p:cNvCxnSpPr>
            <p:nvPr/>
          </p:nvCxnSpPr>
          <p:spPr bwMode="auto">
            <a:xfrm flipH="1">
              <a:off x="3004643" y="2442216"/>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5" name="AutoShape 18">
              <a:extLst>
                <a:ext uri="{FF2B5EF4-FFF2-40B4-BE49-F238E27FC236}">
                  <a16:creationId xmlns:a16="http://schemas.microsoft.com/office/drawing/2014/main" id="{C1879918-673C-4B8A-A3A6-5B7A2040198C}"/>
                </a:ext>
              </a:extLst>
            </p:cNvPr>
            <p:cNvCxnSpPr>
              <a:cxnSpLocks noChangeShapeType="1"/>
            </p:cNvCxnSpPr>
            <p:nvPr/>
          </p:nvCxnSpPr>
          <p:spPr bwMode="auto">
            <a:xfrm flipH="1">
              <a:off x="2995118" y="2327916"/>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6" name="AutoShape 19">
              <a:extLst>
                <a:ext uri="{FF2B5EF4-FFF2-40B4-BE49-F238E27FC236}">
                  <a16:creationId xmlns:a16="http://schemas.microsoft.com/office/drawing/2014/main" id="{76F56C0E-AC0E-4260-8001-5D95985B9986}"/>
                </a:ext>
              </a:extLst>
            </p:cNvPr>
            <p:cNvCxnSpPr>
              <a:cxnSpLocks noChangeShapeType="1"/>
            </p:cNvCxnSpPr>
            <p:nvPr/>
          </p:nvCxnSpPr>
          <p:spPr bwMode="auto">
            <a:xfrm flipH="1">
              <a:off x="3268168" y="2105666"/>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7" name="AutoShape 20">
              <a:extLst>
                <a:ext uri="{FF2B5EF4-FFF2-40B4-BE49-F238E27FC236}">
                  <a16:creationId xmlns:a16="http://schemas.microsoft.com/office/drawing/2014/main" id="{612E4E37-07B6-46C3-A648-B40555301A82}"/>
                </a:ext>
              </a:extLst>
            </p:cNvPr>
            <p:cNvCxnSpPr>
              <a:cxnSpLocks noChangeShapeType="1"/>
            </p:cNvCxnSpPr>
            <p:nvPr/>
          </p:nvCxnSpPr>
          <p:spPr bwMode="auto">
            <a:xfrm flipH="1">
              <a:off x="3207843" y="2394591"/>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8" name="AutoShape 21">
              <a:extLst>
                <a:ext uri="{FF2B5EF4-FFF2-40B4-BE49-F238E27FC236}">
                  <a16:creationId xmlns:a16="http://schemas.microsoft.com/office/drawing/2014/main" id="{7F85DF5D-66BE-4105-AE62-4052AA23B99D}"/>
                </a:ext>
              </a:extLst>
            </p:cNvPr>
            <p:cNvCxnSpPr>
              <a:cxnSpLocks noChangeShapeType="1"/>
            </p:cNvCxnSpPr>
            <p:nvPr/>
          </p:nvCxnSpPr>
          <p:spPr bwMode="auto">
            <a:xfrm flipH="1">
              <a:off x="3179268" y="2319979"/>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9" name="AutoShape 22">
              <a:extLst>
                <a:ext uri="{FF2B5EF4-FFF2-40B4-BE49-F238E27FC236}">
                  <a16:creationId xmlns:a16="http://schemas.microsoft.com/office/drawing/2014/main" id="{DF49378B-96F1-4E37-BE75-AA2C69063612}"/>
                </a:ext>
              </a:extLst>
            </p:cNvPr>
            <p:cNvCxnSpPr>
              <a:cxnSpLocks noChangeShapeType="1"/>
            </p:cNvCxnSpPr>
            <p:nvPr/>
          </p:nvCxnSpPr>
          <p:spPr bwMode="auto">
            <a:xfrm flipH="1">
              <a:off x="3150693" y="2204091"/>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0" name="AutoShape 23">
              <a:extLst>
                <a:ext uri="{FF2B5EF4-FFF2-40B4-BE49-F238E27FC236}">
                  <a16:creationId xmlns:a16="http://schemas.microsoft.com/office/drawing/2014/main" id="{488A0D52-0463-412F-A33B-396A1BE6215B}"/>
                </a:ext>
              </a:extLst>
            </p:cNvPr>
            <p:cNvCxnSpPr>
              <a:cxnSpLocks noChangeShapeType="1"/>
            </p:cNvCxnSpPr>
            <p:nvPr/>
          </p:nvCxnSpPr>
          <p:spPr bwMode="auto">
            <a:xfrm flipH="1">
              <a:off x="3103068" y="2394591"/>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1" name="Text Box 24">
              <a:extLst>
                <a:ext uri="{FF2B5EF4-FFF2-40B4-BE49-F238E27FC236}">
                  <a16:creationId xmlns:a16="http://schemas.microsoft.com/office/drawing/2014/main" id="{877F6AEF-D441-4F5B-9585-71569D906315}"/>
                </a:ext>
              </a:extLst>
            </p:cNvPr>
            <p:cNvSpPr txBox="1">
              <a:spLocks noChangeArrowheads="1"/>
            </p:cNvSpPr>
            <p:nvPr/>
          </p:nvSpPr>
          <p:spPr bwMode="auto">
            <a:xfrm>
              <a:off x="1760043" y="2327916"/>
              <a:ext cx="300037" cy="249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Text Box 25">
              <a:extLst>
                <a:ext uri="{FF2B5EF4-FFF2-40B4-BE49-F238E27FC236}">
                  <a16:creationId xmlns:a16="http://schemas.microsoft.com/office/drawing/2014/main" id="{DB5C7FD5-8A4C-4D6C-80F3-CD47788D495B}"/>
                </a:ext>
              </a:extLst>
            </p:cNvPr>
            <p:cNvSpPr txBox="1">
              <a:spLocks noChangeArrowheads="1"/>
            </p:cNvSpPr>
            <p:nvPr/>
          </p:nvSpPr>
          <p:spPr bwMode="auto">
            <a:xfrm>
              <a:off x="2903043" y="2546991"/>
              <a:ext cx="300037"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3" name="AutoShape 26">
              <a:extLst>
                <a:ext uri="{FF2B5EF4-FFF2-40B4-BE49-F238E27FC236}">
                  <a16:creationId xmlns:a16="http://schemas.microsoft.com/office/drawing/2014/main" id="{53EEE8A5-2EE2-4165-B9F3-664300F468B8}"/>
                </a:ext>
              </a:extLst>
            </p:cNvPr>
            <p:cNvCxnSpPr>
              <a:cxnSpLocks noChangeShapeType="1"/>
            </p:cNvCxnSpPr>
            <p:nvPr/>
          </p:nvCxnSpPr>
          <p:spPr bwMode="auto">
            <a:xfrm>
              <a:off x="4092080" y="214852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4" name="AutoShape 27">
              <a:extLst>
                <a:ext uri="{FF2B5EF4-FFF2-40B4-BE49-F238E27FC236}">
                  <a16:creationId xmlns:a16="http://schemas.microsoft.com/office/drawing/2014/main" id="{4D5AF513-D4ED-457E-B5C0-77E2119A50BB}"/>
                </a:ext>
              </a:extLst>
            </p:cNvPr>
            <p:cNvCxnSpPr>
              <a:cxnSpLocks noChangeShapeType="1"/>
            </p:cNvCxnSpPr>
            <p:nvPr/>
          </p:nvCxnSpPr>
          <p:spPr bwMode="auto">
            <a:xfrm>
              <a:off x="3933330" y="2129479"/>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5" name="Text Box 28">
              <a:extLst>
                <a:ext uri="{FF2B5EF4-FFF2-40B4-BE49-F238E27FC236}">
                  <a16:creationId xmlns:a16="http://schemas.microsoft.com/office/drawing/2014/main" id="{1D90FF4C-16BF-4EE2-AF06-40D76576D142}"/>
                </a:ext>
              </a:extLst>
            </p:cNvPr>
            <p:cNvSpPr txBox="1">
              <a:spLocks noChangeArrowheads="1"/>
            </p:cNvSpPr>
            <p:nvPr/>
          </p:nvSpPr>
          <p:spPr bwMode="auto">
            <a:xfrm>
              <a:off x="3795218" y="1461141"/>
              <a:ext cx="633412" cy="706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Cypress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Text Box 29">
              <a:extLst>
                <a:ext uri="{FF2B5EF4-FFF2-40B4-BE49-F238E27FC236}">
                  <a16:creationId xmlns:a16="http://schemas.microsoft.com/office/drawing/2014/main" id="{2AD1A05F-DA27-4B39-AB32-0D91A350886C}"/>
                </a:ext>
              </a:extLst>
            </p:cNvPr>
            <p:cNvSpPr txBox="1">
              <a:spLocks noChangeArrowheads="1"/>
            </p:cNvSpPr>
            <p:nvPr/>
          </p:nvSpPr>
          <p:spPr bwMode="auto">
            <a:xfrm>
              <a:off x="4022230" y="2613666"/>
              <a:ext cx="300038"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27" name="AutoShape 30">
              <a:extLst>
                <a:ext uri="{FF2B5EF4-FFF2-40B4-BE49-F238E27FC236}">
                  <a16:creationId xmlns:a16="http://schemas.microsoft.com/office/drawing/2014/main" id="{FA35B8A4-3AB0-4E4C-95FF-8A95021C0D03}"/>
                </a:ext>
              </a:extLst>
            </p:cNvPr>
            <p:cNvCxnSpPr>
              <a:cxnSpLocks noChangeShapeType="1"/>
            </p:cNvCxnSpPr>
            <p:nvPr/>
          </p:nvCxnSpPr>
          <p:spPr bwMode="auto">
            <a:xfrm>
              <a:off x="6219330" y="216757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8" name="AutoShape 31">
              <a:extLst>
                <a:ext uri="{FF2B5EF4-FFF2-40B4-BE49-F238E27FC236}">
                  <a16:creationId xmlns:a16="http://schemas.microsoft.com/office/drawing/2014/main" id="{A8977C5C-E7BB-44CC-A078-115F0A164ED5}"/>
                </a:ext>
              </a:extLst>
            </p:cNvPr>
            <p:cNvCxnSpPr>
              <a:cxnSpLocks noChangeShapeType="1"/>
            </p:cNvCxnSpPr>
            <p:nvPr/>
          </p:nvCxnSpPr>
          <p:spPr bwMode="auto">
            <a:xfrm>
              <a:off x="6060580" y="2148529"/>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9" name="Text Box 32">
              <a:extLst>
                <a:ext uri="{FF2B5EF4-FFF2-40B4-BE49-F238E27FC236}">
                  <a16:creationId xmlns:a16="http://schemas.microsoft.com/office/drawing/2014/main" id="{A23538BA-FFB6-4C61-9A27-E29BEC5B4D7A}"/>
                </a:ext>
              </a:extLst>
            </p:cNvPr>
            <p:cNvSpPr txBox="1">
              <a:spLocks noChangeArrowheads="1"/>
            </p:cNvSpPr>
            <p:nvPr/>
          </p:nvSpPr>
          <p:spPr bwMode="auto">
            <a:xfrm>
              <a:off x="5922468" y="1518291"/>
              <a:ext cx="633412" cy="668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Lycia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Text Box 33">
              <a:extLst>
                <a:ext uri="{FF2B5EF4-FFF2-40B4-BE49-F238E27FC236}">
                  <a16:creationId xmlns:a16="http://schemas.microsoft.com/office/drawing/2014/main" id="{275C09C1-AD3E-4F69-81FB-C5A40784B2E6}"/>
                </a:ext>
              </a:extLst>
            </p:cNvPr>
            <p:cNvSpPr txBox="1">
              <a:spLocks noChangeArrowheads="1"/>
            </p:cNvSpPr>
            <p:nvPr/>
          </p:nvSpPr>
          <p:spPr bwMode="auto">
            <a:xfrm>
              <a:off x="4168280" y="2175516"/>
              <a:ext cx="58737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Cilicia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Pamphylia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Text Box 34">
              <a:extLst>
                <a:ext uri="{FF2B5EF4-FFF2-40B4-BE49-F238E27FC236}">
                  <a16:creationId xmlns:a16="http://schemas.microsoft.com/office/drawing/2014/main" id="{C6BB5F4A-DDE3-4E82-913D-655AD0AB90D3}"/>
                </a:ext>
              </a:extLst>
            </p:cNvPr>
            <p:cNvSpPr txBox="1">
              <a:spLocks noChangeArrowheads="1"/>
            </p:cNvSpPr>
            <p:nvPr/>
          </p:nvSpPr>
          <p:spPr bwMode="auto">
            <a:xfrm>
              <a:off x="3796805" y="1118241"/>
              <a:ext cx="6286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  FP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Text Box 35">
              <a:extLst>
                <a:ext uri="{FF2B5EF4-FFF2-40B4-BE49-F238E27FC236}">
                  <a16:creationId xmlns:a16="http://schemas.microsoft.com/office/drawing/2014/main" id="{29D414C2-15D8-4A22-B72D-656D58D19C13}"/>
                </a:ext>
              </a:extLst>
            </p:cNvPr>
            <p:cNvSpPr txBox="1">
              <a:spLocks noChangeArrowheads="1"/>
            </p:cNvSpPr>
            <p:nvPr/>
          </p:nvSpPr>
          <p:spPr bwMode="auto">
            <a:xfrm>
              <a:off x="5173168" y="1861191"/>
              <a:ext cx="733425" cy="695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Overturn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 nation made up of every tribe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Line 36">
              <a:extLst>
                <a:ext uri="{FF2B5EF4-FFF2-40B4-BE49-F238E27FC236}">
                  <a16:creationId xmlns:a16="http://schemas.microsoft.com/office/drawing/2014/main" id="{56336D05-6F17-40F7-B2EC-7721EBC4C4C5}"/>
                </a:ext>
              </a:extLst>
            </p:cNvPr>
            <p:cNvSpPr>
              <a:spLocks noChangeShapeType="1"/>
            </p:cNvSpPr>
            <p:nvPr/>
          </p:nvSpPr>
          <p:spPr bwMode="auto">
            <a:xfrm flipV="1">
              <a:off x="4404818" y="2038991"/>
              <a:ext cx="685800" cy="1143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37">
              <a:extLst>
                <a:ext uri="{FF2B5EF4-FFF2-40B4-BE49-F238E27FC236}">
                  <a16:creationId xmlns:a16="http://schemas.microsoft.com/office/drawing/2014/main" id="{3BAB8523-EEB8-4898-AAEB-E900B14B4C2F}"/>
                </a:ext>
              </a:extLst>
            </p:cNvPr>
            <p:cNvSpPr>
              <a:spLocks noChangeShapeType="1"/>
            </p:cNvSpPr>
            <p:nvPr/>
          </p:nvSpPr>
          <p:spPr bwMode="auto">
            <a:xfrm flipV="1">
              <a:off x="4649293" y="2299341"/>
              <a:ext cx="428625" cy="5715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35" name="AutoShape 38">
              <a:extLst>
                <a:ext uri="{FF2B5EF4-FFF2-40B4-BE49-F238E27FC236}">
                  <a16:creationId xmlns:a16="http://schemas.microsoft.com/office/drawing/2014/main" id="{91870D54-8D2E-4B47-99DB-E3B49AB66047}"/>
                </a:ext>
              </a:extLst>
            </p:cNvPr>
            <p:cNvCxnSpPr>
              <a:cxnSpLocks noChangeShapeType="1"/>
            </p:cNvCxnSpPr>
            <p:nvPr/>
          </p:nvCxnSpPr>
          <p:spPr bwMode="auto">
            <a:xfrm>
              <a:off x="4187330" y="2642241"/>
              <a:ext cx="1971675" cy="30480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6" name="AutoShape 39">
              <a:extLst>
                <a:ext uri="{FF2B5EF4-FFF2-40B4-BE49-F238E27FC236}">
                  <a16:creationId xmlns:a16="http://schemas.microsoft.com/office/drawing/2014/main" id="{99FECAF7-E87E-4B9F-AEF6-DE760F347A25}"/>
                </a:ext>
              </a:extLst>
            </p:cNvPr>
            <p:cNvCxnSpPr>
              <a:cxnSpLocks noChangeShapeType="1"/>
            </p:cNvCxnSpPr>
            <p:nvPr/>
          </p:nvCxnSpPr>
          <p:spPr bwMode="auto">
            <a:xfrm flipV="1">
              <a:off x="4196855" y="2661291"/>
              <a:ext cx="1990725" cy="409575"/>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7" name="Text Box 40">
              <a:extLst>
                <a:ext uri="{FF2B5EF4-FFF2-40B4-BE49-F238E27FC236}">
                  <a16:creationId xmlns:a16="http://schemas.microsoft.com/office/drawing/2014/main" id="{C22EB8B0-F9A8-482C-B8B3-A4C6F2225783}"/>
                </a:ext>
              </a:extLst>
            </p:cNvPr>
            <p:cNvSpPr txBox="1">
              <a:spLocks noChangeArrowheads="1"/>
            </p:cNvSpPr>
            <p:nvPr/>
          </p:nvSpPr>
          <p:spPr bwMode="auto">
            <a:xfrm>
              <a:off x="5797055" y="2670816"/>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38" name="AutoShape 41">
              <a:extLst>
                <a:ext uri="{FF2B5EF4-FFF2-40B4-BE49-F238E27FC236}">
                  <a16:creationId xmlns:a16="http://schemas.microsoft.com/office/drawing/2014/main" id="{29D3D4B3-2966-4512-8A98-011A0D589B07}"/>
                </a:ext>
              </a:extLst>
            </p:cNvPr>
            <p:cNvCxnSpPr>
              <a:cxnSpLocks noChangeShapeType="1"/>
            </p:cNvCxnSpPr>
            <p:nvPr/>
          </p:nvCxnSpPr>
          <p:spPr bwMode="auto">
            <a:xfrm>
              <a:off x="6216155" y="2604141"/>
              <a:ext cx="9525" cy="428625"/>
            </a:xfrm>
            <a:prstGeom prst="straightConnector1">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9" name="Text Box 42">
              <a:extLst>
                <a:ext uri="{FF2B5EF4-FFF2-40B4-BE49-F238E27FC236}">
                  <a16:creationId xmlns:a16="http://schemas.microsoft.com/office/drawing/2014/main" id="{31B3829B-0D96-432E-99E6-7B874DBA5132}"/>
                </a:ext>
              </a:extLst>
            </p:cNvPr>
            <p:cNvSpPr txBox="1">
              <a:spLocks noChangeArrowheads="1"/>
            </p:cNvSpPr>
            <p:nvPr/>
          </p:nvSpPr>
          <p:spPr bwMode="auto">
            <a:xfrm>
              <a:off x="6301880" y="2661291"/>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Text Box 43">
              <a:extLst>
                <a:ext uri="{FF2B5EF4-FFF2-40B4-BE49-F238E27FC236}">
                  <a16:creationId xmlns:a16="http://schemas.microsoft.com/office/drawing/2014/main" id="{4E987FF3-7900-4F25-800E-E9CB5C0B23A6}"/>
                </a:ext>
              </a:extLst>
            </p:cNvPr>
            <p:cNvSpPr txBox="1">
              <a:spLocks noChangeArrowheads="1"/>
            </p:cNvSpPr>
            <p:nvPr/>
          </p:nvSpPr>
          <p:spPr bwMode="auto">
            <a:xfrm>
              <a:off x="2745880" y="2832741"/>
              <a:ext cx="633413"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refreshing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Text Box 44">
              <a:extLst>
                <a:ext uri="{FF2B5EF4-FFF2-40B4-BE49-F238E27FC236}">
                  <a16:creationId xmlns:a16="http://schemas.microsoft.com/office/drawing/2014/main" id="{FECF3911-E2A5-46D4-B02D-FA22CAA54F7B}"/>
                </a:ext>
              </a:extLst>
            </p:cNvPr>
            <p:cNvSpPr txBox="1">
              <a:spLocks noChangeArrowheads="1"/>
            </p:cNvSpPr>
            <p:nvPr/>
          </p:nvSpPr>
          <p:spPr bwMode="auto">
            <a:xfrm>
              <a:off x="6555880" y="1269054"/>
              <a:ext cx="698500" cy="706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Bitterness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Extracting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bright white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Text Box 45">
              <a:extLst>
                <a:ext uri="{FF2B5EF4-FFF2-40B4-BE49-F238E27FC236}">
                  <a16:creationId xmlns:a16="http://schemas.microsoft.com/office/drawing/2014/main" id="{29179B9D-2B4C-4737-9D16-0AC5F736B6F0}"/>
                </a:ext>
              </a:extLst>
            </p:cNvPr>
            <p:cNvSpPr txBox="1">
              <a:spLocks noChangeArrowheads="1"/>
            </p:cNvSpPr>
            <p:nvPr/>
          </p:nvSpPr>
          <p:spPr bwMode="auto">
            <a:xfrm>
              <a:off x="6813055" y="2216791"/>
              <a:ext cx="44132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Argos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43" name="AutoShape 46">
              <a:extLst>
                <a:ext uri="{FF2B5EF4-FFF2-40B4-BE49-F238E27FC236}">
                  <a16:creationId xmlns:a16="http://schemas.microsoft.com/office/drawing/2014/main" id="{DC29C592-AE6E-44F1-90E2-0E07606A8E54}"/>
                </a:ext>
              </a:extLst>
            </p:cNvPr>
            <p:cNvCxnSpPr>
              <a:cxnSpLocks noChangeShapeType="1"/>
            </p:cNvCxnSpPr>
            <p:nvPr/>
          </p:nvCxnSpPr>
          <p:spPr bwMode="auto">
            <a:xfrm>
              <a:off x="3215780" y="2766066"/>
              <a:ext cx="619125" cy="781050"/>
            </a:xfrm>
            <a:prstGeom prst="straightConnector1">
              <a:avLst/>
            </a:prstGeom>
            <a:noFill/>
            <a:ln w="25400" algn="ctr">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4" name="Text Box 47">
              <a:extLst>
                <a:ext uri="{FF2B5EF4-FFF2-40B4-BE49-F238E27FC236}">
                  <a16:creationId xmlns:a16="http://schemas.microsoft.com/office/drawing/2014/main" id="{0935CB99-1EF1-462E-8045-2B8A99C5974E}"/>
                </a:ext>
              </a:extLst>
            </p:cNvPr>
            <p:cNvSpPr txBox="1">
              <a:spLocks noChangeArrowheads="1"/>
            </p:cNvSpPr>
            <p:nvPr/>
          </p:nvSpPr>
          <p:spPr bwMode="auto">
            <a:xfrm>
              <a:off x="372568" y="3461391"/>
              <a:ext cx="6848475" cy="238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45" name="AutoShape 48">
              <a:extLst>
                <a:ext uri="{FF2B5EF4-FFF2-40B4-BE49-F238E27FC236}">
                  <a16:creationId xmlns:a16="http://schemas.microsoft.com/office/drawing/2014/main" id="{998C8ABC-8149-41BE-86D0-400DAEF2A948}"/>
                </a:ext>
              </a:extLst>
            </p:cNvPr>
            <p:cNvCxnSpPr>
              <a:cxnSpLocks noChangeShapeType="1"/>
            </p:cNvCxnSpPr>
            <p:nvPr/>
          </p:nvCxnSpPr>
          <p:spPr bwMode="auto">
            <a:xfrm>
              <a:off x="1790205" y="430752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6" name="Text Box 49">
              <a:extLst>
                <a:ext uri="{FF2B5EF4-FFF2-40B4-BE49-F238E27FC236}">
                  <a16:creationId xmlns:a16="http://schemas.microsoft.com/office/drawing/2014/main" id="{C033F32F-7F80-43E1-9E98-E3653F7F7D4E}"/>
                </a:ext>
              </a:extLst>
            </p:cNvPr>
            <p:cNvSpPr txBox="1">
              <a:spLocks noChangeArrowheads="1"/>
            </p:cNvSpPr>
            <p:nvPr/>
          </p:nvSpPr>
          <p:spPr bwMode="auto">
            <a:xfrm>
              <a:off x="377330" y="3491554"/>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47" name="AutoShape 50">
              <a:extLst>
                <a:ext uri="{FF2B5EF4-FFF2-40B4-BE49-F238E27FC236}">
                  <a16:creationId xmlns:a16="http://schemas.microsoft.com/office/drawing/2014/main" id="{E527879A-332F-4131-AF8F-CCEDC2D0AB93}"/>
                </a:ext>
              </a:extLst>
            </p:cNvPr>
            <p:cNvCxnSpPr>
              <a:cxnSpLocks noChangeShapeType="1"/>
            </p:cNvCxnSpPr>
            <p:nvPr/>
          </p:nvCxnSpPr>
          <p:spPr bwMode="auto">
            <a:xfrm>
              <a:off x="1629868" y="429006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8" name="Text Box 51">
              <a:extLst>
                <a:ext uri="{FF2B5EF4-FFF2-40B4-BE49-F238E27FC236}">
                  <a16:creationId xmlns:a16="http://schemas.microsoft.com/office/drawing/2014/main" id="{6C60F7A4-EC79-4673-ACFC-649F2D6BEB22}"/>
                </a:ext>
              </a:extLst>
            </p:cNvPr>
            <p:cNvSpPr txBox="1">
              <a:spLocks noChangeArrowheads="1"/>
            </p:cNvSpPr>
            <p:nvPr/>
          </p:nvSpPr>
          <p:spPr bwMode="auto">
            <a:xfrm>
              <a:off x="1493343" y="3812229"/>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Text Box 52">
              <a:extLst>
                <a:ext uri="{FF2B5EF4-FFF2-40B4-BE49-F238E27FC236}">
                  <a16:creationId xmlns:a16="http://schemas.microsoft.com/office/drawing/2014/main" id="{326EE2C5-3346-4F01-A0E6-741D53BE13DA}"/>
                </a:ext>
              </a:extLst>
            </p:cNvPr>
            <p:cNvSpPr txBox="1">
              <a:spLocks noChangeArrowheads="1"/>
            </p:cNvSpPr>
            <p:nvPr/>
          </p:nvSpPr>
          <p:spPr bwMode="auto">
            <a:xfrm>
              <a:off x="1407618" y="4783779"/>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50" name="AutoShape 53">
              <a:extLst>
                <a:ext uri="{FF2B5EF4-FFF2-40B4-BE49-F238E27FC236}">
                  <a16:creationId xmlns:a16="http://schemas.microsoft.com/office/drawing/2014/main" id="{F8EB5354-52EA-4885-BBF0-AC24AD536B3D}"/>
                </a:ext>
              </a:extLst>
            </p:cNvPr>
            <p:cNvCxnSpPr>
              <a:cxnSpLocks noChangeShapeType="1"/>
            </p:cNvCxnSpPr>
            <p:nvPr/>
          </p:nvCxnSpPr>
          <p:spPr bwMode="auto">
            <a:xfrm>
              <a:off x="4130180" y="431229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51" name="AutoShape 54">
              <a:extLst>
                <a:ext uri="{FF2B5EF4-FFF2-40B4-BE49-F238E27FC236}">
                  <a16:creationId xmlns:a16="http://schemas.microsoft.com/office/drawing/2014/main" id="{C212ADCE-A05E-4589-ADAE-64FE40DB23B4}"/>
                </a:ext>
              </a:extLst>
            </p:cNvPr>
            <p:cNvCxnSpPr>
              <a:cxnSpLocks noChangeShapeType="1"/>
            </p:cNvCxnSpPr>
            <p:nvPr/>
          </p:nvCxnSpPr>
          <p:spPr bwMode="auto">
            <a:xfrm>
              <a:off x="3969843" y="4294829"/>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52" name="Text Box 55">
              <a:extLst>
                <a:ext uri="{FF2B5EF4-FFF2-40B4-BE49-F238E27FC236}">
                  <a16:creationId xmlns:a16="http://schemas.microsoft.com/office/drawing/2014/main" id="{00C3C1E5-87D1-4C53-BCBB-983AA376D6F5}"/>
                </a:ext>
              </a:extLst>
            </p:cNvPr>
            <p:cNvSpPr txBox="1">
              <a:spLocks noChangeArrowheads="1"/>
            </p:cNvSpPr>
            <p:nvPr/>
          </p:nvSpPr>
          <p:spPr bwMode="auto">
            <a:xfrm>
              <a:off x="3701555" y="3529654"/>
              <a:ext cx="815975"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East wind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Euroclydon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Text Box 56">
              <a:extLst>
                <a:ext uri="{FF2B5EF4-FFF2-40B4-BE49-F238E27FC236}">
                  <a16:creationId xmlns:a16="http://schemas.microsoft.com/office/drawing/2014/main" id="{A08A5DA0-0918-4DAF-9F84-43278EE0A793}"/>
                </a:ext>
              </a:extLst>
            </p:cNvPr>
            <p:cNvSpPr txBox="1">
              <a:spLocks noChangeArrowheads="1"/>
            </p:cNvSpPr>
            <p:nvPr/>
          </p:nvSpPr>
          <p:spPr bwMode="auto">
            <a:xfrm>
              <a:off x="3109418" y="4783779"/>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54" name="AutoShape 57">
              <a:extLst>
                <a:ext uri="{FF2B5EF4-FFF2-40B4-BE49-F238E27FC236}">
                  <a16:creationId xmlns:a16="http://schemas.microsoft.com/office/drawing/2014/main" id="{38DA07BB-34DD-4012-832F-9A2324C89D61}"/>
                </a:ext>
              </a:extLst>
            </p:cNvPr>
            <p:cNvCxnSpPr>
              <a:cxnSpLocks noChangeShapeType="1"/>
            </p:cNvCxnSpPr>
            <p:nvPr/>
          </p:nvCxnSpPr>
          <p:spPr bwMode="auto">
            <a:xfrm>
              <a:off x="3369768" y="433451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55" name="AutoShape 58">
              <a:extLst>
                <a:ext uri="{FF2B5EF4-FFF2-40B4-BE49-F238E27FC236}">
                  <a16:creationId xmlns:a16="http://schemas.microsoft.com/office/drawing/2014/main" id="{420B4731-76FC-4013-8C55-2B48C5B95188}"/>
                </a:ext>
              </a:extLst>
            </p:cNvPr>
            <p:cNvCxnSpPr>
              <a:cxnSpLocks noChangeShapeType="1"/>
            </p:cNvCxnSpPr>
            <p:nvPr/>
          </p:nvCxnSpPr>
          <p:spPr bwMode="auto">
            <a:xfrm>
              <a:off x="3209430" y="431546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56" name="Text Box 59">
              <a:extLst>
                <a:ext uri="{FF2B5EF4-FFF2-40B4-BE49-F238E27FC236}">
                  <a16:creationId xmlns:a16="http://schemas.microsoft.com/office/drawing/2014/main" id="{A957BA3F-3D97-4E69-BD24-F9CAE38152FF}"/>
                </a:ext>
              </a:extLst>
            </p:cNvPr>
            <p:cNvSpPr txBox="1">
              <a:spLocks noChangeArrowheads="1"/>
            </p:cNvSpPr>
            <p:nvPr/>
          </p:nvSpPr>
          <p:spPr bwMode="auto">
            <a:xfrm>
              <a:off x="3179268" y="3705866"/>
              <a:ext cx="441325"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Lasea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57" name="AutoShape 60">
              <a:extLst>
                <a:ext uri="{FF2B5EF4-FFF2-40B4-BE49-F238E27FC236}">
                  <a16:creationId xmlns:a16="http://schemas.microsoft.com/office/drawing/2014/main" id="{4BA82F85-F525-46AE-9985-3C22A696666A}"/>
                </a:ext>
              </a:extLst>
            </p:cNvPr>
            <p:cNvCxnSpPr>
              <a:cxnSpLocks noChangeShapeType="1"/>
            </p:cNvCxnSpPr>
            <p:nvPr/>
          </p:nvCxnSpPr>
          <p:spPr bwMode="auto">
            <a:xfrm>
              <a:off x="2406155" y="4536129"/>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58" name="AutoShape 61">
              <a:extLst>
                <a:ext uri="{FF2B5EF4-FFF2-40B4-BE49-F238E27FC236}">
                  <a16:creationId xmlns:a16="http://schemas.microsoft.com/office/drawing/2014/main" id="{C7D1627D-FC45-4A16-B07F-7E3A054B08C2}"/>
                </a:ext>
              </a:extLst>
            </p:cNvPr>
            <p:cNvCxnSpPr>
              <a:cxnSpLocks noChangeShapeType="1"/>
            </p:cNvCxnSpPr>
            <p:nvPr/>
          </p:nvCxnSpPr>
          <p:spPr bwMode="auto">
            <a:xfrm>
              <a:off x="2247405" y="451866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59" name="Text Box 62">
              <a:extLst>
                <a:ext uri="{FF2B5EF4-FFF2-40B4-BE49-F238E27FC236}">
                  <a16:creationId xmlns:a16="http://schemas.microsoft.com/office/drawing/2014/main" id="{96D1E479-58A9-41F2-A8D0-74D97529E13C}"/>
                </a:ext>
              </a:extLst>
            </p:cNvPr>
            <p:cNvSpPr txBox="1">
              <a:spLocks noChangeArrowheads="1"/>
            </p:cNvSpPr>
            <p:nvPr/>
          </p:nvSpPr>
          <p:spPr bwMode="auto">
            <a:xfrm>
              <a:off x="2207718" y="4048766"/>
              <a:ext cx="490537"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Freeform 63">
              <a:extLst>
                <a:ext uri="{FF2B5EF4-FFF2-40B4-BE49-F238E27FC236}">
                  <a16:creationId xmlns:a16="http://schemas.microsoft.com/office/drawing/2014/main" id="{6CDB3732-D349-4BC2-A34B-FFEF7610732B}"/>
                </a:ext>
              </a:extLst>
            </p:cNvPr>
            <p:cNvSpPr>
              <a:spLocks/>
            </p:cNvSpPr>
            <p:nvPr/>
          </p:nvSpPr>
          <p:spPr bwMode="auto">
            <a:xfrm>
              <a:off x="907555" y="5293366"/>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61" name="AutoShape 64">
              <a:extLst>
                <a:ext uri="{FF2B5EF4-FFF2-40B4-BE49-F238E27FC236}">
                  <a16:creationId xmlns:a16="http://schemas.microsoft.com/office/drawing/2014/main" id="{ED7E15C0-6A53-4185-AC08-D3691864EACE}"/>
                </a:ext>
              </a:extLst>
            </p:cNvPr>
            <p:cNvCxnSpPr>
              <a:cxnSpLocks noChangeShapeType="1"/>
            </p:cNvCxnSpPr>
            <p:nvPr/>
          </p:nvCxnSpPr>
          <p:spPr bwMode="auto">
            <a:xfrm>
              <a:off x="2453780" y="5645791"/>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2" name="AutoShape 65">
              <a:extLst>
                <a:ext uri="{FF2B5EF4-FFF2-40B4-BE49-F238E27FC236}">
                  <a16:creationId xmlns:a16="http://schemas.microsoft.com/office/drawing/2014/main" id="{2F8E20B8-AA80-4A1C-837C-F2EFF8072339}"/>
                </a:ext>
              </a:extLst>
            </p:cNvPr>
            <p:cNvCxnSpPr>
              <a:cxnSpLocks noChangeShapeType="1"/>
            </p:cNvCxnSpPr>
            <p:nvPr/>
          </p:nvCxnSpPr>
          <p:spPr bwMode="auto">
            <a:xfrm>
              <a:off x="847230" y="456629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63" name="Text Box 66">
              <a:extLst>
                <a:ext uri="{FF2B5EF4-FFF2-40B4-BE49-F238E27FC236}">
                  <a16:creationId xmlns:a16="http://schemas.microsoft.com/office/drawing/2014/main" id="{BAE58D82-D70E-4F9D-9B5F-693B17755115}"/>
                </a:ext>
              </a:extLst>
            </p:cNvPr>
            <p:cNvSpPr txBox="1">
              <a:spLocks noChangeArrowheads="1"/>
            </p:cNvSpPr>
            <p:nvPr/>
          </p:nvSpPr>
          <p:spPr bwMode="auto">
            <a:xfrm>
              <a:off x="609105" y="4298004"/>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 name="Text Box 67">
              <a:extLst>
                <a:ext uri="{FF2B5EF4-FFF2-40B4-BE49-F238E27FC236}">
                  <a16:creationId xmlns:a16="http://schemas.microsoft.com/office/drawing/2014/main" id="{CCA3B189-7BE4-4693-9A53-2D2308D2FADF}"/>
                </a:ext>
              </a:extLst>
            </p:cNvPr>
            <p:cNvSpPr txBox="1">
              <a:spLocks noChangeArrowheads="1"/>
            </p:cNvSpPr>
            <p:nvPr/>
          </p:nvSpPr>
          <p:spPr bwMode="auto">
            <a:xfrm>
              <a:off x="609105" y="4774254"/>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Adventism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5" name="AutoShape 68">
              <a:extLst>
                <a:ext uri="{FF2B5EF4-FFF2-40B4-BE49-F238E27FC236}">
                  <a16:creationId xmlns:a16="http://schemas.microsoft.com/office/drawing/2014/main" id="{CEAE3D13-132B-4A8A-AA4B-8CAD933F18DF}"/>
                </a:ext>
              </a:extLst>
            </p:cNvPr>
            <p:cNvCxnSpPr>
              <a:cxnSpLocks noChangeShapeType="1"/>
            </p:cNvCxnSpPr>
            <p:nvPr/>
          </p:nvCxnSpPr>
          <p:spPr bwMode="auto">
            <a:xfrm>
              <a:off x="1020268" y="4575816"/>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6" name="AutoShape 69">
              <a:extLst>
                <a:ext uri="{FF2B5EF4-FFF2-40B4-BE49-F238E27FC236}">
                  <a16:creationId xmlns:a16="http://schemas.microsoft.com/office/drawing/2014/main" id="{EE45C412-133E-4345-9C4F-31DF975EBAEA}"/>
                </a:ext>
              </a:extLst>
            </p:cNvPr>
            <p:cNvCxnSpPr>
              <a:cxnSpLocks noChangeShapeType="1"/>
            </p:cNvCxnSpPr>
            <p:nvPr/>
          </p:nvCxnSpPr>
          <p:spPr bwMode="auto">
            <a:xfrm>
              <a:off x="2109293" y="4612329"/>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7" name="AutoShape 70">
              <a:extLst>
                <a:ext uri="{FF2B5EF4-FFF2-40B4-BE49-F238E27FC236}">
                  <a16:creationId xmlns:a16="http://schemas.microsoft.com/office/drawing/2014/main" id="{8EE52BB2-ADA1-44E9-8EA3-9CA8F20A6C03}"/>
                </a:ext>
              </a:extLst>
            </p:cNvPr>
            <p:cNvCxnSpPr>
              <a:cxnSpLocks noChangeShapeType="1"/>
            </p:cNvCxnSpPr>
            <p:nvPr/>
          </p:nvCxnSpPr>
          <p:spPr bwMode="auto">
            <a:xfrm>
              <a:off x="2002930" y="4593279"/>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68" name="Text Box 71">
              <a:extLst>
                <a:ext uri="{FF2B5EF4-FFF2-40B4-BE49-F238E27FC236}">
                  <a16:creationId xmlns:a16="http://schemas.microsoft.com/office/drawing/2014/main" id="{D4C33866-2398-4E5F-9825-60727818D9F5}"/>
                </a:ext>
              </a:extLst>
            </p:cNvPr>
            <p:cNvSpPr txBox="1">
              <a:spLocks noChangeArrowheads="1"/>
            </p:cNvSpPr>
            <p:nvPr/>
          </p:nvSpPr>
          <p:spPr bwMode="auto">
            <a:xfrm>
              <a:off x="1994993" y="4363091"/>
              <a:ext cx="212725" cy="249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t>
              </a:r>
              <a:r>
                <a:rPr kumimoji="0" lang="en-US" altLang="en-US" sz="900" b="0" i="0" u="none" strike="noStrike" cap="none" normalizeH="0" baseline="0">
                  <a:ln>
                    <a:noFill/>
                  </a:ln>
                  <a:solidFill>
                    <a:srgbClr val="000000"/>
                  </a:solidFill>
                  <a:effectLst/>
                  <a:latin typeface="Arial Narrow" panose="020B0606020202030204" pitchFamily="34" charset="0"/>
                </a:rPr>
                <a:t>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9" name="AutoShape 72">
              <a:extLst>
                <a:ext uri="{FF2B5EF4-FFF2-40B4-BE49-F238E27FC236}">
                  <a16:creationId xmlns:a16="http://schemas.microsoft.com/office/drawing/2014/main" id="{CA7AE7B2-33D6-483D-A1C6-EF56221A478C}"/>
                </a:ext>
              </a:extLst>
            </p:cNvPr>
            <p:cNvCxnSpPr>
              <a:cxnSpLocks noChangeShapeType="1"/>
            </p:cNvCxnSpPr>
            <p:nvPr/>
          </p:nvCxnSpPr>
          <p:spPr bwMode="auto">
            <a:xfrm>
              <a:off x="2817318" y="4583754"/>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0" name="AutoShape 73">
              <a:extLst>
                <a:ext uri="{FF2B5EF4-FFF2-40B4-BE49-F238E27FC236}">
                  <a16:creationId xmlns:a16="http://schemas.microsoft.com/office/drawing/2014/main" id="{3B00E58C-C87D-443C-9777-C402B69B075E}"/>
                </a:ext>
              </a:extLst>
            </p:cNvPr>
            <p:cNvCxnSpPr>
              <a:cxnSpLocks noChangeShapeType="1"/>
            </p:cNvCxnSpPr>
            <p:nvPr/>
          </p:nvCxnSpPr>
          <p:spPr bwMode="auto">
            <a:xfrm>
              <a:off x="2709368" y="4566291"/>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71" name="Text Box 74">
              <a:extLst>
                <a:ext uri="{FF2B5EF4-FFF2-40B4-BE49-F238E27FC236}">
                  <a16:creationId xmlns:a16="http://schemas.microsoft.com/office/drawing/2014/main" id="{99DD42AC-5209-4854-B440-3C0D8C1EB40F}"/>
                </a:ext>
              </a:extLst>
            </p:cNvPr>
            <p:cNvSpPr txBox="1">
              <a:spLocks noChangeArrowheads="1"/>
            </p:cNvSpPr>
            <p:nvPr/>
          </p:nvSpPr>
          <p:spPr bwMode="auto">
            <a:xfrm>
              <a:off x="2693493" y="4363091"/>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72" name="AutoShape 75">
              <a:extLst>
                <a:ext uri="{FF2B5EF4-FFF2-40B4-BE49-F238E27FC236}">
                  <a16:creationId xmlns:a16="http://schemas.microsoft.com/office/drawing/2014/main" id="{07F25934-0561-4B9E-87DF-1C54092E9185}"/>
                </a:ext>
              </a:extLst>
            </p:cNvPr>
            <p:cNvCxnSpPr>
              <a:cxnSpLocks noChangeShapeType="1"/>
              <a:stCxn id="144" idx="0"/>
            </p:cNvCxnSpPr>
            <p:nvPr/>
          </p:nvCxnSpPr>
          <p:spPr bwMode="auto">
            <a:xfrm rot="5400000" flipV="1">
              <a:off x="3796805" y="3461391"/>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3" name="AutoShape 76">
              <a:extLst>
                <a:ext uri="{FF2B5EF4-FFF2-40B4-BE49-F238E27FC236}">
                  <a16:creationId xmlns:a16="http://schemas.microsoft.com/office/drawing/2014/main" id="{5EFE09CE-4C0A-4E37-8EC3-D2F0B540103E}"/>
                </a:ext>
              </a:extLst>
            </p:cNvPr>
            <p:cNvCxnSpPr>
              <a:cxnSpLocks noChangeShapeType="1"/>
            </p:cNvCxnSpPr>
            <p:nvPr/>
          </p:nvCxnSpPr>
          <p:spPr bwMode="auto">
            <a:xfrm flipV="1">
              <a:off x="2420443" y="3518541"/>
              <a:ext cx="1000125" cy="95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4" name="AutoShape 77">
              <a:extLst>
                <a:ext uri="{FF2B5EF4-FFF2-40B4-BE49-F238E27FC236}">
                  <a16:creationId xmlns:a16="http://schemas.microsoft.com/office/drawing/2014/main" id="{EFE75690-C742-4511-BE86-A2C63C4C5E50}"/>
                </a:ext>
              </a:extLst>
            </p:cNvPr>
            <p:cNvCxnSpPr>
              <a:cxnSpLocks noChangeShapeType="1"/>
            </p:cNvCxnSpPr>
            <p:nvPr/>
          </p:nvCxnSpPr>
          <p:spPr bwMode="auto">
            <a:xfrm>
              <a:off x="3401518" y="3499491"/>
              <a:ext cx="9525" cy="180975"/>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5" name="AutoShape 78">
              <a:extLst>
                <a:ext uri="{FF2B5EF4-FFF2-40B4-BE49-F238E27FC236}">
                  <a16:creationId xmlns:a16="http://schemas.microsoft.com/office/drawing/2014/main" id="{EFCFA0F9-76FA-41AD-8CED-AAA3E6B4E741}"/>
                </a:ext>
              </a:extLst>
            </p:cNvPr>
            <p:cNvCxnSpPr>
              <a:cxnSpLocks noChangeShapeType="1"/>
            </p:cNvCxnSpPr>
            <p:nvPr/>
          </p:nvCxnSpPr>
          <p:spPr bwMode="auto">
            <a:xfrm>
              <a:off x="2439493" y="3528066"/>
              <a:ext cx="0" cy="49530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76" name="Text Box 79">
              <a:extLst>
                <a:ext uri="{FF2B5EF4-FFF2-40B4-BE49-F238E27FC236}">
                  <a16:creationId xmlns:a16="http://schemas.microsoft.com/office/drawing/2014/main" id="{7201FC46-6D24-4372-80D2-9DAC241F3671}"/>
                </a:ext>
              </a:extLst>
            </p:cNvPr>
            <p:cNvSpPr txBox="1">
              <a:spLocks noChangeArrowheads="1"/>
            </p:cNvSpPr>
            <p:nvPr/>
          </p:nvSpPr>
          <p:spPr bwMode="auto">
            <a:xfrm>
              <a:off x="2617293" y="3524891"/>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77" name="AutoShape 80">
              <a:extLst>
                <a:ext uri="{FF2B5EF4-FFF2-40B4-BE49-F238E27FC236}">
                  <a16:creationId xmlns:a16="http://schemas.microsoft.com/office/drawing/2014/main" id="{C924705B-D4D6-4237-BAE6-9130C41C02BA}"/>
                </a:ext>
              </a:extLst>
            </p:cNvPr>
            <p:cNvCxnSpPr>
              <a:cxnSpLocks noChangeShapeType="1"/>
            </p:cNvCxnSpPr>
            <p:nvPr/>
          </p:nvCxnSpPr>
          <p:spPr bwMode="auto">
            <a:xfrm>
              <a:off x="3544393" y="4585341"/>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8" name="AutoShape 81">
              <a:extLst>
                <a:ext uri="{FF2B5EF4-FFF2-40B4-BE49-F238E27FC236}">
                  <a16:creationId xmlns:a16="http://schemas.microsoft.com/office/drawing/2014/main" id="{5EA25266-46E5-4065-88F6-DA4764BB935A}"/>
                </a:ext>
              </a:extLst>
            </p:cNvPr>
            <p:cNvCxnSpPr>
              <a:cxnSpLocks noChangeShapeType="1"/>
            </p:cNvCxnSpPr>
            <p:nvPr/>
          </p:nvCxnSpPr>
          <p:spPr bwMode="auto">
            <a:xfrm>
              <a:off x="3436443" y="4566291"/>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79" name="Text Box 82">
              <a:extLst>
                <a:ext uri="{FF2B5EF4-FFF2-40B4-BE49-F238E27FC236}">
                  <a16:creationId xmlns:a16="http://schemas.microsoft.com/office/drawing/2014/main" id="{70D8DD77-220B-461E-B4EE-C3592EB06A53}"/>
                </a:ext>
              </a:extLst>
            </p:cNvPr>
            <p:cNvSpPr txBox="1">
              <a:spLocks noChangeArrowheads="1"/>
            </p:cNvSpPr>
            <p:nvPr/>
          </p:nvSpPr>
          <p:spPr bwMode="auto">
            <a:xfrm>
              <a:off x="3420568" y="4364679"/>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Text Box 83">
              <a:extLst>
                <a:ext uri="{FF2B5EF4-FFF2-40B4-BE49-F238E27FC236}">
                  <a16:creationId xmlns:a16="http://schemas.microsoft.com/office/drawing/2014/main" id="{8334FA3C-96E0-463B-9DB7-C01DF74701F9}"/>
                </a:ext>
              </a:extLst>
            </p:cNvPr>
            <p:cNvSpPr txBox="1">
              <a:spLocks noChangeArrowheads="1"/>
            </p:cNvSpPr>
            <p:nvPr/>
          </p:nvSpPr>
          <p:spPr bwMode="auto">
            <a:xfrm>
              <a:off x="3669805" y="4267841"/>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81" name="Group 84">
              <a:extLst>
                <a:ext uri="{FF2B5EF4-FFF2-40B4-BE49-F238E27FC236}">
                  <a16:creationId xmlns:a16="http://schemas.microsoft.com/office/drawing/2014/main" id="{829B85FA-F902-4AA1-B4F9-2ADAD689E5E9}"/>
                </a:ext>
              </a:extLst>
            </p:cNvPr>
            <p:cNvGrpSpPr>
              <a:grpSpLocks/>
            </p:cNvGrpSpPr>
            <p:nvPr/>
          </p:nvGrpSpPr>
          <p:grpSpPr bwMode="auto">
            <a:xfrm rot="16200000">
              <a:off x="4168280" y="4331341"/>
              <a:ext cx="342900" cy="342900"/>
              <a:chOff x="109753400" y="108556425"/>
              <a:chExt cx="285750" cy="514350"/>
            </a:xfrm>
          </p:grpSpPr>
          <p:sp>
            <p:nvSpPr>
              <p:cNvPr id="213" name="AutoShape 85">
                <a:extLst>
                  <a:ext uri="{FF2B5EF4-FFF2-40B4-BE49-F238E27FC236}">
                    <a16:creationId xmlns:a16="http://schemas.microsoft.com/office/drawing/2014/main" id="{7AE7112D-5919-47E7-AEE9-852359C29BB1}"/>
                  </a:ext>
                </a:extLst>
              </p:cNvPr>
              <p:cNvSpPr>
                <a:spLocks/>
              </p:cNvSpPr>
              <p:nvPr/>
            </p:nvSpPr>
            <p:spPr bwMode="auto">
              <a:xfrm>
                <a:off x="109982000"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AutoShape 86">
                <a:extLst>
                  <a:ext uri="{FF2B5EF4-FFF2-40B4-BE49-F238E27FC236}">
                    <a16:creationId xmlns:a16="http://schemas.microsoft.com/office/drawing/2014/main" id="{7C5EEF4C-D293-4B67-90F2-7AC5C47A17A9}"/>
                  </a:ext>
                </a:extLst>
              </p:cNvPr>
              <p:cNvSpPr>
                <a:spLocks/>
              </p:cNvSpPr>
              <p:nvPr/>
            </p:nvSpPr>
            <p:spPr bwMode="auto">
              <a:xfrm>
                <a:off x="109953425"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AutoShape 87">
                <a:extLst>
                  <a:ext uri="{FF2B5EF4-FFF2-40B4-BE49-F238E27FC236}">
                    <a16:creationId xmlns:a16="http://schemas.microsoft.com/office/drawing/2014/main" id="{3CD5B1EC-9B50-41FE-93D5-F46D503611B2}"/>
                  </a:ext>
                </a:extLst>
              </p:cNvPr>
              <p:cNvSpPr>
                <a:spLocks/>
              </p:cNvSpPr>
              <p:nvPr/>
            </p:nvSpPr>
            <p:spPr bwMode="auto">
              <a:xfrm>
                <a:off x="109839125"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AutoShape 88">
                <a:extLst>
                  <a:ext uri="{FF2B5EF4-FFF2-40B4-BE49-F238E27FC236}">
                    <a16:creationId xmlns:a16="http://schemas.microsoft.com/office/drawing/2014/main" id="{199AF37B-E439-40FC-9268-A9C32D322BB0}"/>
                  </a:ext>
                </a:extLst>
              </p:cNvPr>
              <p:cNvSpPr>
                <a:spLocks/>
              </p:cNvSpPr>
              <p:nvPr/>
            </p:nvSpPr>
            <p:spPr bwMode="auto">
              <a:xfrm>
                <a:off x="109867700"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AutoShape 89">
                <a:extLst>
                  <a:ext uri="{FF2B5EF4-FFF2-40B4-BE49-F238E27FC236}">
                    <a16:creationId xmlns:a16="http://schemas.microsoft.com/office/drawing/2014/main" id="{9D9BC3B7-C004-49AF-A9EA-AF4B2769C56F}"/>
                  </a:ext>
                </a:extLst>
              </p:cNvPr>
              <p:cNvSpPr>
                <a:spLocks/>
              </p:cNvSpPr>
              <p:nvPr/>
            </p:nvSpPr>
            <p:spPr bwMode="auto">
              <a:xfrm>
                <a:off x="109896275"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AutoShape 90">
                <a:extLst>
                  <a:ext uri="{FF2B5EF4-FFF2-40B4-BE49-F238E27FC236}">
                    <a16:creationId xmlns:a16="http://schemas.microsoft.com/office/drawing/2014/main" id="{86D7EBE9-79B5-4D7A-8D17-6DD4F5779D5B}"/>
                  </a:ext>
                </a:extLst>
              </p:cNvPr>
              <p:cNvSpPr>
                <a:spLocks/>
              </p:cNvSpPr>
              <p:nvPr/>
            </p:nvSpPr>
            <p:spPr bwMode="auto">
              <a:xfrm>
                <a:off x="109924850"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AutoShape 91">
                <a:extLst>
                  <a:ext uri="{FF2B5EF4-FFF2-40B4-BE49-F238E27FC236}">
                    <a16:creationId xmlns:a16="http://schemas.microsoft.com/office/drawing/2014/main" id="{87ABD85C-D133-41BF-912A-7204156E8AAC}"/>
                  </a:ext>
                </a:extLst>
              </p:cNvPr>
              <p:cNvSpPr>
                <a:spLocks/>
              </p:cNvSpPr>
              <p:nvPr/>
            </p:nvSpPr>
            <p:spPr bwMode="auto">
              <a:xfrm>
                <a:off x="109781975"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AutoShape 92">
                <a:extLst>
                  <a:ext uri="{FF2B5EF4-FFF2-40B4-BE49-F238E27FC236}">
                    <a16:creationId xmlns:a16="http://schemas.microsoft.com/office/drawing/2014/main" id="{F2070FC9-E1E0-4EDE-B39E-1F7C110B3EF0}"/>
                  </a:ext>
                </a:extLst>
              </p:cNvPr>
              <p:cNvSpPr>
                <a:spLocks/>
              </p:cNvSpPr>
              <p:nvPr/>
            </p:nvSpPr>
            <p:spPr bwMode="auto">
              <a:xfrm>
                <a:off x="109810550"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AutoShape 93">
                <a:extLst>
                  <a:ext uri="{FF2B5EF4-FFF2-40B4-BE49-F238E27FC236}">
                    <a16:creationId xmlns:a16="http://schemas.microsoft.com/office/drawing/2014/main" id="{B44F5AD3-EBC1-4BC9-9C7B-F6F9E7A9E2E0}"/>
                  </a:ext>
                </a:extLst>
              </p:cNvPr>
              <p:cNvSpPr>
                <a:spLocks/>
              </p:cNvSpPr>
              <p:nvPr/>
            </p:nvSpPr>
            <p:spPr bwMode="auto">
              <a:xfrm>
                <a:off x="109753400" y="108556425"/>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82" name="Line 94">
              <a:extLst>
                <a:ext uri="{FF2B5EF4-FFF2-40B4-BE49-F238E27FC236}">
                  <a16:creationId xmlns:a16="http://schemas.microsoft.com/office/drawing/2014/main" id="{21004CC8-E674-4375-AD73-B3EC75CF6723}"/>
                </a:ext>
              </a:extLst>
            </p:cNvPr>
            <p:cNvSpPr>
              <a:spLocks noChangeShapeType="1"/>
            </p:cNvSpPr>
            <p:nvPr/>
          </p:nvSpPr>
          <p:spPr bwMode="auto">
            <a:xfrm>
              <a:off x="396380" y="4731391"/>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95">
              <a:extLst>
                <a:ext uri="{FF2B5EF4-FFF2-40B4-BE49-F238E27FC236}">
                  <a16:creationId xmlns:a16="http://schemas.microsoft.com/office/drawing/2014/main" id="{6FFE0894-2156-49FC-BBD0-B08B871E4CB6}"/>
                </a:ext>
              </a:extLst>
            </p:cNvPr>
            <p:cNvSpPr>
              <a:spLocks noChangeShapeType="1"/>
            </p:cNvSpPr>
            <p:nvPr/>
          </p:nvSpPr>
          <p:spPr bwMode="auto">
            <a:xfrm>
              <a:off x="5768480" y="433134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96">
              <a:extLst>
                <a:ext uri="{FF2B5EF4-FFF2-40B4-BE49-F238E27FC236}">
                  <a16:creationId xmlns:a16="http://schemas.microsoft.com/office/drawing/2014/main" id="{C83EB86F-8163-4F09-A612-21308C99476F}"/>
                </a:ext>
              </a:extLst>
            </p:cNvPr>
            <p:cNvSpPr>
              <a:spLocks noChangeShapeType="1"/>
            </p:cNvSpPr>
            <p:nvPr/>
          </p:nvSpPr>
          <p:spPr bwMode="auto">
            <a:xfrm>
              <a:off x="5597030" y="433134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97">
              <a:extLst>
                <a:ext uri="{FF2B5EF4-FFF2-40B4-BE49-F238E27FC236}">
                  <a16:creationId xmlns:a16="http://schemas.microsoft.com/office/drawing/2014/main" id="{6614D6F3-8663-4514-A7DB-F283ABB2CD80}"/>
                </a:ext>
              </a:extLst>
            </p:cNvPr>
            <p:cNvSpPr>
              <a:spLocks noChangeShapeType="1"/>
            </p:cNvSpPr>
            <p:nvPr/>
          </p:nvSpPr>
          <p:spPr bwMode="auto">
            <a:xfrm>
              <a:off x="4854080" y="4445641"/>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98">
              <a:extLst>
                <a:ext uri="{FF2B5EF4-FFF2-40B4-BE49-F238E27FC236}">
                  <a16:creationId xmlns:a16="http://schemas.microsoft.com/office/drawing/2014/main" id="{4E929227-29EB-4232-881C-87E9E5951170}"/>
                </a:ext>
              </a:extLst>
            </p:cNvPr>
            <p:cNvSpPr>
              <a:spLocks noChangeShapeType="1"/>
            </p:cNvSpPr>
            <p:nvPr/>
          </p:nvSpPr>
          <p:spPr bwMode="auto">
            <a:xfrm>
              <a:off x="4682630" y="444564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99">
              <a:extLst>
                <a:ext uri="{FF2B5EF4-FFF2-40B4-BE49-F238E27FC236}">
                  <a16:creationId xmlns:a16="http://schemas.microsoft.com/office/drawing/2014/main" id="{5D609961-CC22-4B17-A83E-48E467101831}"/>
                </a:ext>
              </a:extLst>
            </p:cNvPr>
            <p:cNvSpPr>
              <a:spLocks noChangeShapeType="1"/>
            </p:cNvSpPr>
            <p:nvPr/>
          </p:nvSpPr>
          <p:spPr bwMode="auto">
            <a:xfrm>
              <a:off x="6968630" y="433134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100">
              <a:extLst>
                <a:ext uri="{FF2B5EF4-FFF2-40B4-BE49-F238E27FC236}">
                  <a16:creationId xmlns:a16="http://schemas.microsoft.com/office/drawing/2014/main" id="{17A3E663-E65B-438F-A82E-47C4DB5C0D50}"/>
                </a:ext>
              </a:extLst>
            </p:cNvPr>
            <p:cNvSpPr>
              <a:spLocks noChangeShapeType="1"/>
            </p:cNvSpPr>
            <p:nvPr/>
          </p:nvSpPr>
          <p:spPr bwMode="auto">
            <a:xfrm>
              <a:off x="6797180" y="433134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Text Box 101">
              <a:extLst>
                <a:ext uri="{FF2B5EF4-FFF2-40B4-BE49-F238E27FC236}">
                  <a16:creationId xmlns:a16="http://schemas.microsoft.com/office/drawing/2014/main" id="{F44D64F0-B608-46C9-8040-04D5FB230C95}"/>
                </a:ext>
              </a:extLst>
            </p:cNvPr>
            <p:cNvSpPr txBox="1">
              <a:spLocks noChangeArrowheads="1"/>
            </p:cNvSpPr>
            <p:nvPr/>
          </p:nvSpPr>
          <p:spPr bwMode="auto">
            <a:xfrm>
              <a:off x="5482730" y="3759841"/>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27:27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0" name="Text Box 102">
              <a:extLst>
                <a:ext uri="{FF2B5EF4-FFF2-40B4-BE49-F238E27FC236}">
                  <a16:creationId xmlns:a16="http://schemas.microsoft.com/office/drawing/2014/main" id="{9D60131D-5E5A-4161-BE3B-0857A6973E7E}"/>
                </a:ext>
              </a:extLst>
            </p:cNvPr>
            <p:cNvSpPr txBox="1">
              <a:spLocks noChangeArrowheads="1"/>
            </p:cNvSpPr>
            <p:nvPr/>
          </p:nvSpPr>
          <p:spPr bwMode="auto">
            <a:xfrm>
              <a:off x="5425580" y="4788541"/>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14th night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 name="Text Box 103">
              <a:extLst>
                <a:ext uri="{FF2B5EF4-FFF2-40B4-BE49-F238E27FC236}">
                  <a16:creationId xmlns:a16="http://schemas.microsoft.com/office/drawing/2014/main" id="{9EE1F67C-B64F-44A9-ACAB-17B6FF5FA86F}"/>
                </a:ext>
              </a:extLst>
            </p:cNvPr>
            <p:cNvSpPr txBox="1">
              <a:spLocks noChangeArrowheads="1"/>
            </p:cNvSpPr>
            <p:nvPr/>
          </p:nvSpPr>
          <p:spPr bwMode="auto">
            <a:xfrm>
              <a:off x="6682880" y="3759841"/>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Oct 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Shipwreck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Text Box 104">
              <a:extLst>
                <a:ext uri="{FF2B5EF4-FFF2-40B4-BE49-F238E27FC236}">
                  <a16:creationId xmlns:a16="http://schemas.microsoft.com/office/drawing/2014/main" id="{A761EF15-5EB1-42BF-B986-4193328702B4}"/>
                </a:ext>
              </a:extLst>
            </p:cNvPr>
            <p:cNvSpPr txBox="1">
              <a:spLocks noChangeArrowheads="1"/>
            </p:cNvSpPr>
            <p:nvPr/>
          </p:nvSpPr>
          <p:spPr bwMode="auto">
            <a:xfrm>
              <a:off x="7025780" y="4445641"/>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Text Box 105">
              <a:extLst>
                <a:ext uri="{FF2B5EF4-FFF2-40B4-BE49-F238E27FC236}">
                  <a16:creationId xmlns:a16="http://schemas.microsoft.com/office/drawing/2014/main" id="{823929EC-29F6-4977-BF17-29E85D963FAB}"/>
                </a:ext>
              </a:extLst>
            </p:cNvPr>
            <p:cNvSpPr txBox="1">
              <a:spLocks noChangeArrowheads="1"/>
            </p:cNvSpPr>
            <p:nvPr/>
          </p:nvSpPr>
          <p:spPr bwMode="auto">
            <a:xfrm>
              <a:off x="6282830" y="2216791"/>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Text Box 106">
              <a:extLst>
                <a:ext uri="{FF2B5EF4-FFF2-40B4-BE49-F238E27FC236}">
                  <a16:creationId xmlns:a16="http://schemas.microsoft.com/office/drawing/2014/main" id="{97A36765-27BB-417D-BEF4-0DF5D5968A98}"/>
                </a:ext>
              </a:extLst>
            </p:cNvPr>
            <p:cNvSpPr txBox="1">
              <a:spLocks noChangeArrowheads="1"/>
            </p:cNvSpPr>
            <p:nvPr/>
          </p:nvSpPr>
          <p:spPr bwMode="auto">
            <a:xfrm>
              <a:off x="5597029" y="5074291"/>
              <a:ext cx="1828799"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 Fathoms = 1440 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rgbClr val="000000"/>
                  </a:solidFill>
                  <a:effectLst/>
                  <a:latin typeface="Arial Narrow" panose="020B0606020202030204" pitchFamily="34" charset="0"/>
                </a:rPr>
                <a:t>15 Fathoms = 1080 in</a:t>
              </a:r>
              <a:r>
                <a:rPr kumimoji="0" lang="en-US" altLang="en-US" sz="1200" b="0" i="0" u="none" strike="noStrike" cap="none" normalizeH="0" baseline="0" dirty="0">
                  <a:ln>
                    <a:noFill/>
                  </a:ln>
                  <a:solidFill>
                    <a:srgbClr val="000000"/>
                  </a:solidFill>
                  <a:effectLst/>
                  <a:latin typeface="Arial Narrow" panose="020B0606020202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2520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5" name="Text Box 107">
              <a:extLst>
                <a:ext uri="{FF2B5EF4-FFF2-40B4-BE49-F238E27FC236}">
                  <a16:creationId xmlns:a16="http://schemas.microsoft.com/office/drawing/2014/main" id="{D8F49489-3DBE-4926-806A-6F30ABDD2708}"/>
                </a:ext>
              </a:extLst>
            </p:cNvPr>
            <p:cNvSpPr txBox="1">
              <a:spLocks noChangeArrowheads="1"/>
            </p:cNvSpPr>
            <p:nvPr/>
          </p:nvSpPr>
          <p:spPr bwMode="auto">
            <a:xfrm>
              <a:off x="7425830" y="5760091"/>
              <a:ext cx="57150" cy="57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Text Box 108">
              <a:extLst>
                <a:ext uri="{FF2B5EF4-FFF2-40B4-BE49-F238E27FC236}">
                  <a16:creationId xmlns:a16="http://schemas.microsoft.com/office/drawing/2014/main" id="{C9C511E4-849B-4750-BEED-31E50BDC93AE}"/>
                </a:ext>
              </a:extLst>
            </p:cNvPr>
            <p:cNvSpPr txBox="1">
              <a:spLocks noChangeArrowheads="1"/>
            </p:cNvSpPr>
            <p:nvPr/>
          </p:nvSpPr>
          <p:spPr bwMode="auto">
            <a:xfrm>
              <a:off x="3368179" y="5017141"/>
              <a:ext cx="685795" cy="539750"/>
            </a:xfrm>
            <a:prstGeom prst="rect">
              <a:avLst/>
            </a:prstGeom>
            <a:noFill/>
            <a:ln w="2540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Narrow" panose="020B0606020202030204" pitchFamily="34" charset="0"/>
                </a:rPr>
                <a:t>Paul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Narrow" panose="020B0606020202030204" pitchFamily="34" charset="0"/>
                </a:rPr>
                <a:t>Aristarchus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Narrow" panose="020B0606020202030204" pitchFamily="34" charset="0"/>
                </a:rPr>
                <a:t>Luke</a:t>
              </a:r>
              <a:endParaRPr kumimoji="0" lang="en-US" altLang="en-US" sz="1800" b="1" i="0" u="none" strike="noStrike" cap="none" normalizeH="0" baseline="0" dirty="0">
                <a:ln>
                  <a:noFill/>
                </a:ln>
                <a:solidFill>
                  <a:schemeClr val="tx1"/>
                </a:solidFill>
                <a:effectLst/>
                <a:latin typeface="Arial" panose="020B0604020202020204" pitchFamily="34" charset="0"/>
              </a:endParaRPr>
            </a:p>
          </p:txBody>
        </p:sp>
        <p:sp>
          <p:nvSpPr>
            <p:cNvPr id="197" name="Freeform 109">
              <a:extLst>
                <a:ext uri="{FF2B5EF4-FFF2-40B4-BE49-F238E27FC236}">
                  <a16:creationId xmlns:a16="http://schemas.microsoft.com/office/drawing/2014/main" id="{FF090344-BF91-43D8-913E-4D24F8AAE022}"/>
                </a:ext>
              </a:extLst>
            </p:cNvPr>
            <p:cNvSpPr>
              <a:spLocks/>
            </p:cNvSpPr>
            <p:nvPr/>
          </p:nvSpPr>
          <p:spPr bwMode="auto">
            <a:xfrm>
              <a:off x="2463305" y="5731516"/>
              <a:ext cx="1724025" cy="47625"/>
            </a:xfrm>
            <a:custGeom>
              <a:avLst/>
              <a:gdLst>
                <a:gd name="T0" fmla="*/ 0 w 1724025"/>
                <a:gd name="T1" fmla="*/ 0 h 47625"/>
                <a:gd name="T2" fmla="*/ 142875 w 1724025"/>
                <a:gd name="T3" fmla="*/ 28575 h 47625"/>
                <a:gd name="T4" fmla="*/ 638175 w 1724025"/>
                <a:gd name="T5" fmla="*/ 19050 h 47625"/>
                <a:gd name="T6" fmla="*/ 1019175 w 1724025"/>
                <a:gd name="T7" fmla="*/ 19050 h 47625"/>
                <a:gd name="T8" fmla="*/ 1181100 w 1724025"/>
                <a:gd name="T9" fmla="*/ 38100 h 47625"/>
                <a:gd name="T10" fmla="*/ 1724025 w 1724025"/>
                <a:gd name="T11" fmla="*/ 47625 h 47625"/>
              </a:gdLst>
              <a:ahLst/>
              <a:cxnLst>
                <a:cxn ang="0">
                  <a:pos x="T0" y="T1"/>
                </a:cxn>
                <a:cxn ang="0">
                  <a:pos x="T2" y="T3"/>
                </a:cxn>
                <a:cxn ang="0">
                  <a:pos x="T4" y="T5"/>
                </a:cxn>
                <a:cxn ang="0">
                  <a:pos x="T6" y="T7"/>
                </a:cxn>
                <a:cxn ang="0">
                  <a:pos x="T8" y="T9"/>
                </a:cxn>
                <a:cxn ang="0">
                  <a:pos x="T10" y="T11"/>
                </a:cxn>
              </a:cxnLst>
              <a:rect l="0" t="0" r="r" b="b"/>
              <a:pathLst>
                <a:path w="1724025" h="47625">
                  <a:moveTo>
                    <a:pt x="0" y="0"/>
                  </a:moveTo>
                  <a:cubicBezTo>
                    <a:pt x="84425" y="28142"/>
                    <a:pt x="37192" y="16832"/>
                    <a:pt x="142875" y="28575"/>
                  </a:cubicBezTo>
                  <a:cubicBezTo>
                    <a:pt x="307975" y="25400"/>
                    <a:pt x="473106" y="23572"/>
                    <a:pt x="638175" y="19050"/>
                  </a:cubicBezTo>
                  <a:cubicBezTo>
                    <a:pt x="964330" y="10114"/>
                    <a:pt x="712003" y="2883"/>
                    <a:pt x="1019175" y="19050"/>
                  </a:cubicBezTo>
                  <a:cubicBezTo>
                    <a:pt x="1080318" y="29241"/>
                    <a:pt x="1112654" y="36087"/>
                    <a:pt x="1181100" y="38100"/>
                  </a:cubicBezTo>
                  <a:cubicBezTo>
                    <a:pt x="1362025" y="43421"/>
                    <a:pt x="1724025" y="47625"/>
                    <a:pt x="1724025" y="47625"/>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110">
              <a:extLst>
                <a:ext uri="{FF2B5EF4-FFF2-40B4-BE49-F238E27FC236}">
                  <a16:creationId xmlns:a16="http://schemas.microsoft.com/office/drawing/2014/main" id="{87A3DC69-E0D6-482A-A14E-2880E49CB3AE}"/>
                </a:ext>
              </a:extLst>
            </p:cNvPr>
            <p:cNvSpPr txBox="1">
              <a:spLocks noChangeArrowheads="1"/>
            </p:cNvSpPr>
            <p:nvPr/>
          </p:nvSpPr>
          <p:spPr bwMode="auto">
            <a:xfrm>
              <a:off x="3939680" y="5645791"/>
              <a:ext cx="3286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X</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9" name="Text Box 111">
              <a:extLst>
                <a:ext uri="{FF2B5EF4-FFF2-40B4-BE49-F238E27FC236}">
                  <a16:creationId xmlns:a16="http://schemas.microsoft.com/office/drawing/2014/main" id="{41DBFE42-DD3A-45C0-93BF-A080C2FFC421}"/>
                </a:ext>
              </a:extLst>
            </p:cNvPr>
            <p:cNvSpPr txBox="1">
              <a:spLocks noChangeArrowheads="1"/>
            </p:cNvSpPr>
            <p:nvPr/>
          </p:nvSpPr>
          <p:spPr bwMode="auto">
            <a:xfrm>
              <a:off x="4682630" y="3988441"/>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0" name="Text Box 112">
              <a:extLst>
                <a:ext uri="{FF2B5EF4-FFF2-40B4-BE49-F238E27FC236}">
                  <a16:creationId xmlns:a16="http://schemas.microsoft.com/office/drawing/2014/main" id="{B2C2E8D4-B89E-43D2-A793-AA37229989CB}"/>
                </a:ext>
              </a:extLst>
            </p:cNvPr>
            <p:cNvSpPr txBox="1">
              <a:spLocks noChangeArrowheads="1"/>
            </p:cNvSpPr>
            <p:nvPr/>
          </p:nvSpPr>
          <p:spPr bwMode="auto">
            <a:xfrm>
              <a:off x="3539630" y="4788541"/>
              <a:ext cx="3286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1" name="Text Box 113">
              <a:extLst>
                <a:ext uri="{FF2B5EF4-FFF2-40B4-BE49-F238E27FC236}">
                  <a16:creationId xmlns:a16="http://schemas.microsoft.com/office/drawing/2014/main" id="{EF336309-63F3-464E-968B-C4A78E316813}"/>
                </a:ext>
              </a:extLst>
            </p:cNvPr>
            <p:cNvSpPr txBox="1">
              <a:spLocks noChangeArrowheads="1"/>
            </p:cNvSpPr>
            <p:nvPr/>
          </p:nvSpPr>
          <p:spPr bwMode="auto">
            <a:xfrm>
              <a:off x="4339730" y="4788541"/>
              <a:ext cx="3286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2" name="Line 114">
              <a:extLst>
                <a:ext uri="{FF2B5EF4-FFF2-40B4-BE49-F238E27FC236}">
                  <a16:creationId xmlns:a16="http://schemas.microsoft.com/office/drawing/2014/main" id="{A01BCC7F-026C-4CFD-95D3-43F3BE0F698C}"/>
                </a:ext>
              </a:extLst>
            </p:cNvPr>
            <p:cNvSpPr>
              <a:spLocks noChangeShapeType="1"/>
            </p:cNvSpPr>
            <p:nvPr/>
          </p:nvSpPr>
          <p:spPr bwMode="auto">
            <a:xfrm>
              <a:off x="4854080" y="4959991"/>
              <a:ext cx="0" cy="7429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Text Box 115">
              <a:extLst>
                <a:ext uri="{FF2B5EF4-FFF2-40B4-BE49-F238E27FC236}">
                  <a16:creationId xmlns:a16="http://schemas.microsoft.com/office/drawing/2014/main" id="{09298BD8-53B4-40AE-AB34-C88AE723F34D}"/>
                </a:ext>
              </a:extLst>
            </p:cNvPr>
            <p:cNvSpPr txBox="1">
              <a:spLocks noChangeArrowheads="1"/>
            </p:cNvSpPr>
            <p:nvPr/>
          </p:nvSpPr>
          <p:spPr bwMode="auto">
            <a:xfrm>
              <a:off x="4911230" y="5074291"/>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Melita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4" name="Text Box 116">
              <a:extLst>
                <a:ext uri="{FF2B5EF4-FFF2-40B4-BE49-F238E27FC236}">
                  <a16:creationId xmlns:a16="http://schemas.microsoft.com/office/drawing/2014/main" id="{5E6E99EE-9F88-4B75-B6BA-AD97298D3C10}"/>
                </a:ext>
              </a:extLst>
            </p:cNvPr>
            <p:cNvSpPr txBox="1">
              <a:spLocks noChangeArrowheads="1"/>
            </p:cNvSpPr>
            <p:nvPr/>
          </p:nvSpPr>
          <p:spPr bwMode="auto">
            <a:xfrm>
              <a:off x="5025530" y="4788541"/>
              <a:ext cx="3286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 name="Text Box 117">
              <a:extLst>
                <a:ext uri="{FF2B5EF4-FFF2-40B4-BE49-F238E27FC236}">
                  <a16:creationId xmlns:a16="http://schemas.microsoft.com/office/drawing/2014/main" id="{F8220096-F263-4A33-B39C-0FCE9EE555DC}"/>
                </a:ext>
              </a:extLst>
            </p:cNvPr>
            <p:cNvSpPr txBox="1">
              <a:spLocks noChangeArrowheads="1"/>
            </p:cNvSpPr>
            <p:nvPr/>
          </p:nvSpPr>
          <p:spPr bwMode="auto">
            <a:xfrm>
              <a:off x="5711330" y="2959741"/>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 name="Text Box 118">
              <a:extLst>
                <a:ext uri="{FF2B5EF4-FFF2-40B4-BE49-F238E27FC236}">
                  <a16:creationId xmlns:a16="http://schemas.microsoft.com/office/drawing/2014/main" id="{58AE8859-B5B0-4C53-A9A4-1D606FD46802}"/>
                </a:ext>
              </a:extLst>
            </p:cNvPr>
            <p:cNvSpPr txBox="1">
              <a:spLocks noChangeArrowheads="1"/>
            </p:cNvSpPr>
            <p:nvPr/>
          </p:nvSpPr>
          <p:spPr bwMode="auto">
            <a:xfrm>
              <a:off x="6282830" y="2959741"/>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7" name="Text Box 119">
              <a:extLst>
                <a:ext uri="{FF2B5EF4-FFF2-40B4-BE49-F238E27FC236}">
                  <a16:creationId xmlns:a16="http://schemas.microsoft.com/office/drawing/2014/main" id="{37572EC4-E3C1-41E1-8DE0-90399ECE8E70}"/>
                </a:ext>
              </a:extLst>
            </p:cNvPr>
            <p:cNvSpPr txBox="1">
              <a:spLocks noChangeArrowheads="1"/>
            </p:cNvSpPr>
            <p:nvPr/>
          </p:nvSpPr>
          <p:spPr bwMode="auto">
            <a:xfrm>
              <a:off x="2568080" y="4845691"/>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Crete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Salmone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Line 120">
              <a:extLst>
                <a:ext uri="{FF2B5EF4-FFF2-40B4-BE49-F238E27FC236}">
                  <a16:creationId xmlns:a16="http://schemas.microsoft.com/office/drawing/2014/main" id="{4034CC7B-84F9-4888-83D6-D1BFB42553EA}"/>
                </a:ext>
              </a:extLst>
            </p:cNvPr>
            <p:cNvSpPr>
              <a:spLocks noChangeShapeType="1"/>
            </p:cNvSpPr>
            <p:nvPr/>
          </p:nvSpPr>
          <p:spPr bwMode="auto">
            <a:xfrm>
              <a:off x="2796680" y="4788541"/>
              <a:ext cx="5715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121">
              <a:extLst>
                <a:ext uri="{FF2B5EF4-FFF2-40B4-BE49-F238E27FC236}">
                  <a16:creationId xmlns:a16="http://schemas.microsoft.com/office/drawing/2014/main" id="{2E597277-4E8C-4468-AF20-7660C859E7C3}"/>
                </a:ext>
              </a:extLst>
            </p:cNvPr>
            <p:cNvSpPr txBox="1">
              <a:spLocks noChangeArrowheads="1"/>
            </p:cNvSpPr>
            <p:nvPr/>
          </p:nvSpPr>
          <p:spPr bwMode="auto">
            <a:xfrm>
              <a:off x="5997080" y="3302641"/>
              <a:ext cx="10858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Dictatorship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0" name="Line 122">
              <a:extLst>
                <a:ext uri="{FF2B5EF4-FFF2-40B4-BE49-F238E27FC236}">
                  <a16:creationId xmlns:a16="http://schemas.microsoft.com/office/drawing/2014/main" id="{108EC2D4-2465-4599-81D8-D0C67A886D19}"/>
                </a:ext>
              </a:extLst>
            </p:cNvPr>
            <p:cNvSpPr>
              <a:spLocks noChangeShapeType="1"/>
            </p:cNvSpPr>
            <p:nvPr/>
          </p:nvSpPr>
          <p:spPr bwMode="auto">
            <a:xfrm>
              <a:off x="5882780" y="4388491"/>
              <a:ext cx="10287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123">
              <a:extLst>
                <a:ext uri="{FF2B5EF4-FFF2-40B4-BE49-F238E27FC236}">
                  <a16:creationId xmlns:a16="http://schemas.microsoft.com/office/drawing/2014/main" id="{F3DCB099-ADA2-45B6-ADCD-76AA2530845E}"/>
                </a:ext>
              </a:extLst>
            </p:cNvPr>
            <p:cNvSpPr>
              <a:spLocks noChangeShapeType="1"/>
            </p:cNvSpPr>
            <p:nvPr/>
          </p:nvSpPr>
          <p:spPr bwMode="auto">
            <a:xfrm flipV="1">
              <a:off x="5825630" y="4388491"/>
              <a:ext cx="10287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124">
              <a:extLst>
                <a:ext uri="{FF2B5EF4-FFF2-40B4-BE49-F238E27FC236}">
                  <a16:creationId xmlns:a16="http://schemas.microsoft.com/office/drawing/2014/main" id="{0AB00E3A-6621-432F-AB55-373C4FFB8C2A}"/>
                </a:ext>
              </a:extLst>
            </p:cNvPr>
            <p:cNvSpPr txBox="1">
              <a:spLocks noChangeArrowheads="1"/>
            </p:cNvSpPr>
            <p:nvPr/>
          </p:nvSpPr>
          <p:spPr bwMode="auto">
            <a:xfrm>
              <a:off x="6087568" y="3759841"/>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Paul is master of the ship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 name="TextBox 1">
            <a:extLst>
              <a:ext uri="{FF2B5EF4-FFF2-40B4-BE49-F238E27FC236}">
                <a16:creationId xmlns:a16="http://schemas.microsoft.com/office/drawing/2014/main" id="{D08734FD-55C2-4E19-A62F-43F46CD857F3}"/>
              </a:ext>
            </a:extLst>
          </p:cNvPr>
          <p:cNvSpPr txBox="1"/>
          <p:nvPr/>
        </p:nvSpPr>
        <p:spPr>
          <a:xfrm>
            <a:off x="896181" y="342423"/>
            <a:ext cx="3290334" cy="6124754"/>
          </a:xfrm>
          <a:prstGeom prst="rect">
            <a:avLst/>
          </a:prstGeom>
          <a:noFill/>
        </p:spPr>
        <p:txBody>
          <a:bodyPr wrap="square" rtlCol="0">
            <a:spAutoFit/>
          </a:bodyPr>
          <a:lstStyle/>
          <a:p>
            <a:r>
              <a:rPr lang="en-US" sz="1400" dirty="0">
                <a:latin typeface="Arial Narrow" panose="020B0606020202030204" pitchFamily="34" charset="0"/>
              </a:rPr>
              <a:t>The last detail in this chapter, what connects us to our next subject, is to consider this second group of people. We have Paul, Aristarchus, and Luke.  What does Aristarchus mean? It means “the chief prince”.  Ellen White says in her writings, that he had accompanied Paul as an active choice. He was not tied to this ship, he did not have to be there, but he made a choice that he wanted to go on this journey so he could act as a support and encouragement to Paul.   Who is the chief prince who goes on this journey as an act of choice? Christ.   </a:t>
            </a:r>
          </a:p>
          <a:p>
            <a:r>
              <a:rPr lang="en-US" sz="1400" dirty="0">
                <a:latin typeface="Arial Narrow" panose="020B0606020202030204" pitchFamily="34" charset="0"/>
              </a:rPr>
              <a:t> </a:t>
            </a:r>
          </a:p>
          <a:p>
            <a:r>
              <a:rPr lang="en-US" sz="1400" dirty="0">
                <a:latin typeface="Arial Narrow" panose="020B0606020202030204" pitchFamily="34" charset="0"/>
              </a:rPr>
              <a:t>What about Luke? What does his name mean? “Light giver” or “light bearer”.  So he illuminates, but does he speak of himself? We deduced in verse 2 that he is there, he speaks of us but he doesn’t describe or speak of himself. He’s not there to give his own story, but he is giving the history, and that is the work of the Holy Spirit.</a:t>
            </a:r>
          </a:p>
          <a:p>
            <a:r>
              <a:rPr lang="en-US" sz="1400" dirty="0">
                <a:latin typeface="Arial Narrow" panose="020B0606020202030204" pitchFamily="34" charset="0"/>
              </a:rPr>
              <a:t> </a:t>
            </a:r>
          </a:p>
          <a:p>
            <a:r>
              <a:rPr lang="en-US" sz="1400" dirty="0">
                <a:latin typeface="Arial Narrow" panose="020B0606020202030204" pitchFamily="34" charset="0"/>
              </a:rPr>
              <a:t>So when we talk about the first group, we see Paul. He’s the one speaking, giving the message at Caesarea, Lycia and at the Midnight Cry. But he is accompanied by Aristarchus and Luke. They are there as a choice, and they’re there to give a message to the ship.</a:t>
            </a:r>
            <a:endParaRPr lang="en-US" dirty="0"/>
          </a:p>
        </p:txBody>
      </p:sp>
      <p:sp>
        <p:nvSpPr>
          <p:cNvPr id="222" name="Text Box 123">
            <a:extLst>
              <a:ext uri="{FF2B5EF4-FFF2-40B4-BE49-F238E27FC236}">
                <a16:creationId xmlns:a16="http://schemas.microsoft.com/office/drawing/2014/main" id="{57A66D7B-150E-4F71-8224-DEA95CA4C8F6}"/>
              </a:ext>
            </a:extLst>
          </p:cNvPr>
          <p:cNvSpPr txBox="1">
            <a:spLocks noChangeArrowheads="1"/>
          </p:cNvSpPr>
          <p:nvPr/>
        </p:nvSpPr>
        <p:spPr bwMode="auto">
          <a:xfrm>
            <a:off x="5332689" y="5489574"/>
            <a:ext cx="1371600"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	         Priest               Paul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“Chief Prince”  Aristarchus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“Holy Spirit”      Luke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0523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BDA30CF-16C2-459D-A27B-40AFA422184A}"/>
              </a:ext>
            </a:extLst>
          </p:cNvPr>
          <p:cNvSpPr>
            <a:spLocks noGrp="1"/>
          </p:cNvSpPr>
          <p:nvPr>
            <p:ph type="sldNum" sz="quarter" idx="12"/>
          </p:nvPr>
        </p:nvSpPr>
        <p:spPr>
          <a:xfrm>
            <a:off x="8610600" y="6356350"/>
            <a:ext cx="2743200" cy="365125"/>
          </a:xfrm>
        </p:spPr>
        <p:txBody>
          <a:bodyPr/>
          <a:lstStyle/>
          <a:p>
            <a:fld id="{1E1B8BD3-EEEF-4896-BEE3-06C250004F3C}" type="slidenum">
              <a:rPr lang="en-US" smtClean="0"/>
              <a:pPr/>
              <a:t>8</a:t>
            </a:fld>
            <a:endParaRPr lang="en-US" dirty="0"/>
          </a:p>
        </p:txBody>
      </p:sp>
      <p:pic>
        <p:nvPicPr>
          <p:cNvPr id="3074" name="Picture 2">
            <a:extLst>
              <a:ext uri="{FF2B5EF4-FFF2-40B4-BE49-F238E27FC236}">
                <a16:creationId xmlns:a16="http://schemas.microsoft.com/office/drawing/2014/main" id="{EFA0AAD9-ACED-4847-A405-938D0C88B7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5640" y="5258835"/>
            <a:ext cx="685800"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 name="Text Box 3">
            <a:extLst>
              <a:ext uri="{FF2B5EF4-FFF2-40B4-BE49-F238E27FC236}">
                <a16:creationId xmlns:a16="http://schemas.microsoft.com/office/drawing/2014/main" id="{E70F4B0B-2824-4A37-8C78-35C371A2FCD1}"/>
              </a:ext>
            </a:extLst>
          </p:cNvPr>
          <p:cNvSpPr txBox="1">
            <a:spLocks noChangeArrowheads="1"/>
          </p:cNvSpPr>
          <p:nvPr/>
        </p:nvSpPr>
        <p:spPr bwMode="auto">
          <a:xfrm>
            <a:off x="370252" y="1315484"/>
            <a:ext cx="6848475" cy="2387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076" name="AutoShape 4">
            <a:extLst>
              <a:ext uri="{FF2B5EF4-FFF2-40B4-BE49-F238E27FC236}">
                <a16:creationId xmlns:a16="http://schemas.microsoft.com/office/drawing/2014/main" id="{B4BEA35C-8A55-4864-B7F1-85EF525EBC03}"/>
              </a:ext>
            </a:extLst>
          </p:cNvPr>
          <p:cNvCxnSpPr>
            <a:cxnSpLocks noChangeShapeType="1"/>
          </p:cNvCxnSpPr>
          <p:nvPr/>
        </p:nvCxnSpPr>
        <p:spPr bwMode="auto">
          <a:xfrm>
            <a:off x="1711690" y="2818847"/>
            <a:ext cx="4657725" cy="95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077" name="AutoShape 5">
            <a:extLst>
              <a:ext uri="{FF2B5EF4-FFF2-40B4-BE49-F238E27FC236}">
                <a16:creationId xmlns:a16="http://schemas.microsoft.com/office/drawing/2014/main" id="{92689096-FAA3-4492-B8A9-5FE5E830425E}"/>
              </a:ext>
            </a:extLst>
          </p:cNvPr>
          <p:cNvCxnSpPr>
            <a:cxnSpLocks noChangeShapeType="1"/>
          </p:cNvCxnSpPr>
          <p:nvPr/>
        </p:nvCxnSpPr>
        <p:spPr bwMode="auto">
          <a:xfrm>
            <a:off x="1787890" y="2390222"/>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5" name="Text Box 6">
            <a:extLst>
              <a:ext uri="{FF2B5EF4-FFF2-40B4-BE49-F238E27FC236}">
                <a16:creationId xmlns:a16="http://schemas.microsoft.com/office/drawing/2014/main" id="{AA121CF6-7B33-4192-B342-93EBFA128AD3}"/>
              </a:ext>
            </a:extLst>
          </p:cNvPr>
          <p:cNvSpPr txBox="1">
            <a:spLocks noChangeArrowheads="1"/>
          </p:cNvSpPr>
          <p:nvPr/>
        </p:nvSpPr>
        <p:spPr bwMode="auto">
          <a:xfrm>
            <a:off x="422640" y="1382160"/>
            <a:ext cx="1068387"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Adramyttium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“Abide in death”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079" name="AutoShape 7">
            <a:extLst>
              <a:ext uri="{FF2B5EF4-FFF2-40B4-BE49-F238E27FC236}">
                <a16:creationId xmlns:a16="http://schemas.microsoft.com/office/drawing/2014/main" id="{8EEC70A5-4AE7-43B1-9808-BCC42D9B50F3}"/>
              </a:ext>
            </a:extLst>
          </p:cNvPr>
          <p:cNvCxnSpPr>
            <a:cxnSpLocks noChangeShapeType="1"/>
          </p:cNvCxnSpPr>
          <p:nvPr/>
        </p:nvCxnSpPr>
        <p:spPr bwMode="auto">
          <a:xfrm>
            <a:off x="1627552" y="2371172"/>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 name="Text Box 8">
            <a:extLst>
              <a:ext uri="{FF2B5EF4-FFF2-40B4-BE49-F238E27FC236}">
                <a16:creationId xmlns:a16="http://schemas.microsoft.com/office/drawing/2014/main" id="{5F719A70-9728-463A-8089-E9C60312C775}"/>
              </a:ext>
            </a:extLst>
          </p:cNvPr>
          <p:cNvSpPr txBox="1">
            <a:spLocks noChangeArrowheads="1"/>
          </p:cNvSpPr>
          <p:nvPr/>
        </p:nvSpPr>
        <p:spPr bwMode="auto">
          <a:xfrm>
            <a:off x="1491027" y="1894922"/>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Ceasarea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9">
            <a:extLst>
              <a:ext uri="{FF2B5EF4-FFF2-40B4-BE49-F238E27FC236}">
                <a16:creationId xmlns:a16="http://schemas.microsoft.com/office/drawing/2014/main" id="{1EEC46A5-0C49-415B-B826-E5D0C18F5348}"/>
              </a:ext>
            </a:extLst>
          </p:cNvPr>
          <p:cNvSpPr txBox="1">
            <a:spLocks noChangeArrowheads="1"/>
          </p:cNvSpPr>
          <p:nvPr/>
        </p:nvSpPr>
        <p:spPr bwMode="auto">
          <a:xfrm>
            <a:off x="1505315" y="1325010"/>
            <a:ext cx="631825"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“cut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3F67B20B-69DA-4773-8D32-2CCF80876F23}"/>
              </a:ext>
            </a:extLst>
          </p:cNvPr>
          <p:cNvSpPr txBox="1">
            <a:spLocks noChangeArrowheads="1"/>
          </p:cNvSpPr>
          <p:nvPr/>
        </p:nvSpPr>
        <p:spPr bwMode="auto">
          <a:xfrm>
            <a:off x="1110027" y="2866472"/>
            <a:ext cx="1150938"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Felix/Festus= 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(Reagan/Bush)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Agrippa  SDA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083" name="AutoShape 11">
            <a:extLst>
              <a:ext uri="{FF2B5EF4-FFF2-40B4-BE49-F238E27FC236}">
                <a16:creationId xmlns:a16="http://schemas.microsoft.com/office/drawing/2014/main" id="{9378C278-40AB-4BF7-A104-E08E37FD2C6A}"/>
              </a:ext>
            </a:extLst>
          </p:cNvPr>
          <p:cNvCxnSpPr>
            <a:cxnSpLocks noChangeShapeType="1"/>
          </p:cNvCxnSpPr>
          <p:nvPr/>
        </p:nvCxnSpPr>
        <p:spPr bwMode="auto">
          <a:xfrm>
            <a:off x="2922952" y="2404510"/>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084" name="AutoShape 12">
            <a:extLst>
              <a:ext uri="{FF2B5EF4-FFF2-40B4-BE49-F238E27FC236}">
                <a16:creationId xmlns:a16="http://schemas.microsoft.com/office/drawing/2014/main" id="{3E736E1A-A1B5-463B-9C87-41BC62331D59}"/>
              </a:ext>
            </a:extLst>
          </p:cNvPr>
          <p:cNvCxnSpPr>
            <a:cxnSpLocks noChangeShapeType="1"/>
          </p:cNvCxnSpPr>
          <p:nvPr/>
        </p:nvCxnSpPr>
        <p:spPr bwMode="auto">
          <a:xfrm>
            <a:off x="2764202" y="2385460"/>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 name="Text Box 13">
            <a:extLst>
              <a:ext uri="{FF2B5EF4-FFF2-40B4-BE49-F238E27FC236}">
                <a16:creationId xmlns:a16="http://schemas.microsoft.com/office/drawing/2014/main" id="{883A9C5C-5C40-4B96-B727-4526F2A36E32}"/>
              </a:ext>
            </a:extLst>
          </p:cNvPr>
          <p:cNvSpPr txBox="1">
            <a:spLocks noChangeArrowheads="1"/>
          </p:cNvSpPr>
          <p:nvPr/>
        </p:nvSpPr>
        <p:spPr bwMode="auto">
          <a:xfrm>
            <a:off x="2626090" y="1909210"/>
            <a:ext cx="633412"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Sidon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086" name="AutoShape 14">
            <a:extLst>
              <a:ext uri="{FF2B5EF4-FFF2-40B4-BE49-F238E27FC236}">
                <a16:creationId xmlns:a16="http://schemas.microsoft.com/office/drawing/2014/main" id="{05B9FC29-098F-4102-B36F-070461D2B424}"/>
              </a:ext>
            </a:extLst>
          </p:cNvPr>
          <p:cNvCxnSpPr>
            <a:cxnSpLocks noChangeShapeType="1"/>
          </p:cNvCxnSpPr>
          <p:nvPr/>
        </p:nvCxnSpPr>
        <p:spPr bwMode="auto">
          <a:xfrm flipH="1">
            <a:off x="3027727" y="2455310"/>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087" name="AutoShape 15">
            <a:extLst>
              <a:ext uri="{FF2B5EF4-FFF2-40B4-BE49-F238E27FC236}">
                <a16:creationId xmlns:a16="http://schemas.microsoft.com/office/drawing/2014/main" id="{2213E6A1-FFAE-4B5A-A709-BFE3DFBAB6E0}"/>
              </a:ext>
            </a:extLst>
          </p:cNvPr>
          <p:cNvCxnSpPr>
            <a:cxnSpLocks noChangeShapeType="1"/>
          </p:cNvCxnSpPr>
          <p:nvPr/>
        </p:nvCxnSpPr>
        <p:spPr bwMode="auto">
          <a:xfrm flipH="1">
            <a:off x="2978515" y="2418797"/>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088" name="AutoShape 16">
            <a:extLst>
              <a:ext uri="{FF2B5EF4-FFF2-40B4-BE49-F238E27FC236}">
                <a16:creationId xmlns:a16="http://schemas.microsoft.com/office/drawing/2014/main" id="{4798E6A8-E149-42D0-BA5A-438E07C5A81B}"/>
              </a:ext>
            </a:extLst>
          </p:cNvPr>
          <p:cNvCxnSpPr>
            <a:cxnSpLocks noChangeShapeType="1"/>
          </p:cNvCxnSpPr>
          <p:nvPr/>
        </p:nvCxnSpPr>
        <p:spPr bwMode="auto">
          <a:xfrm flipH="1">
            <a:off x="3262677" y="2537860"/>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089" name="AutoShape 17">
            <a:extLst>
              <a:ext uri="{FF2B5EF4-FFF2-40B4-BE49-F238E27FC236}">
                <a16:creationId xmlns:a16="http://schemas.microsoft.com/office/drawing/2014/main" id="{27074BB6-4819-48C2-845F-B1CD5290C86C}"/>
              </a:ext>
            </a:extLst>
          </p:cNvPr>
          <p:cNvCxnSpPr>
            <a:cxnSpLocks noChangeShapeType="1"/>
          </p:cNvCxnSpPr>
          <p:nvPr/>
        </p:nvCxnSpPr>
        <p:spPr bwMode="auto">
          <a:xfrm flipH="1">
            <a:off x="2999152" y="2683910"/>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090" name="AutoShape 18">
            <a:extLst>
              <a:ext uri="{FF2B5EF4-FFF2-40B4-BE49-F238E27FC236}">
                <a16:creationId xmlns:a16="http://schemas.microsoft.com/office/drawing/2014/main" id="{86F0EE54-B94A-411B-8B9B-787F47FA57EF}"/>
              </a:ext>
            </a:extLst>
          </p:cNvPr>
          <p:cNvCxnSpPr>
            <a:cxnSpLocks noChangeShapeType="1"/>
          </p:cNvCxnSpPr>
          <p:nvPr/>
        </p:nvCxnSpPr>
        <p:spPr bwMode="auto">
          <a:xfrm flipH="1">
            <a:off x="2989627" y="2569610"/>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091" name="AutoShape 19">
            <a:extLst>
              <a:ext uri="{FF2B5EF4-FFF2-40B4-BE49-F238E27FC236}">
                <a16:creationId xmlns:a16="http://schemas.microsoft.com/office/drawing/2014/main" id="{E6108735-4795-476D-BCD7-4C9CB20364C4}"/>
              </a:ext>
            </a:extLst>
          </p:cNvPr>
          <p:cNvCxnSpPr>
            <a:cxnSpLocks noChangeShapeType="1"/>
          </p:cNvCxnSpPr>
          <p:nvPr/>
        </p:nvCxnSpPr>
        <p:spPr bwMode="auto">
          <a:xfrm flipH="1">
            <a:off x="3262677" y="2347360"/>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092" name="AutoShape 20">
            <a:extLst>
              <a:ext uri="{FF2B5EF4-FFF2-40B4-BE49-F238E27FC236}">
                <a16:creationId xmlns:a16="http://schemas.microsoft.com/office/drawing/2014/main" id="{D2624856-0F63-4BFA-BEC8-47D2FE8D7445}"/>
              </a:ext>
            </a:extLst>
          </p:cNvPr>
          <p:cNvCxnSpPr>
            <a:cxnSpLocks noChangeShapeType="1"/>
          </p:cNvCxnSpPr>
          <p:nvPr/>
        </p:nvCxnSpPr>
        <p:spPr bwMode="auto">
          <a:xfrm flipH="1">
            <a:off x="3202352" y="2636285"/>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093" name="AutoShape 21">
            <a:extLst>
              <a:ext uri="{FF2B5EF4-FFF2-40B4-BE49-F238E27FC236}">
                <a16:creationId xmlns:a16="http://schemas.microsoft.com/office/drawing/2014/main" id="{6F8EBA85-B06C-42B6-BCF6-0FBAE6C6CDFF}"/>
              </a:ext>
            </a:extLst>
          </p:cNvPr>
          <p:cNvCxnSpPr>
            <a:cxnSpLocks noChangeShapeType="1"/>
          </p:cNvCxnSpPr>
          <p:nvPr/>
        </p:nvCxnSpPr>
        <p:spPr bwMode="auto">
          <a:xfrm flipH="1">
            <a:off x="3173777" y="2561672"/>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094" name="AutoShape 22">
            <a:extLst>
              <a:ext uri="{FF2B5EF4-FFF2-40B4-BE49-F238E27FC236}">
                <a16:creationId xmlns:a16="http://schemas.microsoft.com/office/drawing/2014/main" id="{F8F9BDC3-3632-4979-8053-A62583314AD5}"/>
              </a:ext>
            </a:extLst>
          </p:cNvPr>
          <p:cNvCxnSpPr>
            <a:cxnSpLocks noChangeShapeType="1"/>
          </p:cNvCxnSpPr>
          <p:nvPr/>
        </p:nvCxnSpPr>
        <p:spPr bwMode="auto">
          <a:xfrm flipH="1">
            <a:off x="3145202" y="2445785"/>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095" name="AutoShape 23">
            <a:extLst>
              <a:ext uri="{FF2B5EF4-FFF2-40B4-BE49-F238E27FC236}">
                <a16:creationId xmlns:a16="http://schemas.microsoft.com/office/drawing/2014/main" id="{A68B41E8-9CD0-49F6-ADA9-C2C618EE515B}"/>
              </a:ext>
            </a:extLst>
          </p:cNvPr>
          <p:cNvCxnSpPr>
            <a:cxnSpLocks noChangeShapeType="1"/>
          </p:cNvCxnSpPr>
          <p:nvPr/>
        </p:nvCxnSpPr>
        <p:spPr bwMode="auto">
          <a:xfrm flipH="1">
            <a:off x="3097577" y="2636285"/>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 name="Text Box 24">
            <a:extLst>
              <a:ext uri="{FF2B5EF4-FFF2-40B4-BE49-F238E27FC236}">
                <a16:creationId xmlns:a16="http://schemas.microsoft.com/office/drawing/2014/main" id="{C897B3AD-7B60-43D9-94F9-B2EC9131480B}"/>
              </a:ext>
            </a:extLst>
          </p:cNvPr>
          <p:cNvSpPr txBox="1">
            <a:spLocks noChangeArrowheads="1"/>
          </p:cNvSpPr>
          <p:nvPr/>
        </p:nvSpPr>
        <p:spPr bwMode="auto">
          <a:xfrm>
            <a:off x="1754552" y="2571197"/>
            <a:ext cx="300038"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25">
            <a:extLst>
              <a:ext uri="{FF2B5EF4-FFF2-40B4-BE49-F238E27FC236}">
                <a16:creationId xmlns:a16="http://schemas.microsoft.com/office/drawing/2014/main" id="{8F214340-C4D5-4364-9D1C-43A14B0B8B64}"/>
              </a:ext>
            </a:extLst>
          </p:cNvPr>
          <p:cNvSpPr txBox="1">
            <a:spLocks noChangeArrowheads="1"/>
          </p:cNvSpPr>
          <p:nvPr/>
        </p:nvSpPr>
        <p:spPr bwMode="auto">
          <a:xfrm>
            <a:off x="2897552" y="2788685"/>
            <a:ext cx="300038"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098" name="AutoShape 26">
            <a:extLst>
              <a:ext uri="{FF2B5EF4-FFF2-40B4-BE49-F238E27FC236}">
                <a16:creationId xmlns:a16="http://schemas.microsoft.com/office/drawing/2014/main" id="{B5717B71-D56D-4D8B-9E58-C19057EB5453}"/>
              </a:ext>
            </a:extLst>
          </p:cNvPr>
          <p:cNvCxnSpPr>
            <a:cxnSpLocks noChangeShapeType="1"/>
          </p:cNvCxnSpPr>
          <p:nvPr/>
        </p:nvCxnSpPr>
        <p:spPr bwMode="auto">
          <a:xfrm>
            <a:off x="4086590" y="2390222"/>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099" name="AutoShape 27">
            <a:extLst>
              <a:ext uri="{FF2B5EF4-FFF2-40B4-BE49-F238E27FC236}">
                <a16:creationId xmlns:a16="http://schemas.microsoft.com/office/drawing/2014/main" id="{4D2A5912-58A0-4F1B-86B7-45BFB3A342C5}"/>
              </a:ext>
            </a:extLst>
          </p:cNvPr>
          <p:cNvCxnSpPr>
            <a:cxnSpLocks noChangeShapeType="1"/>
          </p:cNvCxnSpPr>
          <p:nvPr/>
        </p:nvCxnSpPr>
        <p:spPr bwMode="auto">
          <a:xfrm>
            <a:off x="3927840" y="2371172"/>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 name="Text Box 28">
            <a:extLst>
              <a:ext uri="{FF2B5EF4-FFF2-40B4-BE49-F238E27FC236}">
                <a16:creationId xmlns:a16="http://schemas.microsoft.com/office/drawing/2014/main" id="{D9F8D112-BDAB-4F81-AE84-EEFB253FC8AA}"/>
              </a:ext>
            </a:extLst>
          </p:cNvPr>
          <p:cNvSpPr txBox="1">
            <a:spLocks noChangeArrowheads="1"/>
          </p:cNvSpPr>
          <p:nvPr/>
        </p:nvSpPr>
        <p:spPr bwMode="auto">
          <a:xfrm>
            <a:off x="3789727" y="1702835"/>
            <a:ext cx="633413" cy="706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Cypress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29">
            <a:extLst>
              <a:ext uri="{FF2B5EF4-FFF2-40B4-BE49-F238E27FC236}">
                <a16:creationId xmlns:a16="http://schemas.microsoft.com/office/drawing/2014/main" id="{43B10F19-513A-43DF-AA86-2F83339080FB}"/>
              </a:ext>
            </a:extLst>
          </p:cNvPr>
          <p:cNvSpPr txBox="1">
            <a:spLocks noChangeArrowheads="1"/>
          </p:cNvSpPr>
          <p:nvPr/>
        </p:nvSpPr>
        <p:spPr bwMode="auto">
          <a:xfrm>
            <a:off x="4016740" y="2855360"/>
            <a:ext cx="300037"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102" name="AutoShape 30">
            <a:extLst>
              <a:ext uri="{FF2B5EF4-FFF2-40B4-BE49-F238E27FC236}">
                <a16:creationId xmlns:a16="http://schemas.microsoft.com/office/drawing/2014/main" id="{429D3493-0FC9-4A50-B9C7-3D7A917A63F8}"/>
              </a:ext>
            </a:extLst>
          </p:cNvPr>
          <p:cNvCxnSpPr>
            <a:cxnSpLocks noChangeShapeType="1"/>
          </p:cNvCxnSpPr>
          <p:nvPr/>
        </p:nvCxnSpPr>
        <p:spPr bwMode="auto">
          <a:xfrm>
            <a:off x="6213840" y="2409272"/>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103" name="AutoShape 31">
            <a:extLst>
              <a:ext uri="{FF2B5EF4-FFF2-40B4-BE49-F238E27FC236}">
                <a16:creationId xmlns:a16="http://schemas.microsoft.com/office/drawing/2014/main" id="{F516667C-7F5F-41C1-A334-8387CCC400A7}"/>
              </a:ext>
            </a:extLst>
          </p:cNvPr>
          <p:cNvCxnSpPr>
            <a:cxnSpLocks noChangeShapeType="1"/>
          </p:cNvCxnSpPr>
          <p:nvPr/>
        </p:nvCxnSpPr>
        <p:spPr bwMode="auto">
          <a:xfrm>
            <a:off x="6055090" y="2390222"/>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 name="Text Box 32">
            <a:extLst>
              <a:ext uri="{FF2B5EF4-FFF2-40B4-BE49-F238E27FC236}">
                <a16:creationId xmlns:a16="http://schemas.microsoft.com/office/drawing/2014/main" id="{58950859-C53D-4B1B-8B1F-D5B0ED81B7D0}"/>
              </a:ext>
            </a:extLst>
          </p:cNvPr>
          <p:cNvSpPr txBox="1">
            <a:spLocks noChangeArrowheads="1"/>
          </p:cNvSpPr>
          <p:nvPr/>
        </p:nvSpPr>
        <p:spPr bwMode="auto">
          <a:xfrm>
            <a:off x="5916977" y="1759985"/>
            <a:ext cx="633413" cy="668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Lycia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33">
            <a:extLst>
              <a:ext uri="{FF2B5EF4-FFF2-40B4-BE49-F238E27FC236}">
                <a16:creationId xmlns:a16="http://schemas.microsoft.com/office/drawing/2014/main" id="{9ED67E74-1501-486B-933A-C1811F6FA9B7}"/>
              </a:ext>
            </a:extLst>
          </p:cNvPr>
          <p:cNvSpPr txBox="1">
            <a:spLocks noChangeArrowheads="1"/>
          </p:cNvSpPr>
          <p:nvPr/>
        </p:nvSpPr>
        <p:spPr bwMode="auto">
          <a:xfrm>
            <a:off x="4162790" y="2417210"/>
            <a:ext cx="58737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Cilicia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Pamphylia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34">
            <a:extLst>
              <a:ext uri="{FF2B5EF4-FFF2-40B4-BE49-F238E27FC236}">
                <a16:creationId xmlns:a16="http://schemas.microsoft.com/office/drawing/2014/main" id="{B9B6A985-BEED-4F94-9A31-E0415621FD0B}"/>
              </a:ext>
            </a:extLst>
          </p:cNvPr>
          <p:cNvSpPr txBox="1">
            <a:spLocks noChangeArrowheads="1"/>
          </p:cNvSpPr>
          <p:nvPr/>
        </p:nvSpPr>
        <p:spPr bwMode="auto">
          <a:xfrm>
            <a:off x="3791315" y="1359935"/>
            <a:ext cx="6286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  FP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35">
            <a:extLst>
              <a:ext uri="{FF2B5EF4-FFF2-40B4-BE49-F238E27FC236}">
                <a16:creationId xmlns:a16="http://schemas.microsoft.com/office/drawing/2014/main" id="{9CEA70B3-1498-443D-843B-D8B0CBCBB960}"/>
              </a:ext>
            </a:extLst>
          </p:cNvPr>
          <p:cNvSpPr txBox="1">
            <a:spLocks noChangeArrowheads="1"/>
          </p:cNvSpPr>
          <p:nvPr/>
        </p:nvSpPr>
        <p:spPr bwMode="auto">
          <a:xfrm>
            <a:off x="5167677" y="2102885"/>
            <a:ext cx="733425" cy="695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Overturn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 nation made up of every tribe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36">
            <a:extLst>
              <a:ext uri="{FF2B5EF4-FFF2-40B4-BE49-F238E27FC236}">
                <a16:creationId xmlns:a16="http://schemas.microsoft.com/office/drawing/2014/main" id="{257C9363-630F-42DF-84C1-5DFE6D02E48A}"/>
              </a:ext>
            </a:extLst>
          </p:cNvPr>
          <p:cNvSpPr>
            <a:spLocks noChangeShapeType="1"/>
          </p:cNvSpPr>
          <p:nvPr/>
        </p:nvSpPr>
        <p:spPr bwMode="auto">
          <a:xfrm flipV="1">
            <a:off x="4399327" y="2280685"/>
            <a:ext cx="685800" cy="1143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37">
            <a:extLst>
              <a:ext uri="{FF2B5EF4-FFF2-40B4-BE49-F238E27FC236}">
                <a16:creationId xmlns:a16="http://schemas.microsoft.com/office/drawing/2014/main" id="{3D872879-6E91-48C0-8868-FB679B7A2BD3}"/>
              </a:ext>
            </a:extLst>
          </p:cNvPr>
          <p:cNvSpPr>
            <a:spLocks noChangeShapeType="1"/>
          </p:cNvSpPr>
          <p:nvPr/>
        </p:nvSpPr>
        <p:spPr bwMode="auto">
          <a:xfrm flipV="1">
            <a:off x="4643802" y="2541035"/>
            <a:ext cx="428625" cy="5715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3110" name="AutoShape 38">
            <a:extLst>
              <a:ext uri="{FF2B5EF4-FFF2-40B4-BE49-F238E27FC236}">
                <a16:creationId xmlns:a16="http://schemas.microsoft.com/office/drawing/2014/main" id="{E69875B2-43BC-4080-8919-B041D34A00A3}"/>
              </a:ext>
            </a:extLst>
          </p:cNvPr>
          <p:cNvCxnSpPr>
            <a:cxnSpLocks noChangeShapeType="1"/>
          </p:cNvCxnSpPr>
          <p:nvPr/>
        </p:nvCxnSpPr>
        <p:spPr bwMode="auto">
          <a:xfrm>
            <a:off x="4181840" y="2883935"/>
            <a:ext cx="1971675" cy="30480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111" name="AutoShape 39">
            <a:extLst>
              <a:ext uri="{FF2B5EF4-FFF2-40B4-BE49-F238E27FC236}">
                <a16:creationId xmlns:a16="http://schemas.microsoft.com/office/drawing/2014/main" id="{5725D034-44EE-40BD-8044-71F86EE41358}"/>
              </a:ext>
            </a:extLst>
          </p:cNvPr>
          <p:cNvCxnSpPr>
            <a:cxnSpLocks noChangeShapeType="1"/>
          </p:cNvCxnSpPr>
          <p:nvPr/>
        </p:nvCxnSpPr>
        <p:spPr bwMode="auto">
          <a:xfrm flipV="1">
            <a:off x="4191365" y="2902985"/>
            <a:ext cx="1990725" cy="409575"/>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0" name="Text Box 40">
            <a:extLst>
              <a:ext uri="{FF2B5EF4-FFF2-40B4-BE49-F238E27FC236}">
                <a16:creationId xmlns:a16="http://schemas.microsoft.com/office/drawing/2014/main" id="{9A531F07-1358-4660-B809-621D71E402FA}"/>
              </a:ext>
            </a:extLst>
          </p:cNvPr>
          <p:cNvSpPr txBox="1">
            <a:spLocks noChangeArrowheads="1"/>
          </p:cNvSpPr>
          <p:nvPr/>
        </p:nvSpPr>
        <p:spPr bwMode="auto">
          <a:xfrm>
            <a:off x="5791565" y="2912510"/>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113" name="AutoShape 41">
            <a:extLst>
              <a:ext uri="{FF2B5EF4-FFF2-40B4-BE49-F238E27FC236}">
                <a16:creationId xmlns:a16="http://schemas.microsoft.com/office/drawing/2014/main" id="{36C7A9F0-B522-49B6-A614-937FCC451AA8}"/>
              </a:ext>
            </a:extLst>
          </p:cNvPr>
          <p:cNvCxnSpPr>
            <a:cxnSpLocks noChangeShapeType="1"/>
          </p:cNvCxnSpPr>
          <p:nvPr/>
        </p:nvCxnSpPr>
        <p:spPr bwMode="auto">
          <a:xfrm>
            <a:off x="6210665" y="2845835"/>
            <a:ext cx="9525" cy="428625"/>
          </a:xfrm>
          <a:prstGeom prst="straightConnector1">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Box 42">
            <a:extLst>
              <a:ext uri="{FF2B5EF4-FFF2-40B4-BE49-F238E27FC236}">
                <a16:creationId xmlns:a16="http://schemas.microsoft.com/office/drawing/2014/main" id="{C0B4AF28-413D-4315-BE41-D98778545740}"/>
              </a:ext>
            </a:extLst>
          </p:cNvPr>
          <p:cNvSpPr txBox="1">
            <a:spLocks noChangeArrowheads="1"/>
          </p:cNvSpPr>
          <p:nvPr/>
        </p:nvSpPr>
        <p:spPr bwMode="auto">
          <a:xfrm>
            <a:off x="6296390" y="2902985"/>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43">
            <a:extLst>
              <a:ext uri="{FF2B5EF4-FFF2-40B4-BE49-F238E27FC236}">
                <a16:creationId xmlns:a16="http://schemas.microsoft.com/office/drawing/2014/main" id="{8B9BC72A-1D4E-456F-A288-051BC7C4DBAC}"/>
              </a:ext>
            </a:extLst>
          </p:cNvPr>
          <p:cNvSpPr txBox="1">
            <a:spLocks noChangeArrowheads="1"/>
          </p:cNvSpPr>
          <p:nvPr/>
        </p:nvSpPr>
        <p:spPr bwMode="auto">
          <a:xfrm>
            <a:off x="2740390" y="3074435"/>
            <a:ext cx="633412"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refreshing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44">
            <a:extLst>
              <a:ext uri="{FF2B5EF4-FFF2-40B4-BE49-F238E27FC236}">
                <a16:creationId xmlns:a16="http://schemas.microsoft.com/office/drawing/2014/main" id="{5F92ADE4-592D-4458-A2C8-40B55FAF65F0}"/>
              </a:ext>
            </a:extLst>
          </p:cNvPr>
          <p:cNvSpPr txBox="1">
            <a:spLocks noChangeArrowheads="1"/>
          </p:cNvSpPr>
          <p:nvPr/>
        </p:nvSpPr>
        <p:spPr bwMode="auto">
          <a:xfrm>
            <a:off x="6550390" y="1510747"/>
            <a:ext cx="698500" cy="706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Bitterness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Extracting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bright white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45">
            <a:extLst>
              <a:ext uri="{FF2B5EF4-FFF2-40B4-BE49-F238E27FC236}">
                <a16:creationId xmlns:a16="http://schemas.microsoft.com/office/drawing/2014/main" id="{8B2ECCF2-1236-43BB-BE50-5CB6DF3A5B18}"/>
              </a:ext>
            </a:extLst>
          </p:cNvPr>
          <p:cNvSpPr txBox="1">
            <a:spLocks noChangeArrowheads="1"/>
          </p:cNvSpPr>
          <p:nvPr/>
        </p:nvSpPr>
        <p:spPr bwMode="auto">
          <a:xfrm>
            <a:off x="6807565" y="2458485"/>
            <a:ext cx="441325" cy="277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Argos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118" name="AutoShape 46">
            <a:extLst>
              <a:ext uri="{FF2B5EF4-FFF2-40B4-BE49-F238E27FC236}">
                <a16:creationId xmlns:a16="http://schemas.microsoft.com/office/drawing/2014/main" id="{BF344F04-61F6-4624-831B-C875DADD23DB}"/>
              </a:ext>
            </a:extLst>
          </p:cNvPr>
          <p:cNvCxnSpPr>
            <a:cxnSpLocks noChangeShapeType="1"/>
          </p:cNvCxnSpPr>
          <p:nvPr/>
        </p:nvCxnSpPr>
        <p:spPr bwMode="auto">
          <a:xfrm>
            <a:off x="3210290" y="3007760"/>
            <a:ext cx="619125" cy="781050"/>
          </a:xfrm>
          <a:prstGeom prst="straightConnector1">
            <a:avLst/>
          </a:prstGeom>
          <a:noFill/>
          <a:ln w="25400" algn="ctr">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120" name="AutoShape 48">
            <a:extLst>
              <a:ext uri="{FF2B5EF4-FFF2-40B4-BE49-F238E27FC236}">
                <a16:creationId xmlns:a16="http://schemas.microsoft.com/office/drawing/2014/main" id="{89DC00F0-BD5B-4052-B37B-FE5DF35C4500}"/>
              </a:ext>
            </a:extLst>
          </p:cNvPr>
          <p:cNvCxnSpPr>
            <a:cxnSpLocks noChangeShapeType="1"/>
          </p:cNvCxnSpPr>
          <p:nvPr/>
        </p:nvCxnSpPr>
        <p:spPr bwMode="auto">
          <a:xfrm>
            <a:off x="1784715" y="4549222"/>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6" name="Text Box 49">
            <a:extLst>
              <a:ext uri="{FF2B5EF4-FFF2-40B4-BE49-F238E27FC236}">
                <a16:creationId xmlns:a16="http://schemas.microsoft.com/office/drawing/2014/main" id="{CA1F12CC-505F-4442-BF95-C23FC0138BBB}"/>
              </a:ext>
            </a:extLst>
          </p:cNvPr>
          <p:cNvSpPr txBox="1">
            <a:spLocks noChangeArrowheads="1"/>
          </p:cNvSpPr>
          <p:nvPr/>
        </p:nvSpPr>
        <p:spPr bwMode="auto">
          <a:xfrm>
            <a:off x="371840" y="3733247"/>
            <a:ext cx="1068387" cy="814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122" name="AutoShape 50">
            <a:extLst>
              <a:ext uri="{FF2B5EF4-FFF2-40B4-BE49-F238E27FC236}">
                <a16:creationId xmlns:a16="http://schemas.microsoft.com/office/drawing/2014/main" id="{D55EFE91-4802-4015-A2EE-1FB1D9129D12}"/>
              </a:ext>
            </a:extLst>
          </p:cNvPr>
          <p:cNvCxnSpPr>
            <a:cxnSpLocks noChangeShapeType="1"/>
          </p:cNvCxnSpPr>
          <p:nvPr/>
        </p:nvCxnSpPr>
        <p:spPr bwMode="auto">
          <a:xfrm>
            <a:off x="1624377" y="4531760"/>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7" name="Text Box 51">
            <a:extLst>
              <a:ext uri="{FF2B5EF4-FFF2-40B4-BE49-F238E27FC236}">
                <a16:creationId xmlns:a16="http://schemas.microsoft.com/office/drawing/2014/main" id="{A45D4163-2296-4D31-A4EF-CEA48EDA3A0C}"/>
              </a:ext>
            </a:extLst>
          </p:cNvPr>
          <p:cNvSpPr txBox="1">
            <a:spLocks noChangeArrowheads="1"/>
          </p:cNvSpPr>
          <p:nvPr/>
        </p:nvSpPr>
        <p:spPr bwMode="auto">
          <a:xfrm>
            <a:off x="1487852" y="4053922"/>
            <a:ext cx="631825"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52">
            <a:extLst>
              <a:ext uri="{FF2B5EF4-FFF2-40B4-BE49-F238E27FC236}">
                <a16:creationId xmlns:a16="http://schemas.microsoft.com/office/drawing/2014/main" id="{C795AE25-053E-4135-B5B6-CC8C192CA76E}"/>
              </a:ext>
            </a:extLst>
          </p:cNvPr>
          <p:cNvSpPr txBox="1">
            <a:spLocks noChangeArrowheads="1"/>
          </p:cNvSpPr>
          <p:nvPr/>
        </p:nvSpPr>
        <p:spPr bwMode="auto">
          <a:xfrm>
            <a:off x="1402127" y="5025472"/>
            <a:ext cx="855663" cy="43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125" name="AutoShape 53">
            <a:extLst>
              <a:ext uri="{FF2B5EF4-FFF2-40B4-BE49-F238E27FC236}">
                <a16:creationId xmlns:a16="http://schemas.microsoft.com/office/drawing/2014/main" id="{0C0AB9DC-CBA3-4D59-BAFA-DFB0F78728D4}"/>
              </a:ext>
            </a:extLst>
          </p:cNvPr>
          <p:cNvCxnSpPr>
            <a:cxnSpLocks noChangeShapeType="1"/>
          </p:cNvCxnSpPr>
          <p:nvPr/>
        </p:nvCxnSpPr>
        <p:spPr bwMode="auto">
          <a:xfrm>
            <a:off x="4124690" y="4553985"/>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126" name="AutoShape 54">
            <a:extLst>
              <a:ext uri="{FF2B5EF4-FFF2-40B4-BE49-F238E27FC236}">
                <a16:creationId xmlns:a16="http://schemas.microsoft.com/office/drawing/2014/main" id="{247441D9-F2BE-4B9D-99DF-6A2B4CD360EC}"/>
              </a:ext>
            </a:extLst>
          </p:cNvPr>
          <p:cNvCxnSpPr>
            <a:cxnSpLocks noChangeShapeType="1"/>
          </p:cNvCxnSpPr>
          <p:nvPr/>
        </p:nvCxnSpPr>
        <p:spPr bwMode="auto">
          <a:xfrm>
            <a:off x="3964352" y="4536522"/>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9" name="Text Box 55">
            <a:extLst>
              <a:ext uri="{FF2B5EF4-FFF2-40B4-BE49-F238E27FC236}">
                <a16:creationId xmlns:a16="http://schemas.microsoft.com/office/drawing/2014/main" id="{73C2A0C0-A4E7-4900-81BA-2984F6696BAC}"/>
              </a:ext>
            </a:extLst>
          </p:cNvPr>
          <p:cNvSpPr txBox="1">
            <a:spLocks noChangeArrowheads="1"/>
          </p:cNvSpPr>
          <p:nvPr/>
        </p:nvSpPr>
        <p:spPr bwMode="auto">
          <a:xfrm>
            <a:off x="3696065" y="3771347"/>
            <a:ext cx="815975"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East wind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Euroclydon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56">
            <a:extLst>
              <a:ext uri="{FF2B5EF4-FFF2-40B4-BE49-F238E27FC236}">
                <a16:creationId xmlns:a16="http://schemas.microsoft.com/office/drawing/2014/main" id="{BFDFFADF-BA27-4D40-8C3A-80953772AA25}"/>
              </a:ext>
            </a:extLst>
          </p:cNvPr>
          <p:cNvSpPr txBox="1">
            <a:spLocks noChangeArrowheads="1"/>
          </p:cNvSpPr>
          <p:nvPr/>
        </p:nvSpPr>
        <p:spPr bwMode="auto">
          <a:xfrm>
            <a:off x="3103927" y="5025472"/>
            <a:ext cx="477838"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129" name="AutoShape 57">
            <a:extLst>
              <a:ext uri="{FF2B5EF4-FFF2-40B4-BE49-F238E27FC236}">
                <a16:creationId xmlns:a16="http://schemas.microsoft.com/office/drawing/2014/main" id="{E1AF20E5-9D19-4083-9E48-055727E1CDEF}"/>
              </a:ext>
            </a:extLst>
          </p:cNvPr>
          <p:cNvCxnSpPr>
            <a:cxnSpLocks noChangeShapeType="1"/>
          </p:cNvCxnSpPr>
          <p:nvPr/>
        </p:nvCxnSpPr>
        <p:spPr bwMode="auto">
          <a:xfrm>
            <a:off x="3364277" y="4576210"/>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130" name="AutoShape 58">
            <a:extLst>
              <a:ext uri="{FF2B5EF4-FFF2-40B4-BE49-F238E27FC236}">
                <a16:creationId xmlns:a16="http://schemas.microsoft.com/office/drawing/2014/main" id="{C2C9C410-C670-4DDD-B8FD-835D31EC2130}"/>
              </a:ext>
            </a:extLst>
          </p:cNvPr>
          <p:cNvCxnSpPr>
            <a:cxnSpLocks noChangeShapeType="1"/>
          </p:cNvCxnSpPr>
          <p:nvPr/>
        </p:nvCxnSpPr>
        <p:spPr bwMode="auto">
          <a:xfrm>
            <a:off x="3203940" y="4557160"/>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1" name="Text Box 59">
            <a:extLst>
              <a:ext uri="{FF2B5EF4-FFF2-40B4-BE49-F238E27FC236}">
                <a16:creationId xmlns:a16="http://schemas.microsoft.com/office/drawing/2014/main" id="{909E4CF8-81B9-4838-A28A-6AB01F5F668F}"/>
              </a:ext>
            </a:extLst>
          </p:cNvPr>
          <p:cNvSpPr txBox="1">
            <a:spLocks noChangeArrowheads="1"/>
          </p:cNvSpPr>
          <p:nvPr/>
        </p:nvSpPr>
        <p:spPr bwMode="auto">
          <a:xfrm>
            <a:off x="3173777" y="3947560"/>
            <a:ext cx="441325"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Lasea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132" name="AutoShape 60">
            <a:extLst>
              <a:ext uri="{FF2B5EF4-FFF2-40B4-BE49-F238E27FC236}">
                <a16:creationId xmlns:a16="http://schemas.microsoft.com/office/drawing/2014/main" id="{6DCE634A-BBF6-431A-B072-2DADD6FF114B}"/>
              </a:ext>
            </a:extLst>
          </p:cNvPr>
          <p:cNvCxnSpPr>
            <a:cxnSpLocks noChangeShapeType="1"/>
          </p:cNvCxnSpPr>
          <p:nvPr/>
        </p:nvCxnSpPr>
        <p:spPr bwMode="auto">
          <a:xfrm>
            <a:off x="2400665" y="4777822"/>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133" name="AutoShape 61">
            <a:extLst>
              <a:ext uri="{FF2B5EF4-FFF2-40B4-BE49-F238E27FC236}">
                <a16:creationId xmlns:a16="http://schemas.microsoft.com/office/drawing/2014/main" id="{AF1DD503-FBEB-4E22-B479-371F436C97E8}"/>
              </a:ext>
            </a:extLst>
          </p:cNvPr>
          <p:cNvCxnSpPr>
            <a:cxnSpLocks noChangeShapeType="1"/>
          </p:cNvCxnSpPr>
          <p:nvPr/>
        </p:nvCxnSpPr>
        <p:spPr bwMode="auto">
          <a:xfrm>
            <a:off x="2241915" y="4760360"/>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2" name="Text Box 62">
            <a:extLst>
              <a:ext uri="{FF2B5EF4-FFF2-40B4-BE49-F238E27FC236}">
                <a16:creationId xmlns:a16="http://schemas.microsoft.com/office/drawing/2014/main" id="{49310939-0C95-4C7A-8DE0-047FF1696E25}"/>
              </a:ext>
            </a:extLst>
          </p:cNvPr>
          <p:cNvSpPr txBox="1">
            <a:spLocks noChangeArrowheads="1"/>
          </p:cNvSpPr>
          <p:nvPr/>
        </p:nvSpPr>
        <p:spPr bwMode="auto">
          <a:xfrm>
            <a:off x="2202227" y="4290460"/>
            <a:ext cx="490538"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Freeform 63">
            <a:extLst>
              <a:ext uri="{FF2B5EF4-FFF2-40B4-BE49-F238E27FC236}">
                <a16:creationId xmlns:a16="http://schemas.microsoft.com/office/drawing/2014/main" id="{79FD4F13-D893-4AE5-834D-BCF1DCD9F30B}"/>
              </a:ext>
            </a:extLst>
          </p:cNvPr>
          <p:cNvSpPr>
            <a:spLocks/>
          </p:cNvSpPr>
          <p:nvPr/>
        </p:nvSpPr>
        <p:spPr bwMode="auto">
          <a:xfrm>
            <a:off x="902065" y="5535060"/>
            <a:ext cx="1570037"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3136" name="AutoShape 64">
            <a:extLst>
              <a:ext uri="{FF2B5EF4-FFF2-40B4-BE49-F238E27FC236}">
                <a16:creationId xmlns:a16="http://schemas.microsoft.com/office/drawing/2014/main" id="{5BCE8DEF-4148-4DDC-8BFF-0815870F5DBF}"/>
              </a:ext>
            </a:extLst>
          </p:cNvPr>
          <p:cNvCxnSpPr>
            <a:cxnSpLocks noChangeShapeType="1"/>
          </p:cNvCxnSpPr>
          <p:nvPr/>
        </p:nvCxnSpPr>
        <p:spPr bwMode="auto">
          <a:xfrm>
            <a:off x="2448290" y="5887485"/>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137" name="AutoShape 65">
            <a:extLst>
              <a:ext uri="{FF2B5EF4-FFF2-40B4-BE49-F238E27FC236}">
                <a16:creationId xmlns:a16="http://schemas.microsoft.com/office/drawing/2014/main" id="{A4ECA763-EE42-4B6E-A6CE-960904F21C05}"/>
              </a:ext>
            </a:extLst>
          </p:cNvPr>
          <p:cNvCxnSpPr>
            <a:cxnSpLocks noChangeShapeType="1"/>
          </p:cNvCxnSpPr>
          <p:nvPr/>
        </p:nvCxnSpPr>
        <p:spPr bwMode="auto">
          <a:xfrm>
            <a:off x="841740" y="4807985"/>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4" name="Text Box 66">
            <a:extLst>
              <a:ext uri="{FF2B5EF4-FFF2-40B4-BE49-F238E27FC236}">
                <a16:creationId xmlns:a16="http://schemas.microsoft.com/office/drawing/2014/main" id="{922C0B4D-8348-42EF-AA30-67FF7BD0972E}"/>
              </a:ext>
            </a:extLst>
          </p:cNvPr>
          <p:cNvSpPr txBox="1">
            <a:spLocks noChangeArrowheads="1"/>
          </p:cNvSpPr>
          <p:nvPr/>
        </p:nvSpPr>
        <p:spPr bwMode="auto">
          <a:xfrm>
            <a:off x="603615" y="4539697"/>
            <a:ext cx="822325" cy="28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67">
            <a:extLst>
              <a:ext uri="{FF2B5EF4-FFF2-40B4-BE49-F238E27FC236}">
                <a16:creationId xmlns:a16="http://schemas.microsoft.com/office/drawing/2014/main" id="{832D065D-3CC1-45FA-9B3E-F1DE1107EC22}"/>
              </a:ext>
            </a:extLst>
          </p:cNvPr>
          <p:cNvSpPr txBox="1">
            <a:spLocks noChangeArrowheads="1"/>
          </p:cNvSpPr>
          <p:nvPr/>
        </p:nvSpPr>
        <p:spPr bwMode="auto">
          <a:xfrm>
            <a:off x="603615" y="5015947"/>
            <a:ext cx="676275" cy="96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Adventism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140" name="AutoShape 68">
            <a:extLst>
              <a:ext uri="{FF2B5EF4-FFF2-40B4-BE49-F238E27FC236}">
                <a16:creationId xmlns:a16="http://schemas.microsoft.com/office/drawing/2014/main" id="{E46D06B5-AF6C-44D6-B815-0723FAA59C8C}"/>
              </a:ext>
            </a:extLst>
          </p:cNvPr>
          <p:cNvCxnSpPr>
            <a:cxnSpLocks noChangeShapeType="1"/>
          </p:cNvCxnSpPr>
          <p:nvPr/>
        </p:nvCxnSpPr>
        <p:spPr bwMode="auto">
          <a:xfrm>
            <a:off x="1014777" y="4817510"/>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141" name="AutoShape 69">
            <a:extLst>
              <a:ext uri="{FF2B5EF4-FFF2-40B4-BE49-F238E27FC236}">
                <a16:creationId xmlns:a16="http://schemas.microsoft.com/office/drawing/2014/main" id="{9BF91976-9D39-4996-AF25-76B997C83C74}"/>
              </a:ext>
            </a:extLst>
          </p:cNvPr>
          <p:cNvCxnSpPr>
            <a:cxnSpLocks noChangeShapeType="1"/>
          </p:cNvCxnSpPr>
          <p:nvPr/>
        </p:nvCxnSpPr>
        <p:spPr bwMode="auto">
          <a:xfrm>
            <a:off x="2103802" y="4854022"/>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142" name="AutoShape 70">
            <a:extLst>
              <a:ext uri="{FF2B5EF4-FFF2-40B4-BE49-F238E27FC236}">
                <a16:creationId xmlns:a16="http://schemas.microsoft.com/office/drawing/2014/main" id="{0DDB29D3-3B30-41A5-82D1-029A483D68BA}"/>
              </a:ext>
            </a:extLst>
          </p:cNvPr>
          <p:cNvCxnSpPr>
            <a:cxnSpLocks noChangeShapeType="1"/>
          </p:cNvCxnSpPr>
          <p:nvPr/>
        </p:nvCxnSpPr>
        <p:spPr bwMode="auto">
          <a:xfrm>
            <a:off x="1997440" y="4834972"/>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6" name="Text Box 71">
            <a:extLst>
              <a:ext uri="{FF2B5EF4-FFF2-40B4-BE49-F238E27FC236}">
                <a16:creationId xmlns:a16="http://schemas.microsoft.com/office/drawing/2014/main" id="{4B9F748E-69B8-492F-9BCD-FEA8755D50E3}"/>
              </a:ext>
            </a:extLst>
          </p:cNvPr>
          <p:cNvSpPr txBox="1">
            <a:spLocks noChangeArrowheads="1"/>
          </p:cNvSpPr>
          <p:nvPr/>
        </p:nvSpPr>
        <p:spPr bwMode="auto">
          <a:xfrm>
            <a:off x="1989502" y="4606372"/>
            <a:ext cx="212725"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t>
            </a:r>
            <a:r>
              <a:rPr kumimoji="0" lang="en-US" altLang="en-US" sz="900" b="0" i="0" u="none" strike="noStrike" cap="none" normalizeH="0" baseline="0">
                <a:ln>
                  <a:noFill/>
                </a:ln>
                <a:solidFill>
                  <a:srgbClr val="000000"/>
                </a:solidFill>
                <a:effectLst/>
                <a:latin typeface="Arial Narrow" panose="020B0606020202030204" pitchFamily="34" charset="0"/>
              </a:rPr>
              <a:t>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144" name="AutoShape 72">
            <a:extLst>
              <a:ext uri="{FF2B5EF4-FFF2-40B4-BE49-F238E27FC236}">
                <a16:creationId xmlns:a16="http://schemas.microsoft.com/office/drawing/2014/main" id="{521310A5-AB59-4AA4-875F-76F17A8FCFF2}"/>
              </a:ext>
            </a:extLst>
          </p:cNvPr>
          <p:cNvCxnSpPr>
            <a:cxnSpLocks noChangeShapeType="1"/>
          </p:cNvCxnSpPr>
          <p:nvPr/>
        </p:nvCxnSpPr>
        <p:spPr bwMode="auto">
          <a:xfrm>
            <a:off x="2811827" y="4825447"/>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145" name="AutoShape 73">
            <a:extLst>
              <a:ext uri="{FF2B5EF4-FFF2-40B4-BE49-F238E27FC236}">
                <a16:creationId xmlns:a16="http://schemas.microsoft.com/office/drawing/2014/main" id="{B0F98DE7-D053-4C50-9AC4-9543F22D64B7}"/>
              </a:ext>
            </a:extLst>
          </p:cNvPr>
          <p:cNvCxnSpPr>
            <a:cxnSpLocks noChangeShapeType="1"/>
          </p:cNvCxnSpPr>
          <p:nvPr/>
        </p:nvCxnSpPr>
        <p:spPr bwMode="auto">
          <a:xfrm>
            <a:off x="2703877" y="4807985"/>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7" name="Text Box 74">
            <a:extLst>
              <a:ext uri="{FF2B5EF4-FFF2-40B4-BE49-F238E27FC236}">
                <a16:creationId xmlns:a16="http://schemas.microsoft.com/office/drawing/2014/main" id="{7188343C-8224-4B46-95BB-11DFD1F4B5C8}"/>
              </a:ext>
            </a:extLst>
          </p:cNvPr>
          <p:cNvSpPr txBox="1">
            <a:spLocks noChangeArrowheads="1"/>
          </p:cNvSpPr>
          <p:nvPr/>
        </p:nvSpPr>
        <p:spPr bwMode="auto">
          <a:xfrm>
            <a:off x="2688002" y="4604785"/>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147" name="AutoShape 75">
            <a:extLst>
              <a:ext uri="{FF2B5EF4-FFF2-40B4-BE49-F238E27FC236}">
                <a16:creationId xmlns:a16="http://schemas.microsoft.com/office/drawing/2014/main" id="{DA8C2032-D031-4039-A087-432CA3C56A23}"/>
              </a:ext>
            </a:extLst>
          </p:cNvPr>
          <p:cNvCxnSpPr>
            <a:cxnSpLocks noChangeShapeType="1"/>
          </p:cNvCxnSpPr>
          <p:nvPr/>
        </p:nvCxnSpPr>
        <p:spPr bwMode="auto">
          <a:xfrm rot="5400000" flipV="1">
            <a:off x="3791315" y="3703085"/>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148" name="AutoShape 76">
            <a:extLst>
              <a:ext uri="{FF2B5EF4-FFF2-40B4-BE49-F238E27FC236}">
                <a16:creationId xmlns:a16="http://schemas.microsoft.com/office/drawing/2014/main" id="{EBD7FAF2-064D-437C-B31F-0A8EDC44ECDF}"/>
              </a:ext>
            </a:extLst>
          </p:cNvPr>
          <p:cNvCxnSpPr>
            <a:cxnSpLocks noChangeShapeType="1"/>
          </p:cNvCxnSpPr>
          <p:nvPr/>
        </p:nvCxnSpPr>
        <p:spPr bwMode="auto">
          <a:xfrm flipV="1">
            <a:off x="2414952" y="3760235"/>
            <a:ext cx="1000125" cy="95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149" name="AutoShape 77">
            <a:extLst>
              <a:ext uri="{FF2B5EF4-FFF2-40B4-BE49-F238E27FC236}">
                <a16:creationId xmlns:a16="http://schemas.microsoft.com/office/drawing/2014/main" id="{A5A86154-1C98-4090-B237-8CFB034E083C}"/>
              </a:ext>
            </a:extLst>
          </p:cNvPr>
          <p:cNvCxnSpPr>
            <a:cxnSpLocks noChangeShapeType="1"/>
          </p:cNvCxnSpPr>
          <p:nvPr/>
        </p:nvCxnSpPr>
        <p:spPr bwMode="auto">
          <a:xfrm>
            <a:off x="3396027" y="3741185"/>
            <a:ext cx="9525" cy="180975"/>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150" name="AutoShape 78">
            <a:extLst>
              <a:ext uri="{FF2B5EF4-FFF2-40B4-BE49-F238E27FC236}">
                <a16:creationId xmlns:a16="http://schemas.microsoft.com/office/drawing/2014/main" id="{66D9A723-7326-4552-BB7A-3DB5E9638CD0}"/>
              </a:ext>
            </a:extLst>
          </p:cNvPr>
          <p:cNvCxnSpPr>
            <a:cxnSpLocks noChangeShapeType="1"/>
          </p:cNvCxnSpPr>
          <p:nvPr/>
        </p:nvCxnSpPr>
        <p:spPr bwMode="auto">
          <a:xfrm>
            <a:off x="2434002" y="3769760"/>
            <a:ext cx="0" cy="49530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Box 79">
            <a:extLst>
              <a:ext uri="{FF2B5EF4-FFF2-40B4-BE49-F238E27FC236}">
                <a16:creationId xmlns:a16="http://schemas.microsoft.com/office/drawing/2014/main" id="{74292F31-2D85-46CB-9753-3F417B6F8CBE}"/>
              </a:ext>
            </a:extLst>
          </p:cNvPr>
          <p:cNvSpPr txBox="1">
            <a:spLocks noChangeArrowheads="1"/>
          </p:cNvSpPr>
          <p:nvPr/>
        </p:nvSpPr>
        <p:spPr bwMode="auto">
          <a:xfrm>
            <a:off x="2611802" y="3766585"/>
            <a:ext cx="407988"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152" name="AutoShape 80">
            <a:extLst>
              <a:ext uri="{FF2B5EF4-FFF2-40B4-BE49-F238E27FC236}">
                <a16:creationId xmlns:a16="http://schemas.microsoft.com/office/drawing/2014/main" id="{EB3C27B9-9D06-455D-9C7B-D9F472EA4781}"/>
              </a:ext>
            </a:extLst>
          </p:cNvPr>
          <p:cNvCxnSpPr>
            <a:cxnSpLocks noChangeShapeType="1"/>
          </p:cNvCxnSpPr>
          <p:nvPr/>
        </p:nvCxnSpPr>
        <p:spPr bwMode="auto">
          <a:xfrm>
            <a:off x="3538902" y="4827035"/>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153" name="AutoShape 81">
            <a:extLst>
              <a:ext uri="{FF2B5EF4-FFF2-40B4-BE49-F238E27FC236}">
                <a16:creationId xmlns:a16="http://schemas.microsoft.com/office/drawing/2014/main" id="{B82E16E4-92B1-457A-9F5A-3FEC39CB29F9}"/>
              </a:ext>
            </a:extLst>
          </p:cNvPr>
          <p:cNvCxnSpPr>
            <a:cxnSpLocks noChangeShapeType="1"/>
          </p:cNvCxnSpPr>
          <p:nvPr/>
        </p:nvCxnSpPr>
        <p:spPr bwMode="auto">
          <a:xfrm>
            <a:off x="3430952" y="4807985"/>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9" name="Text Box 82">
            <a:extLst>
              <a:ext uri="{FF2B5EF4-FFF2-40B4-BE49-F238E27FC236}">
                <a16:creationId xmlns:a16="http://schemas.microsoft.com/office/drawing/2014/main" id="{732F965B-7D77-47E1-B733-9E4A90895DFD}"/>
              </a:ext>
            </a:extLst>
          </p:cNvPr>
          <p:cNvSpPr txBox="1">
            <a:spLocks noChangeArrowheads="1"/>
          </p:cNvSpPr>
          <p:nvPr/>
        </p:nvSpPr>
        <p:spPr bwMode="auto">
          <a:xfrm>
            <a:off x="3415077" y="4606372"/>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83">
            <a:extLst>
              <a:ext uri="{FF2B5EF4-FFF2-40B4-BE49-F238E27FC236}">
                <a16:creationId xmlns:a16="http://schemas.microsoft.com/office/drawing/2014/main" id="{78D7B909-46C1-401E-99AB-6FA179C18765}"/>
              </a:ext>
            </a:extLst>
          </p:cNvPr>
          <p:cNvSpPr txBox="1">
            <a:spLocks noChangeArrowheads="1"/>
          </p:cNvSpPr>
          <p:nvPr/>
        </p:nvSpPr>
        <p:spPr bwMode="auto">
          <a:xfrm>
            <a:off x="3664315" y="4509535"/>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41" name="Group 84">
            <a:extLst>
              <a:ext uri="{FF2B5EF4-FFF2-40B4-BE49-F238E27FC236}">
                <a16:creationId xmlns:a16="http://schemas.microsoft.com/office/drawing/2014/main" id="{1BBD7FA0-A418-4E9C-A96F-9966C0DF7DF0}"/>
              </a:ext>
            </a:extLst>
          </p:cNvPr>
          <p:cNvGrpSpPr>
            <a:grpSpLocks/>
          </p:cNvGrpSpPr>
          <p:nvPr/>
        </p:nvGrpSpPr>
        <p:grpSpPr bwMode="auto">
          <a:xfrm rot="16200000">
            <a:off x="4162790" y="4573035"/>
            <a:ext cx="342900" cy="342900"/>
            <a:chOff x="108340526" y="107599162"/>
            <a:chExt cx="285749" cy="514350"/>
          </a:xfrm>
        </p:grpSpPr>
        <p:sp>
          <p:nvSpPr>
            <p:cNvPr id="42" name="AutoShape 85">
              <a:extLst>
                <a:ext uri="{FF2B5EF4-FFF2-40B4-BE49-F238E27FC236}">
                  <a16:creationId xmlns:a16="http://schemas.microsoft.com/office/drawing/2014/main" id="{D81A7A7D-EA50-4551-9347-CF4D16253D6D}"/>
                </a:ext>
              </a:extLst>
            </p:cNvPr>
            <p:cNvSpPr>
              <a:spLocks/>
            </p:cNvSpPr>
            <p:nvPr/>
          </p:nvSpPr>
          <p:spPr bwMode="auto">
            <a:xfrm>
              <a:off x="108569125"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AutoShape 86">
              <a:extLst>
                <a:ext uri="{FF2B5EF4-FFF2-40B4-BE49-F238E27FC236}">
                  <a16:creationId xmlns:a16="http://schemas.microsoft.com/office/drawing/2014/main" id="{4F54ACB0-8C6D-4357-8DE1-1EE05B7CA168}"/>
                </a:ext>
              </a:extLst>
            </p:cNvPr>
            <p:cNvSpPr>
              <a:spLocks/>
            </p:cNvSpPr>
            <p:nvPr/>
          </p:nvSpPr>
          <p:spPr bwMode="auto">
            <a:xfrm>
              <a:off x="108540551"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AutoShape 87">
              <a:extLst>
                <a:ext uri="{FF2B5EF4-FFF2-40B4-BE49-F238E27FC236}">
                  <a16:creationId xmlns:a16="http://schemas.microsoft.com/office/drawing/2014/main" id="{E1BBAE3C-7C99-45F9-B58F-60A034832FDE}"/>
                </a:ext>
              </a:extLst>
            </p:cNvPr>
            <p:cNvSpPr>
              <a:spLocks/>
            </p:cNvSpPr>
            <p:nvPr/>
          </p:nvSpPr>
          <p:spPr bwMode="auto">
            <a:xfrm>
              <a:off x="108426251"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AutoShape 88">
              <a:extLst>
                <a:ext uri="{FF2B5EF4-FFF2-40B4-BE49-F238E27FC236}">
                  <a16:creationId xmlns:a16="http://schemas.microsoft.com/office/drawing/2014/main" id="{4C2E24BF-72BD-4765-855C-4BD4B3DCF07D}"/>
                </a:ext>
              </a:extLst>
            </p:cNvPr>
            <p:cNvSpPr>
              <a:spLocks/>
            </p:cNvSpPr>
            <p:nvPr/>
          </p:nvSpPr>
          <p:spPr bwMode="auto">
            <a:xfrm>
              <a:off x="108454826"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AutoShape 89">
              <a:extLst>
                <a:ext uri="{FF2B5EF4-FFF2-40B4-BE49-F238E27FC236}">
                  <a16:creationId xmlns:a16="http://schemas.microsoft.com/office/drawing/2014/main" id="{E7CFF76C-A2C7-4A91-BF45-477E6DCD70A0}"/>
                </a:ext>
              </a:extLst>
            </p:cNvPr>
            <p:cNvSpPr>
              <a:spLocks/>
            </p:cNvSpPr>
            <p:nvPr/>
          </p:nvSpPr>
          <p:spPr bwMode="auto">
            <a:xfrm>
              <a:off x="108483401"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AutoShape 90">
              <a:extLst>
                <a:ext uri="{FF2B5EF4-FFF2-40B4-BE49-F238E27FC236}">
                  <a16:creationId xmlns:a16="http://schemas.microsoft.com/office/drawing/2014/main" id="{0AFE11C8-597A-4360-91FE-2EA7A16F3588}"/>
                </a:ext>
              </a:extLst>
            </p:cNvPr>
            <p:cNvSpPr>
              <a:spLocks/>
            </p:cNvSpPr>
            <p:nvPr/>
          </p:nvSpPr>
          <p:spPr bwMode="auto">
            <a:xfrm>
              <a:off x="108511976"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AutoShape 91">
              <a:extLst>
                <a:ext uri="{FF2B5EF4-FFF2-40B4-BE49-F238E27FC236}">
                  <a16:creationId xmlns:a16="http://schemas.microsoft.com/office/drawing/2014/main" id="{42C4179B-7FB8-41B1-B6FC-08BAEE5FC8BC}"/>
                </a:ext>
              </a:extLst>
            </p:cNvPr>
            <p:cNvSpPr>
              <a:spLocks/>
            </p:cNvSpPr>
            <p:nvPr/>
          </p:nvSpPr>
          <p:spPr bwMode="auto">
            <a:xfrm>
              <a:off x="108369101"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AutoShape 92">
              <a:extLst>
                <a:ext uri="{FF2B5EF4-FFF2-40B4-BE49-F238E27FC236}">
                  <a16:creationId xmlns:a16="http://schemas.microsoft.com/office/drawing/2014/main" id="{172C84F4-FA82-47AA-A7E1-D0D76388F2B9}"/>
                </a:ext>
              </a:extLst>
            </p:cNvPr>
            <p:cNvSpPr>
              <a:spLocks/>
            </p:cNvSpPr>
            <p:nvPr/>
          </p:nvSpPr>
          <p:spPr bwMode="auto">
            <a:xfrm>
              <a:off x="108397676"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AutoShape 93">
              <a:extLst>
                <a:ext uri="{FF2B5EF4-FFF2-40B4-BE49-F238E27FC236}">
                  <a16:creationId xmlns:a16="http://schemas.microsoft.com/office/drawing/2014/main" id="{B8270B7F-87AD-4EF6-B21F-32AF1D31ADCC}"/>
                </a:ext>
              </a:extLst>
            </p:cNvPr>
            <p:cNvSpPr>
              <a:spLocks/>
            </p:cNvSpPr>
            <p:nvPr/>
          </p:nvSpPr>
          <p:spPr bwMode="auto">
            <a:xfrm>
              <a:off x="108340526"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51" name="Line 94">
            <a:extLst>
              <a:ext uri="{FF2B5EF4-FFF2-40B4-BE49-F238E27FC236}">
                <a16:creationId xmlns:a16="http://schemas.microsoft.com/office/drawing/2014/main" id="{35ED7F52-18C8-415A-B885-37D947042F15}"/>
              </a:ext>
            </a:extLst>
          </p:cNvPr>
          <p:cNvSpPr>
            <a:spLocks noChangeShapeType="1"/>
          </p:cNvSpPr>
          <p:nvPr/>
        </p:nvSpPr>
        <p:spPr bwMode="auto">
          <a:xfrm>
            <a:off x="390890" y="4973085"/>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95">
            <a:extLst>
              <a:ext uri="{FF2B5EF4-FFF2-40B4-BE49-F238E27FC236}">
                <a16:creationId xmlns:a16="http://schemas.microsoft.com/office/drawing/2014/main" id="{622A1495-5159-47D6-B8B5-291AC418C1F6}"/>
              </a:ext>
            </a:extLst>
          </p:cNvPr>
          <p:cNvSpPr>
            <a:spLocks noChangeShapeType="1"/>
          </p:cNvSpPr>
          <p:nvPr/>
        </p:nvSpPr>
        <p:spPr bwMode="auto">
          <a:xfrm>
            <a:off x="5762990" y="457303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96">
            <a:extLst>
              <a:ext uri="{FF2B5EF4-FFF2-40B4-BE49-F238E27FC236}">
                <a16:creationId xmlns:a16="http://schemas.microsoft.com/office/drawing/2014/main" id="{74C978D6-A1A5-471E-9E16-D33F6EC889F7}"/>
              </a:ext>
            </a:extLst>
          </p:cNvPr>
          <p:cNvSpPr>
            <a:spLocks noChangeShapeType="1"/>
          </p:cNvSpPr>
          <p:nvPr/>
        </p:nvSpPr>
        <p:spPr bwMode="auto">
          <a:xfrm>
            <a:off x="5591540" y="457303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97">
            <a:extLst>
              <a:ext uri="{FF2B5EF4-FFF2-40B4-BE49-F238E27FC236}">
                <a16:creationId xmlns:a16="http://schemas.microsoft.com/office/drawing/2014/main" id="{FD1C3920-D400-49DB-B447-D096E61C48EB}"/>
              </a:ext>
            </a:extLst>
          </p:cNvPr>
          <p:cNvSpPr>
            <a:spLocks noChangeShapeType="1"/>
          </p:cNvSpPr>
          <p:nvPr/>
        </p:nvSpPr>
        <p:spPr bwMode="auto">
          <a:xfrm>
            <a:off x="4848590" y="468733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98">
            <a:extLst>
              <a:ext uri="{FF2B5EF4-FFF2-40B4-BE49-F238E27FC236}">
                <a16:creationId xmlns:a16="http://schemas.microsoft.com/office/drawing/2014/main" id="{8220D806-987E-42F7-8A9A-24EACF8B07D6}"/>
              </a:ext>
            </a:extLst>
          </p:cNvPr>
          <p:cNvSpPr>
            <a:spLocks noChangeShapeType="1"/>
          </p:cNvSpPr>
          <p:nvPr/>
        </p:nvSpPr>
        <p:spPr bwMode="auto">
          <a:xfrm>
            <a:off x="4677140" y="468733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99">
            <a:extLst>
              <a:ext uri="{FF2B5EF4-FFF2-40B4-BE49-F238E27FC236}">
                <a16:creationId xmlns:a16="http://schemas.microsoft.com/office/drawing/2014/main" id="{E3515D79-72C2-4B6A-BB6F-DEE0CC07BFD1}"/>
              </a:ext>
            </a:extLst>
          </p:cNvPr>
          <p:cNvSpPr>
            <a:spLocks noChangeShapeType="1"/>
          </p:cNvSpPr>
          <p:nvPr/>
        </p:nvSpPr>
        <p:spPr bwMode="auto">
          <a:xfrm>
            <a:off x="6963140" y="457303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100">
            <a:extLst>
              <a:ext uri="{FF2B5EF4-FFF2-40B4-BE49-F238E27FC236}">
                <a16:creationId xmlns:a16="http://schemas.microsoft.com/office/drawing/2014/main" id="{6563F81D-AEDE-442F-A619-2365BDBC7999}"/>
              </a:ext>
            </a:extLst>
          </p:cNvPr>
          <p:cNvSpPr>
            <a:spLocks noChangeShapeType="1"/>
          </p:cNvSpPr>
          <p:nvPr/>
        </p:nvSpPr>
        <p:spPr bwMode="auto">
          <a:xfrm>
            <a:off x="6791690" y="457303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101">
            <a:extLst>
              <a:ext uri="{FF2B5EF4-FFF2-40B4-BE49-F238E27FC236}">
                <a16:creationId xmlns:a16="http://schemas.microsoft.com/office/drawing/2014/main" id="{414211BA-31B1-422E-B645-AE56550DFC2F}"/>
              </a:ext>
            </a:extLst>
          </p:cNvPr>
          <p:cNvSpPr txBox="1">
            <a:spLocks noChangeArrowheads="1"/>
          </p:cNvSpPr>
          <p:nvPr/>
        </p:nvSpPr>
        <p:spPr bwMode="auto">
          <a:xfrm>
            <a:off x="5477240" y="4001535"/>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27:27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102">
            <a:extLst>
              <a:ext uri="{FF2B5EF4-FFF2-40B4-BE49-F238E27FC236}">
                <a16:creationId xmlns:a16="http://schemas.microsoft.com/office/drawing/2014/main" id="{A7DF9C50-5283-4910-8B4A-4D91FE41F42F}"/>
              </a:ext>
            </a:extLst>
          </p:cNvPr>
          <p:cNvSpPr txBox="1">
            <a:spLocks noChangeArrowheads="1"/>
          </p:cNvSpPr>
          <p:nvPr/>
        </p:nvSpPr>
        <p:spPr bwMode="auto">
          <a:xfrm>
            <a:off x="5420090" y="5030235"/>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14th night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103">
            <a:extLst>
              <a:ext uri="{FF2B5EF4-FFF2-40B4-BE49-F238E27FC236}">
                <a16:creationId xmlns:a16="http://schemas.microsoft.com/office/drawing/2014/main" id="{4350984C-5836-4EE7-BA74-EB497646B6E6}"/>
              </a:ext>
            </a:extLst>
          </p:cNvPr>
          <p:cNvSpPr txBox="1">
            <a:spLocks noChangeArrowheads="1"/>
          </p:cNvSpPr>
          <p:nvPr/>
        </p:nvSpPr>
        <p:spPr bwMode="auto">
          <a:xfrm>
            <a:off x="6677390" y="4001535"/>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Oct 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Shipwreck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104">
            <a:extLst>
              <a:ext uri="{FF2B5EF4-FFF2-40B4-BE49-F238E27FC236}">
                <a16:creationId xmlns:a16="http://schemas.microsoft.com/office/drawing/2014/main" id="{BBCFE3BC-64CC-4B98-8580-4C9D0B7106AC}"/>
              </a:ext>
            </a:extLst>
          </p:cNvPr>
          <p:cNvSpPr txBox="1">
            <a:spLocks noChangeArrowheads="1"/>
          </p:cNvSpPr>
          <p:nvPr/>
        </p:nvSpPr>
        <p:spPr bwMode="auto">
          <a:xfrm>
            <a:off x="7020290" y="4687335"/>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105">
            <a:extLst>
              <a:ext uri="{FF2B5EF4-FFF2-40B4-BE49-F238E27FC236}">
                <a16:creationId xmlns:a16="http://schemas.microsoft.com/office/drawing/2014/main" id="{43503424-7402-4515-AB83-EE31E914E25F}"/>
              </a:ext>
            </a:extLst>
          </p:cNvPr>
          <p:cNvSpPr txBox="1">
            <a:spLocks noChangeArrowheads="1"/>
          </p:cNvSpPr>
          <p:nvPr/>
        </p:nvSpPr>
        <p:spPr bwMode="auto">
          <a:xfrm>
            <a:off x="6277340" y="2458485"/>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106">
            <a:extLst>
              <a:ext uri="{FF2B5EF4-FFF2-40B4-BE49-F238E27FC236}">
                <a16:creationId xmlns:a16="http://schemas.microsoft.com/office/drawing/2014/main" id="{A927AA4F-2CB8-43D4-B1E8-1646A98A50DD}"/>
              </a:ext>
            </a:extLst>
          </p:cNvPr>
          <p:cNvSpPr txBox="1">
            <a:spLocks noChangeArrowheads="1"/>
          </p:cNvSpPr>
          <p:nvPr/>
        </p:nvSpPr>
        <p:spPr bwMode="auto">
          <a:xfrm>
            <a:off x="5591539" y="5315985"/>
            <a:ext cx="1681159"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 Fathoms = 1440 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rgbClr val="000000"/>
                </a:solidFill>
                <a:effectLst/>
                <a:latin typeface="Arial Narrow" panose="020B0606020202030204" pitchFamily="34" charset="0"/>
              </a:rPr>
              <a:t>15 Fathoms = 1080 in</a:t>
            </a:r>
            <a:r>
              <a:rPr kumimoji="0" lang="en-US" altLang="en-US" sz="1200" b="0" i="0" u="none" strike="noStrike" cap="none" normalizeH="0" baseline="0" dirty="0">
                <a:ln>
                  <a:noFill/>
                </a:ln>
                <a:solidFill>
                  <a:srgbClr val="000000"/>
                </a:solidFill>
                <a:effectLst/>
                <a:latin typeface="Arial Narrow" panose="020B0606020202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2520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38" name="Freeform 107">
            <a:extLst>
              <a:ext uri="{FF2B5EF4-FFF2-40B4-BE49-F238E27FC236}">
                <a16:creationId xmlns:a16="http://schemas.microsoft.com/office/drawing/2014/main" id="{EB333F1B-B74E-45AB-A757-8D9B0455FCD2}"/>
              </a:ext>
            </a:extLst>
          </p:cNvPr>
          <p:cNvSpPr>
            <a:spLocks/>
          </p:cNvSpPr>
          <p:nvPr/>
        </p:nvSpPr>
        <p:spPr bwMode="auto">
          <a:xfrm>
            <a:off x="2457815" y="5973210"/>
            <a:ext cx="1724025" cy="47625"/>
          </a:xfrm>
          <a:custGeom>
            <a:avLst/>
            <a:gdLst>
              <a:gd name="T0" fmla="*/ 0 w 1724025"/>
              <a:gd name="T1" fmla="*/ 0 h 47625"/>
              <a:gd name="T2" fmla="*/ 142875 w 1724025"/>
              <a:gd name="T3" fmla="*/ 28575 h 47625"/>
              <a:gd name="T4" fmla="*/ 638175 w 1724025"/>
              <a:gd name="T5" fmla="*/ 19050 h 47625"/>
              <a:gd name="T6" fmla="*/ 1019175 w 1724025"/>
              <a:gd name="T7" fmla="*/ 19050 h 47625"/>
              <a:gd name="T8" fmla="*/ 1181100 w 1724025"/>
              <a:gd name="T9" fmla="*/ 38100 h 47625"/>
              <a:gd name="T10" fmla="*/ 1724025 w 1724025"/>
              <a:gd name="T11" fmla="*/ 47625 h 47625"/>
            </a:gdLst>
            <a:ahLst/>
            <a:cxnLst>
              <a:cxn ang="0">
                <a:pos x="T0" y="T1"/>
              </a:cxn>
              <a:cxn ang="0">
                <a:pos x="T2" y="T3"/>
              </a:cxn>
              <a:cxn ang="0">
                <a:pos x="T4" y="T5"/>
              </a:cxn>
              <a:cxn ang="0">
                <a:pos x="T6" y="T7"/>
              </a:cxn>
              <a:cxn ang="0">
                <a:pos x="T8" y="T9"/>
              </a:cxn>
              <a:cxn ang="0">
                <a:pos x="T10" y="T11"/>
              </a:cxn>
            </a:cxnLst>
            <a:rect l="0" t="0" r="r" b="b"/>
            <a:pathLst>
              <a:path w="1724025" h="47625">
                <a:moveTo>
                  <a:pt x="0" y="0"/>
                </a:moveTo>
                <a:cubicBezTo>
                  <a:pt x="84425" y="28142"/>
                  <a:pt x="37192" y="16832"/>
                  <a:pt x="142875" y="28575"/>
                </a:cubicBezTo>
                <a:cubicBezTo>
                  <a:pt x="307975" y="25400"/>
                  <a:pt x="473106" y="23572"/>
                  <a:pt x="638175" y="19050"/>
                </a:cubicBezTo>
                <a:cubicBezTo>
                  <a:pt x="964330" y="10114"/>
                  <a:pt x="712003" y="2883"/>
                  <a:pt x="1019175" y="19050"/>
                </a:cubicBezTo>
                <a:cubicBezTo>
                  <a:pt x="1080318" y="29241"/>
                  <a:pt x="1112654" y="36087"/>
                  <a:pt x="1181100" y="38100"/>
                </a:cubicBezTo>
                <a:cubicBezTo>
                  <a:pt x="1362025" y="43421"/>
                  <a:pt x="1724025" y="47625"/>
                  <a:pt x="1724025" y="47625"/>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39" name="Text Box 108">
            <a:extLst>
              <a:ext uri="{FF2B5EF4-FFF2-40B4-BE49-F238E27FC236}">
                <a16:creationId xmlns:a16="http://schemas.microsoft.com/office/drawing/2014/main" id="{C5B7BB5C-DF33-450B-87B7-7E1C6336C466}"/>
              </a:ext>
            </a:extLst>
          </p:cNvPr>
          <p:cNvSpPr txBox="1">
            <a:spLocks noChangeArrowheads="1"/>
          </p:cNvSpPr>
          <p:nvPr/>
        </p:nvSpPr>
        <p:spPr bwMode="auto">
          <a:xfrm>
            <a:off x="3967527" y="5847797"/>
            <a:ext cx="3286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X</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43" name="Text Box 109">
            <a:extLst>
              <a:ext uri="{FF2B5EF4-FFF2-40B4-BE49-F238E27FC236}">
                <a16:creationId xmlns:a16="http://schemas.microsoft.com/office/drawing/2014/main" id="{105A5261-C425-4862-A751-D24D02EF315E}"/>
              </a:ext>
            </a:extLst>
          </p:cNvPr>
          <p:cNvSpPr txBox="1">
            <a:spLocks noChangeArrowheads="1"/>
          </p:cNvSpPr>
          <p:nvPr/>
        </p:nvSpPr>
        <p:spPr bwMode="auto">
          <a:xfrm>
            <a:off x="4677140" y="4230135"/>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46" name="Text Box 110">
            <a:extLst>
              <a:ext uri="{FF2B5EF4-FFF2-40B4-BE49-F238E27FC236}">
                <a16:creationId xmlns:a16="http://schemas.microsoft.com/office/drawing/2014/main" id="{6E48A617-CF3B-4E66-95B4-E432A57F0B72}"/>
              </a:ext>
            </a:extLst>
          </p:cNvPr>
          <p:cNvSpPr txBox="1">
            <a:spLocks noChangeArrowheads="1"/>
          </p:cNvSpPr>
          <p:nvPr/>
        </p:nvSpPr>
        <p:spPr bwMode="auto">
          <a:xfrm>
            <a:off x="3534140" y="5030235"/>
            <a:ext cx="3286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51" name="Text Box 111">
            <a:extLst>
              <a:ext uri="{FF2B5EF4-FFF2-40B4-BE49-F238E27FC236}">
                <a16:creationId xmlns:a16="http://schemas.microsoft.com/office/drawing/2014/main" id="{0E016007-C9EA-4EDF-8B7B-9CB76E56D227}"/>
              </a:ext>
            </a:extLst>
          </p:cNvPr>
          <p:cNvSpPr txBox="1">
            <a:spLocks noChangeArrowheads="1"/>
          </p:cNvSpPr>
          <p:nvPr/>
        </p:nvSpPr>
        <p:spPr bwMode="auto">
          <a:xfrm>
            <a:off x="4334240" y="5030235"/>
            <a:ext cx="3286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54" name="Line 112">
            <a:extLst>
              <a:ext uri="{FF2B5EF4-FFF2-40B4-BE49-F238E27FC236}">
                <a16:creationId xmlns:a16="http://schemas.microsoft.com/office/drawing/2014/main" id="{3E23429B-2BFE-4A75-9598-D0DF90A798E3}"/>
              </a:ext>
            </a:extLst>
          </p:cNvPr>
          <p:cNvSpPr>
            <a:spLocks noChangeShapeType="1"/>
          </p:cNvSpPr>
          <p:nvPr/>
        </p:nvSpPr>
        <p:spPr bwMode="auto">
          <a:xfrm>
            <a:off x="4848590" y="5201685"/>
            <a:ext cx="0" cy="7429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55" name="Text Box 113">
            <a:extLst>
              <a:ext uri="{FF2B5EF4-FFF2-40B4-BE49-F238E27FC236}">
                <a16:creationId xmlns:a16="http://schemas.microsoft.com/office/drawing/2014/main" id="{1487BF31-2C54-41A5-83AE-DA177C857B3E}"/>
              </a:ext>
            </a:extLst>
          </p:cNvPr>
          <p:cNvSpPr txBox="1">
            <a:spLocks noChangeArrowheads="1"/>
          </p:cNvSpPr>
          <p:nvPr/>
        </p:nvSpPr>
        <p:spPr bwMode="auto">
          <a:xfrm>
            <a:off x="4905740" y="5315985"/>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Melita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56" name="Text Box 114">
            <a:extLst>
              <a:ext uri="{FF2B5EF4-FFF2-40B4-BE49-F238E27FC236}">
                <a16:creationId xmlns:a16="http://schemas.microsoft.com/office/drawing/2014/main" id="{534AA809-1DC9-40B7-B364-07C6A4164E59}"/>
              </a:ext>
            </a:extLst>
          </p:cNvPr>
          <p:cNvSpPr txBox="1">
            <a:spLocks noChangeArrowheads="1"/>
          </p:cNvSpPr>
          <p:nvPr/>
        </p:nvSpPr>
        <p:spPr bwMode="auto">
          <a:xfrm>
            <a:off x="5020040" y="5030235"/>
            <a:ext cx="3286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57" name="Text Box 115">
            <a:extLst>
              <a:ext uri="{FF2B5EF4-FFF2-40B4-BE49-F238E27FC236}">
                <a16:creationId xmlns:a16="http://schemas.microsoft.com/office/drawing/2014/main" id="{E737EC27-CF4E-4E4F-864D-56B0EA406616}"/>
              </a:ext>
            </a:extLst>
          </p:cNvPr>
          <p:cNvSpPr txBox="1">
            <a:spLocks noChangeArrowheads="1"/>
          </p:cNvSpPr>
          <p:nvPr/>
        </p:nvSpPr>
        <p:spPr bwMode="auto">
          <a:xfrm>
            <a:off x="5705840" y="3201435"/>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58" name="Text Box 116">
            <a:extLst>
              <a:ext uri="{FF2B5EF4-FFF2-40B4-BE49-F238E27FC236}">
                <a16:creationId xmlns:a16="http://schemas.microsoft.com/office/drawing/2014/main" id="{41907C2E-B97E-47FE-80AC-42FE4C4B01AE}"/>
              </a:ext>
            </a:extLst>
          </p:cNvPr>
          <p:cNvSpPr txBox="1">
            <a:spLocks noChangeArrowheads="1"/>
          </p:cNvSpPr>
          <p:nvPr/>
        </p:nvSpPr>
        <p:spPr bwMode="auto">
          <a:xfrm>
            <a:off x="6277340" y="3201435"/>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59" name="Text Box 117">
            <a:extLst>
              <a:ext uri="{FF2B5EF4-FFF2-40B4-BE49-F238E27FC236}">
                <a16:creationId xmlns:a16="http://schemas.microsoft.com/office/drawing/2014/main" id="{32357C75-1969-4FD5-B6FD-0CF6FC87B93F}"/>
              </a:ext>
            </a:extLst>
          </p:cNvPr>
          <p:cNvSpPr txBox="1">
            <a:spLocks noChangeArrowheads="1"/>
          </p:cNvSpPr>
          <p:nvPr/>
        </p:nvSpPr>
        <p:spPr bwMode="auto">
          <a:xfrm>
            <a:off x="2562590" y="5087385"/>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Crete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Salmone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60" name="Line 118">
            <a:extLst>
              <a:ext uri="{FF2B5EF4-FFF2-40B4-BE49-F238E27FC236}">
                <a16:creationId xmlns:a16="http://schemas.microsoft.com/office/drawing/2014/main" id="{44205D38-7525-411D-A01C-B71D0D4FE69C}"/>
              </a:ext>
            </a:extLst>
          </p:cNvPr>
          <p:cNvSpPr>
            <a:spLocks noChangeShapeType="1"/>
          </p:cNvSpPr>
          <p:nvPr/>
        </p:nvSpPr>
        <p:spPr bwMode="auto">
          <a:xfrm>
            <a:off x="2791190" y="5030235"/>
            <a:ext cx="5715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61" name="Text Box 119">
            <a:extLst>
              <a:ext uri="{FF2B5EF4-FFF2-40B4-BE49-F238E27FC236}">
                <a16:creationId xmlns:a16="http://schemas.microsoft.com/office/drawing/2014/main" id="{610C5AE8-68C8-405F-8851-B01353EF4D53}"/>
              </a:ext>
            </a:extLst>
          </p:cNvPr>
          <p:cNvSpPr txBox="1">
            <a:spLocks noChangeArrowheads="1"/>
          </p:cNvSpPr>
          <p:nvPr/>
        </p:nvSpPr>
        <p:spPr bwMode="auto">
          <a:xfrm>
            <a:off x="5991590" y="3544335"/>
            <a:ext cx="10858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Dictatorship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62" name="Line 120">
            <a:extLst>
              <a:ext uri="{FF2B5EF4-FFF2-40B4-BE49-F238E27FC236}">
                <a16:creationId xmlns:a16="http://schemas.microsoft.com/office/drawing/2014/main" id="{8A54EEE9-6698-4E71-ADEC-86D0DA350128}"/>
              </a:ext>
            </a:extLst>
          </p:cNvPr>
          <p:cNvSpPr>
            <a:spLocks noChangeShapeType="1"/>
          </p:cNvSpPr>
          <p:nvPr/>
        </p:nvSpPr>
        <p:spPr bwMode="auto">
          <a:xfrm>
            <a:off x="5877290" y="4630185"/>
            <a:ext cx="10287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63" name="Line 121">
            <a:extLst>
              <a:ext uri="{FF2B5EF4-FFF2-40B4-BE49-F238E27FC236}">
                <a16:creationId xmlns:a16="http://schemas.microsoft.com/office/drawing/2014/main" id="{471A18CF-EFE3-4516-B4B6-94B7B1832039}"/>
              </a:ext>
            </a:extLst>
          </p:cNvPr>
          <p:cNvSpPr>
            <a:spLocks noChangeShapeType="1"/>
          </p:cNvSpPr>
          <p:nvPr/>
        </p:nvSpPr>
        <p:spPr bwMode="auto">
          <a:xfrm flipV="1">
            <a:off x="5820140" y="4630185"/>
            <a:ext cx="10287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64" name="Text Box 122">
            <a:extLst>
              <a:ext uri="{FF2B5EF4-FFF2-40B4-BE49-F238E27FC236}">
                <a16:creationId xmlns:a16="http://schemas.microsoft.com/office/drawing/2014/main" id="{CB20E0F4-693D-41FD-89C9-D5680A86B84F}"/>
              </a:ext>
            </a:extLst>
          </p:cNvPr>
          <p:cNvSpPr txBox="1">
            <a:spLocks noChangeArrowheads="1"/>
          </p:cNvSpPr>
          <p:nvPr/>
        </p:nvSpPr>
        <p:spPr bwMode="auto">
          <a:xfrm>
            <a:off x="6082077" y="4001535"/>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Paul is master of the ship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65" name="Text Box 123">
            <a:extLst>
              <a:ext uri="{FF2B5EF4-FFF2-40B4-BE49-F238E27FC236}">
                <a16:creationId xmlns:a16="http://schemas.microsoft.com/office/drawing/2014/main" id="{0E9C1850-98E8-4E68-B511-3AF9067987E9}"/>
              </a:ext>
            </a:extLst>
          </p:cNvPr>
          <p:cNvSpPr txBox="1">
            <a:spLocks noChangeArrowheads="1"/>
          </p:cNvSpPr>
          <p:nvPr/>
        </p:nvSpPr>
        <p:spPr bwMode="auto">
          <a:xfrm>
            <a:off x="917169" y="5780840"/>
            <a:ext cx="1371600" cy="6720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000" dirty="0">
                <a:solidFill>
                  <a:srgbClr val="000000"/>
                </a:solidFill>
                <a:latin typeface="Arial Narrow" panose="020B0606020202030204" pitchFamily="34" charset="0"/>
              </a:rPr>
              <a:t>Priest               Paul</a:t>
            </a:r>
          </a:p>
          <a:p>
            <a:pPr lvl="0" eaLnBrk="0" fontAlgn="base" hangingPunct="0">
              <a:spcBef>
                <a:spcPct val="0"/>
              </a:spcBef>
              <a:spcAft>
                <a:spcPct val="0"/>
              </a:spcAft>
            </a:pPr>
            <a:r>
              <a:rPr lang="en-US" altLang="en-US" sz="1000" dirty="0">
                <a:solidFill>
                  <a:srgbClr val="000000"/>
                </a:solidFill>
                <a:latin typeface="Arial Narrow" panose="020B0606020202030204" pitchFamily="34" charset="0"/>
              </a:rPr>
              <a:t>“Chief Prince”  Aristarchus</a:t>
            </a:r>
          </a:p>
          <a:p>
            <a:pPr lvl="0" eaLnBrk="0" fontAlgn="base" hangingPunct="0">
              <a:spcBef>
                <a:spcPct val="0"/>
              </a:spcBef>
              <a:spcAft>
                <a:spcPct val="0"/>
              </a:spcAft>
            </a:pPr>
            <a:r>
              <a:rPr lang="en-US" altLang="en-US" sz="1000" dirty="0">
                <a:solidFill>
                  <a:srgbClr val="000000"/>
                </a:solidFill>
                <a:latin typeface="Arial Narrow" panose="020B0606020202030204" pitchFamily="34" charset="0"/>
              </a:rPr>
              <a:t>“Holy Spirit”      Luke</a:t>
            </a:r>
            <a:endParaRPr lang="en-US" altLang="en-US" dirty="0">
              <a:latin typeface="Arial" panose="020B0604020202020204" pitchFamily="34" charset="0"/>
            </a:endParaRPr>
          </a:p>
        </p:txBody>
      </p:sp>
      <p:sp>
        <p:nvSpPr>
          <p:cNvPr id="3166" name="Text Box 124">
            <a:extLst>
              <a:ext uri="{FF2B5EF4-FFF2-40B4-BE49-F238E27FC236}">
                <a16:creationId xmlns:a16="http://schemas.microsoft.com/office/drawing/2014/main" id="{9B5D0BAC-5464-4AA1-8C1B-2F95583D290A}"/>
              </a:ext>
            </a:extLst>
          </p:cNvPr>
          <p:cNvSpPr txBox="1">
            <a:spLocks noChangeArrowheads="1"/>
          </p:cNvSpPr>
          <p:nvPr/>
        </p:nvSpPr>
        <p:spPr bwMode="auto">
          <a:xfrm>
            <a:off x="4824777" y="3218897"/>
            <a:ext cx="457200" cy="285750"/>
          </a:xfrm>
          <a:prstGeom prst="rect">
            <a:avLst/>
          </a:prstGeom>
          <a:solidFill>
            <a:srgbClr val="0000FF"/>
          </a:solidFill>
          <a:ln w="127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FFFF"/>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67" name="Line 125">
            <a:extLst>
              <a:ext uri="{FF2B5EF4-FFF2-40B4-BE49-F238E27FC236}">
                <a16:creationId xmlns:a16="http://schemas.microsoft.com/office/drawing/2014/main" id="{E5719FFF-D1F9-46E4-85E3-3298E60A7898}"/>
              </a:ext>
            </a:extLst>
          </p:cNvPr>
          <p:cNvSpPr>
            <a:spLocks noChangeShapeType="1"/>
          </p:cNvSpPr>
          <p:nvPr/>
        </p:nvSpPr>
        <p:spPr bwMode="auto">
          <a:xfrm>
            <a:off x="5053377" y="2818847"/>
            <a:ext cx="0" cy="40005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68" name="TextBox 3167">
            <a:extLst>
              <a:ext uri="{FF2B5EF4-FFF2-40B4-BE49-F238E27FC236}">
                <a16:creationId xmlns:a16="http://schemas.microsoft.com/office/drawing/2014/main" id="{7572AE00-3A07-4FAF-A49E-0868BDB9C48B}"/>
              </a:ext>
            </a:extLst>
          </p:cNvPr>
          <p:cNvSpPr txBox="1"/>
          <p:nvPr/>
        </p:nvSpPr>
        <p:spPr>
          <a:xfrm>
            <a:off x="7777527" y="357279"/>
            <a:ext cx="3801337" cy="6082011"/>
          </a:xfrm>
          <a:prstGeom prst="rect">
            <a:avLst/>
          </a:prstGeom>
          <a:noFill/>
        </p:spPr>
        <p:txBody>
          <a:bodyPr wrap="square" rtlCol="0">
            <a:spAutoFit/>
          </a:bodyPr>
          <a:lstStyle/>
          <a:p>
            <a:r>
              <a:rPr lang="en-US" sz="1400" dirty="0">
                <a:latin typeface="Arial Narrow" panose="020B0606020202030204" pitchFamily="34" charset="0"/>
              </a:rPr>
              <a:t>Acts  27:37	And we were in all in the ship </a:t>
            </a:r>
            <a:r>
              <a:rPr lang="en-US" sz="1400" b="1" dirty="0">
                <a:latin typeface="Arial Narrow" panose="020B0606020202030204" pitchFamily="34" charset="0"/>
              </a:rPr>
              <a:t>two hundred threescore and sixteen souls.  </a:t>
            </a:r>
            <a:endParaRPr lang="en-US" sz="1400" dirty="0">
              <a:latin typeface="Arial Narrow" panose="020B0606020202030204" pitchFamily="34" charset="0"/>
            </a:endParaRPr>
          </a:p>
          <a:p>
            <a:r>
              <a:rPr lang="en-US" sz="1400" dirty="0">
                <a:latin typeface="Arial Narrow" panose="020B0606020202030204" pitchFamily="34" charset="0"/>
              </a:rPr>
              <a:t> </a:t>
            </a:r>
          </a:p>
          <a:p>
            <a:r>
              <a:rPr lang="en-US" sz="1400" dirty="0">
                <a:latin typeface="Arial Narrow" panose="020B0606020202030204" pitchFamily="34" charset="0"/>
              </a:rPr>
              <a:t>This is the history between the Midnight Cry and shipwreck. It is at this point that Luke chooses to tell us how many people are on board this ship.  Paul has been on it since 1844, at Myra. So he went through all this history. It’s not until this point in the chapter, that what appears to be completely random, that we are given the number of those on board. And Luke says, “by the way, there’s 276 people on board”.   But we are talking here about our second group, in a time period between </a:t>
            </a:r>
            <a:r>
              <a:rPr lang="en-US" sz="1400" dirty="0" err="1">
                <a:latin typeface="Arial Narrow" panose="020B0606020202030204" pitchFamily="34" charset="0"/>
              </a:rPr>
              <a:t>Panium</a:t>
            </a:r>
            <a:r>
              <a:rPr lang="en-US" sz="1400" dirty="0">
                <a:latin typeface="Arial Narrow" panose="020B0606020202030204" pitchFamily="34" charset="0"/>
              </a:rPr>
              <a:t> and Sunday Law.  What group is the subject between </a:t>
            </a:r>
            <a:r>
              <a:rPr lang="en-US" sz="1400" dirty="0" err="1">
                <a:latin typeface="Arial Narrow" panose="020B0606020202030204" pitchFamily="34" charset="0"/>
              </a:rPr>
              <a:t>Panium</a:t>
            </a:r>
            <a:r>
              <a:rPr lang="en-US" sz="1400" dirty="0">
                <a:latin typeface="Arial Narrow" panose="020B0606020202030204" pitchFamily="34" charset="0"/>
              </a:rPr>
              <a:t> and Sunday Law? Levites, because this is their harvest. This is the subject (Levites). And he says, in this history (between </a:t>
            </a:r>
            <a:r>
              <a:rPr lang="en-US" sz="1400" dirty="0" err="1">
                <a:latin typeface="Arial Narrow" panose="020B0606020202030204" pitchFamily="34" charset="0"/>
              </a:rPr>
              <a:t>Panium</a:t>
            </a:r>
            <a:r>
              <a:rPr lang="en-US" sz="1400" dirty="0">
                <a:latin typeface="Arial Narrow" panose="020B0606020202030204" pitchFamily="34" charset="0"/>
              </a:rPr>
              <a:t> and Sunday Law), in the middle of it, he is choosing to tell us how many people. So if there is 276 people, how many of those are going to represent the Levites?  Because this includes both groups, it includes the first and second, but it is in the time period of the harvest of the Levites.  So we need to take the 276, and minus out Paul, Aristarchus and Luke. How many does that leave for our second group? Here there is 3 (Paul, Aristarchus &amp; Luke), our second group consists of 273 people. Those are the people in this history deciding whether they accept the message of Paul or they reject it.</a:t>
            </a:r>
            <a:endParaRPr lang="en-US" dirty="0"/>
          </a:p>
        </p:txBody>
      </p:sp>
    </p:spTree>
    <p:extLst>
      <p:ext uri="{BB962C8B-B14F-4D97-AF65-F5344CB8AC3E}">
        <p14:creationId xmlns:p14="http://schemas.microsoft.com/office/powerpoint/2010/main" val="2667240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6AA46B3-2814-4B1A-B5E6-7A35E9FE3931}"/>
              </a:ext>
            </a:extLst>
          </p:cNvPr>
          <p:cNvSpPr>
            <a:spLocks noGrp="1"/>
          </p:cNvSpPr>
          <p:nvPr>
            <p:ph type="sldNum" sz="quarter" idx="12"/>
          </p:nvPr>
        </p:nvSpPr>
        <p:spPr/>
        <p:txBody>
          <a:bodyPr/>
          <a:lstStyle/>
          <a:p>
            <a:fld id="{1E1B8BD3-EEEF-4896-BEE3-06C250004F3C}" type="slidenum">
              <a:rPr lang="en-US" smtClean="0"/>
              <a:pPr/>
              <a:t>9</a:t>
            </a:fld>
            <a:endParaRPr lang="en-US" dirty="0"/>
          </a:p>
        </p:txBody>
      </p:sp>
      <p:pic>
        <p:nvPicPr>
          <p:cNvPr id="104" name="Picture 2">
            <a:extLst>
              <a:ext uri="{FF2B5EF4-FFF2-40B4-BE49-F238E27FC236}">
                <a16:creationId xmlns:a16="http://schemas.microsoft.com/office/drawing/2014/main" id="{9989B9CA-FB00-4B87-9E83-05677F2875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7287" y="4986712"/>
            <a:ext cx="685800"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05" name="Text Box 3">
            <a:extLst>
              <a:ext uri="{FF2B5EF4-FFF2-40B4-BE49-F238E27FC236}">
                <a16:creationId xmlns:a16="http://schemas.microsoft.com/office/drawing/2014/main" id="{16BA13D8-6C7D-48B4-B1EC-8C9B7CF4D385}"/>
              </a:ext>
            </a:extLst>
          </p:cNvPr>
          <p:cNvSpPr txBox="1">
            <a:spLocks noChangeArrowheads="1"/>
          </p:cNvSpPr>
          <p:nvPr/>
        </p:nvSpPr>
        <p:spPr bwMode="auto">
          <a:xfrm>
            <a:off x="4251899" y="1043361"/>
            <a:ext cx="6848475" cy="2387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6" name="AutoShape 4">
            <a:extLst>
              <a:ext uri="{FF2B5EF4-FFF2-40B4-BE49-F238E27FC236}">
                <a16:creationId xmlns:a16="http://schemas.microsoft.com/office/drawing/2014/main" id="{7A3B50F0-ACDE-4FCB-BF54-326E285FB5F7}"/>
              </a:ext>
            </a:extLst>
          </p:cNvPr>
          <p:cNvCxnSpPr>
            <a:cxnSpLocks noChangeShapeType="1"/>
          </p:cNvCxnSpPr>
          <p:nvPr/>
        </p:nvCxnSpPr>
        <p:spPr bwMode="auto">
          <a:xfrm>
            <a:off x="5593337" y="2546724"/>
            <a:ext cx="4657725" cy="95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7" name="AutoShape 5">
            <a:extLst>
              <a:ext uri="{FF2B5EF4-FFF2-40B4-BE49-F238E27FC236}">
                <a16:creationId xmlns:a16="http://schemas.microsoft.com/office/drawing/2014/main" id="{5D13A473-0030-4466-B522-48830EF77036}"/>
              </a:ext>
            </a:extLst>
          </p:cNvPr>
          <p:cNvCxnSpPr>
            <a:cxnSpLocks noChangeShapeType="1"/>
          </p:cNvCxnSpPr>
          <p:nvPr/>
        </p:nvCxnSpPr>
        <p:spPr bwMode="auto">
          <a:xfrm>
            <a:off x="5669537" y="211809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8" name="Text Box 6">
            <a:extLst>
              <a:ext uri="{FF2B5EF4-FFF2-40B4-BE49-F238E27FC236}">
                <a16:creationId xmlns:a16="http://schemas.microsoft.com/office/drawing/2014/main" id="{22AFA6E6-83B2-41E7-AFB7-D87B376D5B73}"/>
              </a:ext>
            </a:extLst>
          </p:cNvPr>
          <p:cNvSpPr txBox="1">
            <a:spLocks noChangeArrowheads="1"/>
          </p:cNvSpPr>
          <p:nvPr/>
        </p:nvSpPr>
        <p:spPr bwMode="auto">
          <a:xfrm>
            <a:off x="4304287" y="1110037"/>
            <a:ext cx="1068387"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Adramyttium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“Abide in death”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9" name="AutoShape 7">
            <a:extLst>
              <a:ext uri="{FF2B5EF4-FFF2-40B4-BE49-F238E27FC236}">
                <a16:creationId xmlns:a16="http://schemas.microsoft.com/office/drawing/2014/main" id="{0CC89723-6B94-4017-AD43-2849A3DB5A76}"/>
              </a:ext>
            </a:extLst>
          </p:cNvPr>
          <p:cNvCxnSpPr>
            <a:cxnSpLocks noChangeShapeType="1"/>
          </p:cNvCxnSpPr>
          <p:nvPr/>
        </p:nvCxnSpPr>
        <p:spPr bwMode="auto">
          <a:xfrm>
            <a:off x="5509199" y="2099049"/>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0" name="Text Box 8">
            <a:extLst>
              <a:ext uri="{FF2B5EF4-FFF2-40B4-BE49-F238E27FC236}">
                <a16:creationId xmlns:a16="http://schemas.microsoft.com/office/drawing/2014/main" id="{CC76AD24-7F17-412D-9B75-8F817F669B9A}"/>
              </a:ext>
            </a:extLst>
          </p:cNvPr>
          <p:cNvSpPr txBox="1">
            <a:spLocks noChangeArrowheads="1"/>
          </p:cNvSpPr>
          <p:nvPr/>
        </p:nvSpPr>
        <p:spPr bwMode="auto">
          <a:xfrm>
            <a:off x="5372674" y="1622799"/>
            <a:ext cx="6318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Ceasarea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Text Box 9">
            <a:extLst>
              <a:ext uri="{FF2B5EF4-FFF2-40B4-BE49-F238E27FC236}">
                <a16:creationId xmlns:a16="http://schemas.microsoft.com/office/drawing/2014/main" id="{E64F6616-3ECF-4CE3-B983-A6EFBC8A6F63}"/>
              </a:ext>
            </a:extLst>
          </p:cNvPr>
          <p:cNvSpPr txBox="1">
            <a:spLocks noChangeArrowheads="1"/>
          </p:cNvSpPr>
          <p:nvPr/>
        </p:nvSpPr>
        <p:spPr bwMode="auto">
          <a:xfrm>
            <a:off x="5386962" y="1052887"/>
            <a:ext cx="631825"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“cut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Text Box 10">
            <a:extLst>
              <a:ext uri="{FF2B5EF4-FFF2-40B4-BE49-F238E27FC236}">
                <a16:creationId xmlns:a16="http://schemas.microsoft.com/office/drawing/2014/main" id="{16F7EC59-567A-45DD-813D-E1D5ED0068FA}"/>
              </a:ext>
            </a:extLst>
          </p:cNvPr>
          <p:cNvSpPr txBox="1">
            <a:spLocks noChangeArrowheads="1"/>
          </p:cNvSpPr>
          <p:nvPr/>
        </p:nvSpPr>
        <p:spPr bwMode="auto">
          <a:xfrm>
            <a:off x="4991674" y="2594349"/>
            <a:ext cx="1150938"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Felix/Festus= 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(Reagan/Bush)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Agrippa  SDA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13" name="AutoShape 11">
            <a:extLst>
              <a:ext uri="{FF2B5EF4-FFF2-40B4-BE49-F238E27FC236}">
                <a16:creationId xmlns:a16="http://schemas.microsoft.com/office/drawing/2014/main" id="{599B0C32-134A-41A6-9B36-492797BFC76B}"/>
              </a:ext>
            </a:extLst>
          </p:cNvPr>
          <p:cNvCxnSpPr>
            <a:cxnSpLocks noChangeShapeType="1"/>
          </p:cNvCxnSpPr>
          <p:nvPr/>
        </p:nvCxnSpPr>
        <p:spPr bwMode="auto">
          <a:xfrm>
            <a:off x="6804599" y="2132387"/>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4" name="AutoShape 12">
            <a:extLst>
              <a:ext uri="{FF2B5EF4-FFF2-40B4-BE49-F238E27FC236}">
                <a16:creationId xmlns:a16="http://schemas.microsoft.com/office/drawing/2014/main" id="{7D1597EB-45B0-477F-81A2-E7F8E377571A}"/>
              </a:ext>
            </a:extLst>
          </p:cNvPr>
          <p:cNvCxnSpPr>
            <a:cxnSpLocks noChangeShapeType="1"/>
          </p:cNvCxnSpPr>
          <p:nvPr/>
        </p:nvCxnSpPr>
        <p:spPr bwMode="auto">
          <a:xfrm>
            <a:off x="6645849" y="2113337"/>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5" name="Text Box 13">
            <a:extLst>
              <a:ext uri="{FF2B5EF4-FFF2-40B4-BE49-F238E27FC236}">
                <a16:creationId xmlns:a16="http://schemas.microsoft.com/office/drawing/2014/main" id="{D0EA0BC9-B38F-413F-999C-A06F61266E4A}"/>
              </a:ext>
            </a:extLst>
          </p:cNvPr>
          <p:cNvSpPr txBox="1">
            <a:spLocks noChangeArrowheads="1"/>
          </p:cNvSpPr>
          <p:nvPr/>
        </p:nvSpPr>
        <p:spPr bwMode="auto">
          <a:xfrm>
            <a:off x="6507737" y="1637087"/>
            <a:ext cx="633412"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Sidon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16" name="AutoShape 14">
            <a:extLst>
              <a:ext uri="{FF2B5EF4-FFF2-40B4-BE49-F238E27FC236}">
                <a16:creationId xmlns:a16="http://schemas.microsoft.com/office/drawing/2014/main" id="{310806CB-3CE5-4A89-948D-A7D684AA6937}"/>
              </a:ext>
            </a:extLst>
          </p:cNvPr>
          <p:cNvCxnSpPr>
            <a:cxnSpLocks noChangeShapeType="1"/>
          </p:cNvCxnSpPr>
          <p:nvPr/>
        </p:nvCxnSpPr>
        <p:spPr bwMode="auto">
          <a:xfrm flipH="1">
            <a:off x="6909374" y="2183187"/>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7" name="AutoShape 15">
            <a:extLst>
              <a:ext uri="{FF2B5EF4-FFF2-40B4-BE49-F238E27FC236}">
                <a16:creationId xmlns:a16="http://schemas.microsoft.com/office/drawing/2014/main" id="{698256A0-2CAB-4B2C-B4C7-E3891AF5309C}"/>
              </a:ext>
            </a:extLst>
          </p:cNvPr>
          <p:cNvCxnSpPr>
            <a:cxnSpLocks noChangeShapeType="1"/>
          </p:cNvCxnSpPr>
          <p:nvPr/>
        </p:nvCxnSpPr>
        <p:spPr bwMode="auto">
          <a:xfrm flipH="1">
            <a:off x="6860162" y="2146674"/>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8" name="AutoShape 16">
            <a:extLst>
              <a:ext uri="{FF2B5EF4-FFF2-40B4-BE49-F238E27FC236}">
                <a16:creationId xmlns:a16="http://schemas.microsoft.com/office/drawing/2014/main" id="{DD6D205E-185B-4E34-86D8-D418FC483629}"/>
              </a:ext>
            </a:extLst>
          </p:cNvPr>
          <p:cNvCxnSpPr>
            <a:cxnSpLocks noChangeShapeType="1"/>
          </p:cNvCxnSpPr>
          <p:nvPr/>
        </p:nvCxnSpPr>
        <p:spPr bwMode="auto">
          <a:xfrm flipH="1">
            <a:off x="7144324" y="2265737"/>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9" name="AutoShape 17">
            <a:extLst>
              <a:ext uri="{FF2B5EF4-FFF2-40B4-BE49-F238E27FC236}">
                <a16:creationId xmlns:a16="http://schemas.microsoft.com/office/drawing/2014/main" id="{DCF814E1-0E7E-4385-AFE1-1EAFE14BA5C3}"/>
              </a:ext>
            </a:extLst>
          </p:cNvPr>
          <p:cNvCxnSpPr>
            <a:cxnSpLocks noChangeShapeType="1"/>
          </p:cNvCxnSpPr>
          <p:nvPr/>
        </p:nvCxnSpPr>
        <p:spPr bwMode="auto">
          <a:xfrm flipH="1">
            <a:off x="6880799" y="2411787"/>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0" name="AutoShape 18">
            <a:extLst>
              <a:ext uri="{FF2B5EF4-FFF2-40B4-BE49-F238E27FC236}">
                <a16:creationId xmlns:a16="http://schemas.microsoft.com/office/drawing/2014/main" id="{49692D8E-B927-4BC0-B567-3F20768D0794}"/>
              </a:ext>
            </a:extLst>
          </p:cNvPr>
          <p:cNvCxnSpPr>
            <a:cxnSpLocks noChangeShapeType="1"/>
          </p:cNvCxnSpPr>
          <p:nvPr/>
        </p:nvCxnSpPr>
        <p:spPr bwMode="auto">
          <a:xfrm flipH="1">
            <a:off x="6871274" y="2297487"/>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1" name="AutoShape 19">
            <a:extLst>
              <a:ext uri="{FF2B5EF4-FFF2-40B4-BE49-F238E27FC236}">
                <a16:creationId xmlns:a16="http://schemas.microsoft.com/office/drawing/2014/main" id="{20BF6CBA-C276-45AE-BF4D-D35B14F41CCA}"/>
              </a:ext>
            </a:extLst>
          </p:cNvPr>
          <p:cNvCxnSpPr>
            <a:cxnSpLocks noChangeShapeType="1"/>
          </p:cNvCxnSpPr>
          <p:nvPr/>
        </p:nvCxnSpPr>
        <p:spPr bwMode="auto">
          <a:xfrm flipH="1">
            <a:off x="7144324" y="2075237"/>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2" name="AutoShape 20">
            <a:extLst>
              <a:ext uri="{FF2B5EF4-FFF2-40B4-BE49-F238E27FC236}">
                <a16:creationId xmlns:a16="http://schemas.microsoft.com/office/drawing/2014/main" id="{0C13E80D-367D-4E06-ABEE-0C5603C86F2F}"/>
              </a:ext>
            </a:extLst>
          </p:cNvPr>
          <p:cNvCxnSpPr>
            <a:cxnSpLocks noChangeShapeType="1"/>
          </p:cNvCxnSpPr>
          <p:nvPr/>
        </p:nvCxnSpPr>
        <p:spPr bwMode="auto">
          <a:xfrm flipH="1">
            <a:off x="7083999" y="2364162"/>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3" name="AutoShape 21">
            <a:extLst>
              <a:ext uri="{FF2B5EF4-FFF2-40B4-BE49-F238E27FC236}">
                <a16:creationId xmlns:a16="http://schemas.microsoft.com/office/drawing/2014/main" id="{734EBD78-0E1B-446F-957D-00A057B7C6C8}"/>
              </a:ext>
            </a:extLst>
          </p:cNvPr>
          <p:cNvCxnSpPr>
            <a:cxnSpLocks noChangeShapeType="1"/>
          </p:cNvCxnSpPr>
          <p:nvPr/>
        </p:nvCxnSpPr>
        <p:spPr bwMode="auto">
          <a:xfrm flipH="1">
            <a:off x="7055424" y="2289549"/>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4" name="AutoShape 22">
            <a:extLst>
              <a:ext uri="{FF2B5EF4-FFF2-40B4-BE49-F238E27FC236}">
                <a16:creationId xmlns:a16="http://schemas.microsoft.com/office/drawing/2014/main" id="{07C13CFB-298E-420F-9249-04EEA6F6BE22}"/>
              </a:ext>
            </a:extLst>
          </p:cNvPr>
          <p:cNvCxnSpPr>
            <a:cxnSpLocks noChangeShapeType="1"/>
          </p:cNvCxnSpPr>
          <p:nvPr/>
        </p:nvCxnSpPr>
        <p:spPr bwMode="auto">
          <a:xfrm flipH="1">
            <a:off x="7026849" y="2173662"/>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25" name="AutoShape 23">
            <a:extLst>
              <a:ext uri="{FF2B5EF4-FFF2-40B4-BE49-F238E27FC236}">
                <a16:creationId xmlns:a16="http://schemas.microsoft.com/office/drawing/2014/main" id="{E9221EEB-9DCA-4604-A7AF-02B0EA033EA9}"/>
              </a:ext>
            </a:extLst>
          </p:cNvPr>
          <p:cNvCxnSpPr>
            <a:cxnSpLocks noChangeShapeType="1"/>
          </p:cNvCxnSpPr>
          <p:nvPr/>
        </p:nvCxnSpPr>
        <p:spPr bwMode="auto">
          <a:xfrm flipH="1">
            <a:off x="6979224" y="2364162"/>
            <a:ext cx="57150" cy="476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26" name="Text Box 24">
            <a:extLst>
              <a:ext uri="{FF2B5EF4-FFF2-40B4-BE49-F238E27FC236}">
                <a16:creationId xmlns:a16="http://schemas.microsoft.com/office/drawing/2014/main" id="{7BA8FE4E-8786-4C01-93AD-B423575BB939}"/>
              </a:ext>
            </a:extLst>
          </p:cNvPr>
          <p:cNvSpPr txBox="1">
            <a:spLocks noChangeArrowheads="1"/>
          </p:cNvSpPr>
          <p:nvPr/>
        </p:nvSpPr>
        <p:spPr bwMode="auto">
          <a:xfrm>
            <a:off x="5636199" y="2299074"/>
            <a:ext cx="300038"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Text Box 25">
            <a:extLst>
              <a:ext uri="{FF2B5EF4-FFF2-40B4-BE49-F238E27FC236}">
                <a16:creationId xmlns:a16="http://schemas.microsoft.com/office/drawing/2014/main" id="{E69ED9C1-10C2-4980-A338-7361AF71A995}"/>
              </a:ext>
            </a:extLst>
          </p:cNvPr>
          <p:cNvSpPr txBox="1">
            <a:spLocks noChangeArrowheads="1"/>
          </p:cNvSpPr>
          <p:nvPr/>
        </p:nvSpPr>
        <p:spPr bwMode="auto">
          <a:xfrm>
            <a:off x="6779199" y="2516562"/>
            <a:ext cx="300038"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32" name="AutoShape 26">
            <a:extLst>
              <a:ext uri="{FF2B5EF4-FFF2-40B4-BE49-F238E27FC236}">
                <a16:creationId xmlns:a16="http://schemas.microsoft.com/office/drawing/2014/main" id="{4E455281-3D7F-4408-B176-D86C9D75C6CD}"/>
              </a:ext>
            </a:extLst>
          </p:cNvPr>
          <p:cNvCxnSpPr>
            <a:cxnSpLocks noChangeShapeType="1"/>
          </p:cNvCxnSpPr>
          <p:nvPr/>
        </p:nvCxnSpPr>
        <p:spPr bwMode="auto">
          <a:xfrm>
            <a:off x="7968237" y="211809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3" name="AutoShape 27">
            <a:extLst>
              <a:ext uri="{FF2B5EF4-FFF2-40B4-BE49-F238E27FC236}">
                <a16:creationId xmlns:a16="http://schemas.microsoft.com/office/drawing/2014/main" id="{A02FEFA5-98AC-43F0-9A90-CD41A38519A5}"/>
              </a:ext>
            </a:extLst>
          </p:cNvPr>
          <p:cNvCxnSpPr>
            <a:cxnSpLocks noChangeShapeType="1"/>
          </p:cNvCxnSpPr>
          <p:nvPr/>
        </p:nvCxnSpPr>
        <p:spPr bwMode="auto">
          <a:xfrm>
            <a:off x="7809487" y="2099049"/>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4" name="Text Box 28">
            <a:extLst>
              <a:ext uri="{FF2B5EF4-FFF2-40B4-BE49-F238E27FC236}">
                <a16:creationId xmlns:a16="http://schemas.microsoft.com/office/drawing/2014/main" id="{BE53FBED-31A4-4588-8EF5-C687193F6AAE}"/>
              </a:ext>
            </a:extLst>
          </p:cNvPr>
          <p:cNvSpPr txBox="1">
            <a:spLocks noChangeArrowheads="1"/>
          </p:cNvSpPr>
          <p:nvPr/>
        </p:nvSpPr>
        <p:spPr bwMode="auto">
          <a:xfrm>
            <a:off x="7671374" y="1430712"/>
            <a:ext cx="633413" cy="706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Cypress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Text Box 29">
            <a:extLst>
              <a:ext uri="{FF2B5EF4-FFF2-40B4-BE49-F238E27FC236}">
                <a16:creationId xmlns:a16="http://schemas.microsoft.com/office/drawing/2014/main" id="{77D6B68B-91DD-4DD6-8B95-A4815E73285A}"/>
              </a:ext>
            </a:extLst>
          </p:cNvPr>
          <p:cNvSpPr txBox="1">
            <a:spLocks noChangeArrowheads="1"/>
          </p:cNvSpPr>
          <p:nvPr/>
        </p:nvSpPr>
        <p:spPr bwMode="auto">
          <a:xfrm>
            <a:off x="7898387" y="2583237"/>
            <a:ext cx="300037"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4th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36" name="AutoShape 30">
            <a:extLst>
              <a:ext uri="{FF2B5EF4-FFF2-40B4-BE49-F238E27FC236}">
                <a16:creationId xmlns:a16="http://schemas.microsoft.com/office/drawing/2014/main" id="{73C8841E-FC35-43A5-AD16-9E978F1792FA}"/>
              </a:ext>
            </a:extLst>
          </p:cNvPr>
          <p:cNvCxnSpPr>
            <a:cxnSpLocks noChangeShapeType="1"/>
          </p:cNvCxnSpPr>
          <p:nvPr/>
        </p:nvCxnSpPr>
        <p:spPr bwMode="auto">
          <a:xfrm>
            <a:off x="10095487" y="213714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7" name="AutoShape 31">
            <a:extLst>
              <a:ext uri="{FF2B5EF4-FFF2-40B4-BE49-F238E27FC236}">
                <a16:creationId xmlns:a16="http://schemas.microsoft.com/office/drawing/2014/main" id="{B5FD87A0-5770-4CEF-90E4-255C155BE0A3}"/>
              </a:ext>
            </a:extLst>
          </p:cNvPr>
          <p:cNvCxnSpPr>
            <a:cxnSpLocks noChangeShapeType="1"/>
          </p:cNvCxnSpPr>
          <p:nvPr/>
        </p:nvCxnSpPr>
        <p:spPr bwMode="auto">
          <a:xfrm>
            <a:off x="9936737" y="2118099"/>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38" name="Text Box 32">
            <a:extLst>
              <a:ext uri="{FF2B5EF4-FFF2-40B4-BE49-F238E27FC236}">
                <a16:creationId xmlns:a16="http://schemas.microsoft.com/office/drawing/2014/main" id="{868677D6-5AD7-457D-B3F9-B5AC75A3A885}"/>
              </a:ext>
            </a:extLst>
          </p:cNvPr>
          <p:cNvSpPr txBox="1">
            <a:spLocks noChangeArrowheads="1"/>
          </p:cNvSpPr>
          <p:nvPr/>
        </p:nvSpPr>
        <p:spPr bwMode="auto">
          <a:xfrm>
            <a:off x="9798624" y="1487862"/>
            <a:ext cx="633413" cy="668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Lycia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Text Box 33">
            <a:extLst>
              <a:ext uri="{FF2B5EF4-FFF2-40B4-BE49-F238E27FC236}">
                <a16:creationId xmlns:a16="http://schemas.microsoft.com/office/drawing/2014/main" id="{A6D6481C-3645-4B89-9530-7965B0576149}"/>
              </a:ext>
            </a:extLst>
          </p:cNvPr>
          <p:cNvSpPr txBox="1">
            <a:spLocks noChangeArrowheads="1"/>
          </p:cNvSpPr>
          <p:nvPr/>
        </p:nvSpPr>
        <p:spPr bwMode="auto">
          <a:xfrm>
            <a:off x="8044437" y="2145087"/>
            <a:ext cx="58737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Cilicia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Pamphylia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Text Box 34">
            <a:extLst>
              <a:ext uri="{FF2B5EF4-FFF2-40B4-BE49-F238E27FC236}">
                <a16:creationId xmlns:a16="http://schemas.microsoft.com/office/drawing/2014/main" id="{7A34E8B3-00A7-4448-902F-9CFC0A32DC34}"/>
              </a:ext>
            </a:extLst>
          </p:cNvPr>
          <p:cNvSpPr txBox="1">
            <a:spLocks noChangeArrowheads="1"/>
          </p:cNvSpPr>
          <p:nvPr/>
        </p:nvSpPr>
        <p:spPr bwMode="auto">
          <a:xfrm>
            <a:off x="7672962" y="1087812"/>
            <a:ext cx="6286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2  FP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Text Box 35">
            <a:extLst>
              <a:ext uri="{FF2B5EF4-FFF2-40B4-BE49-F238E27FC236}">
                <a16:creationId xmlns:a16="http://schemas.microsoft.com/office/drawing/2014/main" id="{15641FD3-3B4F-44CD-842F-DD8C305E230B}"/>
              </a:ext>
            </a:extLst>
          </p:cNvPr>
          <p:cNvSpPr txBox="1">
            <a:spLocks noChangeArrowheads="1"/>
          </p:cNvSpPr>
          <p:nvPr/>
        </p:nvSpPr>
        <p:spPr bwMode="auto">
          <a:xfrm>
            <a:off x="9049324" y="1830762"/>
            <a:ext cx="733425" cy="695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Overturn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 nation made up of every tribe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Line 36">
            <a:extLst>
              <a:ext uri="{FF2B5EF4-FFF2-40B4-BE49-F238E27FC236}">
                <a16:creationId xmlns:a16="http://schemas.microsoft.com/office/drawing/2014/main" id="{036C0EAC-5E13-4681-B47F-3CFDB483EC3D}"/>
              </a:ext>
            </a:extLst>
          </p:cNvPr>
          <p:cNvSpPr>
            <a:spLocks noChangeShapeType="1"/>
          </p:cNvSpPr>
          <p:nvPr/>
        </p:nvSpPr>
        <p:spPr bwMode="auto">
          <a:xfrm flipV="1">
            <a:off x="8280974" y="2008562"/>
            <a:ext cx="685800" cy="1143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Line 37">
            <a:extLst>
              <a:ext uri="{FF2B5EF4-FFF2-40B4-BE49-F238E27FC236}">
                <a16:creationId xmlns:a16="http://schemas.microsoft.com/office/drawing/2014/main" id="{C5E8C8E5-68A4-4748-ADBE-4CF159CACB8D}"/>
              </a:ext>
            </a:extLst>
          </p:cNvPr>
          <p:cNvSpPr>
            <a:spLocks noChangeShapeType="1"/>
          </p:cNvSpPr>
          <p:nvPr/>
        </p:nvSpPr>
        <p:spPr bwMode="auto">
          <a:xfrm flipV="1">
            <a:off x="8525449" y="2268912"/>
            <a:ext cx="428625" cy="5715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44" name="AutoShape 38">
            <a:extLst>
              <a:ext uri="{FF2B5EF4-FFF2-40B4-BE49-F238E27FC236}">
                <a16:creationId xmlns:a16="http://schemas.microsoft.com/office/drawing/2014/main" id="{1D0AAC25-4C3F-480E-A846-47D65950C68B}"/>
              </a:ext>
            </a:extLst>
          </p:cNvPr>
          <p:cNvCxnSpPr>
            <a:cxnSpLocks noChangeShapeType="1"/>
          </p:cNvCxnSpPr>
          <p:nvPr/>
        </p:nvCxnSpPr>
        <p:spPr bwMode="auto">
          <a:xfrm>
            <a:off x="8063487" y="2611812"/>
            <a:ext cx="1971675" cy="30480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45" name="AutoShape 39">
            <a:extLst>
              <a:ext uri="{FF2B5EF4-FFF2-40B4-BE49-F238E27FC236}">
                <a16:creationId xmlns:a16="http://schemas.microsoft.com/office/drawing/2014/main" id="{6AFF0410-CB53-4D8E-B34E-AC2E4ACB18A8}"/>
              </a:ext>
            </a:extLst>
          </p:cNvPr>
          <p:cNvCxnSpPr>
            <a:cxnSpLocks noChangeShapeType="1"/>
          </p:cNvCxnSpPr>
          <p:nvPr/>
        </p:nvCxnSpPr>
        <p:spPr bwMode="auto">
          <a:xfrm flipV="1">
            <a:off x="8073012" y="2630862"/>
            <a:ext cx="1990725" cy="409575"/>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6" name="Text Box 40">
            <a:extLst>
              <a:ext uri="{FF2B5EF4-FFF2-40B4-BE49-F238E27FC236}">
                <a16:creationId xmlns:a16="http://schemas.microsoft.com/office/drawing/2014/main" id="{ECB7BDE8-81BA-4A97-8D40-D44D9D064FDB}"/>
              </a:ext>
            </a:extLst>
          </p:cNvPr>
          <p:cNvSpPr txBox="1">
            <a:spLocks noChangeArrowheads="1"/>
          </p:cNvSpPr>
          <p:nvPr/>
        </p:nvSpPr>
        <p:spPr bwMode="auto">
          <a:xfrm>
            <a:off x="9673212" y="2640387"/>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47" name="AutoShape 41">
            <a:extLst>
              <a:ext uri="{FF2B5EF4-FFF2-40B4-BE49-F238E27FC236}">
                <a16:creationId xmlns:a16="http://schemas.microsoft.com/office/drawing/2014/main" id="{21CE402C-4F40-4319-B07A-C9F09FBC4CC2}"/>
              </a:ext>
            </a:extLst>
          </p:cNvPr>
          <p:cNvCxnSpPr>
            <a:cxnSpLocks noChangeShapeType="1"/>
          </p:cNvCxnSpPr>
          <p:nvPr/>
        </p:nvCxnSpPr>
        <p:spPr bwMode="auto">
          <a:xfrm>
            <a:off x="10092312" y="2573712"/>
            <a:ext cx="9525" cy="428625"/>
          </a:xfrm>
          <a:prstGeom prst="straightConnector1">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8" name="Text Box 42">
            <a:extLst>
              <a:ext uri="{FF2B5EF4-FFF2-40B4-BE49-F238E27FC236}">
                <a16:creationId xmlns:a16="http://schemas.microsoft.com/office/drawing/2014/main" id="{334F1DA5-2A07-4153-9E8E-F8A1F2C31C41}"/>
              </a:ext>
            </a:extLst>
          </p:cNvPr>
          <p:cNvSpPr txBox="1">
            <a:spLocks noChangeArrowheads="1"/>
          </p:cNvSpPr>
          <p:nvPr/>
        </p:nvSpPr>
        <p:spPr bwMode="auto">
          <a:xfrm>
            <a:off x="10178037" y="2630862"/>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Text Box 43">
            <a:extLst>
              <a:ext uri="{FF2B5EF4-FFF2-40B4-BE49-F238E27FC236}">
                <a16:creationId xmlns:a16="http://schemas.microsoft.com/office/drawing/2014/main" id="{BD15D626-01E9-4561-A000-03BAAFAF7396}"/>
              </a:ext>
            </a:extLst>
          </p:cNvPr>
          <p:cNvSpPr txBox="1">
            <a:spLocks noChangeArrowheads="1"/>
          </p:cNvSpPr>
          <p:nvPr/>
        </p:nvSpPr>
        <p:spPr bwMode="auto">
          <a:xfrm>
            <a:off x="6622037" y="2802312"/>
            <a:ext cx="633412"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refreshing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Text Box 44">
            <a:extLst>
              <a:ext uri="{FF2B5EF4-FFF2-40B4-BE49-F238E27FC236}">
                <a16:creationId xmlns:a16="http://schemas.microsoft.com/office/drawing/2014/main" id="{58D984FF-B9CE-4C47-8601-69D728D7B1DE}"/>
              </a:ext>
            </a:extLst>
          </p:cNvPr>
          <p:cNvSpPr txBox="1">
            <a:spLocks noChangeArrowheads="1"/>
          </p:cNvSpPr>
          <p:nvPr/>
        </p:nvSpPr>
        <p:spPr bwMode="auto">
          <a:xfrm>
            <a:off x="10432037" y="1238624"/>
            <a:ext cx="698500" cy="706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Bitterness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Extracting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bright white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Text Box 45">
            <a:extLst>
              <a:ext uri="{FF2B5EF4-FFF2-40B4-BE49-F238E27FC236}">
                <a16:creationId xmlns:a16="http://schemas.microsoft.com/office/drawing/2014/main" id="{092C1174-AE95-43DB-A9D3-8C117DB98F04}"/>
              </a:ext>
            </a:extLst>
          </p:cNvPr>
          <p:cNvSpPr txBox="1">
            <a:spLocks noChangeArrowheads="1"/>
          </p:cNvSpPr>
          <p:nvPr/>
        </p:nvSpPr>
        <p:spPr bwMode="auto">
          <a:xfrm>
            <a:off x="10689212" y="2186362"/>
            <a:ext cx="441325" cy="277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Argos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52" name="AutoShape 46">
            <a:extLst>
              <a:ext uri="{FF2B5EF4-FFF2-40B4-BE49-F238E27FC236}">
                <a16:creationId xmlns:a16="http://schemas.microsoft.com/office/drawing/2014/main" id="{CDBBE186-B0F6-43D0-9FE6-4512D23CEF21}"/>
              </a:ext>
            </a:extLst>
          </p:cNvPr>
          <p:cNvCxnSpPr>
            <a:cxnSpLocks noChangeShapeType="1"/>
          </p:cNvCxnSpPr>
          <p:nvPr/>
        </p:nvCxnSpPr>
        <p:spPr bwMode="auto">
          <a:xfrm>
            <a:off x="7091937" y="2735637"/>
            <a:ext cx="619125" cy="781050"/>
          </a:xfrm>
          <a:prstGeom prst="straightConnector1">
            <a:avLst/>
          </a:prstGeom>
          <a:noFill/>
          <a:ln w="25400" algn="ctr">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53" name="Text Box 47">
            <a:extLst>
              <a:ext uri="{FF2B5EF4-FFF2-40B4-BE49-F238E27FC236}">
                <a16:creationId xmlns:a16="http://schemas.microsoft.com/office/drawing/2014/main" id="{EC157629-78BD-47AF-BBBE-ED570EBCA1D5}"/>
              </a:ext>
            </a:extLst>
          </p:cNvPr>
          <p:cNvSpPr txBox="1">
            <a:spLocks noChangeArrowheads="1"/>
          </p:cNvSpPr>
          <p:nvPr/>
        </p:nvSpPr>
        <p:spPr bwMode="auto">
          <a:xfrm>
            <a:off x="4248724" y="3430962"/>
            <a:ext cx="6848475" cy="238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54" name="AutoShape 48">
            <a:extLst>
              <a:ext uri="{FF2B5EF4-FFF2-40B4-BE49-F238E27FC236}">
                <a16:creationId xmlns:a16="http://schemas.microsoft.com/office/drawing/2014/main" id="{DDCC4A78-8E44-4B28-A311-AF673355B0AE}"/>
              </a:ext>
            </a:extLst>
          </p:cNvPr>
          <p:cNvCxnSpPr>
            <a:cxnSpLocks noChangeShapeType="1"/>
          </p:cNvCxnSpPr>
          <p:nvPr/>
        </p:nvCxnSpPr>
        <p:spPr bwMode="auto">
          <a:xfrm>
            <a:off x="5666362" y="4277099"/>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55" name="Text Box 49">
            <a:extLst>
              <a:ext uri="{FF2B5EF4-FFF2-40B4-BE49-F238E27FC236}">
                <a16:creationId xmlns:a16="http://schemas.microsoft.com/office/drawing/2014/main" id="{1632F95C-31B0-4392-B2AA-08F02EE7DD1E}"/>
              </a:ext>
            </a:extLst>
          </p:cNvPr>
          <p:cNvSpPr txBox="1">
            <a:spLocks noChangeArrowheads="1"/>
          </p:cNvSpPr>
          <p:nvPr/>
        </p:nvSpPr>
        <p:spPr bwMode="auto">
          <a:xfrm>
            <a:off x="4253487" y="3461124"/>
            <a:ext cx="1068387" cy="814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56" name="AutoShape 50">
            <a:extLst>
              <a:ext uri="{FF2B5EF4-FFF2-40B4-BE49-F238E27FC236}">
                <a16:creationId xmlns:a16="http://schemas.microsoft.com/office/drawing/2014/main" id="{9D11A266-D849-44EC-B234-D44A1ED66B14}"/>
              </a:ext>
            </a:extLst>
          </p:cNvPr>
          <p:cNvCxnSpPr>
            <a:cxnSpLocks noChangeShapeType="1"/>
          </p:cNvCxnSpPr>
          <p:nvPr/>
        </p:nvCxnSpPr>
        <p:spPr bwMode="auto">
          <a:xfrm>
            <a:off x="5506024" y="4259637"/>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57" name="Text Box 51">
            <a:extLst>
              <a:ext uri="{FF2B5EF4-FFF2-40B4-BE49-F238E27FC236}">
                <a16:creationId xmlns:a16="http://schemas.microsoft.com/office/drawing/2014/main" id="{01581AAC-2618-4B0C-92F6-00D0B3671DEC}"/>
              </a:ext>
            </a:extLst>
          </p:cNvPr>
          <p:cNvSpPr txBox="1">
            <a:spLocks noChangeArrowheads="1"/>
          </p:cNvSpPr>
          <p:nvPr/>
        </p:nvSpPr>
        <p:spPr bwMode="auto">
          <a:xfrm>
            <a:off x="5369499" y="3781799"/>
            <a:ext cx="631825"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Lycia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Text Box 52">
            <a:extLst>
              <a:ext uri="{FF2B5EF4-FFF2-40B4-BE49-F238E27FC236}">
                <a16:creationId xmlns:a16="http://schemas.microsoft.com/office/drawing/2014/main" id="{E82261F3-5537-427C-8E15-1385A1844C1C}"/>
              </a:ext>
            </a:extLst>
          </p:cNvPr>
          <p:cNvSpPr txBox="1">
            <a:spLocks noChangeArrowheads="1"/>
          </p:cNvSpPr>
          <p:nvPr/>
        </p:nvSpPr>
        <p:spPr bwMode="auto">
          <a:xfrm>
            <a:off x="5283774" y="4753349"/>
            <a:ext cx="855663" cy="43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harvest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59" name="AutoShape 53">
            <a:extLst>
              <a:ext uri="{FF2B5EF4-FFF2-40B4-BE49-F238E27FC236}">
                <a16:creationId xmlns:a16="http://schemas.microsoft.com/office/drawing/2014/main" id="{AE3D73F3-9646-409B-A4BA-C5BBC0B842D5}"/>
              </a:ext>
            </a:extLst>
          </p:cNvPr>
          <p:cNvCxnSpPr>
            <a:cxnSpLocks noChangeShapeType="1"/>
          </p:cNvCxnSpPr>
          <p:nvPr/>
        </p:nvCxnSpPr>
        <p:spPr bwMode="auto">
          <a:xfrm>
            <a:off x="8006337" y="4281862"/>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0" name="AutoShape 54">
            <a:extLst>
              <a:ext uri="{FF2B5EF4-FFF2-40B4-BE49-F238E27FC236}">
                <a16:creationId xmlns:a16="http://schemas.microsoft.com/office/drawing/2014/main" id="{317A6BBF-8109-499F-9F91-776980BA4C5E}"/>
              </a:ext>
            </a:extLst>
          </p:cNvPr>
          <p:cNvCxnSpPr>
            <a:cxnSpLocks noChangeShapeType="1"/>
          </p:cNvCxnSpPr>
          <p:nvPr/>
        </p:nvCxnSpPr>
        <p:spPr bwMode="auto">
          <a:xfrm>
            <a:off x="7845999" y="4264399"/>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61" name="Text Box 55">
            <a:extLst>
              <a:ext uri="{FF2B5EF4-FFF2-40B4-BE49-F238E27FC236}">
                <a16:creationId xmlns:a16="http://schemas.microsoft.com/office/drawing/2014/main" id="{77BB1877-820B-4946-B55C-6FCE01C2B85B}"/>
              </a:ext>
            </a:extLst>
          </p:cNvPr>
          <p:cNvSpPr txBox="1">
            <a:spLocks noChangeArrowheads="1"/>
          </p:cNvSpPr>
          <p:nvPr/>
        </p:nvSpPr>
        <p:spPr bwMode="auto">
          <a:xfrm>
            <a:off x="7577712" y="3499224"/>
            <a:ext cx="815975"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East wind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Euroclydon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Text Box 56">
            <a:extLst>
              <a:ext uri="{FF2B5EF4-FFF2-40B4-BE49-F238E27FC236}">
                <a16:creationId xmlns:a16="http://schemas.microsoft.com/office/drawing/2014/main" id="{98956274-E0DF-4E0C-9126-4EBEFEEC8151}"/>
              </a:ext>
            </a:extLst>
          </p:cNvPr>
          <p:cNvSpPr txBox="1">
            <a:spLocks noChangeArrowheads="1"/>
          </p:cNvSpPr>
          <p:nvPr/>
        </p:nvSpPr>
        <p:spPr bwMode="auto">
          <a:xfrm>
            <a:off x="6985574" y="4753349"/>
            <a:ext cx="477838"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3" name="AutoShape 57">
            <a:extLst>
              <a:ext uri="{FF2B5EF4-FFF2-40B4-BE49-F238E27FC236}">
                <a16:creationId xmlns:a16="http://schemas.microsoft.com/office/drawing/2014/main" id="{D1302435-C9EE-43FA-B4D6-FB86B89B6FB1}"/>
              </a:ext>
            </a:extLst>
          </p:cNvPr>
          <p:cNvCxnSpPr>
            <a:cxnSpLocks noChangeShapeType="1"/>
          </p:cNvCxnSpPr>
          <p:nvPr/>
        </p:nvCxnSpPr>
        <p:spPr bwMode="auto">
          <a:xfrm>
            <a:off x="7245924" y="4304087"/>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4" name="AutoShape 58">
            <a:extLst>
              <a:ext uri="{FF2B5EF4-FFF2-40B4-BE49-F238E27FC236}">
                <a16:creationId xmlns:a16="http://schemas.microsoft.com/office/drawing/2014/main" id="{85A2DE85-B71F-49B5-BA70-8F12919791C4}"/>
              </a:ext>
            </a:extLst>
          </p:cNvPr>
          <p:cNvCxnSpPr>
            <a:cxnSpLocks noChangeShapeType="1"/>
          </p:cNvCxnSpPr>
          <p:nvPr/>
        </p:nvCxnSpPr>
        <p:spPr bwMode="auto">
          <a:xfrm>
            <a:off x="7085587" y="4285037"/>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65" name="Text Box 59">
            <a:extLst>
              <a:ext uri="{FF2B5EF4-FFF2-40B4-BE49-F238E27FC236}">
                <a16:creationId xmlns:a16="http://schemas.microsoft.com/office/drawing/2014/main" id="{95439A2D-1188-451C-9D67-4179DAE47D4D}"/>
              </a:ext>
            </a:extLst>
          </p:cNvPr>
          <p:cNvSpPr txBox="1">
            <a:spLocks noChangeArrowheads="1"/>
          </p:cNvSpPr>
          <p:nvPr/>
        </p:nvSpPr>
        <p:spPr bwMode="auto">
          <a:xfrm>
            <a:off x="7055424" y="3675437"/>
            <a:ext cx="441325"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Lasea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6" name="AutoShape 60">
            <a:extLst>
              <a:ext uri="{FF2B5EF4-FFF2-40B4-BE49-F238E27FC236}">
                <a16:creationId xmlns:a16="http://schemas.microsoft.com/office/drawing/2014/main" id="{DE5D7158-C29F-41B0-9DD6-D42083594385}"/>
              </a:ext>
            </a:extLst>
          </p:cNvPr>
          <p:cNvCxnSpPr>
            <a:cxnSpLocks noChangeShapeType="1"/>
          </p:cNvCxnSpPr>
          <p:nvPr/>
        </p:nvCxnSpPr>
        <p:spPr bwMode="auto">
          <a:xfrm>
            <a:off x="6282312" y="4505699"/>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67" name="AutoShape 61">
            <a:extLst>
              <a:ext uri="{FF2B5EF4-FFF2-40B4-BE49-F238E27FC236}">
                <a16:creationId xmlns:a16="http://schemas.microsoft.com/office/drawing/2014/main" id="{3621551A-DA26-4159-BDAF-F13F0EF38185}"/>
              </a:ext>
            </a:extLst>
          </p:cNvPr>
          <p:cNvCxnSpPr>
            <a:cxnSpLocks noChangeShapeType="1"/>
          </p:cNvCxnSpPr>
          <p:nvPr/>
        </p:nvCxnSpPr>
        <p:spPr bwMode="auto">
          <a:xfrm>
            <a:off x="6123562" y="4488237"/>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68" name="Text Box 62">
            <a:extLst>
              <a:ext uri="{FF2B5EF4-FFF2-40B4-BE49-F238E27FC236}">
                <a16:creationId xmlns:a16="http://schemas.microsoft.com/office/drawing/2014/main" id="{5BB7CA0D-2586-45CA-9FF8-D7BB497AFDB9}"/>
              </a:ext>
            </a:extLst>
          </p:cNvPr>
          <p:cNvSpPr txBox="1">
            <a:spLocks noChangeArrowheads="1"/>
          </p:cNvSpPr>
          <p:nvPr/>
        </p:nvSpPr>
        <p:spPr bwMode="auto">
          <a:xfrm>
            <a:off x="6083874" y="4018337"/>
            <a:ext cx="490538"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Freeform 63">
            <a:extLst>
              <a:ext uri="{FF2B5EF4-FFF2-40B4-BE49-F238E27FC236}">
                <a16:creationId xmlns:a16="http://schemas.microsoft.com/office/drawing/2014/main" id="{AEC99193-F19B-4138-8ABC-1DA1F704A6D3}"/>
              </a:ext>
            </a:extLst>
          </p:cNvPr>
          <p:cNvSpPr>
            <a:spLocks/>
          </p:cNvSpPr>
          <p:nvPr/>
        </p:nvSpPr>
        <p:spPr bwMode="auto">
          <a:xfrm>
            <a:off x="4783712" y="5262937"/>
            <a:ext cx="1570037"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70" name="AutoShape 64">
            <a:extLst>
              <a:ext uri="{FF2B5EF4-FFF2-40B4-BE49-F238E27FC236}">
                <a16:creationId xmlns:a16="http://schemas.microsoft.com/office/drawing/2014/main" id="{BA2A52CC-EA8E-445A-9855-4FE6DF909D2F}"/>
              </a:ext>
            </a:extLst>
          </p:cNvPr>
          <p:cNvCxnSpPr>
            <a:cxnSpLocks noChangeShapeType="1"/>
          </p:cNvCxnSpPr>
          <p:nvPr/>
        </p:nvCxnSpPr>
        <p:spPr bwMode="auto">
          <a:xfrm>
            <a:off x="6329937" y="5615362"/>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1" name="AutoShape 65">
            <a:extLst>
              <a:ext uri="{FF2B5EF4-FFF2-40B4-BE49-F238E27FC236}">
                <a16:creationId xmlns:a16="http://schemas.microsoft.com/office/drawing/2014/main" id="{B913467E-92EC-42A4-B549-FE2C64B1A097}"/>
              </a:ext>
            </a:extLst>
          </p:cNvPr>
          <p:cNvCxnSpPr>
            <a:cxnSpLocks noChangeShapeType="1"/>
          </p:cNvCxnSpPr>
          <p:nvPr/>
        </p:nvCxnSpPr>
        <p:spPr bwMode="auto">
          <a:xfrm>
            <a:off x="4723387" y="4535862"/>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72" name="Text Box 66">
            <a:extLst>
              <a:ext uri="{FF2B5EF4-FFF2-40B4-BE49-F238E27FC236}">
                <a16:creationId xmlns:a16="http://schemas.microsoft.com/office/drawing/2014/main" id="{770C560E-4791-4B58-88B6-5C9F29545A4E}"/>
              </a:ext>
            </a:extLst>
          </p:cNvPr>
          <p:cNvSpPr txBox="1">
            <a:spLocks noChangeArrowheads="1"/>
          </p:cNvSpPr>
          <p:nvPr/>
        </p:nvSpPr>
        <p:spPr bwMode="auto">
          <a:xfrm>
            <a:off x="4485262" y="4267574"/>
            <a:ext cx="822325" cy="28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Text Box 67">
            <a:extLst>
              <a:ext uri="{FF2B5EF4-FFF2-40B4-BE49-F238E27FC236}">
                <a16:creationId xmlns:a16="http://schemas.microsoft.com/office/drawing/2014/main" id="{3046BF50-64C3-4E38-B782-7038E0D0E78C}"/>
              </a:ext>
            </a:extLst>
          </p:cNvPr>
          <p:cNvSpPr txBox="1">
            <a:spLocks noChangeArrowheads="1"/>
          </p:cNvSpPr>
          <p:nvPr/>
        </p:nvSpPr>
        <p:spPr bwMode="auto">
          <a:xfrm>
            <a:off x="4485262" y="4743824"/>
            <a:ext cx="676275" cy="96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Adventism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74" name="AutoShape 68">
            <a:extLst>
              <a:ext uri="{FF2B5EF4-FFF2-40B4-BE49-F238E27FC236}">
                <a16:creationId xmlns:a16="http://schemas.microsoft.com/office/drawing/2014/main" id="{2E334DA8-EFF2-44A3-9449-4475E6DFC55A}"/>
              </a:ext>
            </a:extLst>
          </p:cNvPr>
          <p:cNvCxnSpPr>
            <a:cxnSpLocks noChangeShapeType="1"/>
          </p:cNvCxnSpPr>
          <p:nvPr/>
        </p:nvCxnSpPr>
        <p:spPr bwMode="auto">
          <a:xfrm>
            <a:off x="4896424" y="4545387"/>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5" name="AutoShape 69">
            <a:extLst>
              <a:ext uri="{FF2B5EF4-FFF2-40B4-BE49-F238E27FC236}">
                <a16:creationId xmlns:a16="http://schemas.microsoft.com/office/drawing/2014/main" id="{7EA90C15-2A51-4E8A-949C-8B2064902963}"/>
              </a:ext>
            </a:extLst>
          </p:cNvPr>
          <p:cNvCxnSpPr>
            <a:cxnSpLocks noChangeShapeType="1"/>
          </p:cNvCxnSpPr>
          <p:nvPr/>
        </p:nvCxnSpPr>
        <p:spPr bwMode="auto">
          <a:xfrm>
            <a:off x="5985449" y="4581899"/>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6" name="AutoShape 70">
            <a:extLst>
              <a:ext uri="{FF2B5EF4-FFF2-40B4-BE49-F238E27FC236}">
                <a16:creationId xmlns:a16="http://schemas.microsoft.com/office/drawing/2014/main" id="{5586087B-3041-411A-AC7C-0580B763DD24}"/>
              </a:ext>
            </a:extLst>
          </p:cNvPr>
          <p:cNvCxnSpPr>
            <a:cxnSpLocks noChangeShapeType="1"/>
          </p:cNvCxnSpPr>
          <p:nvPr/>
        </p:nvCxnSpPr>
        <p:spPr bwMode="auto">
          <a:xfrm>
            <a:off x="5879087" y="4562849"/>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77" name="Text Box 71">
            <a:extLst>
              <a:ext uri="{FF2B5EF4-FFF2-40B4-BE49-F238E27FC236}">
                <a16:creationId xmlns:a16="http://schemas.microsoft.com/office/drawing/2014/main" id="{E10813F2-A0B6-4A68-906F-528C79A8E4BB}"/>
              </a:ext>
            </a:extLst>
          </p:cNvPr>
          <p:cNvSpPr txBox="1">
            <a:spLocks noChangeArrowheads="1"/>
          </p:cNvSpPr>
          <p:nvPr/>
        </p:nvSpPr>
        <p:spPr bwMode="auto">
          <a:xfrm>
            <a:off x="5871149" y="4334249"/>
            <a:ext cx="212725"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t>
            </a:r>
            <a:r>
              <a:rPr kumimoji="0" lang="en-US" altLang="en-US" sz="900" b="0" i="0" u="none" strike="noStrike" cap="none" normalizeH="0" baseline="0">
                <a:ln>
                  <a:noFill/>
                </a:ln>
                <a:solidFill>
                  <a:srgbClr val="000000"/>
                </a:solidFill>
                <a:effectLst/>
                <a:latin typeface="Arial Narrow" panose="020B0606020202030204" pitchFamily="34" charset="0"/>
              </a:rPr>
              <a:t>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78" name="AutoShape 72">
            <a:extLst>
              <a:ext uri="{FF2B5EF4-FFF2-40B4-BE49-F238E27FC236}">
                <a16:creationId xmlns:a16="http://schemas.microsoft.com/office/drawing/2014/main" id="{3BE08CB3-BDD5-4AA1-A2B0-CB45C0ED09C6}"/>
              </a:ext>
            </a:extLst>
          </p:cNvPr>
          <p:cNvCxnSpPr>
            <a:cxnSpLocks noChangeShapeType="1"/>
          </p:cNvCxnSpPr>
          <p:nvPr/>
        </p:nvCxnSpPr>
        <p:spPr bwMode="auto">
          <a:xfrm>
            <a:off x="6693474" y="4553324"/>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9" name="AutoShape 73">
            <a:extLst>
              <a:ext uri="{FF2B5EF4-FFF2-40B4-BE49-F238E27FC236}">
                <a16:creationId xmlns:a16="http://schemas.microsoft.com/office/drawing/2014/main" id="{1B852A6D-879E-43F8-81EB-798AA98F010B}"/>
              </a:ext>
            </a:extLst>
          </p:cNvPr>
          <p:cNvCxnSpPr>
            <a:cxnSpLocks noChangeShapeType="1"/>
          </p:cNvCxnSpPr>
          <p:nvPr/>
        </p:nvCxnSpPr>
        <p:spPr bwMode="auto">
          <a:xfrm>
            <a:off x="6585524" y="4535862"/>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0" name="Text Box 74">
            <a:extLst>
              <a:ext uri="{FF2B5EF4-FFF2-40B4-BE49-F238E27FC236}">
                <a16:creationId xmlns:a16="http://schemas.microsoft.com/office/drawing/2014/main" id="{8FB008CF-C8AE-4D6E-8884-3713EFA7CB3E}"/>
              </a:ext>
            </a:extLst>
          </p:cNvPr>
          <p:cNvSpPr txBox="1">
            <a:spLocks noChangeArrowheads="1"/>
          </p:cNvSpPr>
          <p:nvPr/>
        </p:nvSpPr>
        <p:spPr bwMode="auto">
          <a:xfrm>
            <a:off x="6569649" y="4332662"/>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81" name="AutoShape 75">
            <a:extLst>
              <a:ext uri="{FF2B5EF4-FFF2-40B4-BE49-F238E27FC236}">
                <a16:creationId xmlns:a16="http://schemas.microsoft.com/office/drawing/2014/main" id="{175F1C84-71BB-48F1-A014-A0DEB5230E0D}"/>
              </a:ext>
            </a:extLst>
          </p:cNvPr>
          <p:cNvCxnSpPr>
            <a:cxnSpLocks noChangeShapeType="1"/>
            <a:stCxn id="153" idx="0"/>
          </p:cNvCxnSpPr>
          <p:nvPr/>
        </p:nvCxnSpPr>
        <p:spPr bwMode="auto">
          <a:xfrm rot="5400000" flipV="1">
            <a:off x="7672962" y="3430962"/>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2" name="AutoShape 76">
            <a:extLst>
              <a:ext uri="{FF2B5EF4-FFF2-40B4-BE49-F238E27FC236}">
                <a16:creationId xmlns:a16="http://schemas.microsoft.com/office/drawing/2014/main" id="{0D99DEFA-DCE5-4982-99FC-F84D1AA97D08}"/>
              </a:ext>
            </a:extLst>
          </p:cNvPr>
          <p:cNvCxnSpPr>
            <a:cxnSpLocks noChangeShapeType="1"/>
          </p:cNvCxnSpPr>
          <p:nvPr/>
        </p:nvCxnSpPr>
        <p:spPr bwMode="auto">
          <a:xfrm flipV="1">
            <a:off x="6296599" y="3488112"/>
            <a:ext cx="1000125" cy="95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3" name="AutoShape 77">
            <a:extLst>
              <a:ext uri="{FF2B5EF4-FFF2-40B4-BE49-F238E27FC236}">
                <a16:creationId xmlns:a16="http://schemas.microsoft.com/office/drawing/2014/main" id="{D9DD85C0-921A-4E34-A72E-81F1F681D409}"/>
              </a:ext>
            </a:extLst>
          </p:cNvPr>
          <p:cNvCxnSpPr>
            <a:cxnSpLocks noChangeShapeType="1"/>
          </p:cNvCxnSpPr>
          <p:nvPr/>
        </p:nvCxnSpPr>
        <p:spPr bwMode="auto">
          <a:xfrm>
            <a:off x="7277674" y="3469062"/>
            <a:ext cx="9525" cy="180975"/>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4" name="AutoShape 78">
            <a:extLst>
              <a:ext uri="{FF2B5EF4-FFF2-40B4-BE49-F238E27FC236}">
                <a16:creationId xmlns:a16="http://schemas.microsoft.com/office/drawing/2014/main" id="{72BC4F09-BE96-4233-83A3-DDC01A9F52B2}"/>
              </a:ext>
            </a:extLst>
          </p:cNvPr>
          <p:cNvCxnSpPr>
            <a:cxnSpLocks noChangeShapeType="1"/>
          </p:cNvCxnSpPr>
          <p:nvPr/>
        </p:nvCxnSpPr>
        <p:spPr bwMode="auto">
          <a:xfrm>
            <a:off x="6315649" y="3497637"/>
            <a:ext cx="0" cy="49530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5" name="Text Box 79">
            <a:extLst>
              <a:ext uri="{FF2B5EF4-FFF2-40B4-BE49-F238E27FC236}">
                <a16:creationId xmlns:a16="http://schemas.microsoft.com/office/drawing/2014/main" id="{76CA58F0-D02D-44CD-B85F-304922BC5030}"/>
              </a:ext>
            </a:extLst>
          </p:cNvPr>
          <p:cNvSpPr txBox="1">
            <a:spLocks noChangeArrowheads="1"/>
          </p:cNvSpPr>
          <p:nvPr/>
        </p:nvSpPr>
        <p:spPr bwMode="auto">
          <a:xfrm>
            <a:off x="6493449" y="3494462"/>
            <a:ext cx="407988"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86" name="AutoShape 80">
            <a:extLst>
              <a:ext uri="{FF2B5EF4-FFF2-40B4-BE49-F238E27FC236}">
                <a16:creationId xmlns:a16="http://schemas.microsoft.com/office/drawing/2014/main" id="{C3C52904-FF3F-45B7-9D17-E3D0CB81713B}"/>
              </a:ext>
            </a:extLst>
          </p:cNvPr>
          <p:cNvCxnSpPr>
            <a:cxnSpLocks noChangeShapeType="1"/>
          </p:cNvCxnSpPr>
          <p:nvPr/>
        </p:nvCxnSpPr>
        <p:spPr bwMode="auto">
          <a:xfrm>
            <a:off x="7420549" y="4554912"/>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87" name="AutoShape 81">
            <a:extLst>
              <a:ext uri="{FF2B5EF4-FFF2-40B4-BE49-F238E27FC236}">
                <a16:creationId xmlns:a16="http://schemas.microsoft.com/office/drawing/2014/main" id="{AE4489AE-42B6-4945-BD7B-FC07D92C5C62}"/>
              </a:ext>
            </a:extLst>
          </p:cNvPr>
          <p:cNvCxnSpPr>
            <a:cxnSpLocks noChangeShapeType="1"/>
          </p:cNvCxnSpPr>
          <p:nvPr/>
        </p:nvCxnSpPr>
        <p:spPr bwMode="auto">
          <a:xfrm>
            <a:off x="7312599" y="4535862"/>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8" name="Text Box 82">
            <a:extLst>
              <a:ext uri="{FF2B5EF4-FFF2-40B4-BE49-F238E27FC236}">
                <a16:creationId xmlns:a16="http://schemas.microsoft.com/office/drawing/2014/main" id="{16EB8747-A27F-4E03-AF31-EC6B5D555AD2}"/>
              </a:ext>
            </a:extLst>
          </p:cNvPr>
          <p:cNvSpPr txBox="1">
            <a:spLocks noChangeArrowheads="1"/>
          </p:cNvSpPr>
          <p:nvPr/>
        </p:nvSpPr>
        <p:spPr bwMode="auto">
          <a:xfrm>
            <a:off x="7296724" y="4334249"/>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 name="Text Box 83">
            <a:extLst>
              <a:ext uri="{FF2B5EF4-FFF2-40B4-BE49-F238E27FC236}">
                <a16:creationId xmlns:a16="http://schemas.microsoft.com/office/drawing/2014/main" id="{C3EDC7B6-BFEC-4ED1-94B6-8A4F5BB9810F}"/>
              </a:ext>
            </a:extLst>
          </p:cNvPr>
          <p:cNvSpPr txBox="1">
            <a:spLocks noChangeArrowheads="1"/>
          </p:cNvSpPr>
          <p:nvPr/>
        </p:nvSpPr>
        <p:spPr bwMode="auto">
          <a:xfrm>
            <a:off x="7545962" y="4237412"/>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90" name="Group 84">
            <a:extLst>
              <a:ext uri="{FF2B5EF4-FFF2-40B4-BE49-F238E27FC236}">
                <a16:creationId xmlns:a16="http://schemas.microsoft.com/office/drawing/2014/main" id="{A46BB723-7850-433A-9DA4-2730F30A45BE}"/>
              </a:ext>
            </a:extLst>
          </p:cNvPr>
          <p:cNvGrpSpPr>
            <a:grpSpLocks/>
          </p:cNvGrpSpPr>
          <p:nvPr/>
        </p:nvGrpSpPr>
        <p:grpSpPr bwMode="auto">
          <a:xfrm rot="16200000">
            <a:off x="8044437" y="4300912"/>
            <a:ext cx="342900" cy="342900"/>
            <a:chOff x="108340526" y="107599162"/>
            <a:chExt cx="285749" cy="514350"/>
          </a:xfrm>
        </p:grpSpPr>
        <p:sp>
          <p:nvSpPr>
            <p:cNvPr id="191" name="AutoShape 85">
              <a:extLst>
                <a:ext uri="{FF2B5EF4-FFF2-40B4-BE49-F238E27FC236}">
                  <a16:creationId xmlns:a16="http://schemas.microsoft.com/office/drawing/2014/main" id="{57358E0D-7941-4713-AD1E-0A41A0F571BA}"/>
                </a:ext>
              </a:extLst>
            </p:cNvPr>
            <p:cNvSpPr>
              <a:spLocks/>
            </p:cNvSpPr>
            <p:nvPr/>
          </p:nvSpPr>
          <p:spPr bwMode="auto">
            <a:xfrm>
              <a:off x="108569125"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AutoShape 86">
              <a:extLst>
                <a:ext uri="{FF2B5EF4-FFF2-40B4-BE49-F238E27FC236}">
                  <a16:creationId xmlns:a16="http://schemas.microsoft.com/office/drawing/2014/main" id="{F5F4A361-F547-4A24-B04A-B36E8699F39D}"/>
                </a:ext>
              </a:extLst>
            </p:cNvPr>
            <p:cNvSpPr>
              <a:spLocks/>
            </p:cNvSpPr>
            <p:nvPr/>
          </p:nvSpPr>
          <p:spPr bwMode="auto">
            <a:xfrm>
              <a:off x="108540551"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AutoShape 87">
              <a:extLst>
                <a:ext uri="{FF2B5EF4-FFF2-40B4-BE49-F238E27FC236}">
                  <a16:creationId xmlns:a16="http://schemas.microsoft.com/office/drawing/2014/main" id="{78C84C84-C413-4735-82D6-245ED7DA8F9D}"/>
                </a:ext>
              </a:extLst>
            </p:cNvPr>
            <p:cNvSpPr>
              <a:spLocks/>
            </p:cNvSpPr>
            <p:nvPr/>
          </p:nvSpPr>
          <p:spPr bwMode="auto">
            <a:xfrm>
              <a:off x="108426251"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AutoShape 88">
              <a:extLst>
                <a:ext uri="{FF2B5EF4-FFF2-40B4-BE49-F238E27FC236}">
                  <a16:creationId xmlns:a16="http://schemas.microsoft.com/office/drawing/2014/main" id="{7E4025A8-D329-4ADF-9FF8-2FB31BCD48BD}"/>
                </a:ext>
              </a:extLst>
            </p:cNvPr>
            <p:cNvSpPr>
              <a:spLocks/>
            </p:cNvSpPr>
            <p:nvPr/>
          </p:nvSpPr>
          <p:spPr bwMode="auto">
            <a:xfrm>
              <a:off x="108454826"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AutoShape 89">
              <a:extLst>
                <a:ext uri="{FF2B5EF4-FFF2-40B4-BE49-F238E27FC236}">
                  <a16:creationId xmlns:a16="http://schemas.microsoft.com/office/drawing/2014/main" id="{1927E017-8456-40E4-B1BC-70E17A3C964B}"/>
                </a:ext>
              </a:extLst>
            </p:cNvPr>
            <p:cNvSpPr>
              <a:spLocks/>
            </p:cNvSpPr>
            <p:nvPr/>
          </p:nvSpPr>
          <p:spPr bwMode="auto">
            <a:xfrm>
              <a:off x="108483401"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AutoShape 90">
              <a:extLst>
                <a:ext uri="{FF2B5EF4-FFF2-40B4-BE49-F238E27FC236}">
                  <a16:creationId xmlns:a16="http://schemas.microsoft.com/office/drawing/2014/main" id="{495CC139-5622-4007-91D1-BE96B66ECF29}"/>
                </a:ext>
              </a:extLst>
            </p:cNvPr>
            <p:cNvSpPr>
              <a:spLocks/>
            </p:cNvSpPr>
            <p:nvPr/>
          </p:nvSpPr>
          <p:spPr bwMode="auto">
            <a:xfrm>
              <a:off x="108511976"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AutoShape 91">
              <a:extLst>
                <a:ext uri="{FF2B5EF4-FFF2-40B4-BE49-F238E27FC236}">
                  <a16:creationId xmlns:a16="http://schemas.microsoft.com/office/drawing/2014/main" id="{65EAFACA-AE2F-4DEF-92BC-F04270B366C9}"/>
                </a:ext>
              </a:extLst>
            </p:cNvPr>
            <p:cNvSpPr>
              <a:spLocks/>
            </p:cNvSpPr>
            <p:nvPr/>
          </p:nvSpPr>
          <p:spPr bwMode="auto">
            <a:xfrm>
              <a:off x="108369101"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AutoShape 92">
              <a:extLst>
                <a:ext uri="{FF2B5EF4-FFF2-40B4-BE49-F238E27FC236}">
                  <a16:creationId xmlns:a16="http://schemas.microsoft.com/office/drawing/2014/main" id="{AD912D7B-66CC-434C-B12F-315B9B449E03}"/>
                </a:ext>
              </a:extLst>
            </p:cNvPr>
            <p:cNvSpPr>
              <a:spLocks/>
            </p:cNvSpPr>
            <p:nvPr/>
          </p:nvSpPr>
          <p:spPr bwMode="auto">
            <a:xfrm>
              <a:off x="108397676"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AutoShape 93">
              <a:extLst>
                <a:ext uri="{FF2B5EF4-FFF2-40B4-BE49-F238E27FC236}">
                  <a16:creationId xmlns:a16="http://schemas.microsoft.com/office/drawing/2014/main" id="{209159B1-782A-491B-9010-9716D5DF6944}"/>
                </a:ext>
              </a:extLst>
            </p:cNvPr>
            <p:cNvSpPr>
              <a:spLocks/>
            </p:cNvSpPr>
            <p:nvPr/>
          </p:nvSpPr>
          <p:spPr bwMode="auto">
            <a:xfrm>
              <a:off x="108340526" y="107599162"/>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00" name="Line 94">
            <a:extLst>
              <a:ext uri="{FF2B5EF4-FFF2-40B4-BE49-F238E27FC236}">
                <a16:creationId xmlns:a16="http://schemas.microsoft.com/office/drawing/2014/main" id="{4DE0F807-C0CD-43B8-A8AF-1C90FC8A22DA}"/>
              </a:ext>
            </a:extLst>
          </p:cNvPr>
          <p:cNvSpPr>
            <a:spLocks noChangeShapeType="1"/>
          </p:cNvSpPr>
          <p:nvPr/>
        </p:nvSpPr>
        <p:spPr bwMode="auto">
          <a:xfrm>
            <a:off x="4272537" y="4700962"/>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Line 95">
            <a:extLst>
              <a:ext uri="{FF2B5EF4-FFF2-40B4-BE49-F238E27FC236}">
                <a16:creationId xmlns:a16="http://schemas.microsoft.com/office/drawing/2014/main" id="{A6D836C3-AA6B-4AF2-A92B-1840A673CEC0}"/>
              </a:ext>
            </a:extLst>
          </p:cNvPr>
          <p:cNvSpPr>
            <a:spLocks noChangeShapeType="1"/>
          </p:cNvSpPr>
          <p:nvPr/>
        </p:nvSpPr>
        <p:spPr bwMode="auto">
          <a:xfrm>
            <a:off x="9644637" y="430091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Line 96">
            <a:extLst>
              <a:ext uri="{FF2B5EF4-FFF2-40B4-BE49-F238E27FC236}">
                <a16:creationId xmlns:a16="http://schemas.microsoft.com/office/drawing/2014/main" id="{4C9DF1EC-4AC2-42BC-9B03-46E86E78A873}"/>
              </a:ext>
            </a:extLst>
          </p:cNvPr>
          <p:cNvSpPr>
            <a:spLocks noChangeShapeType="1"/>
          </p:cNvSpPr>
          <p:nvPr/>
        </p:nvSpPr>
        <p:spPr bwMode="auto">
          <a:xfrm>
            <a:off x="9473187" y="430091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Line 97">
            <a:extLst>
              <a:ext uri="{FF2B5EF4-FFF2-40B4-BE49-F238E27FC236}">
                <a16:creationId xmlns:a16="http://schemas.microsoft.com/office/drawing/2014/main" id="{ED69428C-388B-49EC-9CCA-AF2929169A57}"/>
              </a:ext>
            </a:extLst>
          </p:cNvPr>
          <p:cNvSpPr>
            <a:spLocks noChangeShapeType="1"/>
          </p:cNvSpPr>
          <p:nvPr/>
        </p:nvSpPr>
        <p:spPr bwMode="auto">
          <a:xfrm>
            <a:off x="8730237" y="441521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98">
            <a:extLst>
              <a:ext uri="{FF2B5EF4-FFF2-40B4-BE49-F238E27FC236}">
                <a16:creationId xmlns:a16="http://schemas.microsoft.com/office/drawing/2014/main" id="{10FA5101-D58F-4C96-A521-D3475423AE04}"/>
              </a:ext>
            </a:extLst>
          </p:cNvPr>
          <p:cNvSpPr>
            <a:spLocks noChangeShapeType="1"/>
          </p:cNvSpPr>
          <p:nvPr/>
        </p:nvSpPr>
        <p:spPr bwMode="auto">
          <a:xfrm>
            <a:off x="8558787" y="441521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Line 99">
            <a:extLst>
              <a:ext uri="{FF2B5EF4-FFF2-40B4-BE49-F238E27FC236}">
                <a16:creationId xmlns:a16="http://schemas.microsoft.com/office/drawing/2014/main" id="{3CD783F1-1BA1-4BB4-9391-D571EA2BECE4}"/>
              </a:ext>
            </a:extLst>
          </p:cNvPr>
          <p:cNvSpPr>
            <a:spLocks noChangeShapeType="1"/>
          </p:cNvSpPr>
          <p:nvPr/>
        </p:nvSpPr>
        <p:spPr bwMode="auto">
          <a:xfrm>
            <a:off x="10844787" y="430091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6" name="Line 100">
            <a:extLst>
              <a:ext uri="{FF2B5EF4-FFF2-40B4-BE49-F238E27FC236}">
                <a16:creationId xmlns:a16="http://schemas.microsoft.com/office/drawing/2014/main" id="{EE683DDD-AE84-474F-885B-46A504C0B19C}"/>
              </a:ext>
            </a:extLst>
          </p:cNvPr>
          <p:cNvSpPr>
            <a:spLocks noChangeShapeType="1"/>
          </p:cNvSpPr>
          <p:nvPr/>
        </p:nvSpPr>
        <p:spPr bwMode="auto">
          <a:xfrm>
            <a:off x="10673337" y="430091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Text Box 101">
            <a:extLst>
              <a:ext uri="{FF2B5EF4-FFF2-40B4-BE49-F238E27FC236}">
                <a16:creationId xmlns:a16="http://schemas.microsoft.com/office/drawing/2014/main" id="{F4AF31AC-BD46-4E98-A5D1-3423D513E6D3}"/>
              </a:ext>
            </a:extLst>
          </p:cNvPr>
          <p:cNvSpPr txBox="1">
            <a:spLocks noChangeArrowheads="1"/>
          </p:cNvSpPr>
          <p:nvPr/>
        </p:nvSpPr>
        <p:spPr bwMode="auto">
          <a:xfrm>
            <a:off x="9358887" y="3729412"/>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27:27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Text Box 102">
            <a:extLst>
              <a:ext uri="{FF2B5EF4-FFF2-40B4-BE49-F238E27FC236}">
                <a16:creationId xmlns:a16="http://schemas.microsoft.com/office/drawing/2014/main" id="{9C6FFD1C-544D-4597-9A3B-3DBB784F8507}"/>
              </a:ext>
            </a:extLst>
          </p:cNvPr>
          <p:cNvSpPr txBox="1">
            <a:spLocks noChangeArrowheads="1"/>
          </p:cNvSpPr>
          <p:nvPr/>
        </p:nvSpPr>
        <p:spPr bwMode="auto">
          <a:xfrm>
            <a:off x="9301737" y="4758112"/>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14th night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Text Box 103">
            <a:extLst>
              <a:ext uri="{FF2B5EF4-FFF2-40B4-BE49-F238E27FC236}">
                <a16:creationId xmlns:a16="http://schemas.microsoft.com/office/drawing/2014/main" id="{4E2AF5D1-FF73-4E63-90C1-89E6D2A56FA2}"/>
              </a:ext>
            </a:extLst>
          </p:cNvPr>
          <p:cNvSpPr txBox="1">
            <a:spLocks noChangeArrowheads="1"/>
          </p:cNvSpPr>
          <p:nvPr/>
        </p:nvSpPr>
        <p:spPr bwMode="auto">
          <a:xfrm>
            <a:off x="10559037" y="3729412"/>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Oct 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Shipwreck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0" name="Text Box 104">
            <a:extLst>
              <a:ext uri="{FF2B5EF4-FFF2-40B4-BE49-F238E27FC236}">
                <a16:creationId xmlns:a16="http://schemas.microsoft.com/office/drawing/2014/main" id="{134A1438-8B78-4519-ACEB-783492F1AD4F}"/>
              </a:ext>
            </a:extLst>
          </p:cNvPr>
          <p:cNvSpPr txBox="1">
            <a:spLocks noChangeArrowheads="1"/>
          </p:cNvSpPr>
          <p:nvPr/>
        </p:nvSpPr>
        <p:spPr bwMode="auto">
          <a:xfrm>
            <a:off x="10901937" y="4415212"/>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1" name="Text Box 105">
            <a:extLst>
              <a:ext uri="{FF2B5EF4-FFF2-40B4-BE49-F238E27FC236}">
                <a16:creationId xmlns:a16="http://schemas.microsoft.com/office/drawing/2014/main" id="{B9476CDE-BD1C-4D27-8007-613F0F47C908}"/>
              </a:ext>
            </a:extLst>
          </p:cNvPr>
          <p:cNvSpPr txBox="1">
            <a:spLocks noChangeArrowheads="1"/>
          </p:cNvSpPr>
          <p:nvPr/>
        </p:nvSpPr>
        <p:spPr bwMode="auto">
          <a:xfrm>
            <a:off x="10158987" y="2186362"/>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Text Box 106">
            <a:extLst>
              <a:ext uri="{FF2B5EF4-FFF2-40B4-BE49-F238E27FC236}">
                <a16:creationId xmlns:a16="http://schemas.microsoft.com/office/drawing/2014/main" id="{6904AEEA-0FBD-4A27-9A7A-A1D625B5291E}"/>
              </a:ext>
            </a:extLst>
          </p:cNvPr>
          <p:cNvSpPr txBox="1">
            <a:spLocks noChangeArrowheads="1"/>
          </p:cNvSpPr>
          <p:nvPr/>
        </p:nvSpPr>
        <p:spPr bwMode="auto">
          <a:xfrm>
            <a:off x="9473186" y="5043862"/>
            <a:ext cx="1681159"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 Fathoms = 1440 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rgbClr val="000000"/>
                </a:solidFill>
                <a:effectLst/>
                <a:latin typeface="Arial Narrow" panose="020B0606020202030204" pitchFamily="34" charset="0"/>
              </a:rPr>
              <a:t>15 Fathoms = 1080 in</a:t>
            </a:r>
            <a:r>
              <a:rPr kumimoji="0" lang="en-US" altLang="en-US" sz="1200" b="0" i="0" u="none" strike="noStrike" cap="none" normalizeH="0" baseline="0" dirty="0">
                <a:ln>
                  <a:noFill/>
                </a:ln>
                <a:solidFill>
                  <a:srgbClr val="000000"/>
                </a:solidFill>
                <a:effectLst/>
                <a:latin typeface="Arial Narrow" panose="020B0606020202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2520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3" name="Freeform 107">
            <a:extLst>
              <a:ext uri="{FF2B5EF4-FFF2-40B4-BE49-F238E27FC236}">
                <a16:creationId xmlns:a16="http://schemas.microsoft.com/office/drawing/2014/main" id="{416EF4D0-C582-48CF-AD41-5D996C0CD501}"/>
              </a:ext>
            </a:extLst>
          </p:cNvPr>
          <p:cNvSpPr>
            <a:spLocks/>
          </p:cNvSpPr>
          <p:nvPr/>
        </p:nvSpPr>
        <p:spPr bwMode="auto">
          <a:xfrm>
            <a:off x="6339462" y="5701087"/>
            <a:ext cx="1724025" cy="47625"/>
          </a:xfrm>
          <a:custGeom>
            <a:avLst/>
            <a:gdLst>
              <a:gd name="T0" fmla="*/ 0 w 1724025"/>
              <a:gd name="T1" fmla="*/ 0 h 47625"/>
              <a:gd name="T2" fmla="*/ 142875 w 1724025"/>
              <a:gd name="T3" fmla="*/ 28575 h 47625"/>
              <a:gd name="T4" fmla="*/ 638175 w 1724025"/>
              <a:gd name="T5" fmla="*/ 19050 h 47625"/>
              <a:gd name="T6" fmla="*/ 1019175 w 1724025"/>
              <a:gd name="T7" fmla="*/ 19050 h 47625"/>
              <a:gd name="T8" fmla="*/ 1181100 w 1724025"/>
              <a:gd name="T9" fmla="*/ 38100 h 47625"/>
              <a:gd name="T10" fmla="*/ 1724025 w 1724025"/>
              <a:gd name="T11" fmla="*/ 47625 h 47625"/>
            </a:gdLst>
            <a:ahLst/>
            <a:cxnLst>
              <a:cxn ang="0">
                <a:pos x="T0" y="T1"/>
              </a:cxn>
              <a:cxn ang="0">
                <a:pos x="T2" y="T3"/>
              </a:cxn>
              <a:cxn ang="0">
                <a:pos x="T4" y="T5"/>
              </a:cxn>
              <a:cxn ang="0">
                <a:pos x="T6" y="T7"/>
              </a:cxn>
              <a:cxn ang="0">
                <a:pos x="T8" y="T9"/>
              </a:cxn>
              <a:cxn ang="0">
                <a:pos x="T10" y="T11"/>
              </a:cxn>
            </a:cxnLst>
            <a:rect l="0" t="0" r="r" b="b"/>
            <a:pathLst>
              <a:path w="1724025" h="47625">
                <a:moveTo>
                  <a:pt x="0" y="0"/>
                </a:moveTo>
                <a:cubicBezTo>
                  <a:pt x="84425" y="28142"/>
                  <a:pt x="37192" y="16832"/>
                  <a:pt x="142875" y="28575"/>
                </a:cubicBezTo>
                <a:cubicBezTo>
                  <a:pt x="307975" y="25400"/>
                  <a:pt x="473106" y="23572"/>
                  <a:pt x="638175" y="19050"/>
                </a:cubicBezTo>
                <a:cubicBezTo>
                  <a:pt x="964330" y="10114"/>
                  <a:pt x="712003" y="2883"/>
                  <a:pt x="1019175" y="19050"/>
                </a:cubicBezTo>
                <a:cubicBezTo>
                  <a:pt x="1080318" y="29241"/>
                  <a:pt x="1112654" y="36087"/>
                  <a:pt x="1181100" y="38100"/>
                </a:cubicBezTo>
                <a:cubicBezTo>
                  <a:pt x="1362025" y="43421"/>
                  <a:pt x="1724025" y="47625"/>
                  <a:pt x="1724025" y="47625"/>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108">
            <a:extLst>
              <a:ext uri="{FF2B5EF4-FFF2-40B4-BE49-F238E27FC236}">
                <a16:creationId xmlns:a16="http://schemas.microsoft.com/office/drawing/2014/main" id="{5BFBF65A-55A3-4A88-B3B4-A8AC8DA8D9BB}"/>
              </a:ext>
            </a:extLst>
          </p:cNvPr>
          <p:cNvSpPr txBox="1">
            <a:spLocks noChangeArrowheads="1"/>
          </p:cNvSpPr>
          <p:nvPr/>
        </p:nvSpPr>
        <p:spPr bwMode="auto">
          <a:xfrm>
            <a:off x="7849174" y="5575674"/>
            <a:ext cx="328613"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X</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5" name="Text Box 109">
            <a:extLst>
              <a:ext uri="{FF2B5EF4-FFF2-40B4-BE49-F238E27FC236}">
                <a16:creationId xmlns:a16="http://schemas.microsoft.com/office/drawing/2014/main" id="{05A986CE-C92B-4A6C-80D0-87DB4F91148F}"/>
              </a:ext>
            </a:extLst>
          </p:cNvPr>
          <p:cNvSpPr txBox="1">
            <a:spLocks noChangeArrowheads="1"/>
          </p:cNvSpPr>
          <p:nvPr/>
        </p:nvSpPr>
        <p:spPr bwMode="auto">
          <a:xfrm>
            <a:off x="8558787" y="3958012"/>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Text Box 110">
            <a:extLst>
              <a:ext uri="{FF2B5EF4-FFF2-40B4-BE49-F238E27FC236}">
                <a16:creationId xmlns:a16="http://schemas.microsoft.com/office/drawing/2014/main" id="{7A06881C-2F58-40EB-A159-DA46D6D31D72}"/>
              </a:ext>
            </a:extLst>
          </p:cNvPr>
          <p:cNvSpPr txBox="1">
            <a:spLocks noChangeArrowheads="1"/>
          </p:cNvSpPr>
          <p:nvPr/>
        </p:nvSpPr>
        <p:spPr bwMode="auto">
          <a:xfrm>
            <a:off x="7415787" y="4758112"/>
            <a:ext cx="3286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7" name="Text Box 111">
            <a:extLst>
              <a:ext uri="{FF2B5EF4-FFF2-40B4-BE49-F238E27FC236}">
                <a16:creationId xmlns:a16="http://schemas.microsoft.com/office/drawing/2014/main" id="{E2866F1B-4186-4CE3-AB6C-6606BA4A9EC0}"/>
              </a:ext>
            </a:extLst>
          </p:cNvPr>
          <p:cNvSpPr txBox="1">
            <a:spLocks noChangeArrowheads="1"/>
          </p:cNvSpPr>
          <p:nvPr/>
        </p:nvSpPr>
        <p:spPr bwMode="auto">
          <a:xfrm>
            <a:off x="8215887" y="4758112"/>
            <a:ext cx="3286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8" name="Line 112">
            <a:extLst>
              <a:ext uri="{FF2B5EF4-FFF2-40B4-BE49-F238E27FC236}">
                <a16:creationId xmlns:a16="http://schemas.microsoft.com/office/drawing/2014/main" id="{ACB8A188-EED3-4591-9ADD-739313E40447}"/>
              </a:ext>
            </a:extLst>
          </p:cNvPr>
          <p:cNvSpPr>
            <a:spLocks noChangeShapeType="1"/>
          </p:cNvSpPr>
          <p:nvPr/>
        </p:nvSpPr>
        <p:spPr bwMode="auto">
          <a:xfrm>
            <a:off x="8730237" y="4929562"/>
            <a:ext cx="0" cy="7429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13">
            <a:extLst>
              <a:ext uri="{FF2B5EF4-FFF2-40B4-BE49-F238E27FC236}">
                <a16:creationId xmlns:a16="http://schemas.microsoft.com/office/drawing/2014/main" id="{D14DCBF6-1F14-4F1E-9214-AE02CDB53E4D}"/>
              </a:ext>
            </a:extLst>
          </p:cNvPr>
          <p:cNvSpPr txBox="1">
            <a:spLocks noChangeArrowheads="1"/>
          </p:cNvSpPr>
          <p:nvPr/>
        </p:nvSpPr>
        <p:spPr bwMode="auto">
          <a:xfrm>
            <a:off x="8787387" y="5043862"/>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Melita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0" name="Text Box 114">
            <a:extLst>
              <a:ext uri="{FF2B5EF4-FFF2-40B4-BE49-F238E27FC236}">
                <a16:creationId xmlns:a16="http://schemas.microsoft.com/office/drawing/2014/main" id="{2434DEBF-A905-493C-8C3E-414046A737BD}"/>
              </a:ext>
            </a:extLst>
          </p:cNvPr>
          <p:cNvSpPr txBox="1">
            <a:spLocks noChangeArrowheads="1"/>
          </p:cNvSpPr>
          <p:nvPr/>
        </p:nvSpPr>
        <p:spPr bwMode="auto">
          <a:xfrm>
            <a:off x="8901687" y="4758112"/>
            <a:ext cx="32861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1" name="Text Box 115">
            <a:extLst>
              <a:ext uri="{FF2B5EF4-FFF2-40B4-BE49-F238E27FC236}">
                <a16:creationId xmlns:a16="http://schemas.microsoft.com/office/drawing/2014/main" id="{5377E3A1-D120-4ED1-A7A3-83EB9945A6CC}"/>
              </a:ext>
            </a:extLst>
          </p:cNvPr>
          <p:cNvSpPr txBox="1">
            <a:spLocks noChangeArrowheads="1"/>
          </p:cNvSpPr>
          <p:nvPr/>
        </p:nvSpPr>
        <p:spPr bwMode="auto">
          <a:xfrm>
            <a:off x="9587487" y="2929312"/>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2" name="Text Box 116">
            <a:extLst>
              <a:ext uri="{FF2B5EF4-FFF2-40B4-BE49-F238E27FC236}">
                <a16:creationId xmlns:a16="http://schemas.microsoft.com/office/drawing/2014/main" id="{93F3CD24-0EC8-4D60-B587-9AE87C34CDBA}"/>
              </a:ext>
            </a:extLst>
          </p:cNvPr>
          <p:cNvSpPr txBox="1">
            <a:spLocks noChangeArrowheads="1"/>
          </p:cNvSpPr>
          <p:nvPr/>
        </p:nvSpPr>
        <p:spPr bwMode="auto">
          <a:xfrm>
            <a:off x="10158987" y="2929312"/>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UN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3" name="Text Box 117">
            <a:extLst>
              <a:ext uri="{FF2B5EF4-FFF2-40B4-BE49-F238E27FC236}">
                <a16:creationId xmlns:a16="http://schemas.microsoft.com/office/drawing/2014/main" id="{81699E14-AA07-4E47-9744-549F9A430EA9}"/>
              </a:ext>
            </a:extLst>
          </p:cNvPr>
          <p:cNvSpPr txBox="1">
            <a:spLocks noChangeArrowheads="1"/>
          </p:cNvSpPr>
          <p:nvPr/>
        </p:nvSpPr>
        <p:spPr bwMode="auto">
          <a:xfrm>
            <a:off x="6444237" y="4815262"/>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Crete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Salmone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4" name="Line 118">
            <a:extLst>
              <a:ext uri="{FF2B5EF4-FFF2-40B4-BE49-F238E27FC236}">
                <a16:creationId xmlns:a16="http://schemas.microsoft.com/office/drawing/2014/main" id="{3B2EA0B1-59F6-4CEE-9A4C-650AC02D560B}"/>
              </a:ext>
            </a:extLst>
          </p:cNvPr>
          <p:cNvSpPr>
            <a:spLocks noChangeShapeType="1"/>
          </p:cNvSpPr>
          <p:nvPr/>
        </p:nvSpPr>
        <p:spPr bwMode="auto">
          <a:xfrm>
            <a:off x="6672837" y="4758112"/>
            <a:ext cx="5715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Text Box 119">
            <a:extLst>
              <a:ext uri="{FF2B5EF4-FFF2-40B4-BE49-F238E27FC236}">
                <a16:creationId xmlns:a16="http://schemas.microsoft.com/office/drawing/2014/main" id="{B66D2916-6A8D-47F9-BEA9-CFCB79B2834B}"/>
              </a:ext>
            </a:extLst>
          </p:cNvPr>
          <p:cNvSpPr txBox="1">
            <a:spLocks noChangeArrowheads="1"/>
          </p:cNvSpPr>
          <p:nvPr/>
        </p:nvSpPr>
        <p:spPr bwMode="auto">
          <a:xfrm>
            <a:off x="9873237" y="3272212"/>
            <a:ext cx="10858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Dictatorship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6" name="Line 120">
            <a:extLst>
              <a:ext uri="{FF2B5EF4-FFF2-40B4-BE49-F238E27FC236}">
                <a16:creationId xmlns:a16="http://schemas.microsoft.com/office/drawing/2014/main" id="{736AD3BE-A06E-48F1-A453-BE6EF3116556}"/>
              </a:ext>
            </a:extLst>
          </p:cNvPr>
          <p:cNvSpPr>
            <a:spLocks noChangeShapeType="1"/>
          </p:cNvSpPr>
          <p:nvPr/>
        </p:nvSpPr>
        <p:spPr bwMode="auto">
          <a:xfrm>
            <a:off x="9758937" y="4358062"/>
            <a:ext cx="10287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Line 121">
            <a:extLst>
              <a:ext uri="{FF2B5EF4-FFF2-40B4-BE49-F238E27FC236}">
                <a16:creationId xmlns:a16="http://schemas.microsoft.com/office/drawing/2014/main" id="{E7AF93BF-D380-4B35-A03A-D83371E5C388}"/>
              </a:ext>
            </a:extLst>
          </p:cNvPr>
          <p:cNvSpPr>
            <a:spLocks noChangeShapeType="1"/>
          </p:cNvSpPr>
          <p:nvPr/>
        </p:nvSpPr>
        <p:spPr bwMode="auto">
          <a:xfrm flipV="1">
            <a:off x="9701787" y="4358062"/>
            <a:ext cx="102870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22">
            <a:extLst>
              <a:ext uri="{FF2B5EF4-FFF2-40B4-BE49-F238E27FC236}">
                <a16:creationId xmlns:a16="http://schemas.microsoft.com/office/drawing/2014/main" id="{8463D083-A69A-4960-A664-CD59766279D7}"/>
              </a:ext>
            </a:extLst>
          </p:cNvPr>
          <p:cNvSpPr txBox="1">
            <a:spLocks noChangeArrowheads="1"/>
          </p:cNvSpPr>
          <p:nvPr/>
        </p:nvSpPr>
        <p:spPr bwMode="auto">
          <a:xfrm>
            <a:off x="9963724" y="3729412"/>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Paul is master of the ship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9" name="Text Box 123">
            <a:extLst>
              <a:ext uri="{FF2B5EF4-FFF2-40B4-BE49-F238E27FC236}">
                <a16:creationId xmlns:a16="http://schemas.microsoft.com/office/drawing/2014/main" id="{C9B7A142-9FB1-40CC-B0ED-0E64E402AAE8}"/>
              </a:ext>
            </a:extLst>
          </p:cNvPr>
          <p:cNvSpPr txBox="1">
            <a:spLocks noChangeArrowheads="1"/>
          </p:cNvSpPr>
          <p:nvPr/>
        </p:nvSpPr>
        <p:spPr bwMode="auto">
          <a:xfrm>
            <a:off x="4798816" y="5508717"/>
            <a:ext cx="1371600" cy="6720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US" altLang="en-US" sz="1000" dirty="0">
                <a:solidFill>
                  <a:srgbClr val="000000"/>
                </a:solidFill>
                <a:latin typeface="Arial Narrow" panose="020B0606020202030204" pitchFamily="34" charset="0"/>
              </a:rPr>
              <a:t>Priest               Paul</a:t>
            </a:r>
          </a:p>
          <a:p>
            <a:pPr lvl="0" eaLnBrk="0" fontAlgn="base" hangingPunct="0">
              <a:spcBef>
                <a:spcPct val="0"/>
              </a:spcBef>
              <a:spcAft>
                <a:spcPct val="0"/>
              </a:spcAft>
            </a:pPr>
            <a:r>
              <a:rPr lang="en-US" altLang="en-US" sz="1000" dirty="0">
                <a:solidFill>
                  <a:srgbClr val="000000"/>
                </a:solidFill>
                <a:latin typeface="Arial Narrow" panose="020B0606020202030204" pitchFamily="34" charset="0"/>
              </a:rPr>
              <a:t>“Chief Prince”  Aristarchus</a:t>
            </a:r>
          </a:p>
          <a:p>
            <a:pPr lvl="0" eaLnBrk="0" fontAlgn="base" hangingPunct="0">
              <a:spcBef>
                <a:spcPct val="0"/>
              </a:spcBef>
              <a:spcAft>
                <a:spcPct val="0"/>
              </a:spcAft>
            </a:pPr>
            <a:r>
              <a:rPr lang="en-US" altLang="en-US" sz="1000" dirty="0">
                <a:solidFill>
                  <a:srgbClr val="000000"/>
                </a:solidFill>
                <a:latin typeface="Arial Narrow" panose="020B0606020202030204" pitchFamily="34" charset="0"/>
              </a:rPr>
              <a:t>“Holy Spirit”      Luke</a:t>
            </a:r>
            <a:endParaRPr lang="en-US" altLang="en-US" dirty="0">
              <a:latin typeface="Arial" panose="020B0604020202020204" pitchFamily="34" charset="0"/>
            </a:endParaRPr>
          </a:p>
        </p:txBody>
      </p:sp>
      <p:sp>
        <p:nvSpPr>
          <p:cNvPr id="230" name="Text Box 124">
            <a:extLst>
              <a:ext uri="{FF2B5EF4-FFF2-40B4-BE49-F238E27FC236}">
                <a16:creationId xmlns:a16="http://schemas.microsoft.com/office/drawing/2014/main" id="{A1DD814F-1216-49EC-898F-19B911BB0A34}"/>
              </a:ext>
            </a:extLst>
          </p:cNvPr>
          <p:cNvSpPr txBox="1">
            <a:spLocks noChangeArrowheads="1"/>
          </p:cNvSpPr>
          <p:nvPr/>
        </p:nvSpPr>
        <p:spPr bwMode="auto">
          <a:xfrm>
            <a:off x="8706424" y="2946774"/>
            <a:ext cx="457200" cy="285750"/>
          </a:xfrm>
          <a:prstGeom prst="rect">
            <a:avLst/>
          </a:prstGeom>
          <a:solidFill>
            <a:srgbClr val="0000FF"/>
          </a:solidFill>
          <a:ln w="127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FFFF"/>
                </a:solidFill>
                <a:effectLst/>
                <a:latin typeface="Arial Narrow" panose="020B0606020202030204" pitchFamily="34" charset="0"/>
              </a:rPr>
              <a:t>273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1" name="Line 125">
            <a:extLst>
              <a:ext uri="{FF2B5EF4-FFF2-40B4-BE49-F238E27FC236}">
                <a16:creationId xmlns:a16="http://schemas.microsoft.com/office/drawing/2014/main" id="{3BB49C21-1AB3-40A7-8FE1-941ACE6F23AF}"/>
              </a:ext>
            </a:extLst>
          </p:cNvPr>
          <p:cNvSpPr>
            <a:spLocks noChangeShapeType="1"/>
          </p:cNvSpPr>
          <p:nvPr/>
        </p:nvSpPr>
        <p:spPr bwMode="auto">
          <a:xfrm>
            <a:off x="8935024" y="2546724"/>
            <a:ext cx="0" cy="40005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TextBox 3">
            <a:extLst>
              <a:ext uri="{FF2B5EF4-FFF2-40B4-BE49-F238E27FC236}">
                <a16:creationId xmlns:a16="http://schemas.microsoft.com/office/drawing/2014/main" id="{9BEF7E8C-0AF0-4C82-90D6-F83CF8E8C862}"/>
              </a:ext>
            </a:extLst>
          </p:cNvPr>
          <p:cNvSpPr txBox="1"/>
          <p:nvPr/>
        </p:nvSpPr>
        <p:spPr>
          <a:xfrm>
            <a:off x="767338" y="856259"/>
            <a:ext cx="2622260" cy="4893647"/>
          </a:xfrm>
          <a:prstGeom prst="rect">
            <a:avLst/>
          </a:prstGeom>
          <a:noFill/>
        </p:spPr>
        <p:txBody>
          <a:bodyPr wrap="square" rtlCol="0">
            <a:spAutoFit/>
          </a:bodyPr>
          <a:lstStyle/>
          <a:p>
            <a:r>
              <a:rPr lang="en-US" sz="1400" dirty="0">
                <a:latin typeface="Arial Narrow" panose="020B0606020202030204" pitchFamily="34" charset="0"/>
              </a:rPr>
              <a:t>When we come to inspiration, one thing we see more and more of is that there is no information wasted. God uses a small amount of space to tell us all that we need to know:</a:t>
            </a:r>
          </a:p>
          <a:p>
            <a:r>
              <a:rPr lang="en-US" sz="1400" dirty="0">
                <a:latin typeface="Arial Narrow" panose="020B0606020202030204" pitchFamily="34" charset="0"/>
              </a:rPr>
              <a:t>· About what He wants from us</a:t>
            </a:r>
          </a:p>
          <a:p>
            <a:r>
              <a:rPr lang="en-US" sz="1400" dirty="0">
                <a:latin typeface="Arial Narrow" panose="020B0606020202030204" pitchFamily="34" charset="0"/>
              </a:rPr>
              <a:t>· To reveal Himself</a:t>
            </a:r>
          </a:p>
          <a:p>
            <a:r>
              <a:rPr lang="en-US" sz="1400" dirty="0">
                <a:latin typeface="Arial Narrow" panose="020B0606020202030204" pitchFamily="34" charset="0"/>
              </a:rPr>
              <a:t>· To explain the external events</a:t>
            </a:r>
          </a:p>
          <a:p>
            <a:r>
              <a:rPr lang="en-US" sz="1400" dirty="0">
                <a:latin typeface="Arial Narrow" panose="020B0606020202030204" pitchFamily="34" charset="0"/>
              </a:rPr>
              <a:t>Because we can only take in so much information.</a:t>
            </a:r>
          </a:p>
          <a:p>
            <a:r>
              <a:rPr lang="en-US" sz="1400" dirty="0">
                <a:latin typeface="Arial Narrow" panose="020B0606020202030204" pitchFamily="34" charset="0"/>
              </a:rPr>
              <a:t> </a:t>
            </a:r>
          </a:p>
          <a:p>
            <a:r>
              <a:rPr lang="en-US" sz="1400" dirty="0">
                <a:latin typeface="Arial Narrow" panose="020B0606020202030204" pitchFamily="34" charset="0"/>
              </a:rPr>
              <a:t>So when we come to inspiration, is any of those details wasted? Any of that space? What we see more and more is that none of it is wasted, and it has importance for us. We take the number 276, it’s teaching us of two groups within Adventism.   There’s 3 priests, and we have already identified them. Cut them out, and that leaves us with 273 Levites.</a:t>
            </a:r>
          </a:p>
          <a:p>
            <a:r>
              <a:rPr lang="en-US" dirty="0"/>
              <a:t> </a:t>
            </a:r>
          </a:p>
        </p:txBody>
      </p:sp>
    </p:spTree>
    <p:extLst>
      <p:ext uri="{BB962C8B-B14F-4D97-AF65-F5344CB8AC3E}">
        <p14:creationId xmlns:p14="http://schemas.microsoft.com/office/powerpoint/2010/main" val="98328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TotalTime>
  <Words>8054</Words>
  <Application>Microsoft Office PowerPoint</Application>
  <PresentationFormat>Widescreen</PresentationFormat>
  <Paragraphs>1524</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Arial Narrow</vt:lpstr>
      <vt:lpstr>Calibri</vt:lpstr>
      <vt:lpstr>Calibri Light</vt:lpstr>
      <vt:lpstr>Times New Roman</vt:lpstr>
      <vt:lpstr>Vivaldi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Elaine Steiner</cp:lastModifiedBy>
  <cp:revision>46</cp:revision>
  <dcterms:created xsi:type="dcterms:W3CDTF">2019-12-05T04:50:36Z</dcterms:created>
  <dcterms:modified xsi:type="dcterms:W3CDTF">2019-12-14T03:01:18Z</dcterms:modified>
</cp:coreProperties>
</file>