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9"/>
  </p:notesMasterIdLst>
  <p:handoutMasterIdLst>
    <p:handoutMasterId r:id="rId80"/>
  </p:handoutMasterIdLst>
  <p:sldIdLst>
    <p:sldId id="256" r:id="rId2"/>
    <p:sldId id="292" r:id="rId3"/>
    <p:sldId id="346" r:id="rId4"/>
    <p:sldId id="347" r:id="rId5"/>
    <p:sldId id="348" r:id="rId6"/>
    <p:sldId id="349" r:id="rId7"/>
    <p:sldId id="350" r:id="rId8"/>
    <p:sldId id="351" r:id="rId9"/>
    <p:sldId id="352" r:id="rId10"/>
    <p:sldId id="353" r:id="rId11"/>
    <p:sldId id="355" r:id="rId12"/>
    <p:sldId id="356" r:id="rId13"/>
    <p:sldId id="357" r:id="rId14"/>
    <p:sldId id="358" r:id="rId15"/>
    <p:sldId id="359" r:id="rId16"/>
    <p:sldId id="360" r:id="rId17"/>
    <p:sldId id="361" r:id="rId18"/>
    <p:sldId id="362" r:id="rId19"/>
    <p:sldId id="363" r:id="rId20"/>
    <p:sldId id="364" r:id="rId21"/>
    <p:sldId id="365" r:id="rId22"/>
    <p:sldId id="366" r:id="rId23"/>
    <p:sldId id="367" r:id="rId24"/>
    <p:sldId id="368" r:id="rId25"/>
    <p:sldId id="369" r:id="rId26"/>
    <p:sldId id="370" r:id="rId27"/>
    <p:sldId id="371" r:id="rId28"/>
    <p:sldId id="380" r:id="rId29"/>
    <p:sldId id="372" r:id="rId30"/>
    <p:sldId id="373" r:id="rId31"/>
    <p:sldId id="381" r:id="rId32"/>
    <p:sldId id="374" r:id="rId33"/>
    <p:sldId id="375" r:id="rId34"/>
    <p:sldId id="376" r:id="rId35"/>
    <p:sldId id="378" r:id="rId36"/>
    <p:sldId id="382" r:id="rId37"/>
    <p:sldId id="377" r:id="rId38"/>
    <p:sldId id="379" r:id="rId39"/>
    <p:sldId id="312" r:id="rId40"/>
    <p:sldId id="296" r:id="rId41"/>
    <p:sldId id="383" r:id="rId42"/>
    <p:sldId id="298" r:id="rId43"/>
    <p:sldId id="384" r:id="rId44"/>
    <p:sldId id="300" r:id="rId45"/>
    <p:sldId id="385" r:id="rId46"/>
    <p:sldId id="302" r:id="rId47"/>
    <p:sldId id="386" r:id="rId48"/>
    <p:sldId id="387" r:id="rId49"/>
    <p:sldId id="388" r:id="rId50"/>
    <p:sldId id="343" r:id="rId51"/>
    <p:sldId id="389" r:id="rId52"/>
    <p:sldId id="354" r:id="rId53"/>
    <p:sldId id="390" r:id="rId54"/>
    <p:sldId id="304" r:id="rId55"/>
    <p:sldId id="393" r:id="rId56"/>
    <p:sldId id="392" r:id="rId57"/>
    <p:sldId id="394" r:id="rId58"/>
    <p:sldId id="305" r:id="rId59"/>
    <p:sldId id="395" r:id="rId60"/>
    <p:sldId id="306" r:id="rId61"/>
    <p:sldId id="396" r:id="rId62"/>
    <p:sldId id="307" r:id="rId63"/>
    <p:sldId id="397" r:id="rId64"/>
    <p:sldId id="308" r:id="rId65"/>
    <p:sldId id="398" r:id="rId66"/>
    <p:sldId id="399" r:id="rId67"/>
    <p:sldId id="310" r:id="rId68"/>
    <p:sldId id="400" r:id="rId69"/>
    <p:sldId id="401" r:id="rId70"/>
    <p:sldId id="311" r:id="rId71"/>
    <p:sldId id="402" r:id="rId72"/>
    <p:sldId id="309" r:id="rId73"/>
    <p:sldId id="403" r:id="rId74"/>
    <p:sldId id="406" r:id="rId75"/>
    <p:sldId id="409" r:id="rId76"/>
    <p:sldId id="408" r:id="rId77"/>
    <p:sldId id="407" r:id="rId7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aine Steiner" initials="ES" lastIdx="1" clrIdx="0">
    <p:extLst>
      <p:ext uri="{19B8F6BF-5375-455C-9EA6-DF929625EA0E}">
        <p15:presenceInfo xmlns:p15="http://schemas.microsoft.com/office/powerpoint/2012/main" userId="966f8fed43c180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00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28" autoAdjust="0"/>
    <p:restoredTop sz="94660"/>
  </p:normalViewPr>
  <p:slideViewPr>
    <p:cSldViewPr snapToGrid="0">
      <p:cViewPr varScale="1">
        <p:scale>
          <a:sx n="104" d="100"/>
          <a:sy n="104" d="100"/>
        </p:scale>
        <p:origin x="138" y="3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F19285-B31B-4B17-B6C1-FFE116ACFF60}"/>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C320C877-9F47-4DD4-B523-7F3FF13B589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CF94891-9E41-467C-AAB7-7004CCF0AC8E}" type="datetimeFigureOut">
              <a:rPr lang="en-US" smtClean="0"/>
              <a:pPr/>
              <a:t>02/24/2021</a:t>
            </a:fld>
            <a:endParaRPr lang="en-US" dirty="0"/>
          </a:p>
        </p:txBody>
      </p:sp>
      <p:sp>
        <p:nvSpPr>
          <p:cNvPr id="4" name="Footer Placeholder 3">
            <a:extLst>
              <a:ext uri="{FF2B5EF4-FFF2-40B4-BE49-F238E27FC236}">
                <a16:creationId xmlns:a16="http://schemas.microsoft.com/office/drawing/2014/main" id="{5A45A795-586A-4335-9E96-1155774D855C}"/>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F6C03FD1-492D-430E-9C63-BCBD80E8FCD7}"/>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5469001B-DFD2-400E-8DAB-E2FD2FCF2DF9}" type="slidenum">
              <a:rPr lang="en-US" smtClean="0"/>
              <a:pPr/>
              <a:t>‹#›</a:t>
            </a:fld>
            <a:endParaRPr lang="en-US" dirty="0"/>
          </a:p>
        </p:txBody>
      </p:sp>
    </p:spTree>
    <p:extLst>
      <p:ext uri="{BB962C8B-B14F-4D97-AF65-F5344CB8AC3E}">
        <p14:creationId xmlns:p14="http://schemas.microsoft.com/office/powerpoint/2010/main" val="2690081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37D9D4E-9AB5-42FC-B661-8586A96AAFF9}" type="datetimeFigureOut">
              <a:rPr lang="en-US" smtClean="0"/>
              <a:pPr/>
              <a:t>02/24/2021</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F06036B-5AF4-4E85-B195-FF8FE76711EE}" type="slidenum">
              <a:rPr lang="en-US" smtClean="0"/>
              <a:pPr/>
              <a:t>‹#›</a:t>
            </a:fld>
            <a:endParaRPr lang="en-US" dirty="0"/>
          </a:p>
        </p:txBody>
      </p:sp>
    </p:spTree>
    <p:extLst>
      <p:ext uri="{BB962C8B-B14F-4D97-AF65-F5344CB8AC3E}">
        <p14:creationId xmlns:p14="http://schemas.microsoft.com/office/powerpoint/2010/main" val="32129258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27174-6875-4027-A803-F2C33F47C2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4E8544-D499-4722-A692-336ACF5212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7EE661-AE9A-4B1B-852B-F46B22E32495}"/>
              </a:ext>
            </a:extLst>
          </p:cNvPr>
          <p:cNvSpPr>
            <a:spLocks noGrp="1"/>
          </p:cNvSpPr>
          <p:nvPr>
            <p:ph type="dt" sz="half" idx="10"/>
          </p:nvPr>
        </p:nvSpPr>
        <p:spPr/>
        <p:txBody>
          <a:bodyPr/>
          <a:lstStyle/>
          <a:p>
            <a:fld id="{00F0B9F7-3540-4A4B-9FA3-0625AD6EDFEE}" type="datetime1">
              <a:rPr lang="en-US" smtClean="0"/>
              <a:t>02/24/2021</a:t>
            </a:fld>
            <a:endParaRPr lang="en-US" dirty="0"/>
          </a:p>
        </p:txBody>
      </p:sp>
      <p:sp>
        <p:nvSpPr>
          <p:cNvPr id="5" name="Footer Placeholder 4">
            <a:extLst>
              <a:ext uri="{FF2B5EF4-FFF2-40B4-BE49-F238E27FC236}">
                <a16:creationId xmlns:a16="http://schemas.microsoft.com/office/drawing/2014/main" id="{B1373ED7-3123-4266-955E-6740120946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0876B5-C15C-425D-AB25-0E95875BE34A}"/>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21180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A6AF-42B0-4A37-AA9C-75C5CE7B64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DA69DA-8D5D-447B-9733-DA6E5F8ED6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C89C63-D5AD-4F05-A38F-4F7DD41028C3}"/>
              </a:ext>
            </a:extLst>
          </p:cNvPr>
          <p:cNvSpPr>
            <a:spLocks noGrp="1"/>
          </p:cNvSpPr>
          <p:nvPr>
            <p:ph type="dt" sz="half" idx="10"/>
          </p:nvPr>
        </p:nvSpPr>
        <p:spPr/>
        <p:txBody>
          <a:bodyPr/>
          <a:lstStyle/>
          <a:p>
            <a:fld id="{0ED03B81-F37C-4C5F-8215-7709E97D7881}" type="datetime1">
              <a:rPr lang="en-US" smtClean="0"/>
              <a:t>02/24/2021</a:t>
            </a:fld>
            <a:endParaRPr lang="en-US" dirty="0"/>
          </a:p>
        </p:txBody>
      </p:sp>
      <p:sp>
        <p:nvSpPr>
          <p:cNvPr id="5" name="Footer Placeholder 4">
            <a:extLst>
              <a:ext uri="{FF2B5EF4-FFF2-40B4-BE49-F238E27FC236}">
                <a16:creationId xmlns:a16="http://schemas.microsoft.com/office/drawing/2014/main" id="{CE2C57D1-5DDF-49B5-978B-AE31746505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F7E022-9481-44EF-9CCC-E043454A8712}"/>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376651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CEEC40-39EA-47E9-970B-3194DFDD76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DB3845-24D3-4D38-99FE-BC7DEC6D63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B861D7-333C-4E4A-A74B-08C8BF00412A}"/>
              </a:ext>
            </a:extLst>
          </p:cNvPr>
          <p:cNvSpPr>
            <a:spLocks noGrp="1"/>
          </p:cNvSpPr>
          <p:nvPr>
            <p:ph type="dt" sz="half" idx="10"/>
          </p:nvPr>
        </p:nvSpPr>
        <p:spPr/>
        <p:txBody>
          <a:bodyPr/>
          <a:lstStyle/>
          <a:p>
            <a:fld id="{0ADBB1E5-C61B-46B5-9B1B-6CA2718A91C2}" type="datetime1">
              <a:rPr lang="en-US" smtClean="0"/>
              <a:t>02/24/2021</a:t>
            </a:fld>
            <a:endParaRPr lang="en-US" dirty="0"/>
          </a:p>
        </p:txBody>
      </p:sp>
      <p:sp>
        <p:nvSpPr>
          <p:cNvPr id="5" name="Footer Placeholder 4">
            <a:extLst>
              <a:ext uri="{FF2B5EF4-FFF2-40B4-BE49-F238E27FC236}">
                <a16:creationId xmlns:a16="http://schemas.microsoft.com/office/drawing/2014/main" id="{71D616AA-62A0-4598-9863-13919BA058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D263CA-E7E3-4854-99AC-1C0F0B688B49}"/>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89057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217B0-CC78-40A2-936E-90B7130347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FA4073-3596-4F1C-AE44-FA3FE1EE48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6B89DB-B46A-4764-BDD0-00693D915232}"/>
              </a:ext>
            </a:extLst>
          </p:cNvPr>
          <p:cNvSpPr>
            <a:spLocks noGrp="1"/>
          </p:cNvSpPr>
          <p:nvPr>
            <p:ph type="dt" sz="half" idx="10"/>
          </p:nvPr>
        </p:nvSpPr>
        <p:spPr/>
        <p:txBody>
          <a:bodyPr/>
          <a:lstStyle/>
          <a:p>
            <a:fld id="{C67FFFB9-9C97-44DE-B042-61396FF25601}" type="datetime1">
              <a:rPr lang="en-US" smtClean="0"/>
              <a:t>02/24/2021</a:t>
            </a:fld>
            <a:endParaRPr lang="en-US" dirty="0"/>
          </a:p>
        </p:txBody>
      </p:sp>
      <p:sp>
        <p:nvSpPr>
          <p:cNvPr id="5" name="Footer Placeholder 4">
            <a:extLst>
              <a:ext uri="{FF2B5EF4-FFF2-40B4-BE49-F238E27FC236}">
                <a16:creationId xmlns:a16="http://schemas.microsoft.com/office/drawing/2014/main" id="{F47FFADC-B4AD-4323-A2B6-2BDB716E07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82E7C9-8452-486E-B451-6D59EC647FE0}"/>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56294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E99B7-D951-41DB-BB5D-535A2E8B7B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9C7EBE-F738-42AA-AC00-4513924017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05AA52-E78E-4072-9A25-8C54C682B80F}"/>
              </a:ext>
            </a:extLst>
          </p:cNvPr>
          <p:cNvSpPr>
            <a:spLocks noGrp="1"/>
          </p:cNvSpPr>
          <p:nvPr>
            <p:ph type="dt" sz="half" idx="10"/>
          </p:nvPr>
        </p:nvSpPr>
        <p:spPr/>
        <p:txBody>
          <a:bodyPr/>
          <a:lstStyle/>
          <a:p>
            <a:fld id="{C15C71B1-514A-4B09-8981-348EBB629632}" type="datetime1">
              <a:rPr lang="en-US" smtClean="0"/>
              <a:t>02/24/2021</a:t>
            </a:fld>
            <a:endParaRPr lang="en-US" dirty="0"/>
          </a:p>
        </p:txBody>
      </p:sp>
      <p:sp>
        <p:nvSpPr>
          <p:cNvPr id="5" name="Footer Placeholder 4">
            <a:extLst>
              <a:ext uri="{FF2B5EF4-FFF2-40B4-BE49-F238E27FC236}">
                <a16:creationId xmlns:a16="http://schemas.microsoft.com/office/drawing/2014/main" id="{75D02453-5901-4EB0-9621-B5D573A184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04FFEF-A216-45B4-B567-2A69639A2473}"/>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556468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482DF-C554-4292-902C-7782DF4DA7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814833-E95A-4BE6-A76D-ACDF314400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D1E5ED-6964-4E93-82ED-EF820917EA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142B25-C789-4553-847C-6E373498F021}"/>
              </a:ext>
            </a:extLst>
          </p:cNvPr>
          <p:cNvSpPr>
            <a:spLocks noGrp="1"/>
          </p:cNvSpPr>
          <p:nvPr>
            <p:ph type="dt" sz="half" idx="10"/>
          </p:nvPr>
        </p:nvSpPr>
        <p:spPr/>
        <p:txBody>
          <a:bodyPr/>
          <a:lstStyle/>
          <a:p>
            <a:fld id="{88014308-B47B-42BA-A5CC-26CB59A67475}" type="datetime1">
              <a:rPr lang="en-US" smtClean="0"/>
              <a:t>02/24/2021</a:t>
            </a:fld>
            <a:endParaRPr lang="en-US" dirty="0"/>
          </a:p>
        </p:txBody>
      </p:sp>
      <p:sp>
        <p:nvSpPr>
          <p:cNvPr id="6" name="Footer Placeholder 5">
            <a:extLst>
              <a:ext uri="{FF2B5EF4-FFF2-40B4-BE49-F238E27FC236}">
                <a16:creationId xmlns:a16="http://schemas.microsoft.com/office/drawing/2014/main" id="{47DA752A-D252-427E-87B5-712078FF7BF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C6A9105-CAC3-4D92-9080-92F33CA66FCE}"/>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937737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A4452-08F0-47FC-ADEC-CAB2DC326B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D41B0E-5266-42B9-9B59-C053BD6313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B85658-BB7D-43A8-9B67-7FB7293CCD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1DDE64-DE09-4372-AC6B-A26CAF14A9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CA05A0-7E46-4ED9-B635-4FC4066EA7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163586-F77A-4E0D-8B4A-A2F7BAA82603}"/>
              </a:ext>
            </a:extLst>
          </p:cNvPr>
          <p:cNvSpPr>
            <a:spLocks noGrp="1"/>
          </p:cNvSpPr>
          <p:nvPr>
            <p:ph type="dt" sz="half" idx="10"/>
          </p:nvPr>
        </p:nvSpPr>
        <p:spPr/>
        <p:txBody>
          <a:bodyPr/>
          <a:lstStyle/>
          <a:p>
            <a:fld id="{B7576C5B-1559-4204-8826-41DB1059FAC4}" type="datetime1">
              <a:rPr lang="en-US" smtClean="0"/>
              <a:t>02/24/2021</a:t>
            </a:fld>
            <a:endParaRPr lang="en-US" dirty="0"/>
          </a:p>
        </p:txBody>
      </p:sp>
      <p:sp>
        <p:nvSpPr>
          <p:cNvPr id="8" name="Footer Placeholder 7">
            <a:extLst>
              <a:ext uri="{FF2B5EF4-FFF2-40B4-BE49-F238E27FC236}">
                <a16:creationId xmlns:a16="http://schemas.microsoft.com/office/drawing/2014/main" id="{7AAD8E38-2F88-4C93-B9F8-2D84A88109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4E64F04-156A-4AB8-9BA5-22214EF83A6F}"/>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2367090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BC2A-E67A-4DDF-A9A5-7ECF81348A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42D590-678A-459E-8C47-23F952BDE07D}"/>
              </a:ext>
            </a:extLst>
          </p:cNvPr>
          <p:cNvSpPr>
            <a:spLocks noGrp="1"/>
          </p:cNvSpPr>
          <p:nvPr>
            <p:ph type="dt" sz="half" idx="10"/>
          </p:nvPr>
        </p:nvSpPr>
        <p:spPr/>
        <p:txBody>
          <a:bodyPr/>
          <a:lstStyle/>
          <a:p>
            <a:fld id="{C15E3845-E7F0-4EA0-8ECB-5522864E6A94}" type="datetime1">
              <a:rPr lang="en-US" smtClean="0"/>
              <a:t>02/24/2021</a:t>
            </a:fld>
            <a:endParaRPr lang="en-US" dirty="0"/>
          </a:p>
        </p:txBody>
      </p:sp>
      <p:sp>
        <p:nvSpPr>
          <p:cNvPr id="4" name="Footer Placeholder 3">
            <a:extLst>
              <a:ext uri="{FF2B5EF4-FFF2-40B4-BE49-F238E27FC236}">
                <a16:creationId xmlns:a16="http://schemas.microsoft.com/office/drawing/2014/main" id="{7544965F-EC17-4BD3-903D-54D4E935AD0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4E7FC8B-313F-49DB-BB73-20698F902D9B}"/>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3123384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190F4-7139-4A70-BA85-B73B3FC12550}"/>
              </a:ext>
            </a:extLst>
          </p:cNvPr>
          <p:cNvSpPr>
            <a:spLocks noGrp="1"/>
          </p:cNvSpPr>
          <p:nvPr>
            <p:ph type="dt" sz="half" idx="10"/>
          </p:nvPr>
        </p:nvSpPr>
        <p:spPr/>
        <p:txBody>
          <a:bodyPr/>
          <a:lstStyle/>
          <a:p>
            <a:fld id="{CAC87D4B-4480-4EC9-A34C-2D8C33FCED1B}" type="datetime1">
              <a:rPr lang="en-US" smtClean="0"/>
              <a:t>02/24/2021</a:t>
            </a:fld>
            <a:endParaRPr lang="en-US" dirty="0"/>
          </a:p>
        </p:txBody>
      </p:sp>
      <p:sp>
        <p:nvSpPr>
          <p:cNvPr id="3" name="Footer Placeholder 2">
            <a:extLst>
              <a:ext uri="{FF2B5EF4-FFF2-40B4-BE49-F238E27FC236}">
                <a16:creationId xmlns:a16="http://schemas.microsoft.com/office/drawing/2014/main" id="{8FEB1AFF-9689-4ABD-9E17-7BCBB985909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186357E-CA17-48FC-BB93-735BF5774EA4}"/>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20202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ADBAE-A9F5-4C67-A0C1-9CFB7A6296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1FA42C-8E02-4811-AC22-E787580EC6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F597C3-1CF9-4DC1-937F-E4B5BCA63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4320F1-F020-4E4A-A9A0-2CBF60078B55}"/>
              </a:ext>
            </a:extLst>
          </p:cNvPr>
          <p:cNvSpPr>
            <a:spLocks noGrp="1"/>
          </p:cNvSpPr>
          <p:nvPr>
            <p:ph type="dt" sz="half" idx="10"/>
          </p:nvPr>
        </p:nvSpPr>
        <p:spPr/>
        <p:txBody>
          <a:bodyPr/>
          <a:lstStyle/>
          <a:p>
            <a:fld id="{3370AB8F-F834-4475-8597-87350E05C77F}" type="datetime1">
              <a:rPr lang="en-US" smtClean="0"/>
              <a:t>02/24/2021</a:t>
            </a:fld>
            <a:endParaRPr lang="en-US" dirty="0"/>
          </a:p>
        </p:txBody>
      </p:sp>
      <p:sp>
        <p:nvSpPr>
          <p:cNvPr id="6" name="Footer Placeholder 5">
            <a:extLst>
              <a:ext uri="{FF2B5EF4-FFF2-40B4-BE49-F238E27FC236}">
                <a16:creationId xmlns:a16="http://schemas.microsoft.com/office/drawing/2014/main" id="{1CE44A60-8041-436E-8C97-05DE20CBC1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C808586-35F9-49DA-9E7F-E8D4E935482C}"/>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3972020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AF0C7-BABA-47A3-BA1C-BD70026C8F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BE0C53-4E7D-4A62-8107-CC1FA4C82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8E62A4A-F4ED-466E-AF3B-4050A0CE6E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6DFA53-C173-4F98-879E-B4603B7D9F35}"/>
              </a:ext>
            </a:extLst>
          </p:cNvPr>
          <p:cNvSpPr>
            <a:spLocks noGrp="1"/>
          </p:cNvSpPr>
          <p:nvPr>
            <p:ph type="dt" sz="half" idx="10"/>
          </p:nvPr>
        </p:nvSpPr>
        <p:spPr/>
        <p:txBody>
          <a:bodyPr/>
          <a:lstStyle/>
          <a:p>
            <a:fld id="{65298E15-66F3-49E5-9D4A-1DE72A8585F9}" type="datetime1">
              <a:rPr lang="en-US" smtClean="0"/>
              <a:t>02/24/2021</a:t>
            </a:fld>
            <a:endParaRPr lang="en-US" dirty="0"/>
          </a:p>
        </p:txBody>
      </p:sp>
      <p:sp>
        <p:nvSpPr>
          <p:cNvPr id="6" name="Footer Placeholder 5">
            <a:extLst>
              <a:ext uri="{FF2B5EF4-FFF2-40B4-BE49-F238E27FC236}">
                <a16:creationId xmlns:a16="http://schemas.microsoft.com/office/drawing/2014/main" id="{E6D53394-0788-4DE8-894F-0FFAAA35A9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71DEA8E-E5E3-4D2A-8741-A36ECFC7E5FD}"/>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438327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D38350-13F6-47E2-B33D-C8DF5C5883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B43775-B9FE-4634-9F01-0885E5FFF8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C5A68-FB81-4B32-9998-5CDA3B8CF2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FB160F-F1C5-4205-9B5C-E063A5CC0DBD}" type="datetime1">
              <a:rPr lang="en-US" smtClean="0"/>
              <a:t>02/24/2021</a:t>
            </a:fld>
            <a:endParaRPr lang="en-US" dirty="0"/>
          </a:p>
        </p:txBody>
      </p:sp>
      <p:sp>
        <p:nvSpPr>
          <p:cNvPr id="5" name="Footer Placeholder 4">
            <a:extLst>
              <a:ext uri="{FF2B5EF4-FFF2-40B4-BE49-F238E27FC236}">
                <a16:creationId xmlns:a16="http://schemas.microsoft.com/office/drawing/2014/main" id="{96A165DA-9EB0-4BE6-8BE2-5A7A8EA929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9977400-2588-4D30-B7CC-2DC0414486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9080126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61ABB0C-8CBE-490C-8310-439A90428376}"/>
              </a:ext>
            </a:extLst>
          </p:cNvPr>
          <p:cNvSpPr txBox="1">
            <a:spLocks/>
          </p:cNvSpPr>
          <p:nvPr/>
        </p:nvSpPr>
        <p:spPr>
          <a:xfrm>
            <a:off x="6632350" y="998178"/>
            <a:ext cx="4645250" cy="288911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dirty="0">
                <a:latin typeface="Vivaldi" panose="03020602050506090804" pitchFamily="66" charset="0"/>
              </a:rPr>
              <a:t>Camp Meeting Guadeloupe</a:t>
            </a:r>
          </a:p>
        </p:txBody>
      </p:sp>
      <p:sp>
        <p:nvSpPr>
          <p:cNvPr id="3" name="Subtitle 2">
            <a:extLst>
              <a:ext uri="{FF2B5EF4-FFF2-40B4-BE49-F238E27FC236}">
                <a16:creationId xmlns:a16="http://schemas.microsoft.com/office/drawing/2014/main" id="{2B2FCED7-DEF9-483A-AFDD-AD953DB1BCB1}"/>
              </a:ext>
            </a:extLst>
          </p:cNvPr>
          <p:cNvSpPr>
            <a:spLocks noGrp="1"/>
          </p:cNvSpPr>
          <p:nvPr>
            <p:ph type="subTitle" idx="1"/>
          </p:nvPr>
        </p:nvSpPr>
        <p:spPr>
          <a:xfrm>
            <a:off x="6765288" y="4181725"/>
            <a:ext cx="4645250" cy="1965578"/>
          </a:xfrm>
        </p:spPr>
        <p:txBody>
          <a:bodyPr vert="horz" lIns="91440" tIns="45720" rIns="91440" bIns="45720" rtlCol="0" anchor="t">
            <a:noAutofit/>
          </a:bodyPr>
          <a:lstStyle/>
          <a:p>
            <a:pPr algn="l"/>
            <a:r>
              <a:rPr lang="en-US" dirty="0">
                <a:latin typeface="Arial Narrow" panose="020B0606020202030204" pitchFamily="34" charset="0"/>
              </a:rPr>
              <a:t>Daniel 11:40b</a:t>
            </a:r>
          </a:p>
          <a:p>
            <a:pPr algn="l"/>
            <a:r>
              <a:rPr lang="en-US" dirty="0">
                <a:latin typeface="Arial Narrow" panose="020B0606020202030204" pitchFamily="34" charset="0"/>
              </a:rPr>
              <a:t>14 of 15</a:t>
            </a:r>
          </a:p>
          <a:p>
            <a:pPr algn="l"/>
            <a:r>
              <a:rPr lang="en-US" dirty="0">
                <a:latin typeface="Arial Narrow" panose="020B0606020202030204" pitchFamily="34" charset="0"/>
              </a:rPr>
              <a:t>Tess Lambert</a:t>
            </a:r>
          </a:p>
          <a:p>
            <a:pPr algn="l"/>
            <a:r>
              <a:rPr lang="en-US" dirty="0">
                <a:latin typeface="Arial Narrow" panose="020B0606020202030204" pitchFamily="34" charset="0"/>
              </a:rPr>
              <a:t>April 2019</a:t>
            </a:r>
          </a:p>
        </p:txBody>
      </p:sp>
      <p:sp>
        <p:nvSpPr>
          <p:cNvPr id="1041" name="Freeform: Shape 83">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AC55ABB-F701-428A-B0D7-B66A11A15B21}"/>
              </a:ext>
            </a:extLst>
          </p:cNvPr>
          <p:cNvPicPr>
            <a:picLocks noChangeAspect="1"/>
          </p:cNvPicPr>
          <p:nvPr/>
        </p:nvPicPr>
        <p:blipFill rotWithShape="1">
          <a:blip r:embed="rId2"/>
          <a:srcRect t="1309" r="-1" b="18716"/>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1039" name="Slide Number Placeholder 1038">
            <a:extLst>
              <a:ext uri="{FF2B5EF4-FFF2-40B4-BE49-F238E27FC236}">
                <a16:creationId xmlns:a16="http://schemas.microsoft.com/office/drawing/2014/main" id="{69489584-BB5F-4081-8126-4BBD0ADCEC40}"/>
              </a:ext>
            </a:extLst>
          </p:cNvPr>
          <p:cNvSpPr>
            <a:spLocks noGrp="1"/>
          </p:cNvSpPr>
          <p:nvPr>
            <p:ph type="sldNum" sz="quarter" idx="12"/>
          </p:nvPr>
        </p:nvSpPr>
        <p:spPr>
          <a:xfrm>
            <a:off x="11003280" y="603504"/>
            <a:ext cx="548640"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1E1B8BD3-EEEF-4896-BEE3-06C250004F3C}" type="slidenum">
              <a:rPr lang="en-US" sz="1500">
                <a:solidFill>
                  <a:srgbClr val="FFFFFF"/>
                </a:solidFill>
                <a:latin typeface="Calibri" panose="020F0502020204030204"/>
              </a:rPr>
              <a:pPr algn="ctr">
                <a:spcAft>
                  <a:spcPts val="600"/>
                </a:spcAft>
                <a:defRPr/>
              </a:pPr>
              <a:t>1</a:t>
            </a:fld>
            <a:endParaRPr lang="en-US" sz="1500" dirty="0">
              <a:solidFill>
                <a:srgbClr val="FFFFFF"/>
              </a:solidFill>
              <a:latin typeface="Calibri" panose="020F0502020204030204"/>
            </a:endParaRPr>
          </a:p>
        </p:txBody>
      </p:sp>
    </p:spTree>
    <p:extLst>
      <p:ext uri="{BB962C8B-B14F-4D97-AF65-F5344CB8AC3E}">
        <p14:creationId xmlns:p14="http://schemas.microsoft.com/office/powerpoint/2010/main" val="1329348092"/>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39"/>
                                        </p:tgtEl>
                                        <p:attrNameLst>
                                          <p:attrName>style.visibility</p:attrName>
                                        </p:attrNameLst>
                                      </p:cBhvr>
                                      <p:to>
                                        <p:strVal val="visible"/>
                                      </p:to>
                                    </p:set>
                                    <p:animEffect transition="in" filter="fade">
                                      <p:cBhvr>
                                        <p:cTn id="29" dur="500"/>
                                        <p:tgtEl>
                                          <p:spTgt spid="1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build="p"/>
      <p:bldP spid="103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4F0981-35D6-4AA1-88CA-3E5CC9CA44B6}"/>
              </a:ext>
            </a:extLst>
          </p:cNvPr>
          <p:cNvSpPr>
            <a:spLocks noGrp="1"/>
          </p:cNvSpPr>
          <p:nvPr>
            <p:ph type="sldNum" sz="quarter" idx="12"/>
          </p:nvPr>
        </p:nvSpPr>
        <p:spPr/>
        <p:txBody>
          <a:bodyPr/>
          <a:lstStyle/>
          <a:p>
            <a:fld id="{1E1B8BD3-EEEF-4896-BEE3-06C250004F3C}" type="slidenum">
              <a:rPr lang="en-US" smtClean="0"/>
              <a:pPr/>
              <a:t>10</a:t>
            </a:fld>
            <a:endParaRPr lang="en-US" dirty="0"/>
          </a:p>
        </p:txBody>
      </p:sp>
      <p:sp>
        <p:nvSpPr>
          <p:cNvPr id="29" name="Rectangle 28">
            <a:extLst>
              <a:ext uri="{FF2B5EF4-FFF2-40B4-BE49-F238E27FC236}">
                <a16:creationId xmlns:a16="http://schemas.microsoft.com/office/drawing/2014/main" id="{92EF9925-5F91-4D3D-82C7-5A008EA99045}"/>
              </a:ext>
            </a:extLst>
          </p:cNvPr>
          <p:cNvSpPr/>
          <p:nvPr/>
        </p:nvSpPr>
        <p:spPr>
          <a:xfrm>
            <a:off x="470265" y="2984047"/>
            <a:ext cx="11251470" cy="3416320"/>
          </a:xfrm>
          <a:prstGeom prst="rect">
            <a:avLst/>
          </a:prstGeom>
        </p:spPr>
        <p:txBody>
          <a:bodyPr wrap="square">
            <a:spAutoFit/>
          </a:bodyPr>
          <a:lstStyle/>
          <a:p>
            <a:r>
              <a:rPr lang="en-US" kern="1400" dirty="0">
                <a:solidFill>
                  <a:srgbClr val="000000"/>
                </a:solidFill>
                <a:latin typeface="Arial Narrow" panose="020B0606020202030204" pitchFamily="34" charset="0"/>
              </a:rPr>
              <a:t>At ‘Panium’ is the defeat of Russia, the beginning of its fall until ‘SL.’ So, whether this is 1989 to 1991 or ‘Panium’ to ‘SL,’ these histories over lap and we have the rise of the US as the world’s only superpower. Which is why by 1991 or ‘SL,’ you have a change. At the ‘SL,’ the US is prepared to start acting like a different power, and you have the transition of the sixth head to the seventh head of Bible prophecy.</a:t>
            </a:r>
          </a:p>
          <a:p>
            <a:endParaRPr lang="en-US" kern="1400" dirty="0">
              <a:solidFill>
                <a:srgbClr val="000000"/>
              </a:solidFill>
              <a:latin typeface="Arial Narrow" panose="020B0606020202030204" pitchFamily="34" charset="0"/>
            </a:endParaRPr>
          </a:p>
          <a:p>
            <a:r>
              <a:rPr lang="en-US" kern="1400" dirty="0">
                <a:solidFill>
                  <a:srgbClr val="000000"/>
                </a:solidFill>
                <a:latin typeface="Arial Narrow" panose="020B0606020202030204" pitchFamily="34" charset="0"/>
              </a:rPr>
              <a:t>When we discuss what 1989 looks like, and as the USSR gradually began to lose control of those ‘Spheres of Influence,’ in 1989 they begin to hold elections and in 1991 they fully split. What the USSR lost was its ‘Spheres of Influence.’ So what do you expect Russia to lose? Its core country, Russia? No, their ‘Spheres of Influence.’ That’s what is lost between ‘Panium’ and ‘SL’ that leaves it so weak. And we considered the ‘Spheres of Influence’ when we talked about Ptolemy and Seleucus, they’re not fighting over Egypt or Babylon. What are they fighting over? At ‘Panium’ they are fighting for Coele Syria, for this ‘Sphere of Influence.’ Whether it’s 1989 or 1991, ‘Panium’ or ‘SL,’ it never goes past the neck, it never has to, because at ‘Panium’ all the ‘KoN’ took was Coele Syria and down here up to the border of Egypt.</a:t>
            </a:r>
          </a:p>
        </p:txBody>
      </p:sp>
      <p:sp>
        <p:nvSpPr>
          <p:cNvPr id="30" name="Text Box 2">
            <a:extLst>
              <a:ext uri="{FF2B5EF4-FFF2-40B4-BE49-F238E27FC236}">
                <a16:creationId xmlns:a16="http://schemas.microsoft.com/office/drawing/2014/main" id="{E5114507-83DB-4FB9-B6D7-73EBA5217755}"/>
              </a:ext>
            </a:extLst>
          </p:cNvPr>
          <p:cNvSpPr txBox="1">
            <a:spLocks noChangeArrowheads="1"/>
          </p:cNvSpPr>
          <p:nvPr/>
        </p:nvSpPr>
        <p:spPr bwMode="auto">
          <a:xfrm>
            <a:off x="2600587" y="514783"/>
            <a:ext cx="6858000" cy="2343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3">
            <a:extLst>
              <a:ext uri="{FF2B5EF4-FFF2-40B4-BE49-F238E27FC236}">
                <a16:creationId xmlns:a16="http://schemas.microsoft.com/office/drawing/2014/main" id="{0D362B84-0CE5-4B51-9057-EE9D2DECD6D0}"/>
              </a:ext>
            </a:extLst>
          </p:cNvPr>
          <p:cNvSpPr txBox="1">
            <a:spLocks noChangeArrowheads="1"/>
          </p:cNvSpPr>
          <p:nvPr/>
        </p:nvSpPr>
        <p:spPr bwMode="auto">
          <a:xfrm>
            <a:off x="6715387" y="457633"/>
            <a:ext cx="2628900" cy="240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4">
            <a:extLst>
              <a:ext uri="{FF2B5EF4-FFF2-40B4-BE49-F238E27FC236}">
                <a16:creationId xmlns:a16="http://schemas.microsoft.com/office/drawing/2014/main" id="{23435F3C-E8F3-4E95-BD95-DB4BA5FA9C25}"/>
              </a:ext>
            </a:extLst>
          </p:cNvPr>
          <p:cNvSpPr txBox="1">
            <a:spLocks noChangeArrowheads="1"/>
          </p:cNvSpPr>
          <p:nvPr/>
        </p:nvSpPr>
        <p:spPr bwMode="auto">
          <a:xfrm>
            <a:off x="3629287" y="1600633"/>
            <a:ext cx="3143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Line 5">
            <a:extLst>
              <a:ext uri="{FF2B5EF4-FFF2-40B4-BE49-F238E27FC236}">
                <a16:creationId xmlns:a16="http://schemas.microsoft.com/office/drawing/2014/main" id="{934FD968-A89B-4510-A707-4B8296BD4C27}"/>
              </a:ext>
            </a:extLst>
          </p:cNvPr>
          <p:cNvSpPr>
            <a:spLocks noChangeShapeType="1"/>
          </p:cNvSpPr>
          <p:nvPr/>
        </p:nvSpPr>
        <p:spPr bwMode="auto">
          <a:xfrm>
            <a:off x="2886337" y="1543483"/>
            <a:ext cx="24574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Line 6">
            <a:extLst>
              <a:ext uri="{FF2B5EF4-FFF2-40B4-BE49-F238E27FC236}">
                <a16:creationId xmlns:a16="http://schemas.microsoft.com/office/drawing/2014/main" id="{676CF515-A0A3-4615-9557-6ABE72C26A5A}"/>
              </a:ext>
            </a:extLst>
          </p:cNvPr>
          <p:cNvSpPr>
            <a:spLocks noChangeShapeType="1"/>
          </p:cNvSpPr>
          <p:nvPr/>
        </p:nvSpPr>
        <p:spPr bwMode="auto">
          <a:xfrm flipV="1">
            <a:off x="2886337" y="1200583"/>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Line 7">
            <a:extLst>
              <a:ext uri="{FF2B5EF4-FFF2-40B4-BE49-F238E27FC236}">
                <a16:creationId xmlns:a16="http://schemas.microsoft.com/office/drawing/2014/main" id="{E68BD284-FF21-4095-A5A2-5FC05D37B9BF}"/>
              </a:ext>
            </a:extLst>
          </p:cNvPr>
          <p:cNvSpPr>
            <a:spLocks noChangeShapeType="1"/>
          </p:cNvSpPr>
          <p:nvPr/>
        </p:nvSpPr>
        <p:spPr bwMode="auto">
          <a:xfrm flipV="1">
            <a:off x="5343787" y="1200583"/>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8">
            <a:extLst>
              <a:ext uri="{FF2B5EF4-FFF2-40B4-BE49-F238E27FC236}">
                <a16:creationId xmlns:a16="http://schemas.microsoft.com/office/drawing/2014/main" id="{84604023-1771-46C1-B00D-3046EEFF1D36}"/>
              </a:ext>
            </a:extLst>
          </p:cNvPr>
          <p:cNvSpPr>
            <a:spLocks noChangeShapeType="1"/>
          </p:cNvSpPr>
          <p:nvPr/>
        </p:nvSpPr>
        <p:spPr bwMode="auto">
          <a:xfrm flipV="1">
            <a:off x="2943487" y="1029133"/>
            <a:ext cx="2171700" cy="4572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9">
            <a:extLst>
              <a:ext uri="{FF2B5EF4-FFF2-40B4-BE49-F238E27FC236}">
                <a16:creationId xmlns:a16="http://schemas.microsoft.com/office/drawing/2014/main" id="{F2E783F7-8DA9-411C-9855-AA1A11A2E4D1}"/>
              </a:ext>
            </a:extLst>
          </p:cNvPr>
          <p:cNvSpPr>
            <a:spLocks noChangeShapeType="1"/>
          </p:cNvSpPr>
          <p:nvPr/>
        </p:nvSpPr>
        <p:spPr bwMode="auto">
          <a:xfrm flipV="1">
            <a:off x="2943487" y="1829233"/>
            <a:ext cx="2171700" cy="4572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0">
            <a:extLst>
              <a:ext uri="{FF2B5EF4-FFF2-40B4-BE49-F238E27FC236}">
                <a16:creationId xmlns:a16="http://schemas.microsoft.com/office/drawing/2014/main" id="{520B3BAC-211E-404B-8104-4A0B00314627}"/>
              </a:ext>
            </a:extLst>
          </p:cNvPr>
          <p:cNvSpPr txBox="1">
            <a:spLocks noChangeArrowheads="1"/>
          </p:cNvSpPr>
          <p:nvPr/>
        </p:nvSpPr>
        <p:spPr bwMode="auto">
          <a:xfrm>
            <a:off x="3278450" y="1014846"/>
            <a:ext cx="10858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Internet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11">
            <a:extLst>
              <a:ext uri="{FF2B5EF4-FFF2-40B4-BE49-F238E27FC236}">
                <a16:creationId xmlns:a16="http://schemas.microsoft.com/office/drawing/2014/main" id="{BC1D8573-6634-4571-AB88-0B4AA4C481BB}"/>
              </a:ext>
            </a:extLst>
          </p:cNvPr>
          <p:cNvSpPr txBox="1">
            <a:spLocks noChangeArrowheads="1"/>
          </p:cNvSpPr>
          <p:nvPr/>
        </p:nvSpPr>
        <p:spPr bwMode="auto">
          <a:xfrm>
            <a:off x="3343537" y="2172133"/>
            <a:ext cx="12573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Only super power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12">
            <a:extLst>
              <a:ext uri="{FF2B5EF4-FFF2-40B4-BE49-F238E27FC236}">
                <a16:creationId xmlns:a16="http://schemas.microsoft.com/office/drawing/2014/main" id="{163BCF66-3098-4169-9F6C-96E509F7AC9B}"/>
              </a:ext>
            </a:extLst>
          </p:cNvPr>
          <p:cNvSpPr txBox="1">
            <a:spLocks noChangeArrowheads="1"/>
          </p:cNvSpPr>
          <p:nvPr/>
        </p:nvSpPr>
        <p:spPr bwMode="auto">
          <a:xfrm>
            <a:off x="2943487" y="1886383"/>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Text Box 13">
            <a:extLst>
              <a:ext uri="{FF2B5EF4-FFF2-40B4-BE49-F238E27FC236}">
                <a16:creationId xmlns:a16="http://schemas.microsoft.com/office/drawing/2014/main" id="{6FC31FEA-4A4C-43AC-AC63-3D797AF0724F}"/>
              </a:ext>
            </a:extLst>
          </p:cNvPr>
          <p:cNvSpPr txBox="1">
            <a:spLocks noChangeArrowheads="1"/>
          </p:cNvSpPr>
          <p:nvPr/>
        </p:nvSpPr>
        <p:spPr bwMode="auto">
          <a:xfrm>
            <a:off x="2657737" y="686233"/>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14">
            <a:extLst>
              <a:ext uri="{FF2B5EF4-FFF2-40B4-BE49-F238E27FC236}">
                <a16:creationId xmlns:a16="http://schemas.microsoft.com/office/drawing/2014/main" id="{13E931C1-DEA2-4E96-91A9-6A754431DB3C}"/>
              </a:ext>
            </a:extLst>
          </p:cNvPr>
          <p:cNvSpPr txBox="1">
            <a:spLocks noChangeArrowheads="1"/>
          </p:cNvSpPr>
          <p:nvPr/>
        </p:nvSpPr>
        <p:spPr bwMode="auto">
          <a:xfrm>
            <a:off x="5115187" y="686233"/>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Line 15">
            <a:extLst>
              <a:ext uri="{FF2B5EF4-FFF2-40B4-BE49-F238E27FC236}">
                <a16:creationId xmlns:a16="http://schemas.microsoft.com/office/drawing/2014/main" id="{A84358F4-1AAE-46E8-8DB9-8E5064A0D4C7}"/>
              </a:ext>
            </a:extLst>
          </p:cNvPr>
          <p:cNvSpPr>
            <a:spLocks noChangeShapeType="1"/>
          </p:cNvSpPr>
          <p:nvPr/>
        </p:nvSpPr>
        <p:spPr bwMode="auto">
          <a:xfrm>
            <a:off x="2943487" y="1600633"/>
            <a:ext cx="2286000" cy="571500"/>
          </a:xfrm>
          <a:prstGeom prst="line">
            <a:avLst/>
          </a:prstGeom>
          <a:noFill/>
          <a:ln w="25400" algn="ctr">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Text Box 16">
            <a:extLst>
              <a:ext uri="{FF2B5EF4-FFF2-40B4-BE49-F238E27FC236}">
                <a16:creationId xmlns:a16="http://schemas.microsoft.com/office/drawing/2014/main" id="{4625E906-AD2F-43B4-96DA-FC22A4F8713A}"/>
              </a:ext>
            </a:extLst>
          </p:cNvPr>
          <p:cNvSpPr txBox="1">
            <a:spLocks noChangeArrowheads="1"/>
          </p:cNvSpPr>
          <p:nvPr/>
        </p:nvSpPr>
        <p:spPr bwMode="auto">
          <a:xfrm>
            <a:off x="2943487" y="2229283"/>
            <a:ext cx="3143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Line 17">
            <a:extLst>
              <a:ext uri="{FF2B5EF4-FFF2-40B4-BE49-F238E27FC236}">
                <a16:creationId xmlns:a16="http://schemas.microsoft.com/office/drawing/2014/main" id="{9BCE5BB0-B111-4A25-9D0C-1A195CD5996F}"/>
              </a:ext>
            </a:extLst>
          </p:cNvPr>
          <p:cNvSpPr>
            <a:spLocks noChangeShapeType="1"/>
          </p:cNvSpPr>
          <p:nvPr/>
        </p:nvSpPr>
        <p:spPr bwMode="auto">
          <a:xfrm flipV="1">
            <a:off x="5343787" y="1600633"/>
            <a:ext cx="0" cy="914400"/>
          </a:xfrm>
          <a:prstGeom prst="line">
            <a:avLst/>
          </a:prstGeom>
          <a:noFill/>
          <a:ln w="25400" algn="ctr">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Text Box 18">
            <a:extLst>
              <a:ext uri="{FF2B5EF4-FFF2-40B4-BE49-F238E27FC236}">
                <a16:creationId xmlns:a16="http://schemas.microsoft.com/office/drawing/2014/main" id="{AE0369F0-C1E9-4B58-833B-95AF75F19285}"/>
              </a:ext>
            </a:extLst>
          </p:cNvPr>
          <p:cNvSpPr txBox="1">
            <a:spLocks noChangeArrowheads="1"/>
          </p:cNvSpPr>
          <p:nvPr/>
        </p:nvSpPr>
        <p:spPr bwMode="auto">
          <a:xfrm>
            <a:off x="5000887" y="2286433"/>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6th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19">
            <a:extLst>
              <a:ext uri="{FF2B5EF4-FFF2-40B4-BE49-F238E27FC236}">
                <a16:creationId xmlns:a16="http://schemas.microsoft.com/office/drawing/2014/main" id="{9DFEB8A3-D928-4BB7-BDF8-7F10285B6A3B}"/>
              </a:ext>
            </a:extLst>
          </p:cNvPr>
          <p:cNvSpPr txBox="1">
            <a:spLocks noChangeArrowheads="1"/>
          </p:cNvSpPr>
          <p:nvPr/>
        </p:nvSpPr>
        <p:spPr bwMode="auto">
          <a:xfrm>
            <a:off x="5400937" y="2286433"/>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7th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20">
            <a:extLst>
              <a:ext uri="{FF2B5EF4-FFF2-40B4-BE49-F238E27FC236}">
                <a16:creationId xmlns:a16="http://schemas.microsoft.com/office/drawing/2014/main" id="{02F4CB48-B0BC-43A2-8A4B-3F964A311405}"/>
              </a:ext>
            </a:extLst>
          </p:cNvPr>
          <p:cNvSpPr txBox="1">
            <a:spLocks noChangeArrowheads="1"/>
          </p:cNvSpPr>
          <p:nvPr/>
        </p:nvSpPr>
        <p:spPr bwMode="auto">
          <a:xfrm>
            <a:off x="8658487" y="505258"/>
            <a:ext cx="6858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Text Box 21">
            <a:extLst>
              <a:ext uri="{FF2B5EF4-FFF2-40B4-BE49-F238E27FC236}">
                <a16:creationId xmlns:a16="http://schemas.microsoft.com/office/drawing/2014/main" id="{9C76BD62-737D-4505-A507-A3C1B1334410}"/>
              </a:ext>
            </a:extLst>
          </p:cNvPr>
          <p:cNvSpPr txBox="1">
            <a:spLocks noChangeArrowheads="1"/>
          </p:cNvSpPr>
          <p:nvPr/>
        </p:nvSpPr>
        <p:spPr bwMode="auto">
          <a:xfrm>
            <a:off x="6715387" y="221975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Egypt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Freeform 22">
            <a:extLst>
              <a:ext uri="{FF2B5EF4-FFF2-40B4-BE49-F238E27FC236}">
                <a16:creationId xmlns:a16="http://schemas.microsoft.com/office/drawing/2014/main" id="{A3D4CA1D-0D3E-4A84-BBE3-1384DFD37351}"/>
              </a:ext>
            </a:extLst>
          </p:cNvPr>
          <p:cNvSpPr>
            <a:spLocks/>
          </p:cNvSpPr>
          <p:nvPr/>
        </p:nvSpPr>
        <p:spPr bwMode="auto">
          <a:xfrm>
            <a:off x="6886837" y="629083"/>
            <a:ext cx="1143000" cy="1533525"/>
          </a:xfrm>
          <a:custGeom>
            <a:avLst/>
            <a:gdLst>
              <a:gd name="T0" fmla="*/ 2000250 w 2057639"/>
              <a:gd name="T1" fmla="*/ 0 h 1495425"/>
              <a:gd name="T2" fmla="*/ 2019300 w 2057639"/>
              <a:gd name="T3" fmla="*/ 47625 h 1495425"/>
              <a:gd name="T4" fmla="*/ 2028825 w 2057639"/>
              <a:gd name="T5" fmla="*/ 95250 h 1495425"/>
              <a:gd name="T6" fmla="*/ 2038350 w 2057639"/>
              <a:gd name="T7" fmla="*/ 123825 h 1495425"/>
              <a:gd name="T8" fmla="*/ 2047875 w 2057639"/>
              <a:gd name="T9" fmla="*/ 209550 h 1495425"/>
              <a:gd name="T10" fmla="*/ 2057400 w 2057639"/>
              <a:gd name="T11" fmla="*/ 238125 h 1495425"/>
              <a:gd name="T12" fmla="*/ 2038350 w 2057639"/>
              <a:gd name="T13" fmla="*/ 609600 h 1495425"/>
              <a:gd name="T14" fmla="*/ 2009775 w 2057639"/>
              <a:gd name="T15" fmla="*/ 771525 h 1495425"/>
              <a:gd name="T16" fmla="*/ 2000250 w 2057639"/>
              <a:gd name="T17" fmla="*/ 800100 h 1495425"/>
              <a:gd name="T18" fmla="*/ 1990725 w 2057639"/>
              <a:gd name="T19" fmla="*/ 838200 h 1495425"/>
              <a:gd name="T20" fmla="*/ 1981200 w 2057639"/>
              <a:gd name="T21" fmla="*/ 885825 h 1495425"/>
              <a:gd name="T22" fmla="*/ 1952625 w 2057639"/>
              <a:gd name="T23" fmla="*/ 971550 h 1495425"/>
              <a:gd name="T24" fmla="*/ 1885950 w 2057639"/>
              <a:gd name="T25" fmla="*/ 1047750 h 1495425"/>
              <a:gd name="T26" fmla="*/ 1800225 w 2057639"/>
              <a:gd name="T27" fmla="*/ 1114425 h 1495425"/>
              <a:gd name="T28" fmla="*/ 1752600 w 2057639"/>
              <a:gd name="T29" fmla="*/ 1123950 h 1495425"/>
              <a:gd name="T30" fmla="*/ 1724025 w 2057639"/>
              <a:gd name="T31" fmla="*/ 1143000 h 1495425"/>
              <a:gd name="T32" fmla="*/ 1647825 w 2057639"/>
              <a:gd name="T33" fmla="*/ 1171575 h 1495425"/>
              <a:gd name="T34" fmla="*/ 1609725 w 2057639"/>
              <a:gd name="T35" fmla="*/ 1181100 h 1495425"/>
              <a:gd name="T36" fmla="*/ 1552575 w 2057639"/>
              <a:gd name="T37" fmla="*/ 1200150 h 1495425"/>
              <a:gd name="T38" fmla="*/ 1504950 w 2057639"/>
              <a:gd name="T39" fmla="*/ 1209675 h 1495425"/>
              <a:gd name="T40" fmla="*/ 1476375 w 2057639"/>
              <a:gd name="T41" fmla="*/ 1219200 h 1495425"/>
              <a:gd name="T42" fmla="*/ 1428750 w 2057639"/>
              <a:gd name="T43" fmla="*/ 1228725 h 1495425"/>
              <a:gd name="T44" fmla="*/ 1323975 w 2057639"/>
              <a:gd name="T45" fmla="*/ 1257300 h 1495425"/>
              <a:gd name="T46" fmla="*/ 1285875 w 2057639"/>
              <a:gd name="T47" fmla="*/ 1266825 h 1495425"/>
              <a:gd name="T48" fmla="*/ 1238250 w 2057639"/>
              <a:gd name="T49" fmla="*/ 1276350 h 1495425"/>
              <a:gd name="T50" fmla="*/ 1209675 w 2057639"/>
              <a:gd name="T51" fmla="*/ 1285875 h 1495425"/>
              <a:gd name="T52" fmla="*/ 1085850 w 2057639"/>
              <a:gd name="T53" fmla="*/ 1295400 h 1495425"/>
              <a:gd name="T54" fmla="*/ 1019175 w 2057639"/>
              <a:gd name="T55" fmla="*/ 1314450 h 1495425"/>
              <a:gd name="T56" fmla="*/ 962025 w 2057639"/>
              <a:gd name="T57" fmla="*/ 1323975 h 1495425"/>
              <a:gd name="T58" fmla="*/ 914400 w 2057639"/>
              <a:gd name="T59" fmla="*/ 1333500 h 1495425"/>
              <a:gd name="T60" fmla="*/ 885825 w 2057639"/>
              <a:gd name="T61" fmla="*/ 1352550 h 1495425"/>
              <a:gd name="T62" fmla="*/ 809625 w 2057639"/>
              <a:gd name="T63" fmla="*/ 1371600 h 1495425"/>
              <a:gd name="T64" fmla="*/ 771525 w 2057639"/>
              <a:gd name="T65" fmla="*/ 1381125 h 1495425"/>
              <a:gd name="T66" fmla="*/ 742950 w 2057639"/>
              <a:gd name="T67" fmla="*/ 1390650 h 1495425"/>
              <a:gd name="T68" fmla="*/ 704850 w 2057639"/>
              <a:gd name="T69" fmla="*/ 1409700 h 1495425"/>
              <a:gd name="T70" fmla="*/ 609600 w 2057639"/>
              <a:gd name="T71" fmla="*/ 1438275 h 1495425"/>
              <a:gd name="T72" fmla="*/ 552450 w 2057639"/>
              <a:gd name="T73" fmla="*/ 1457325 h 1495425"/>
              <a:gd name="T74" fmla="*/ 495300 w 2057639"/>
              <a:gd name="T75" fmla="*/ 1476375 h 1495425"/>
              <a:gd name="T76" fmla="*/ 409575 w 2057639"/>
              <a:gd name="T77" fmla="*/ 1485900 h 1495425"/>
              <a:gd name="T78" fmla="*/ 361950 w 2057639"/>
              <a:gd name="T79" fmla="*/ 1495425 h 1495425"/>
              <a:gd name="T80" fmla="*/ 38100 w 2057639"/>
              <a:gd name="T81" fmla="*/ 1485900 h 1495425"/>
              <a:gd name="T82" fmla="*/ 9525 w 2057639"/>
              <a:gd name="T83" fmla="*/ 1466850 h 1495425"/>
              <a:gd name="T84" fmla="*/ 0 w 2057639"/>
              <a:gd name="T85" fmla="*/ 1466850 h 1495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57639" h="1495425">
                <a:moveTo>
                  <a:pt x="2000250" y="0"/>
                </a:moveTo>
                <a:cubicBezTo>
                  <a:pt x="2006600" y="15875"/>
                  <a:pt x="2014387" y="31248"/>
                  <a:pt x="2019300" y="47625"/>
                </a:cubicBezTo>
                <a:cubicBezTo>
                  <a:pt x="2023952" y="63132"/>
                  <a:pt x="2024898" y="79544"/>
                  <a:pt x="2028825" y="95250"/>
                </a:cubicBezTo>
                <a:cubicBezTo>
                  <a:pt x="2031260" y="104990"/>
                  <a:pt x="2035175" y="114300"/>
                  <a:pt x="2038350" y="123825"/>
                </a:cubicBezTo>
                <a:cubicBezTo>
                  <a:pt x="2041525" y="152400"/>
                  <a:pt x="2043148" y="181190"/>
                  <a:pt x="2047875" y="209550"/>
                </a:cubicBezTo>
                <a:cubicBezTo>
                  <a:pt x="2049526" y="219454"/>
                  <a:pt x="2057639" y="228088"/>
                  <a:pt x="2057400" y="238125"/>
                </a:cubicBezTo>
                <a:cubicBezTo>
                  <a:pt x="2054449" y="362078"/>
                  <a:pt x="2046419" y="485875"/>
                  <a:pt x="2038350" y="609600"/>
                </a:cubicBezTo>
                <a:cubicBezTo>
                  <a:pt x="2035916" y="646915"/>
                  <a:pt x="2016397" y="742831"/>
                  <a:pt x="2009775" y="771525"/>
                </a:cubicBezTo>
                <a:cubicBezTo>
                  <a:pt x="2007517" y="781308"/>
                  <a:pt x="2003008" y="790446"/>
                  <a:pt x="2000250" y="800100"/>
                </a:cubicBezTo>
                <a:cubicBezTo>
                  <a:pt x="1996654" y="812687"/>
                  <a:pt x="1993565" y="825421"/>
                  <a:pt x="1990725" y="838200"/>
                </a:cubicBezTo>
                <a:cubicBezTo>
                  <a:pt x="1987213" y="854004"/>
                  <a:pt x="1985460" y="870206"/>
                  <a:pt x="1981200" y="885825"/>
                </a:cubicBezTo>
                <a:cubicBezTo>
                  <a:pt x="1981200" y="885825"/>
                  <a:pt x="1957388" y="957262"/>
                  <a:pt x="1952625" y="971550"/>
                </a:cubicBezTo>
                <a:cubicBezTo>
                  <a:pt x="1931621" y="1034562"/>
                  <a:pt x="1921852" y="1017832"/>
                  <a:pt x="1885950" y="1047750"/>
                </a:cubicBezTo>
                <a:cubicBezTo>
                  <a:pt x="1796421" y="1122357"/>
                  <a:pt x="1944668" y="1018130"/>
                  <a:pt x="1800225" y="1114425"/>
                </a:cubicBezTo>
                <a:cubicBezTo>
                  <a:pt x="1786755" y="1123405"/>
                  <a:pt x="1768475" y="1120775"/>
                  <a:pt x="1752600" y="1123950"/>
                </a:cubicBezTo>
                <a:cubicBezTo>
                  <a:pt x="1743075" y="1130300"/>
                  <a:pt x="1734264" y="1137880"/>
                  <a:pt x="1724025" y="1143000"/>
                </a:cubicBezTo>
                <a:cubicBezTo>
                  <a:pt x="1710605" y="1149710"/>
                  <a:pt x="1667060" y="1166079"/>
                  <a:pt x="1647825" y="1171575"/>
                </a:cubicBezTo>
                <a:cubicBezTo>
                  <a:pt x="1635238" y="1175171"/>
                  <a:pt x="1622264" y="1177338"/>
                  <a:pt x="1609725" y="1181100"/>
                </a:cubicBezTo>
                <a:cubicBezTo>
                  <a:pt x="1590491" y="1186870"/>
                  <a:pt x="1571625" y="1193800"/>
                  <a:pt x="1552575" y="1200150"/>
                </a:cubicBezTo>
                <a:cubicBezTo>
                  <a:pt x="1537216" y="1205270"/>
                  <a:pt x="1520656" y="1205748"/>
                  <a:pt x="1504950" y="1209675"/>
                </a:cubicBezTo>
                <a:cubicBezTo>
                  <a:pt x="1495210" y="1212110"/>
                  <a:pt x="1486115" y="1216765"/>
                  <a:pt x="1476375" y="1219200"/>
                </a:cubicBezTo>
                <a:cubicBezTo>
                  <a:pt x="1460669" y="1223127"/>
                  <a:pt x="1444625" y="1225550"/>
                  <a:pt x="1428750" y="1228725"/>
                </a:cubicBezTo>
                <a:cubicBezTo>
                  <a:pt x="1364317" y="1260941"/>
                  <a:pt x="1414592" y="1240824"/>
                  <a:pt x="1323975" y="1257300"/>
                </a:cubicBezTo>
                <a:cubicBezTo>
                  <a:pt x="1311095" y="1259642"/>
                  <a:pt x="1298654" y="1263985"/>
                  <a:pt x="1285875" y="1266825"/>
                </a:cubicBezTo>
                <a:cubicBezTo>
                  <a:pt x="1270071" y="1270337"/>
                  <a:pt x="1253956" y="1272423"/>
                  <a:pt x="1238250" y="1276350"/>
                </a:cubicBezTo>
                <a:cubicBezTo>
                  <a:pt x="1228510" y="1278785"/>
                  <a:pt x="1219638" y="1284630"/>
                  <a:pt x="1209675" y="1285875"/>
                </a:cubicBezTo>
                <a:cubicBezTo>
                  <a:pt x="1168598" y="1291010"/>
                  <a:pt x="1127125" y="1292225"/>
                  <a:pt x="1085850" y="1295400"/>
                </a:cubicBezTo>
                <a:cubicBezTo>
                  <a:pt x="1063625" y="1301750"/>
                  <a:pt x="1041697" y="1309253"/>
                  <a:pt x="1019175" y="1314450"/>
                </a:cubicBezTo>
                <a:cubicBezTo>
                  <a:pt x="1000357" y="1318793"/>
                  <a:pt x="981026" y="1320520"/>
                  <a:pt x="962025" y="1323975"/>
                </a:cubicBezTo>
                <a:cubicBezTo>
                  <a:pt x="946097" y="1326871"/>
                  <a:pt x="930275" y="1330325"/>
                  <a:pt x="914400" y="1333500"/>
                </a:cubicBezTo>
                <a:cubicBezTo>
                  <a:pt x="904875" y="1339850"/>
                  <a:pt x="896583" y="1348638"/>
                  <a:pt x="885825" y="1352550"/>
                </a:cubicBezTo>
                <a:cubicBezTo>
                  <a:pt x="861220" y="1361497"/>
                  <a:pt x="835025" y="1365250"/>
                  <a:pt x="809625" y="1371600"/>
                </a:cubicBezTo>
                <a:cubicBezTo>
                  <a:pt x="796925" y="1374775"/>
                  <a:pt x="784225" y="1377950"/>
                  <a:pt x="771525" y="1381125"/>
                </a:cubicBezTo>
                <a:cubicBezTo>
                  <a:pt x="761785" y="1383560"/>
                  <a:pt x="752178" y="1386695"/>
                  <a:pt x="742950" y="1390650"/>
                </a:cubicBezTo>
                <a:cubicBezTo>
                  <a:pt x="729899" y="1396243"/>
                  <a:pt x="718033" y="1404427"/>
                  <a:pt x="704850" y="1409700"/>
                </a:cubicBezTo>
                <a:cubicBezTo>
                  <a:pt x="637498" y="1436641"/>
                  <a:pt x="665736" y="1421434"/>
                  <a:pt x="609600" y="1438275"/>
                </a:cubicBezTo>
                <a:cubicBezTo>
                  <a:pt x="590366" y="1444045"/>
                  <a:pt x="571500" y="1450975"/>
                  <a:pt x="552450" y="1457325"/>
                </a:cubicBezTo>
                <a:cubicBezTo>
                  <a:pt x="533400" y="1463675"/>
                  <a:pt x="514350" y="1470025"/>
                  <a:pt x="495300" y="1476375"/>
                </a:cubicBezTo>
                <a:cubicBezTo>
                  <a:pt x="468025" y="1485467"/>
                  <a:pt x="438037" y="1481834"/>
                  <a:pt x="409575" y="1485900"/>
                </a:cubicBezTo>
                <a:cubicBezTo>
                  <a:pt x="393548" y="1488190"/>
                  <a:pt x="377825" y="1492250"/>
                  <a:pt x="361950" y="1495425"/>
                </a:cubicBezTo>
                <a:cubicBezTo>
                  <a:pt x="254000" y="1492250"/>
                  <a:pt x="145743" y="1494628"/>
                  <a:pt x="38100" y="1485900"/>
                </a:cubicBezTo>
                <a:cubicBezTo>
                  <a:pt x="26690" y="1484975"/>
                  <a:pt x="19764" y="1471970"/>
                  <a:pt x="9525" y="1466850"/>
                </a:cubicBezTo>
                <a:cubicBezTo>
                  <a:pt x="6685" y="1465430"/>
                  <a:pt x="3175" y="1466850"/>
                  <a:pt x="0" y="1466850"/>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Freeform 23">
            <a:extLst>
              <a:ext uri="{FF2B5EF4-FFF2-40B4-BE49-F238E27FC236}">
                <a16:creationId xmlns:a16="http://schemas.microsoft.com/office/drawing/2014/main" id="{15D979F9-C9FC-4855-AA2A-899C2D573615}"/>
              </a:ext>
            </a:extLst>
          </p:cNvPr>
          <p:cNvSpPr>
            <a:spLocks/>
          </p:cNvSpPr>
          <p:nvPr/>
        </p:nvSpPr>
        <p:spPr bwMode="auto">
          <a:xfrm>
            <a:off x="7953637" y="819583"/>
            <a:ext cx="628650" cy="781050"/>
          </a:xfrm>
          <a:custGeom>
            <a:avLst/>
            <a:gdLst>
              <a:gd name="T0" fmla="*/ 0 w 628650"/>
              <a:gd name="T1" fmla="*/ 781050 h 781050"/>
              <a:gd name="T2" fmla="*/ 76200 w 628650"/>
              <a:gd name="T3" fmla="*/ 762000 h 781050"/>
              <a:gd name="T4" fmla="*/ 104775 w 628650"/>
              <a:gd name="T5" fmla="*/ 742950 h 781050"/>
              <a:gd name="T6" fmla="*/ 161925 w 628650"/>
              <a:gd name="T7" fmla="*/ 695325 h 781050"/>
              <a:gd name="T8" fmla="*/ 200025 w 628650"/>
              <a:gd name="T9" fmla="*/ 685800 h 781050"/>
              <a:gd name="T10" fmla="*/ 238125 w 628650"/>
              <a:gd name="T11" fmla="*/ 657225 h 781050"/>
              <a:gd name="T12" fmla="*/ 295275 w 628650"/>
              <a:gd name="T13" fmla="*/ 619125 h 781050"/>
              <a:gd name="T14" fmla="*/ 342900 w 628650"/>
              <a:gd name="T15" fmla="*/ 571500 h 781050"/>
              <a:gd name="T16" fmla="*/ 400050 w 628650"/>
              <a:gd name="T17" fmla="*/ 523875 h 781050"/>
              <a:gd name="T18" fmla="*/ 419100 w 628650"/>
              <a:gd name="T19" fmla="*/ 495300 h 781050"/>
              <a:gd name="T20" fmla="*/ 428625 w 628650"/>
              <a:gd name="T21" fmla="*/ 457200 h 781050"/>
              <a:gd name="T22" fmla="*/ 457200 w 628650"/>
              <a:gd name="T23" fmla="*/ 428625 h 781050"/>
              <a:gd name="T24" fmla="*/ 495300 w 628650"/>
              <a:gd name="T25" fmla="*/ 361950 h 781050"/>
              <a:gd name="T26" fmla="*/ 523875 w 628650"/>
              <a:gd name="T27" fmla="*/ 333375 h 781050"/>
              <a:gd name="T28" fmla="*/ 561975 w 628650"/>
              <a:gd name="T29" fmla="*/ 276225 h 781050"/>
              <a:gd name="T30" fmla="*/ 600075 w 628650"/>
              <a:gd name="T31" fmla="*/ 219075 h 781050"/>
              <a:gd name="T32" fmla="*/ 609600 w 628650"/>
              <a:gd name="T33" fmla="*/ 190500 h 781050"/>
              <a:gd name="T34" fmla="*/ 628650 w 628650"/>
              <a:gd name="T35" fmla="*/ 161925 h 781050"/>
              <a:gd name="T36" fmla="*/ 619125 w 628650"/>
              <a:gd name="T37" fmla="*/ 0 h 78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8650" h="781050">
                <a:moveTo>
                  <a:pt x="0" y="781050"/>
                </a:moveTo>
                <a:cubicBezTo>
                  <a:pt x="25400" y="774700"/>
                  <a:pt x="54415" y="776523"/>
                  <a:pt x="76200" y="762000"/>
                </a:cubicBezTo>
                <a:cubicBezTo>
                  <a:pt x="85725" y="755650"/>
                  <a:pt x="95981" y="750279"/>
                  <a:pt x="104775" y="742950"/>
                </a:cubicBezTo>
                <a:cubicBezTo>
                  <a:pt x="129007" y="722757"/>
                  <a:pt x="132712" y="707845"/>
                  <a:pt x="161925" y="695325"/>
                </a:cubicBezTo>
                <a:cubicBezTo>
                  <a:pt x="173957" y="690168"/>
                  <a:pt x="187325" y="688975"/>
                  <a:pt x="200025" y="685800"/>
                </a:cubicBezTo>
                <a:cubicBezTo>
                  <a:pt x="212725" y="676275"/>
                  <a:pt x="225120" y="666329"/>
                  <a:pt x="238125" y="657225"/>
                </a:cubicBezTo>
                <a:cubicBezTo>
                  <a:pt x="256882" y="644095"/>
                  <a:pt x="295275" y="619125"/>
                  <a:pt x="295275" y="619125"/>
                </a:cubicBezTo>
                <a:cubicBezTo>
                  <a:pt x="330200" y="566737"/>
                  <a:pt x="295275" y="611187"/>
                  <a:pt x="342900" y="571500"/>
                </a:cubicBezTo>
                <a:cubicBezTo>
                  <a:pt x="416239" y="510384"/>
                  <a:pt x="329104" y="571173"/>
                  <a:pt x="400050" y="523875"/>
                </a:cubicBezTo>
                <a:cubicBezTo>
                  <a:pt x="406400" y="514350"/>
                  <a:pt x="414591" y="505822"/>
                  <a:pt x="419100" y="495300"/>
                </a:cubicBezTo>
                <a:cubicBezTo>
                  <a:pt x="424257" y="483268"/>
                  <a:pt x="422130" y="468566"/>
                  <a:pt x="428625" y="457200"/>
                </a:cubicBezTo>
                <a:cubicBezTo>
                  <a:pt x="435308" y="445504"/>
                  <a:pt x="449370" y="439586"/>
                  <a:pt x="457200" y="428625"/>
                </a:cubicBezTo>
                <a:cubicBezTo>
                  <a:pt x="503781" y="363411"/>
                  <a:pt x="450305" y="415944"/>
                  <a:pt x="495300" y="361950"/>
                </a:cubicBezTo>
                <a:cubicBezTo>
                  <a:pt x="503924" y="351602"/>
                  <a:pt x="515605" y="344008"/>
                  <a:pt x="523875" y="333375"/>
                </a:cubicBezTo>
                <a:cubicBezTo>
                  <a:pt x="537931" y="315303"/>
                  <a:pt x="549275" y="295275"/>
                  <a:pt x="561975" y="276225"/>
                </a:cubicBezTo>
                <a:cubicBezTo>
                  <a:pt x="574675" y="257175"/>
                  <a:pt x="587375" y="238125"/>
                  <a:pt x="600075" y="219075"/>
                </a:cubicBezTo>
                <a:cubicBezTo>
                  <a:pt x="605644" y="210721"/>
                  <a:pt x="605110" y="199480"/>
                  <a:pt x="609600" y="190500"/>
                </a:cubicBezTo>
                <a:cubicBezTo>
                  <a:pt x="614720" y="180261"/>
                  <a:pt x="622300" y="171450"/>
                  <a:pt x="628650" y="161925"/>
                </a:cubicBezTo>
                <a:cubicBezTo>
                  <a:pt x="616914" y="44560"/>
                  <a:pt x="619125" y="98583"/>
                  <a:pt x="619125" y="0"/>
                </a:cubicBezTo>
              </a:path>
            </a:pathLst>
          </a:custGeom>
          <a:noFill/>
          <a:ln w="25400" cap="rnd"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Text Box 24">
            <a:extLst>
              <a:ext uri="{FF2B5EF4-FFF2-40B4-BE49-F238E27FC236}">
                <a16:creationId xmlns:a16="http://schemas.microsoft.com/office/drawing/2014/main" id="{9D308496-C2D6-42DB-A138-E645255E902B}"/>
              </a:ext>
            </a:extLst>
          </p:cNvPr>
          <p:cNvSpPr txBox="1">
            <a:spLocks noChangeArrowheads="1"/>
          </p:cNvSpPr>
          <p:nvPr/>
        </p:nvSpPr>
        <p:spPr bwMode="auto">
          <a:xfrm>
            <a:off x="8029837" y="733858"/>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Coele-Syria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Freeform 25">
            <a:extLst>
              <a:ext uri="{FF2B5EF4-FFF2-40B4-BE49-F238E27FC236}">
                <a16:creationId xmlns:a16="http://schemas.microsoft.com/office/drawing/2014/main" id="{E77BD3D6-3213-4841-9F36-BDCC6B7465BA}"/>
              </a:ext>
            </a:extLst>
          </p:cNvPr>
          <p:cNvSpPr>
            <a:spLocks/>
          </p:cNvSpPr>
          <p:nvPr/>
        </p:nvSpPr>
        <p:spPr bwMode="auto">
          <a:xfrm>
            <a:off x="7515487" y="1943533"/>
            <a:ext cx="419100" cy="685800"/>
          </a:xfrm>
          <a:custGeom>
            <a:avLst/>
            <a:gdLst>
              <a:gd name="T0" fmla="*/ 0 w 190500"/>
              <a:gd name="T1" fmla="*/ 0 h 695325"/>
              <a:gd name="T2" fmla="*/ 9525 w 190500"/>
              <a:gd name="T3" fmla="*/ 47625 h 695325"/>
              <a:gd name="T4" fmla="*/ 38100 w 190500"/>
              <a:gd name="T5" fmla="*/ 238125 h 695325"/>
              <a:gd name="T6" fmla="*/ 57150 w 190500"/>
              <a:gd name="T7" fmla="*/ 352425 h 695325"/>
              <a:gd name="T8" fmla="*/ 76200 w 190500"/>
              <a:gd name="T9" fmla="*/ 409575 h 695325"/>
              <a:gd name="T10" fmla="*/ 95250 w 190500"/>
              <a:gd name="T11" fmla="*/ 495300 h 695325"/>
              <a:gd name="T12" fmla="*/ 114300 w 190500"/>
              <a:gd name="T13" fmla="*/ 609600 h 695325"/>
              <a:gd name="T14" fmla="*/ 133350 w 190500"/>
              <a:gd name="T15" fmla="*/ 638175 h 695325"/>
              <a:gd name="T16" fmla="*/ 161925 w 190500"/>
              <a:gd name="T17" fmla="*/ 657225 h 695325"/>
              <a:gd name="T18" fmla="*/ 190500 w 190500"/>
              <a:gd name="T19" fmla="*/ 695325 h 695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500" h="695325">
                <a:moveTo>
                  <a:pt x="0" y="0"/>
                </a:moveTo>
                <a:cubicBezTo>
                  <a:pt x="3175" y="15875"/>
                  <a:pt x="7338" y="31584"/>
                  <a:pt x="9525" y="47625"/>
                </a:cubicBezTo>
                <a:cubicBezTo>
                  <a:pt x="35193" y="235856"/>
                  <a:pt x="10383" y="154974"/>
                  <a:pt x="38100" y="238125"/>
                </a:cubicBezTo>
                <a:cubicBezTo>
                  <a:pt x="44854" y="292155"/>
                  <a:pt x="43664" y="307473"/>
                  <a:pt x="57150" y="352425"/>
                </a:cubicBezTo>
                <a:cubicBezTo>
                  <a:pt x="62920" y="371659"/>
                  <a:pt x="72899" y="389768"/>
                  <a:pt x="76200" y="409575"/>
                </a:cubicBezTo>
                <a:cubicBezTo>
                  <a:pt x="87376" y="476629"/>
                  <a:pt x="79618" y="448403"/>
                  <a:pt x="95250" y="495300"/>
                </a:cubicBezTo>
                <a:cubicBezTo>
                  <a:pt x="98268" y="522462"/>
                  <a:pt x="98343" y="577685"/>
                  <a:pt x="114300" y="609600"/>
                </a:cubicBezTo>
                <a:cubicBezTo>
                  <a:pt x="119420" y="619839"/>
                  <a:pt x="125255" y="630080"/>
                  <a:pt x="133350" y="638175"/>
                </a:cubicBezTo>
                <a:cubicBezTo>
                  <a:pt x="141445" y="646270"/>
                  <a:pt x="153830" y="649130"/>
                  <a:pt x="161925" y="657225"/>
                </a:cubicBezTo>
                <a:cubicBezTo>
                  <a:pt x="173150" y="668450"/>
                  <a:pt x="190500" y="695325"/>
                  <a:pt x="190500" y="695325"/>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Arc 26">
            <a:extLst>
              <a:ext uri="{FF2B5EF4-FFF2-40B4-BE49-F238E27FC236}">
                <a16:creationId xmlns:a16="http://schemas.microsoft.com/office/drawing/2014/main" id="{AC777391-F570-41F6-9F76-B9AF865E5E6D}"/>
              </a:ext>
            </a:extLst>
          </p:cNvPr>
          <p:cNvSpPr>
            <a:spLocks/>
          </p:cNvSpPr>
          <p:nvPr/>
        </p:nvSpPr>
        <p:spPr bwMode="auto">
          <a:xfrm>
            <a:off x="7229737" y="1772083"/>
            <a:ext cx="228600" cy="5715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3275985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4F0981-35D6-4AA1-88CA-3E5CC9CA44B6}"/>
              </a:ext>
            </a:extLst>
          </p:cNvPr>
          <p:cNvSpPr>
            <a:spLocks noGrp="1"/>
          </p:cNvSpPr>
          <p:nvPr>
            <p:ph type="sldNum" sz="quarter" idx="12"/>
          </p:nvPr>
        </p:nvSpPr>
        <p:spPr/>
        <p:txBody>
          <a:bodyPr/>
          <a:lstStyle/>
          <a:p>
            <a:fld id="{1E1B8BD3-EEEF-4896-BEE3-06C250004F3C}" type="slidenum">
              <a:rPr lang="en-US" smtClean="0"/>
              <a:pPr/>
              <a:t>11</a:t>
            </a:fld>
            <a:endParaRPr lang="en-US" dirty="0"/>
          </a:p>
        </p:txBody>
      </p:sp>
      <p:sp>
        <p:nvSpPr>
          <p:cNvPr id="29" name="Rectangle 28">
            <a:extLst>
              <a:ext uri="{FF2B5EF4-FFF2-40B4-BE49-F238E27FC236}">
                <a16:creationId xmlns:a16="http://schemas.microsoft.com/office/drawing/2014/main" id="{92EF9925-5F91-4D3D-82C7-5A008EA99045}"/>
              </a:ext>
            </a:extLst>
          </p:cNvPr>
          <p:cNvSpPr/>
          <p:nvPr/>
        </p:nvSpPr>
        <p:spPr>
          <a:xfrm>
            <a:off x="394283" y="545285"/>
            <a:ext cx="4043494" cy="5909310"/>
          </a:xfrm>
          <a:prstGeom prst="rect">
            <a:avLst/>
          </a:prstGeom>
        </p:spPr>
        <p:txBody>
          <a:bodyPr wrap="square">
            <a:spAutoFit/>
          </a:bodyPr>
          <a:lstStyle/>
          <a:p>
            <a:r>
              <a:rPr lang="en-US" dirty="0">
                <a:latin typeface="Arial Narrow" panose="020B0606020202030204" pitchFamily="34" charset="0"/>
              </a:rPr>
              <a:t>This is one of the reasons it’s important for us to be following the news, because if we want to see this war being played out, we need to look to Afghanistan, Venezuela, and these different countries. When we do that, we see that much of the world is divided in two ‘Spheres of Influence.’ Some of them still feel powerful enough that they can try to play both sides. But most of the world doesn't have that freedom, and they are coming under the US or under Russia. And as they begin to see both countries exhibit a dictatorship it makes that decision more difficult, and a lot of these countries are afraid. So what is happening right now looks disconnected, but it's intimately connected between this war between the ‘KoN’ and ‘KoS.’</a:t>
            </a:r>
          </a:p>
          <a:p>
            <a:endParaRPr lang="en-US" dirty="0">
              <a:latin typeface="Arial Narrow" panose="020B0606020202030204" pitchFamily="34" charset="0"/>
            </a:endParaRPr>
          </a:p>
          <a:p>
            <a:r>
              <a:rPr lang="en-US" dirty="0">
                <a:latin typeface="Arial Narrow" panose="020B0606020202030204" pitchFamily="34" charset="0"/>
              </a:rPr>
              <a:t>1989 can tell us a story of ‘Raphia’ and of ‘Panium,’ depending on which thread we want to pull.</a:t>
            </a:r>
          </a:p>
        </p:txBody>
      </p:sp>
      <p:pic>
        <p:nvPicPr>
          <p:cNvPr id="31" name="Picture 30" descr="A close up of a map&#10;&#10;Description automatically generated">
            <a:extLst>
              <a:ext uri="{FF2B5EF4-FFF2-40B4-BE49-F238E27FC236}">
                <a16:creationId xmlns:a16="http://schemas.microsoft.com/office/drawing/2014/main" id="{F3C7D443-B76D-4CA3-9350-4164703C9E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9675" y="650999"/>
            <a:ext cx="7400899" cy="5472964"/>
          </a:xfrm>
          <a:prstGeom prst="rect">
            <a:avLst/>
          </a:prstGeom>
        </p:spPr>
      </p:pic>
    </p:spTree>
    <p:extLst>
      <p:ext uri="{BB962C8B-B14F-4D97-AF65-F5344CB8AC3E}">
        <p14:creationId xmlns:p14="http://schemas.microsoft.com/office/powerpoint/2010/main" val="576394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95C012-CC51-4AA8-A68A-DDFAB047B3C5}"/>
              </a:ext>
            </a:extLst>
          </p:cNvPr>
          <p:cNvSpPr>
            <a:spLocks noGrp="1"/>
          </p:cNvSpPr>
          <p:nvPr>
            <p:ph type="sldNum" sz="quarter" idx="12"/>
          </p:nvPr>
        </p:nvSpPr>
        <p:spPr/>
        <p:txBody>
          <a:bodyPr/>
          <a:lstStyle/>
          <a:p>
            <a:fld id="{1E1B8BD3-EEEF-4896-BEE3-06C250004F3C}" type="slidenum">
              <a:rPr lang="en-US" smtClean="0"/>
              <a:pPr/>
              <a:t>12</a:t>
            </a:fld>
            <a:endParaRPr lang="en-US" dirty="0"/>
          </a:p>
        </p:txBody>
      </p:sp>
      <p:sp>
        <p:nvSpPr>
          <p:cNvPr id="3" name="Text Box 2">
            <a:extLst>
              <a:ext uri="{FF2B5EF4-FFF2-40B4-BE49-F238E27FC236}">
                <a16:creationId xmlns:a16="http://schemas.microsoft.com/office/drawing/2014/main" id="{81D2D362-9B3F-4D48-BF88-DA3FFD669797}"/>
              </a:ext>
            </a:extLst>
          </p:cNvPr>
          <p:cNvSpPr txBox="1">
            <a:spLocks noChangeArrowheads="1"/>
          </p:cNvSpPr>
          <p:nvPr/>
        </p:nvSpPr>
        <p:spPr bwMode="auto">
          <a:xfrm>
            <a:off x="7655650" y="1824854"/>
            <a:ext cx="2743200" cy="200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143599B6-D7DB-4ADF-97ED-9C6CF13DFE1E}"/>
              </a:ext>
            </a:extLst>
          </p:cNvPr>
          <p:cNvSpPr>
            <a:spLocks noChangeShapeType="1"/>
          </p:cNvSpPr>
          <p:nvPr/>
        </p:nvSpPr>
        <p:spPr bwMode="auto">
          <a:xfrm>
            <a:off x="9827350" y="2567804"/>
            <a:ext cx="0"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Line 4">
            <a:extLst>
              <a:ext uri="{FF2B5EF4-FFF2-40B4-BE49-F238E27FC236}">
                <a16:creationId xmlns:a16="http://schemas.microsoft.com/office/drawing/2014/main" id="{AEFF7A24-CD00-4E1C-A315-991655FE4B27}"/>
              </a:ext>
            </a:extLst>
          </p:cNvPr>
          <p:cNvSpPr>
            <a:spLocks noChangeShapeType="1"/>
          </p:cNvSpPr>
          <p:nvPr/>
        </p:nvSpPr>
        <p:spPr bwMode="auto">
          <a:xfrm>
            <a:off x="8055700" y="2796404"/>
            <a:ext cx="23431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Text Box 5">
            <a:extLst>
              <a:ext uri="{FF2B5EF4-FFF2-40B4-BE49-F238E27FC236}">
                <a16:creationId xmlns:a16="http://schemas.microsoft.com/office/drawing/2014/main" id="{85488421-FAFB-4F96-9C64-D7F5AF552AAC}"/>
              </a:ext>
            </a:extLst>
          </p:cNvPr>
          <p:cNvSpPr txBox="1">
            <a:spLocks noChangeArrowheads="1"/>
          </p:cNvSpPr>
          <p:nvPr/>
        </p:nvSpPr>
        <p:spPr bwMode="auto">
          <a:xfrm>
            <a:off x="7722325" y="1939154"/>
            <a:ext cx="67468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1FD0D5D7-753B-4C23-99DD-6D7A63ACA75E}"/>
              </a:ext>
            </a:extLst>
          </p:cNvPr>
          <p:cNvSpPr>
            <a:spLocks noChangeShapeType="1"/>
          </p:cNvSpPr>
          <p:nvPr/>
        </p:nvSpPr>
        <p:spPr bwMode="auto">
          <a:xfrm>
            <a:off x="8095388" y="2234429"/>
            <a:ext cx="0" cy="5334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CDA6EDB2-988B-4291-B5CE-C911AD6E2DA8}"/>
              </a:ext>
            </a:extLst>
          </p:cNvPr>
          <p:cNvSpPr>
            <a:spLocks noChangeShapeType="1"/>
          </p:cNvSpPr>
          <p:nvPr/>
        </p:nvSpPr>
        <p:spPr bwMode="auto">
          <a:xfrm>
            <a:off x="7769950" y="2224904"/>
            <a:ext cx="60483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Text Box 8">
            <a:extLst>
              <a:ext uri="{FF2B5EF4-FFF2-40B4-BE49-F238E27FC236}">
                <a16:creationId xmlns:a16="http://schemas.microsoft.com/office/drawing/2014/main" id="{CA75EECB-CFB4-43FC-8BE0-F3DEB5089FE4}"/>
              </a:ext>
            </a:extLst>
          </p:cNvPr>
          <p:cNvSpPr txBox="1">
            <a:spLocks noChangeArrowheads="1"/>
          </p:cNvSpPr>
          <p:nvPr/>
        </p:nvSpPr>
        <p:spPr bwMode="auto">
          <a:xfrm>
            <a:off x="9598750" y="2282054"/>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Line 9">
            <a:extLst>
              <a:ext uri="{FF2B5EF4-FFF2-40B4-BE49-F238E27FC236}">
                <a16:creationId xmlns:a16="http://schemas.microsoft.com/office/drawing/2014/main" id="{0218E301-0EF9-4B49-894E-EFEB0B568D9F}"/>
              </a:ext>
            </a:extLst>
          </p:cNvPr>
          <p:cNvSpPr>
            <a:spLocks noChangeShapeType="1"/>
          </p:cNvSpPr>
          <p:nvPr/>
        </p:nvSpPr>
        <p:spPr bwMode="auto">
          <a:xfrm>
            <a:off x="9598750" y="2567804"/>
            <a:ext cx="461963"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10">
            <a:extLst>
              <a:ext uri="{FF2B5EF4-FFF2-40B4-BE49-F238E27FC236}">
                <a16:creationId xmlns:a16="http://schemas.microsoft.com/office/drawing/2014/main" id="{D0A61D18-693D-4C26-AE3E-4F3C6605F42E}"/>
              </a:ext>
            </a:extLst>
          </p:cNvPr>
          <p:cNvSpPr txBox="1">
            <a:spLocks noChangeArrowheads="1"/>
          </p:cNvSpPr>
          <p:nvPr/>
        </p:nvSpPr>
        <p:spPr bwMode="auto">
          <a:xfrm>
            <a:off x="9427300" y="2853554"/>
            <a:ext cx="8001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d</a:t>
            </a:r>
            <a:r>
              <a:rPr kumimoji="0" lang="en-US" altLang="en-US" sz="1200" b="0" i="0" u="none" strike="noStrike" cap="none" normalizeH="0" baseline="0" dirty="0">
                <a:ln>
                  <a:noFill/>
                </a:ln>
                <a:solidFill>
                  <a:srgbClr val="000000"/>
                </a:solidFill>
                <a:effectLst/>
                <a:latin typeface="Arial Narrow" panose="020B0606020202030204" pitchFamily="34" charset="0"/>
              </a:rPr>
              <a:t>ies in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captivity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0399B07C-FF99-4952-8DCE-4381033FBC5B}"/>
              </a:ext>
            </a:extLst>
          </p:cNvPr>
          <p:cNvSpPr txBox="1">
            <a:spLocks noChangeArrowheads="1"/>
          </p:cNvSpPr>
          <p:nvPr/>
        </p:nvSpPr>
        <p:spPr bwMode="auto">
          <a:xfrm>
            <a:off x="7712800" y="2824979"/>
            <a:ext cx="800100"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captivity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Oval 12">
            <a:extLst>
              <a:ext uri="{FF2B5EF4-FFF2-40B4-BE49-F238E27FC236}">
                <a16:creationId xmlns:a16="http://schemas.microsoft.com/office/drawing/2014/main" id="{9D7E20A5-1476-474A-B023-343DE34C45AA}"/>
              </a:ext>
            </a:extLst>
          </p:cNvPr>
          <p:cNvSpPr>
            <a:spLocks noChangeArrowheads="1"/>
          </p:cNvSpPr>
          <p:nvPr/>
        </p:nvSpPr>
        <p:spPr bwMode="auto">
          <a:xfrm>
            <a:off x="7655650" y="3539354"/>
            <a:ext cx="914400" cy="9715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3">
            <a:extLst>
              <a:ext uri="{FF2B5EF4-FFF2-40B4-BE49-F238E27FC236}">
                <a16:creationId xmlns:a16="http://schemas.microsoft.com/office/drawing/2014/main" id="{7093D22C-15F1-4B0E-9926-1297078DA0AB}"/>
              </a:ext>
            </a:extLst>
          </p:cNvPr>
          <p:cNvSpPr>
            <a:spLocks noChangeShapeType="1"/>
          </p:cNvSpPr>
          <p:nvPr/>
        </p:nvSpPr>
        <p:spPr bwMode="auto">
          <a:xfrm>
            <a:off x="7769950" y="4053704"/>
            <a:ext cx="74295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4">
            <a:extLst>
              <a:ext uri="{FF2B5EF4-FFF2-40B4-BE49-F238E27FC236}">
                <a16:creationId xmlns:a16="http://schemas.microsoft.com/office/drawing/2014/main" id="{D7B0AAA0-967E-4711-B9A0-A899A0A390BA}"/>
              </a:ext>
            </a:extLst>
          </p:cNvPr>
          <p:cNvSpPr txBox="1">
            <a:spLocks noChangeArrowheads="1"/>
          </p:cNvSpPr>
          <p:nvPr/>
        </p:nvSpPr>
        <p:spPr bwMode="auto">
          <a:xfrm>
            <a:off x="7884250" y="3710804"/>
            <a:ext cx="4572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Narrow" panose="020B0606020202030204" pitchFamily="34" charset="0"/>
              </a:rPr>
              <a:t>KoN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2E46BAB9-5ABA-49FC-8DB7-254AD553280F}"/>
              </a:ext>
            </a:extLst>
          </p:cNvPr>
          <p:cNvSpPr txBox="1">
            <a:spLocks noChangeArrowheads="1"/>
          </p:cNvSpPr>
          <p:nvPr/>
        </p:nvSpPr>
        <p:spPr bwMode="auto">
          <a:xfrm>
            <a:off x="7884250" y="4053704"/>
            <a:ext cx="4572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Narrow" panose="020B0606020202030204" pitchFamily="34" charset="0"/>
              </a:rPr>
              <a:t>KoS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1D2D62DC-2DC8-4EC0-B7D5-397F46D36EFE}"/>
              </a:ext>
            </a:extLst>
          </p:cNvPr>
          <p:cNvSpPr/>
          <p:nvPr/>
        </p:nvSpPr>
        <p:spPr>
          <a:xfrm>
            <a:off x="902425" y="1490007"/>
            <a:ext cx="6096000" cy="3970318"/>
          </a:xfrm>
          <a:prstGeom prst="rect">
            <a:avLst/>
          </a:prstGeom>
        </p:spPr>
        <p:txBody>
          <a:bodyPr>
            <a:spAutoFit/>
          </a:bodyPr>
          <a:lstStyle/>
          <a:p>
            <a:r>
              <a:rPr lang="en-US" kern="1400" dirty="0">
                <a:solidFill>
                  <a:srgbClr val="000000"/>
                </a:solidFill>
                <a:latin typeface="Arial Narrow" panose="020B0606020202030204" pitchFamily="34" charset="0"/>
              </a:rPr>
              <a:t>We ‘Compared and Contrasted’ Daniel 11:40 and we saw the story of a ‘deadly wound’ and a ‘death.’ But we also saw this isn't just a ‘deadly wound’ and a ‘death,’ it’s also described as 1798-1799 and we are saying here that the papacy went into captivity and then it died in captivity. So when we consider the story of captivity, we couldn't ‘Compare and Contrast’ the ‘KoN’ and the ‘KoS,’ because this is the story of the papacy, it's a church, it’s Satan's kingdom. So, if we were to consider Satan’s kingdom going into captivity, we can’t take that to the ‘KoS,’ because the ‘KoS’ is no one’s kingdom except their own.</a:t>
            </a:r>
          </a:p>
          <a:p>
            <a:endParaRPr lang="en-US" kern="1400" dirty="0">
              <a:solidFill>
                <a:srgbClr val="000000"/>
              </a:solidFill>
              <a:latin typeface="Arial Narrow" panose="020B0606020202030204" pitchFamily="34" charset="0"/>
            </a:endParaRPr>
          </a:p>
          <a:p>
            <a:r>
              <a:rPr lang="en-US" kern="1400" dirty="0">
                <a:solidFill>
                  <a:srgbClr val="000000"/>
                </a:solidFill>
                <a:latin typeface="Arial Narrow" panose="020B0606020202030204" pitchFamily="34" charset="0"/>
              </a:rPr>
              <a:t>If we are going to see it as captivity, we need to go to another story that tells of captivity, and that’s the story of Israel. So instead of ‘Comparing and Contrasting’ the ‘KoN,’ and overlaying him with the ‘KoS,’ this is our first model, we will use our second model.</a:t>
            </a:r>
          </a:p>
        </p:txBody>
      </p:sp>
    </p:spTree>
    <p:extLst>
      <p:ext uri="{BB962C8B-B14F-4D97-AF65-F5344CB8AC3E}">
        <p14:creationId xmlns:p14="http://schemas.microsoft.com/office/powerpoint/2010/main" val="1941136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4653B1-4FA5-477C-BD60-507EEB366A15}"/>
              </a:ext>
            </a:extLst>
          </p:cNvPr>
          <p:cNvSpPr>
            <a:spLocks noGrp="1"/>
          </p:cNvSpPr>
          <p:nvPr>
            <p:ph type="sldNum" sz="quarter" idx="12"/>
          </p:nvPr>
        </p:nvSpPr>
        <p:spPr/>
        <p:txBody>
          <a:bodyPr/>
          <a:lstStyle/>
          <a:p>
            <a:fld id="{1E1B8BD3-EEEF-4896-BEE3-06C250004F3C}" type="slidenum">
              <a:rPr lang="en-US" smtClean="0"/>
              <a:pPr/>
              <a:t>13</a:t>
            </a:fld>
            <a:endParaRPr lang="en-US" dirty="0"/>
          </a:p>
        </p:txBody>
      </p:sp>
      <p:sp>
        <p:nvSpPr>
          <p:cNvPr id="34" name="Rectangle 33">
            <a:extLst>
              <a:ext uri="{FF2B5EF4-FFF2-40B4-BE49-F238E27FC236}">
                <a16:creationId xmlns:a16="http://schemas.microsoft.com/office/drawing/2014/main" id="{B243C8AD-F384-4BE8-B00A-2AA4842C9476}"/>
              </a:ext>
            </a:extLst>
          </p:cNvPr>
          <p:cNvSpPr/>
          <p:nvPr/>
        </p:nvSpPr>
        <p:spPr>
          <a:xfrm>
            <a:off x="1023457" y="3504704"/>
            <a:ext cx="10444293" cy="2585323"/>
          </a:xfrm>
          <a:prstGeom prst="rect">
            <a:avLst/>
          </a:prstGeom>
        </p:spPr>
        <p:txBody>
          <a:bodyPr wrap="square">
            <a:spAutoFit/>
          </a:bodyPr>
          <a:lstStyle/>
          <a:p>
            <a:r>
              <a:rPr lang="en-US" kern="1400" dirty="0">
                <a:solidFill>
                  <a:srgbClr val="000000"/>
                </a:solidFill>
                <a:latin typeface="Arial Narrow" panose="020B0606020202030204" pitchFamily="34" charset="0"/>
              </a:rPr>
              <a:t>Our second model was to take Babylon, Satan’s kingdom, and overlay it with Israel, God’s Kingdom. This first model will tell us the story of a ‘deadly wound’ and a ‘death.’ The second will pick up the concept of ‘captivity,’ it also comes in two parts: ‘captivity’ and ‘die in captivity.’ So, two steps for model one: ‘Deadly wound’ and ‘death.’ And two steps for model two: go into ‘captivity’ and ‘die in captivity.’ Both concepts have two steps. And when Ellen Gould White (EGW) describes what was fulfilled in 1798, she quotes the verse in Revelation 13 that uses both themes. She quotes Revelation 13 where it says “Deadly wound and captivity." The only one that she says was fulfilled in 1798, she talks about the ‘captivity,’ but she doesn’t talk about the ‘deadly wound.’ “He that led in captivity must go into captivity.” But there is the first part of that verse which she also quoted where she says "He that killed with the sword must be killed with the sword.” She can give us the story of ‘captivity,’ but she didn't talk about the ‘death,’ because the ‘death’ isn't 1798; 1799 is the ‘death.’</a:t>
            </a:r>
            <a:endParaRPr lang="en-US" sz="1200" kern="1400" dirty="0">
              <a:solidFill>
                <a:srgbClr val="000000"/>
              </a:solidFill>
              <a:effectLst/>
              <a:latin typeface="Times New Roman" panose="02020603050405020304" pitchFamily="18" charset="0"/>
            </a:endParaRPr>
          </a:p>
        </p:txBody>
      </p:sp>
      <p:sp>
        <p:nvSpPr>
          <p:cNvPr id="52" name="Text Box 36">
            <a:extLst>
              <a:ext uri="{FF2B5EF4-FFF2-40B4-BE49-F238E27FC236}">
                <a16:creationId xmlns:a16="http://schemas.microsoft.com/office/drawing/2014/main" id="{48DDB416-C151-4193-830F-59989EDCEC3B}"/>
              </a:ext>
            </a:extLst>
          </p:cNvPr>
          <p:cNvSpPr txBox="1">
            <a:spLocks noChangeArrowheads="1"/>
          </p:cNvSpPr>
          <p:nvPr/>
        </p:nvSpPr>
        <p:spPr bwMode="auto">
          <a:xfrm>
            <a:off x="6667500" y="767973"/>
            <a:ext cx="4572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37">
            <a:extLst>
              <a:ext uri="{FF2B5EF4-FFF2-40B4-BE49-F238E27FC236}">
                <a16:creationId xmlns:a16="http://schemas.microsoft.com/office/drawing/2014/main" id="{D402B564-F4AF-4A21-B5A7-C5438CCDEB26}"/>
              </a:ext>
            </a:extLst>
          </p:cNvPr>
          <p:cNvSpPr txBox="1">
            <a:spLocks noChangeArrowheads="1"/>
          </p:cNvSpPr>
          <p:nvPr/>
        </p:nvSpPr>
        <p:spPr bwMode="auto">
          <a:xfrm>
            <a:off x="8153400" y="767973"/>
            <a:ext cx="4572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54" name="Group 38">
            <a:extLst>
              <a:ext uri="{FF2B5EF4-FFF2-40B4-BE49-F238E27FC236}">
                <a16:creationId xmlns:a16="http://schemas.microsoft.com/office/drawing/2014/main" id="{6992EBE4-1C91-4596-9F54-A4672098DF4D}"/>
              </a:ext>
            </a:extLst>
          </p:cNvPr>
          <p:cNvGrpSpPr>
            <a:grpSpLocks/>
          </p:cNvGrpSpPr>
          <p:nvPr/>
        </p:nvGrpSpPr>
        <p:grpSpPr bwMode="auto">
          <a:xfrm>
            <a:off x="2264328" y="1053723"/>
            <a:ext cx="7668237" cy="2343150"/>
            <a:chOff x="106026357" y="106184700"/>
            <a:chExt cx="7668237" cy="2343150"/>
          </a:xfrm>
        </p:grpSpPr>
        <p:sp>
          <p:nvSpPr>
            <p:cNvPr id="55" name="Text Box 39">
              <a:extLst>
                <a:ext uri="{FF2B5EF4-FFF2-40B4-BE49-F238E27FC236}">
                  <a16:creationId xmlns:a16="http://schemas.microsoft.com/office/drawing/2014/main" id="{4CEE16FA-F030-47D5-93A0-D1A9AA20646C}"/>
                </a:ext>
              </a:extLst>
            </p:cNvPr>
            <p:cNvSpPr txBox="1">
              <a:spLocks noChangeArrowheads="1"/>
            </p:cNvSpPr>
            <p:nvPr/>
          </p:nvSpPr>
          <p:spPr bwMode="auto">
            <a:xfrm>
              <a:off x="106756200" y="106184700"/>
              <a:ext cx="6858000" cy="2343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Text Box 40">
              <a:extLst>
                <a:ext uri="{FF2B5EF4-FFF2-40B4-BE49-F238E27FC236}">
                  <a16:creationId xmlns:a16="http://schemas.microsoft.com/office/drawing/2014/main" id="{57B975D9-97A8-4F78-A21A-F4EE5AE57D93}"/>
                </a:ext>
              </a:extLst>
            </p:cNvPr>
            <p:cNvSpPr txBox="1">
              <a:spLocks noChangeArrowheads="1"/>
            </p:cNvSpPr>
            <p:nvPr/>
          </p:nvSpPr>
          <p:spPr bwMode="auto">
            <a:xfrm>
              <a:off x="106756200" y="106356150"/>
              <a:ext cx="3714750" cy="200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Line 41">
              <a:extLst>
                <a:ext uri="{FF2B5EF4-FFF2-40B4-BE49-F238E27FC236}">
                  <a16:creationId xmlns:a16="http://schemas.microsoft.com/office/drawing/2014/main" id="{92FD827D-1933-4CCF-BD46-99E5017B4DB3}"/>
                </a:ext>
              </a:extLst>
            </p:cNvPr>
            <p:cNvSpPr>
              <a:spLocks noChangeShapeType="1"/>
            </p:cNvSpPr>
            <p:nvPr/>
          </p:nvSpPr>
          <p:spPr bwMode="auto">
            <a:xfrm>
              <a:off x="107397957" y="107327700"/>
              <a:ext cx="234315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Text Box 42">
              <a:extLst>
                <a:ext uri="{FF2B5EF4-FFF2-40B4-BE49-F238E27FC236}">
                  <a16:creationId xmlns:a16="http://schemas.microsoft.com/office/drawing/2014/main" id="{21E7E3E8-226A-4226-8444-6391E0159B0C}"/>
                </a:ext>
              </a:extLst>
            </p:cNvPr>
            <p:cNvSpPr txBox="1">
              <a:spLocks noChangeArrowheads="1"/>
            </p:cNvSpPr>
            <p:nvPr/>
          </p:nvSpPr>
          <p:spPr bwMode="auto">
            <a:xfrm>
              <a:off x="107121695" y="106813350"/>
              <a:ext cx="67540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Line 43">
              <a:extLst>
                <a:ext uri="{FF2B5EF4-FFF2-40B4-BE49-F238E27FC236}">
                  <a16:creationId xmlns:a16="http://schemas.microsoft.com/office/drawing/2014/main" id="{8E20491B-640F-4DE4-8440-CDE016ED7471}"/>
                </a:ext>
              </a:extLst>
            </p:cNvPr>
            <p:cNvSpPr>
              <a:spLocks noChangeShapeType="1"/>
            </p:cNvSpPr>
            <p:nvPr/>
          </p:nvSpPr>
          <p:spPr bwMode="auto">
            <a:xfrm>
              <a:off x="107169357" y="107099100"/>
              <a:ext cx="604915"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Text Box 44">
              <a:extLst>
                <a:ext uri="{FF2B5EF4-FFF2-40B4-BE49-F238E27FC236}">
                  <a16:creationId xmlns:a16="http://schemas.microsoft.com/office/drawing/2014/main" id="{29EE15E6-8EB8-4C90-AABA-A18D5C88B108}"/>
                </a:ext>
              </a:extLst>
            </p:cNvPr>
            <p:cNvSpPr txBox="1">
              <a:spLocks noChangeArrowheads="1"/>
            </p:cNvSpPr>
            <p:nvPr/>
          </p:nvSpPr>
          <p:spPr bwMode="auto">
            <a:xfrm>
              <a:off x="108941007" y="10681335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Line 45">
              <a:extLst>
                <a:ext uri="{FF2B5EF4-FFF2-40B4-BE49-F238E27FC236}">
                  <a16:creationId xmlns:a16="http://schemas.microsoft.com/office/drawing/2014/main" id="{6DC141B3-75F1-4CBD-948E-9D136E754E51}"/>
                </a:ext>
              </a:extLst>
            </p:cNvPr>
            <p:cNvSpPr>
              <a:spLocks noChangeShapeType="1"/>
            </p:cNvSpPr>
            <p:nvPr/>
          </p:nvSpPr>
          <p:spPr bwMode="auto">
            <a:xfrm>
              <a:off x="108941007" y="107099100"/>
              <a:ext cx="46204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46">
              <a:extLst>
                <a:ext uri="{FF2B5EF4-FFF2-40B4-BE49-F238E27FC236}">
                  <a16:creationId xmlns:a16="http://schemas.microsoft.com/office/drawing/2014/main" id="{B070EEC5-EFE0-4653-8756-9FB4F8A053B5}"/>
                </a:ext>
              </a:extLst>
            </p:cNvPr>
            <p:cNvSpPr txBox="1">
              <a:spLocks noChangeArrowheads="1"/>
            </p:cNvSpPr>
            <p:nvPr/>
          </p:nvSpPr>
          <p:spPr bwMode="auto">
            <a:xfrm>
              <a:off x="108769557" y="107384850"/>
              <a:ext cx="8001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dies in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captivity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Text Box 47">
              <a:extLst>
                <a:ext uri="{FF2B5EF4-FFF2-40B4-BE49-F238E27FC236}">
                  <a16:creationId xmlns:a16="http://schemas.microsoft.com/office/drawing/2014/main" id="{216C3ECB-5836-4083-A900-D7CC27C20292}"/>
                </a:ext>
              </a:extLst>
            </p:cNvPr>
            <p:cNvSpPr txBox="1">
              <a:spLocks noChangeArrowheads="1"/>
            </p:cNvSpPr>
            <p:nvPr/>
          </p:nvSpPr>
          <p:spPr bwMode="auto">
            <a:xfrm>
              <a:off x="107055057" y="107356275"/>
              <a:ext cx="800100"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captivity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Oval 48">
              <a:extLst>
                <a:ext uri="{FF2B5EF4-FFF2-40B4-BE49-F238E27FC236}">
                  <a16:creationId xmlns:a16="http://schemas.microsoft.com/office/drawing/2014/main" id="{C77AA88D-E6C9-4BF4-9E42-90B221EA1740}"/>
                </a:ext>
              </a:extLst>
            </p:cNvPr>
            <p:cNvSpPr>
              <a:spLocks noChangeArrowheads="1"/>
            </p:cNvSpPr>
            <p:nvPr/>
          </p:nvSpPr>
          <p:spPr bwMode="auto">
            <a:xfrm>
              <a:off x="110871000" y="106299000"/>
              <a:ext cx="914400" cy="9715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49">
              <a:extLst>
                <a:ext uri="{FF2B5EF4-FFF2-40B4-BE49-F238E27FC236}">
                  <a16:creationId xmlns:a16="http://schemas.microsoft.com/office/drawing/2014/main" id="{9371F463-5AC7-45E7-80E5-55DCF91C19E6}"/>
                </a:ext>
              </a:extLst>
            </p:cNvPr>
            <p:cNvSpPr>
              <a:spLocks noChangeShapeType="1"/>
            </p:cNvSpPr>
            <p:nvPr/>
          </p:nvSpPr>
          <p:spPr bwMode="auto">
            <a:xfrm>
              <a:off x="110985300" y="106813350"/>
              <a:ext cx="7429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Text Box 50">
              <a:extLst>
                <a:ext uri="{FF2B5EF4-FFF2-40B4-BE49-F238E27FC236}">
                  <a16:creationId xmlns:a16="http://schemas.microsoft.com/office/drawing/2014/main" id="{80B8FCA3-BE52-46AE-96D0-49B84A930282}"/>
                </a:ext>
              </a:extLst>
            </p:cNvPr>
            <p:cNvSpPr txBox="1">
              <a:spLocks noChangeArrowheads="1"/>
            </p:cNvSpPr>
            <p:nvPr/>
          </p:nvSpPr>
          <p:spPr bwMode="auto">
            <a:xfrm>
              <a:off x="111099600" y="106470450"/>
              <a:ext cx="4572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KoN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Text Box 51">
              <a:extLst>
                <a:ext uri="{FF2B5EF4-FFF2-40B4-BE49-F238E27FC236}">
                  <a16:creationId xmlns:a16="http://schemas.microsoft.com/office/drawing/2014/main" id="{0DCA97FF-82E3-44AB-B194-647912F1EC7D}"/>
                </a:ext>
              </a:extLst>
            </p:cNvPr>
            <p:cNvSpPr txBox="1">
              <a:spLocks noChangeArrowheads="1"/>
            </p:cNvSpPr>
            <p:nvPr/>
          </p:nvSpPr>
          <p:spPr bwMode="auto">
            <a:xfrm>
              <a:off x="111099600" y="106813350"/>
              <a:ext cx="4572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KoS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Oval 52">
              <a:extLst>
                <a:ext uri="{FF2B5EF4-FFF2-40B4-BE49-F238E27FC236}">
                  <a16:creationId xmlns:a16="http://schemas.microsoft.com/office/drawing/2014/main" id="{A16E201E-01F5-4D52-9506-398FFCB65413}"/>
                </a:ext>
              </a:extLst>
            </p:cNvPr>
            <p:cNvSpPr>
              <a:spLocks noChangeArrowheads="1"/>
            </p:cNvSpPr>
            <p:nvPr/>
          </p:nvSpPr>
          <p:spPr bwMode="auto">
            <a:xfrm>
              <a:off x="112356900" y="106299000"/>
              <a:ext cx="914400" cy="9715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9" name="Line 53">
              <a:extLst>
                <a:ext uri="{FF2B5EF4-FFF2-40B4-BE49-F238E27FC236}">
                  <a16:creationId xmlns:a16="http://schemas.microsoft.com/office/drawing/2014/main" id="{CC8C005B-1657-4640-973E-7AB8880428AB}"/>
                </a:ext>
              </a:extLst>
            </p:cNvPr>
            <p:cNvSpPr>
              <a:spLocks noChangeShapeType="1"/>
            </p:cNvSpPr>
            <p:nvPr/>
          </p:nvSpPr>
          <p:spPr bwMode="auto">
            <a:xfrm>
              <a:off x="112471200" y="106813350"/>
              <a:ext cx="7429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Text Box 54">
              <a:extLst>
                <a:ext uri="{FF2B5EF4-FFF2-40B4-BE49-F238E27FC236}">
                  <a16:creationId xmlns:a16="http://schemas.microsoft.com/office/drawing/2014/main" id="{5CE90E07-8564-4484-BD4C-B534BC5D2046}"/>
                </a:ext>
              </a:extLst>
            </p:cNvPr>
            <p:cNvSpPr txBox="1">
              <a:spLocks noChangeArrowheads="1"/>
            </p:cNvSpPr>
            <p:nvPr/>
          </p:nvSpPr>
          <p:spPr bwMode="auto">
            <a:xfrm>
              <a:off x="112528350" y="106470450"/>
              <a:ext cx="5715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Text Box 55">
              <a:extLst>
                <a:ext uri="{FF2B5EF4-FFF2-40B4-BE49-F238E27FC236}">
                  <a16:creationId xmlns:a16="http://schemas.microsoft.com/office/drawing/2014/main" id="{540450F1-7FDC-4AF9-B9C9-11F7C67126F5}"/>
                </a:ext>
              </a:extLst>
            </p:cNvPr>
            <p:cNvSpPr txBox="1">
              <a:spLocks noChangeArrowheads="1"/>
            </p:cNvSpPr>
            <p:nvPr/>
          </p:nvSpPr>
          <p:spPr bwMode="auto">
            <a:xfrm>
              <a:off x="112585500" y="106813350"/>
              <a:ext cx="4572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56">
              <a:extLst>
                <a:ext uri="{FF2B5EF4-FFF2-40B4-BE49-F238E27FC236}">
                  <a16:creationId xmlns:a16="http://schemas.microsoft.com/office/drawing/2014/main" id="{65EDDFF4-B0AD-4500-87A2-9D715BE2318E}"/>
                </a:ext>
              </a:extLst>
            </p:cNvPr>
            <p:cNvSpPr txBox="1">
              <a:spLocks noChangeArrowheads="1"/>
            </p:cNvSpPr>
            <p:nvPr/>
          </p:nvSpPr>
          <p:spPr bwMode="auto">
            <a:xfrm>
              <a:off x="110829055" y="107327700"/>
              <a:ext cx="128002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1" i="0" u="none" strike="noStrike" cap="none" normalizeH="0" baseline="0" dirty="0">
                  <a:ln>
                    <a:noFill/>
                  </a:ln>
                  <a:solidFill>
                    <a:srgbClr val="000000"/>
                  </a:solidFill>
                  <a:effectLst/>
                  <a:latin typeface="Arial Narrow" panose="020B0606020202030204" pitchFamily="34" charset="0"/>
                </a:rPr>
                <a:t>deadly wound</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1" i="0" u="none" strike="noStrike" cap="none" normalizeH="0" baseline="0" dirty="0">
                  <a:ln>
                    <a:noFill/>
                  </a:ln>
                  <a:solidFill>
                    <a:srgbClr val="000000"/>
                  </a:solidFill>
                  <a:effectLst/>
                  <a:latin typeface="Arial Narrow" panose="020B0606020202030204" pitchFamily="34" charset="0"/>
                </a:rPr>
                <a:t>death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3" name="Text Box 57">
              <a:extLst>
                <a:ext uri="{FF2B5EF4-FFF2-40B4-BE49-F238E27FC236}">
                  <a16:creationId xmlns:a16="http://schemas.microsoft.com/office/drawing/2014/main" id="{603CE7A3-D727-4E2A-822C-E045B7F37D57}"/>
                </a:ext>
              </a:extLst>
            </p:cNvPr>
            <p:cNvSpPr txBox="1">
              <a:spLocks noChangeArrowheads="1"/>
            </p:cNvSpPr>
            <p:nvPr/>
          </p:nvSpPr>
          <p:spPr bwMode="auto">
            <a:xfrm>
              <a:off x="112334180" y="107327700"/>
              <a:ext cx="1360414"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1" i="0" u="none" strike="noStrike" cap="none" normalizeH="0" baseline="0" dirty="0">
                  <a:ln>
                    <a:noFill/>
                  </a:ln>
                  <a:solidFill>
                    <a:srgbClr val="000000"/>
                  </a:solidFill>
                  <a:effectLst/>
                  <a:latin typeface="Arial Narrow" panose="020B0606020202030204" pitchFamily="34" charset="0"/>
                </a:rPr>
                <a:t>Captivity</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1" i="0" u="none" strike="noStrike" cap="none" normalizeH="0" baseline="0" dirty="0">
                  <a:ln>
                    <a:noFill/>
                  </a:ln>
                  <a:solidFill>
                    <a:srgbClr val="000000"/>
                  </a:solidFill>
                  <a:effectLst/>
                  <a:latin typeface="Arial Narrow" panose="020B0606020202030204" pitchFamily="34" charset="0"/>
                </a:rPr>
                <a:t>die in captivity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4" name="Text Box 58">
              <a:extLst>
                <a:ext uri="{FF2B5EF4-FFF2-40B4-BE49-F238E27FC236}">
                  <a16:creationId xmlns:a16="http://schemas.microsoft.com/office/drawing/2014/main" id="{FE045D2D-6AA8-4326-B23C-19893DA4F4AA}"/>
                </a:ext>
              </a:extLst>
            </p:cNvPr>
            <p:cNvSpPr txBox="1">
              <a:spLocks noChangeArrowheads="1"/>
            </p:cNvSpPr>
            <p:nvPr/>
          </p:nvSpPr>
          <p:spPr bwMode="auto">
            <a:xfrm>
              <a:off x="113042700" y="107784900"/>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Line 59">
              <a:extLst>
                <a:ext uri="{FF2B5EF4-FFF2-40B4-BE49-F238E27FC236}">
                  <a16:creationId xmlns:a16="http://schemas.microsoft.com/office/drawing/2014/main" id="{5FA92742-B933-4E7F-8AC0-DA2A5BCE02C2}"/>
                </a:ext>
              </a:extLst>
            </p:cNvPr>
            <p:cNvSpPr>
              <a:spLocks noChangeShapeType="1"/>
            </p:cNvSpPr>
            <p:nvPr/>
          </p:nvSpPr>
          <p:spPr bwMode="auto">
            <a:xfrm flipH="1">
              <a:off x="106312107" y="107327700"/>
              <a:ext cx="1085850" cy="0"/>
            </a:xfrm>
            <a:prstGeom prst="line">
              <a:avLst/>
            </a:prstGeom>
            <a:noFill/>
            <a:ln w="1905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6" name="Line 60">
              <a:extLst>
                <a:ext uri="{FF2B5EF4-FFF2-40B4-BE49-F238E27FC236}">
                  <a16:creationId xmlns:a16="http://schemas.microsoft.com/office/drawing/2014/main" id="{CEDEA128-9AE1-4655-BB40-461F592976C6}"/>
                </a:ext>
              </a:extLst>
            </p:cNvPr>
            <p:cNvSpPr>
              <a:spLocks noChangeShapeType="1"/>
            </p:cNvSpPr>
            <p:nvPr/>
          </p:nvSpPr>
          <p:spPr bwMode="auto">
            <a:xfrm>
              <a:off x="109169607" y="107099100"/>
              <a:ext cx="0" cy="228600"/>
            </a:xfrm>
            <a:prstGeom prst="line">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Text Box 61">
              <a:extLst>
                <a:ext uri="{FF2B5EF4-FFF2-40B4-BE49-F238E27FC236}">
                  <a16:creationId xmlns:a16="http://schemas.microsoft.com/office/drawing/2014/main" id="{0B2B1162-5CDA-4423-B168-B536AB4AB9A0}"/>
                </a:ext>
              </a:extLst>
            </p:cNvPr>
            <p:cNvSpPr txBox="1">
              <a:spLocks noChangeArrowheads="1"/>
            </p:cNvSpPr>
            <p:nvPr/>
          </p:nvSpPr>
          <p:spPr bwMode="auto">
            <a:xfrm>
              <a:off x="106083507" y="10681335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Line 62">
              <a:extLst>
                <a:ext uri="{FF2B5EF4-FFF2-40B4-BE49-F238E27FC236}">
                  <a16:creationId xmlns:a16="http://schemas.microsoft.com/office/drawing/2014/main" id="{B8B3767D-28E7-4F62-8097-4E599C940A16}"/>
                </a:ext>
              </a:extLst>
            </p:cNvPr>
            <p:cNvSpPr>
              <a:spLocks noChangeShapeType="1"/>
            </p:cNvSpPr>
            <p:nvPr/>
          </p:nvSpPr>
          <p:spPr bwMode="auto">
            <a:xfrm>
              <a:off x="106083507" y="107099100"/>
              <a:ext cx="46204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Line 63">
              <a:extLst>
                <a:ext uri="{FF2B5EF4-FFF2-40B4-BE49-F238E27FC236}">
                  <a16:creationId xmlns:a16="http://schemas.microsoft.com/office/drawing/2014/main" id="{44C85A56-218F-48A1-AE0A-84BC945754C9}"/>
                </a:ext>
              </a:extLst>
            </p:cNvPr>
            <p:cNvSpPr>
              <a:spLocks noChangeShapeType="1"/>
            </p:cNvSpPr>
            <p:nvPr/>
          </p:nvSpPr>
          <p:spPr bwMode="auto">
            <a:xfrm>
              <a:off x="106312107" y="107099100"/>
              <a:ext cx="0" cy="228600"/>
            </a:xfrm>
            <a:prstGeom prst="line">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0" name="Line 64">
              <a:extLst>
                <a:ext uri="{FF2B5EF4-FFF2-40B4-BE49-F238E27FC236}">
                  <a16:creationId xmlns:a16="http://schemas.microsoft.com/office/drawing/2014/main" id="{F9E7A640-E803-4899-B147-B78A77FA9CC0}"/>
                </a:ext>
              </a:extLst>
            </p:cNvPr>
            <p:cNvSpPr>
              <a:spLocks noChangeShapeType="1"/>
            </p:cNvSpPr>
            <p:nvPr/>
          </p:nvSpPr>
          <p:spPr bwMode="auto">
            <a:xfrm>
              <a:off x="107397957" y="107099100"/>
              <a:ext cx="0" cy="228600"/>
            </a:xfrm>
            <a:prstGeom prst="line">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 name="Line 65">
              <a:extLst>
                <a:ext uri="{FF2B5EF4-FFF2-40B4-BE49-F238E27FC236}">
                  <a16:creationId xmlns:a16="http://schemas.microsoft.com/office/drawing/2014/main" id="{1E2828E9-DDEA-463F-A760-2BB0DD6F6BBF}"/>
                </a:ext>
              </a:extLst>
            </p:cNvPr>
            <p:cNvSpPr>
              <a:spLocks noChangeShapeType="1"/>
            </p:cNvSpPr>
            <p:nvPr/>
          </p:nvSpPr>
          <p:spPr bwMode="auto">
            <a:xfrm>
              <a:off x="106312107" y="106641900"/>
              <a:ext cx="1028700" cy="0"/>
            </a:xfrm>
            <a:prstGeom prst="line">
              <a:avLst/>
            </a:prstGeom>
            <a:noFill/>
            <a:ln w="1905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 name="Text Box 66">
              <a:extLst>
                <a:ext uri="{FF2B5EF4-FFF2-40B4-BE49-F238E27FC236}">
                  <a16:creationId xmlns:a16="http://schemas.microsoft.com/office/drawing/2014/main" id="{9911B5B0-B701-4707-B4A3-08C28C0B0F2D}"/>
                </a:ext>
              </a:extLst>
            </p:cNvPr>
            <p:cNvSpPr txBox="1">
              <a:spLocks noChangeArrowheads="1"/>
            </p:cNvSpPr>
            <p:nvPr/>
          </p:nvSpPr>
          <p:spPr bwMode="auto">
            <a:xfrm>
              <a:off x="106597857" y="10635615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Text Box 67">
              <a:extLst>
                <a:ext uri="{FF2B5EF4-FFF2-40B4-BE49-F238E27FC236}">
                  <a16:creationId xmlns:a16="http://schemas.microsoft.com/office/drawing/2014/main" id="{6B23B497-C5B4-4DF2-95D8-EEEE8D1927C4}"/>
                </a:ext>
              </a:extLst>
            </p:cNvPr>
            <p:cNvSpPr txBox="1">
              <a:spLocks noChangeArrowheads="1"/>
            </p:cNvSpPr>
            <p:nvPr/>
          </p:nvSpPr>
          <p:spPr bwMode="auto">
            <a:xfrm>
              <a:off x="106026357" y="107384850"/>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Jesuit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rebellion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740701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3D4F90-0654-4823-9E64-F2437EA997EE}"/>
              </a:ext>
            </a:extLst>
          </p:cNvPr>
          <p:cNvSpPr>
            <a:spLocks noGrp="1"/>
          </p:cNvSpPr>
          <p:nvPr>
            <p:ph type="sldNum" sz="quarter" idx="12"/>
          </p:nvPr>
        </p:nvSpPr>
        <p:spPr/>
        <p:txBody>
          <a:bodyPr/>
          <a:lstStyle/>
          <a:p>
            <a:fld id="{1E1B8BD3-EEEF-4896-BEE3-06C250004F3C}" type="slidenum">
              <a:rPr lang="en-US" smtClean="0"/>
              <a:pPr/>
              <a:t>14</a:t>
            </a:fld>
            <a:endParaRPr lang="en-US" dirty="0"/>
          </a:p>
        </p:txBody>
      </p:sp>
      <p:sp>
        <p:nvSpPr>
          <p:cNvPr id="30" name="Rectangle 29">
            <a:extLst>
              <a:ext uri="{FF2B5EF4-FFF2-40B4-BE49-F238E27FC236}">
                <a16:creationId xmlns:a16="http://schemas.microsoft.com/office/drawing/2014/main" id="{D41AFECB-B973-440F-8ABE-CF04B133E4E8}"/>
              </a:ext>
            </a:extLst>
          </p:cNvPr>
          <p:cNvSpPr/>
          <p:nvPr/>
        </p:nvSpPr>
        <p:spPr>
          <a:xfrm>
            <a:off x="897629" y="1219203"/>
            <a:ext cx="5413357" cy="4524315"/>
          </a:xfrm>
          <a:prstGeom prst="rect">
            <a:avLst/>
          </a:prstGeom>
        </p:spPr>
        <p:txBody>
          <a:bodyPr wrap="square">
            <a:spAutoFit/>
          </a:bodyPr>
          <a:lstStyle/>
          <a:p>
            <a:r>
              <a:rPr lang="en-US" kern="1400" dirty="0">
                <a:solidFill>
                  <a:srgbClr val="000000"/>
                </a:solidFill>
                <a:latin typeface="Arial Narrow" panose="020B0606020202030204" pitchFamily="34" charset="0"/>
              </a:rPr>
              <a:t>When we ‘Compared and Contrasted’ Satan's kingdom and God’s kingdom, we went quite quickly and we went over the history of ‘Modern Babylon’ compared to ‘Modern Israel.’ Israel went into captivity, and when they came out as ‘Modern Israel,’ how many parts did they come out in? When did ‘Modern Israel’ come out or emerge in history? 1798. We have Millerite history, which is an ‘Alpha;’ and then we have the ‘144,000’ (144K) which is an ‘Omega;’ both begin at the ‘ToE.’ So, you have an ‘Alpha’ and ‘Omega’ of ‘Modern Israel.’ ‘Modern Israel’ comes out of captivity in 1798, but in its existence as ‘Modern Israel’ there's a ‘captivity’ in between the Millerite and the ‘144K’ history. Elder Parminder gave us that story in the previous presentation, which was the story of the ‘1260’ and the story of the ‘126.’ ‘Modern Israel’ emerges in 1798, comes out of ‘captivity;’ 1798 is the end of the ‘1260’ and 1989, coming out again, is the ‘126.’</a:t>
            </a:r>
            <a:endParaRPr lang="en-US" sz="1200" kern="1400" dirty="0">
              <a:solidFill>
                <a:srgbClr val="000000"/>
              </a:solidFill>
              <a:effectLst/>
              <a:latin typeface="Times New Roman" panose="02020603050405020304" pitchFamily="18" charset="0"/>
            </a:endParaRPr>
          </a:p>
        </p:txBody>
      </p:sp>
      <p:sp>
        <p:nvSpPr>
          <p:cNvPr id="24" name="Line 2">
            <a:extLst>
              <a:ext uri="{FF2B5EF4-FFF2-40B4-BE49-F238E27FC236}">
                <a16:creationId xmlns:a16="http://schemas.microsoft.com/office/drawing/2014/main" id="{3F0F096E-438A-416E-85EF-6BB59738FC97}"/>
              </a:ext>
            </a:extLst>
          </p:cNvPr>
          <p:cNvSpPr>
            <a:spLocks noChangeShapeType="1"/>
          </p:cNvSpPr>
          <p:nvPr/>
        </p:nvSpPr>
        <p:spPr bwMode="auto">
          <a:xfrm>
            <a:off x="8865592" y="2763337"/>
            <a:ext cx="13144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3">
            <a:extLst>
              <a:ext uri="{FF2B5EF4-FFF2-40B4-BE49-F238E27FC236}">
                <a16:creationId xmlns:a16="http://schemas.microsoft.com/office/drawing/2014/main" id="{368D04FA-A424-4D64-A689-A99FABD26691}"/>
              </a:ext>
            </a:extLst>
          </p:cNvPr>
          <p:cNvSpPr>
            <a:spLocks noChangeShapeType="1"/>
          </p:cNvSpPr>
          <p:nvPr/>
        </p:nvSpPr>
        <p:spPr bwMode="auto">
          <a:xfrm flipV="1">
            <a:off x="10180042" y="25347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4">
            <a:extLst>
              <a:ext uri="{FF2B5EF4-FFF2-40B4-BE49-F238E27FC236}">
                <a16:creationId xmlns:a16="http://schemas.microsoft.com/office/drawing/2014/main" id="{158EA5C9-6141-4ADE-98C3-7938FE839BF9}"/>
              </a:ext>
            </a:extLst>
          </p:cNvPr>
          <p:cNvSpPr>
            <a:spLocks noChangeShapeType="1"/>
          </p:cNvSpPr>
          <p:nvPr/>
        </p:nvSpPr>
        <p:spPr bwMode="auto">
          <a:xfrm flipV="1">
            <a:off x="8865592" y="25347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Text Box 5">
            <a:extLst>
              <a:ext uri="{FF2B5EF4-FFF2-40B4-BE49-F238E27FC236}">
                <a16:creationId xmlns:a16="http://schemas.microsoft.com/office/drawing/2014/main" id="{9DE96C2E-6965-41F4-8891-0AFD273D758A}"/>
              </a:ext>
            </a:extLst>
          </p:cNvPr>
          <p:cNvSpPr txBox="1">
            <a:spLocks noChangeArrowheads="1"/>
          </p:cNvSpPr>
          <p:nvPr/>
        </p:nvSpPr>
        <p:spPr bwMode="auto">
          <a:xfrm>
            <a:off x="9179917" y="2391862"/>
            <a:ext cx="6858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6">
            <a:extLst>
              <a:ext uri="{FF2B5EF4-FFF2-40B4-BE49-F238E27FC236}">
                <a16:creationId xmlns:a16="http://schemas.microsoft.com/office/drawing/2014/main" id="{71620C10-9FB7-4948-BDA3-04BC6A495736}"/>
              </a:ext>
            </a:extLst>
          </p:cNvPr>
          <p:cNvSpPr txBox="1">
            <a:spLocks noChangeArrowheads="1"/>
          </p:cNvSpPr>
          <p:nvPr/>
        </p:nvSpPr>
        <p:spPr bwMode="auto">
          <a:xfrm>
            <a:off x="8465542" y="2534737"/>
            <a:ext cx="2984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Line 7">
            <a:extLst>
              <a:ext uri="{FF2B5EF4-FFF2-40B4-BE49-F238E27FC236}">
                <a16:creationId xmlns:a16="http://schemas.microsoft.com/office/drawing/2014/main" id="{DA118BB4-5E38-4874-945B-69630BC568C5}"/>
              </a:ext>
            </a:extLst>
          </p:cNvPr>
          <p:cNvSpPr>
            <a:spLocks noChangeShapeType="1"/>
          </p:cNvSpPr>
          <p:nvPr/>
        </p:nvSpPr>
        <p:spPr bwMode="auto">
          <a:xfrm>
            <a:off x="8865592" y="3477712"/>
            <a:ext cx="13144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Line 8">
            <a:extLst>
              <a:ext uri="{FF2B5EF4-FFF2-40B4-BE49-F238E27FC236}">
                <a16:creationId xmlns:a16="http://schemas.microsoft.com/office/drawing/2014/main" id="{6ADFACAB-29F3-40CC-942B-D3A087B92F29}"/>
              </a:ext>
            </a:extLst>
          </p:cNvPr>
          <p:cNvSpPr>
            <a:spLocks noChangeShapeType="1"/>
          </p:cNvSpPr>
          <p:nvPr/>
        </p:nvSpPr>
        <p:spPr bwMode="auto">
          <a:xfrm flipV="1">
            <a:off x="10180042" y="324911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Line 9">
            <a:extLst>
              <a:ext uri="{FF2B5EF4-FFF2-40B4-BE49-F238E27FC236}">
                <a16:creationId xmlns:a16="http://schemas.microsoft.com/office/drawing/2014/main" id="{7DEC3B24-EC7C-4C58-B090-6F91343B429C}"/>
              </a:ext>
            </a:extLst>
          </p:cNvPr>
          <p:cNvSpPr>
            <a:spLocks noChangeShapeType="1"/>
          </p:cNvSpPr>
          <p:nvPr/>
        </p:nvSpPr>
        <p:spPr bwMode="auto">
          <a:xfrm flipV="1">
            <a:off x="8865592" y="324911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Text Box 10">
            <a:extLst>
              <a:ext uri="{FF2B5EF4-FFF2-40B4-BE49-F238E27FC236}">
                <a16:creationId xmlns:a16="http://schemas.microsoft.com/office/drawing/2014/main" id="{DFA2AE51-5C0F-4CA4-8E91-55FBFC850AEC}"/>
              </a:ext>
            </a:extLst>
          </p:cNvPr>
          <p:cNvSpPr txBox="1">
            <a:spLocks noChangeArrowheads="1"/>
          </p:cNvSpPr>
          <p:nvPr/>
        </p:nvSpPr>
        <p:spPr bwMode="auto">
          <a:xfrm>
            <a:off x="9179917" y="3106237"/>
            <a:ext cx="6858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144,000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11">
            <a:extLst>
              <a:ext uri="{FF2B5EF4-FFF2-40B4-BE49-F238E27FC236}">
                <a16:creationId xmlns:a16="http://schemas.microsoft.com/office/drawing/2014/main" id="{BCF36464-2D3D-4B10-83FE-7AEAABA18A5E}"/>
              </a:ext>
            </a:extLst>
          </p:cNvPr>
          <p:cNvSpPr txBox="1">
            <a:spLocks noChangeArrowheads="1"/>
          </p:cNvSpPr>
          <p:nvPr/>
        </p:nvSpPr>
        <p:spPr bwMode="auto">
          <a:xfrm>
            <a:off x="8494117" y="3249112"/>
            <a:ext cx="2984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12">
            <a:extLst>
              <a:ext uri="{FF2B5EF4-FFF2-40B4-BE49-F238E27FC236}">
                <a16:creationId xmlns:a16="http://schemas.microsoft.com/office/drawing/2014/main" id="{CFBBF727-1EAB-4E7E-8451-70BF2F641F13}"/>
              </a:ext>
            </a:extLst>
          </p:cNvPr>
          <p:cNvSpPr txBox="1">
            <a:spLocks noChangeArrowheads="1"/>
          </p:cNvSpPr>
          <p:nvPr/>
        </p:nvSpPr>
        <p:spPr bwMode="auto">
          <a:xfrm>
            <a:off x="8694142" y="2306137"/>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13">
            <a:extLst>
              <a:ext uri="{FF2B5EF4-FFF2-40B4-BE49-F238E27FC236}">
                <a16:creationId xmlns:a16="http://schemas.microsoft.com/office/drawing/2014/main" id="{EE346B6B-BA2A-421A-B3C5-E8A8353947C3}"/>
              </a:ext>
            </a:extLst>
          </p:cNvPr>
          <p:cNvSpPr txBox="1">
            <a:spLocks noChangeArrowheads="1"/>
          </p:cNvSpPr>
          <p:nvPr/>
        </p:nvSpPr>
        <p:spPr bwMode="auto">
          <a:xfrm>
            <a:off x="8694142" y="2991937"/>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14">
            <a:extLst>
              <a:ext uri="{FF2B5EF4-FFF2-40B4-BE49-F238E27FC236}">
                <a16:creationId xmlns:a16="http://schemas.microsoft.com/office/drawing/2014/main" id="{F750309F-FC0E-44C8-8D8E-DE03E240CD1F}"/>
              </a:ext>
            </a:extLst>
          </p:cNvPr>
          <p:cNvSpPr txBox="1">
            <a:spLocks noChangeArrowheads="1"/>
          </p:cNvSpPr>
          <p:nvPr/>
        </p:nvSpPr>
        <p:spPr bwMode="auto">
          <a:xfrm>
            <a:off x="8694142" y="1791787"/>
            <a:ext cx="1485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15">
            <a:extLst>
              <a:ext uri="{FF2B5EF4-FFF2-40B4-BE49-F238E27FC236}">
                <a16:creationId xmlns:a16="http://schemas.microsoft.com/office/drawing/2014/main" id="{9A41F309-7B93-4EB3-B6D0-D8F0F6DB69A0}"/>
              </a:ext>
            </a:extLst>
          </p:cNvPr>
          <p:cNvSpPr txBox="1">
            <a:spLocks noChangeArrowheads="1"/>
          </p:cNvSpPr>
          <p:nvPr/>
        </p:nvSpPr>
        <p:spPr bwMode="auto">
          <a:xfrm>
            <a:off x="8065492" y="2020387"/>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16">
            <a:extLst>
              <a:ext uri="{FF2B5EF4-FFF2-40B4-BE49-F238E27FC236}">
                <a16:creationId xmlns:a16="http://schemas.microsoft.com/office/drawing/2014/main" id="{D7DE90B1-FE99-44C4-9CAF-307904E51F57}"/>
              </a:ext>
            </a:extLst>
          </p:cNvPr>
          <p:cNvSpPr txBox="1">
            <a:spLocks noChangeArrowheads="1"/>
          </p:cNvSpPr>
          <p:nvPr/>
        </p:nvSpPr>
        <p:spPr bwMode="auto">
          <a:xfrm>
            <a:off x="8065492" y="2820487"/>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Freeform 17">
            <a:extLst>
              <a:ext uri="{FF2B5EF4-FFF2-40B4-BE49-F238E27FC236}">
                <a16:creationId xmlns:a16="http://schemas.microsoft.com/office/drawing/2014/main" id="{38D5A8D3-9081-4C29-A69B-62ACA0103F16}"/>
              </a:ext>
            </a:extLst>
          </p:cNvPr>
          <p:cNvSpPr>
            <a:spLocks/>
          </p:cNvSpPr>
          <p:nvPr/>
        </p:nvSpPr>
        <p:spPr bwMode="auto">
          <a:xfrm>
            <a:off x="8398867" y="2191837"/>
            <a:ext cx="368300"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Freeform 18">
            <a:extLst>
              <a:ext uri="{FF2B5EF4-FFF2-40B4-BE49-F238E27FC236}">
                <a16:creationId xmlns:a16="http://schemas.microsoft.com/office/drawing/2014/main" id="{0149BAFB-7293-4B00-8C2E-EFC734CA641F}"/>
              </a:ext>
            </a:extLst>
          </p:cNvPr>
          <p:cNvSpPr>
            <a:spLocks/>
          </p:cNvSpPr>
          <p:nvPr/>
        </p:nvSpPr>
        <p:spPr bwMode="auto">
          <a:xfrm>
            <a:off x="8408392" y="2877637"/>
            <a:ext cx="368300"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Line 28">
            <a:extLst>
              <a:ext uri="{FF2B5EF4-FFF2-40B4-BE49-F238E27FC236}">
                <a16:creationId xmlns:a16="http://schemas.microsoft.com/office/drawing/2014/main" id="{7504E6E9-CB1C-46CC-A10A-2000082452A1}"/>
              </a:ext>
            </a:extLst>
          </p:cNvPr>
          <p:cNvSpPr>
            <a:spLocks noChangeShapeType="1"/>
          </p:cNvSpPr>
          <p:nvPr/>
        </p:nvSpPr>
        <p:spPr bwMode="auto">
          <a:xfrm flipV="1">
            <a:off x="8865592" y="2591887"/>
            <a:ext cx="400050"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2350914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3D4F90-0654-4823-9E64-F2437EA997EE}"/>
              </a:ext>
            </a:extLst>
          </p:cNvPr>
          <p:cNvSpPr>
            <a:spLocks noGrp="1"/>
          </p:cNvSpPr>
          <p:nvPr>
            <p:ph type="sldNum" sz="quarter" idx="12"/>
          </p:nvPr>
        </p:nvSpPr>
        <p:spPr/>
        <p:txBody>
          <a:bodyPr/>
          <a:lstStyle/>
          <a:p>
            <a:fld id="{1E1B8BD3-EEEF-4896-BEE3-06C250004F3C}" type="slidenum">
              <a:rPr lang="en-US" smtClean="0"/>
              <a:pPr/>
              <a:t>15</a:t>
            </a:fld>
            <a:endParaRPr lang="en-US" dirty="0"/>
          </a:p>
        </p:txBody>
      </p:sp>
      <p:sp>
        <p:nvSpPr>
          <p:cNvPr id="30" name="Rectangle 29">
            <a:extLst>
              <a:ext uri="{FF2B5EF4-FFF2-40B4-BE49-F238E27FC236}">
                <a16:creationId xmlns:a16="http://schemas.microsoft.com/office/drawing/2014/main" id="{D41AFECB-B973-440F-8ABE-CF04B133E4E8}"/>
              </a:ext>
            </a:extLst>
          </p:cNvPr>
          <p:cNvSpPr/>
          <p:nvPr/>
        </p:nvSpPr>
        <p:spPr>
          <a:xfrm>
            <a:off x="1009659" y="2763337"/>
            <a:ext cx="5798533" cy="3513117"/>
          </a:xfrm>
          <a:prstGeom prst="rect">
            <a:avLst/>
          </a:prstGeom>
        </p:spPr>
        <p:txBody>
          <a:bodyPr wrap="square">
            <a:spAutoFit/>
          </a:bodyPr>
          <a:lstStyle/>
          <a:p>
            <a:r>
              <a:rPr lang="en-US" dirty="0">
                <a:latin typeface="Arial Narrow" panose="020B0606020202030204" pitchFamily="34" charset="0"/>
              </a:rPr>
              <a:t>So when we come to ‘Modern Babylon,’ it went into ‘captivity’ in 1798. Why? Why was it in captivity in 1798? In 1773, 25 years before, what did the Catholic Church, the papacy do? She forgot her prophetic mission; she was in a Laodicean condition, she chose her temporal wealth and prosperity, and she saw herself rich and increased with goods. What need does she have to bother with those people that she is trying to kill? She would rather just rest and enjoy her wealth. And when she does that, she disobeys her boss and goes into ‘captivity.’ This was rebellion. Rebellion is followed by a period of captivity that began in 1798. Without proving it in detail, it comes out in 1899. 1798 is the beginning of an ‘Increase of Knowledge’ (‘IoK’), this is the work if William Miller.</a:t>
            </a:r>
            <a:endParaRPr lang="en-US" sz="1200" kern="1400" dirty="0">
              <a:solidFill>
                <a:srgbClr val="000000"/>
              </a:solidFill>
              <a:effectLst/>
              <a:latin typeface="Times New Roman" panose="02020603050405020304" pitchFamily="18" charset="0"/>
            </a:endParaRPr>
          </a:p>
        </p:txBody>
      </p:sp>
      <p:sp>
        <p:nvSpPr>
          <p:cNvPr id="47" name="Line 2">
            <a:extLst>
              <a:ext uri="{FF2B5EF4-FFF2-40B4-BE49-F238E27FC236}">
                <a16:creationId xmlns:a16="http://schemas.microsoft.com/office/drawing/2014/main" id="{FF086589-ED65-4CED-8AE2-5EB3466161CA}"/>
              </a:ext>
            </a:extLst>
          </p:cNvPr>
          <p:cNvSpPr>
            <a:spLocks noChangeShapeType="1"/>
          </p:cNvSpPr>
          <p:nvPr/>
        </p:nvSpPr>
        <p:spPr bwMode="auto">
          <a:xfrm>
            <a:off x="8865592" y="2763337"/>
            <a:ext cx="13144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3">
            <a:extLst>
              <a:ext uri="{FF2B5EF4-FFF2-40B4-BE49-F238E27FC236}">
                <a16:creationId xmlns:a16="http://schemas.microsoft.com/office/drawing/2014/main" id="{FB4D5D82-58B9-4875-9196-AE428FD01EFD}"/>
              </a:ext>
            </a:extLst>
          </p:cNvPr>
          <p:cNvSpPr>
            <a:spLocks noChangeShapeType="1"/>
          </p:cNvSpPr>
          <p:nvPr/>
        </p:nvSpPr>
        <p:spPr bwMode="auto">
          <a:xfrm flipV="1">
            <a:off x="10180042" y="25347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4">
            <a:extLst>
              <a:ext uri="{FF2B5EF4-FFF2-40B4-BE49-F238E27FC236}">
                <a16:creationId xmlns:a16="http://schemas.microsoft.com/office/drawing/2014/main" id="{C9BFE87F-EFD7-488B-8F6D-636C028F7C54}"/>
              </a:ext>
            </a:extLst>
          </p:cNvPr>
          <p:cNvSpPr>
            <a:spLocks noChangeShapeType="1"/>
          </p:cNvSpPr>
          <p:nvPr/>
        </p:nvSpPr>
        <p:spPr bwMode="auto">
          <a:xfrm flipV="1">
            <a:off x="8865592" y="25347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5">
            <a:extLst>
              <a:ext uri="{FF2B5EF4-FFF2-40B4-BE49-F238E27FC236}">
                <a16:creationId xmlns:a16="http://schemas.microsoft.com/office/drawing/2014/main" id="{6F61095B-E4F9-4082-B8FC-A9184EEC9758}"/>
              </a:ext>
            </a:extLst>
          </p:cNvPr>
          <p:cNvSpPr txBox="1">
            <a:spLocks noChangeArrowheads="1"/>
          </p:cNvSpPr>
          <p:nvPr/>
        </p:nvSpPr>
        <p:spPr bwMode="auto">
          <a:xfrm>
            <a:off x="9179917" y="2391862"/>
            <a:ext cx="6858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Text Box 6">
            <a:extLst>
              <a:ext uri="{FF2B5EF4-FFF2-40B4-BE49-F238E27FC236}">
                <a16:creationId xmlns:a16="http://schemas.microsoft.com/office/drawing/2014/main" id="{3DD7AB3F-9BCB-44C8-B78A-726F8DE61908}"/>
              </a:ext>
            </a:extLst>
          </p:cNvPr>
          <p:cNvSpPr txBox="1">
            <a:spLocks noChangeArrowheads="1"/>
          </p:cNvSpPr>
          <p:nvPr/>
        </p:nvSpPr>
        <p:spPr bwMode="auto">
          <a:xfrm>
            <a:off x="8465542" y="2534737"/>
            <a:ext cx="2984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Line 7">
            <a:extLst>
              <a:ext uri="{FF2B5EF4-FFF2-40B4-BE49-F238E27FC236}">
                <a16:creationId xmlns:a16="http://schemas.microsoft.com/office/drawing/2014/main" id="{17C48B79-8190-438F-9E41-F36D4EB1EEBF}"/>
              </a:ext>
            </a:extLst>
          </p:cNvPr>
          <p:cNvSpPr>
            <a:spLocks noChangeShapeType="1"/>
          </p:cNvSpPr>
          <p:nvPr/>
        </p:nvSpPr>
        <p:spPr bwMode="auto">
          <a:xfrm>
            <a:off x="8865592" y="3477712"/>
            <a:ext cx="13144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8">
            <a:extLst>
              <a:ext uri="{FF2B5EF4-FFF2-40B4-BE49-F238E27FC236}">
                <a16:creationId xmlns:a16="http://schemas.microsoft.com/office/drawing/2014/main" id="{566E366E-E737-4AD6-B431-61F2B175833F}"/>
              </a:ext>
            </a:extLst>
          </p:cNvPr>
          <p:cNvSpPr>
            <a:spLocks noChangeShapeType="1"/>
          </p:cNvSpPr>
          <p:nvPr/>
        </p:nvSpPr>
        <p:spPr bwMode="auto">
          <a:xfrm flipV="1">
            <a:off x="10180042" y="324911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Line 9">
            <a:extLst>
              <a:ext uri="{FF2B5EF4-FFF2-40B4-BE49-F238E27FC236}">
                <a16:creationId xmlns:a16="http://schemas.microsoft.com/office/drawing/2014/main" id="{55B0DCD7-765F-491F-B2B8-0DCEBC90C659}"/>
              </a:ext>
            </a:extLst>
          </p:cNvPr>
          <p:cNvSpPr>
            <a:spLocks noChangeShapeType="1"/>
          </p:cNvSpPr>
          <p:nvPr/>
        </p:nvSpPr>
        <p:spPr bwMode="auto">
          <a:xfrm flipV="1">
            <a:off x="8865592" y="324911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Text Box 10">
            <a:extLst>
              <a:ext uri="{FF2B5EF4-FFF2-40B4-BE49-F238E27FC236}">
                <a16:creationId xmlns:a16="http://schemas.microsoft.com/office/drawing/2014/main" id="{C39CAEC3-8D6E-4CE8-99B8-1FE53ABA1884}"/>
              </a:ext>
            </a:extLst>
          </p:cNvPr>
          <p:cNvSpPr txBox="1">
            <a:spLocks noChangeArrowheads="1"/>
          </p:cNvSpPr>
          <p:nvPr/>
        </p:nvSpPr>
        <p:spPr bwMode="auto">
          <a:xfrm>
            <a:off x="9179917" y="3106237"/>
            <a:ext cx="6858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144,000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Text Box 11">
            <a:extLst>
              <a:ext uri="{FF2B5EF4-FFF2-40B4-BE49-F238E27FC236}">
                <a16:creationId xmlns:a16="http://schemas.microsoft.com/office/drawing/2014/main" id="{21F711B3-6725-4400-A70A-1AA3BD2D1719}"/>
              </a:ext>
            </a:extLst>
          </p:cNvPr>
          <p:cNvSpPr txBox="1">
            <a:spLocks noChangeArrowheads="1"/>
          </p:cNvSpPr>
          <p:nvPr/>
        </p:nvSpPr>
        <p:spPr bwMode="auto">
          <a:xfrm>
            <a:off x="8494117" y="3249112"/>
            <a:ext cx="2984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Text Box 12">
            <a:extLst>
              <a:ext uri="{FF2B5EF4-FFF2-40B4-BE49-F238E27FC236}">
                <a16:creationId xmlns:a16="http://schemas.microsoft.com/office/drawing/2014/main" id="{3DA2CBA8-33A3-4DD9-9362-DDC7D88E09B0}"/>
              </a:ext>
            </a:extLst>
          </p:cNvPr>
          <p:cNvSpPr txBox="1">
            <a:spLocks noChangeArrowheads="1"/>
          </p:cNvSpPr>
          <p:nvPr/>
        </p:nvSpPr>
        <p:spPr bwMode="auto">
          <a:xfrm>
            <a:off x="8694142" y="2306137"/>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Text Box 13">
            <a:extLst>
              <a:ext uri="{FF2B5EF4-FFF2-40B4-BE49-F238E27FC236}">
                <a16:creationId xmlns:a16="http://schemas.microsoft.com/office/drawing/2014/main" id="{D33E5676-1C22-4B29-8256-F158D38B2BD3}"/>
              </a:ext>
            </a:extLst>
          </p:cNvPr>
          <p:cNvSpPr txBox="1">
            <a:spLocks noChangeArrowheads="1"/>
          </p:cNvSpPr>
          <p:nvPr/>
        </p:nvSpPr>
        <p:spPr bwMode="auto">
          <a:xfrm>
            <a:off x="8694142" y="2991937"/>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14">
            <a:extLst>
              <a:ext uri="{FF2B5EF4-FFF2-40B4-BE49-F238E27FC236}">
                <a16:creationId xmlns:a16="http://schemas.microsoft.com/office/drawing/2014/main" id="{AA483791-78D3-4C60-8729-04AFA795FE46}"/>
              </a:ext>
            </a:extLst>
          </p:cNvPr>
          <p:cNvSpPr txBox="1">
            <a:spLocks noChangeArrowheads="1"/>
          </p:cNvSpPr>
          <p:nvPr/>
        </p:nvSpPr>
        <p:spPr bwMode="auto">
          <a:xfrm>
            <a:off x="8694142" y="1791787"/>
            <a:ext cx="1485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15">
            <a:extLst>
              <a:ext uri="{FF2B5EF4-FFF2-40B4-BE49-F238E27FC236}">
                <a16:creationId xmlns:a16="http://schemas.microsoft.com/office/drawing/2014/main" id="{96CEA279-78E6-4080-82AE-B45A370510A2}"/>
              </a:ext>
            </a:extLst>
          </p:cNvPr>
          <p:cNvSpPr txBox="1">
            <a:spLocks noChangeArrowheads="1"/>
          </p:cNvSpPr>
          <p:nvPr/>
        </p:nvSpPr>
        <p:spPr bwMode="auto">
          <a:xfrm>
            <a:off x="8065492" y="2020387"/>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Text Box 16">
            <a:extLst>
              <a:ext uri="{FF2B5EF4-FFF2-40B4-BE49-F238E27FC236}">
                <a16:creationId xmlns:a16="http://schemas.microsoft.com/office/drawing/2014/main" id="{FBAE2C9A-3E1C-4AE8-97BA-9B58FE1626AD}"/>
              </a:ext>
            </a:extLst>
          </p:cNvPr>
          <p:cNvSpPr txBox="1">
            <a:spLocks noChangeArrowheads="1"/>
          </p:cNvSpPr>
          <p:nvPr/>
        </p:nvSpPr>
        <p:spPr bwMode="auto">
          <a:xfrm>
            <a:off x="8065492" y="2820487"/>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Freeform 17">
            <a:extLst>
              <a:ext uri="{FF2B5EF4-FFF2-40B4-BE49-F238E27FC236}">
                <a16:creationId xmlns:a16="http://schemas.microsoft.com/office/drawing/2014/main" id="{541246AE-D454-4070-B6F0-D71FAF810D78}"/>
              </a:ext>
            </a:extLst>
          </p:cNvPr>
          <p:cNvSpPr>
            <a:spLocks/>
          </p:cNvSpPr>
          <p:nvPr/>
        </p:nvSpPr>
        <p:spPr bwMode="auto">
          <a:xfrm>
            <a:off x="8398867" y="2191837"/>
            <a:ext cx="368300"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Freeform 18">
            <a:extLst>
              <a:ext uri="{FF2B5EF4-FFF2-40B4-BE49-F238E27FC236}">
                <a16:creationId xmlns:a16="http://schemas.microsoft.com/office/drawing/2014/main" id="{C52A02B5-51FD-4785-83A3-39717118A111}"/>
              </a:ext>
            </a:extLst>
          </p:cNvPr>
          <p:cNvSpPr>
            <a:spLocks/>
          </p:cNvSpPr>
          <p:nvPr/>
        </p:nvSpPr>
        <p:spPr bwMode="auto">
          <a:xfrm>
            <a:off x="8408392" y="2877637"/>
            <a:ext cx="368300"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19">
            <a:extLst>
              <a:ext uri="{FF2B5EF4-FFF2-40B4-BE49-F238E27FC236}">
                <a16:creationId xmlns:a16="http://schemas.microsoft.com/office/drawing/2014/main" id="{46071DFB-4C59-4351-9B57-8CBDF46BA831}"/>
              </a:ext>
            </a:extLst>
          </p:cNvPr>
          <p:cNvSpPr>
            <a:spLocks noChangeShapeType="1"/>
          </p:cNvSpPr>
          <p:nvPr/>
        </p:nvSpPr>
        <p:spPr bwMode="auto">
          <a:xfrm>
            <a:off x="8922742" y="4935037"/>
            <a:ext cx="13144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20">
            <a:extLst>
              <a:ext uri="{FF2B5EF4-FFF2-40B4-BE49-F238E27FC236}">
                <a16:creationId xmlns:a16="http://schemas.microsoft.com/office/drawing/2014/main" id="{658CC1A9-A62F-46DA-90B4-0D8F06F85096}"/>
              </a:ext>
            </a:extLst>
          </p:cNvPr>
          <p:cNvSpPr>
            <a:spLocks noChangeShapeType="1"/>
          </p:cNvSpPr>
          <p:nvPr/>
        </p:nvSpPr>
        <p:spPr bwMode="auto">
          <a:xfrm flipV="1">
            <a:off x="10237192" y="47064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21">
            <a:extLst>
              <a:ext uri="{FF2B5EF4-FFF2-40B4-BE49-F238E27FC236}">
                <a16:creationId xmlns:a16="http://schemas.microsoft.com/office/drawing/2014/main" id="{0E94B547-3869-4C39-AA3B-6E702BB4BD91}"/>
              </a:ext>
            </a:extLst>
          </p:cNvPr>
          <p:cNvSpPr>
            <a:spLocks noChangeShapeType="1"/>
          </p:cNvSpPr>
          <p:nvPr/>
        </p:nvSpPr>
        <p:spPr bwMode="auto">
          <a:xfrm flipV="1">
            <a:off x="8922742" y="47064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7" name="Text Box 22">
            <a:extLst>
              <a:ext uri="{FF2B5EF4-FFF2-40B4-BE49-F238E27FC236}">
                <a16:creationId xmlns:a16="http://schemas.microsoft.com/office/drawing/2014/main" id="{DB673293-337F-42ED-A2A9-869FA902E66D}"/>
              </a:ext>
            </a:extLst>
          </p:cNvPr>
          <p:cNvSpPr txBox="1">
            <a:spLocks noChangeArrowheads="1"/>
          </p:cNvSpPr>
          <p:nvPr/>
        </p:nvSpPr>
        <p:spPr bwMode="auto">
          <a:xfrm>
            <a:off x="9237067" y="4563562"/>
            <a:ext cx="6858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Text Box 23">
            <a:extLst>
              <a:ext uri="{FF2B5EF4-FFF2-40B4-BE49-F238E27FC236}">
                <a16:creationId xmlns:a16="http://schemas.microsoft.com/office/drawing/2014/main" id="{35494BCA-B23F-4D47-808E-D38B5EC1DAE1}"/>
              </a:ext>
            </a:extLst>
          </p:cNvPr>
          <p:cNvSpPr txBox="1">
            <a:spLocks noChangeArrowheads="1"/>
          </p:cNvSpPr>
          <p:nvPr/>
        </p:nvSpPr>
        <p:spPr bwMode="auto">
          <a:xfrm>
            <a:off x="8522692" y="4706437"/>
            <a:ext cx="2984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Text Box 24">
            <a:extLst>
              <a:ext uri="{FF2B5EF4-FFF2-40B4-BE49-F238E27FC236}">
                <a16:creationId xmlns:a16="http://schemas.microsoft.com/office/drawing/2014/main" id="{B6DA7A1E-70E1-4872-ADC5-8D05DC05E753}"/>
              </a:ext>
            </a:extLst>
          </p:cNvPr>
          <p:cNvSpPr txBox="1">
            <a:spLocks noChangeArrowheads="1"/>
          </p:cNvSpPr>
          <p:nvPr/>
        </p:nvSpPr>
        <p:spPr bwMode="auto">
          <a:xfrm>
            <a:off x="8751292" y="4477837"/>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Text Box 25">
            <a:extLst>
              <a:ext uri="{FF2B5EF4-FFF2-40B4-BE49-F238E27FC236}">
                <a16:creationId xmlns:a16="http://schemas.microsoft.com/office/drawing/2014/main" id="{53E42859-4A10-4018-9A65-736069BA633E}"/>
              </a:ext>
            </a:extLst>
          </p:cNvPr>
          <p:cNvSpPr txBox="1">
            <a:spLocks noChangeArrowheads="1"/>
          </p:cNvSpPr>
          <p:nvPr/>
        </p:nvSpPr>
        <p:spPr bwMode="auto">
          <a:xfrm>
            <a:off x="8751292" y="3963487"/>
            <a:ext cx="1485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Text Box 26">
            <a:extLst>
              <a:ext uri="{FF2B5EF4-FFF2-40B4-BE49-F238E27FC236}">
                <a16:creationId xmlns:a16="http://schemas.microsoft.com/office/drawing/2014/main" id="{B9D9A317-732B-4E63-AEB9-CF5367AD2995}"/>
              </a:ext>
            </a:extLst>
          </p:cNvPr>
          <p:cNvSpPr txBox="1">
            <a:spLocks noChangeArrowheads="1"/>
          </p:cNvSpPr>
          <p:nvPr/>
        </p:nvSpPr>
        <p:spPr bwMode="auto">
          <a:xfrm>
            <a:off x="8122642" y="4192087"/>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27">
            <a:extLst>
              <a:ext uri="{FF2B5EF4-FFF2-40B4-BE49-F238E27FC236}">
                <a16:creationId xmlns:a16="http://schemas.microsoft.com/office/drawing/2014/main" id="{38CA1F04-D258-4D50-B4AA-9C465DF51F11}"/>
              </a:ext>
            </a:extLst>
          </p:cNvPr>
          <p:cNvSpPr txBox="1">
            <a:spLocks noChangeArrowheads="1"/>
          </p:cNvSpPr>
          <p:nvPr/>
        </p:nvSpPr>
        <p:spPr bwMode="auto">
          <a:xfrm>
            <a:off x="8122642" y="4992187"/>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Line 28">
            <a:extLst>
              <a:ext uri="{FF2B5EF4-FFF2-40B4-BE49-F238E27FC236}">
                <a16:creationId xmlns:a16="http://schemas.microsoft.com/office/drawing/2014/main" id="{38ADFEBE-0D6F-4BC1-9DE9-72A6138C58D8}"/>
              </a:ext>
            </a:extLst>
          </p:cNvPr>
          <p:cNvSpPr>
            <a:spLocks noChangeShapeType="1"/>
          </p:cNvSpPr>
          <p:nvPr/>
        </p:nvSpPr>
        <p:spPr bwMode="auto">
          <a:xfrm flipV="1">
            <a:off x="8865592" y="2591887"/>
            <a:ext cx="400050"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4" name="Line 41">
            <a:extLst>
              <a:ext uri="{FF2B5EF4-FFF2-40B4-BE49-F238E27FC236}">
                <a16:creationId xmlns:a16="http://schemas.microsoft.com/office/drawing/2014/main" id="{9E483A52-9189-4464-9258-88A729013184}"/>
              </a:ext>
            </a:extLst>
          </p:cNvPr>
          <p:cNvSpPr>
            <a:spLocks noChangeShapeType="1"/>
          </p:cNvSpPr>
          <p:nvPr/>
        </p:nvSpPr>
        <p:spPr bwMode="auto">
          <a:xfrm>
            <a:off x="3560427" y="1626055"/>
            <a:ext cx="234315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5" name="Text Box 42">
            <a:extLst>
              <a:ext uri="{FF2B5EF4-FFF2-40B4-BE49-F238E27FC236}">
                <a16:creationId xmlns:a16="http://schemas.microsoft.com/office/drawing/2014/main" id="{578909D6-5927-46DF-B761-5C6D57B6DFAB}"/>
              </a:ext>
            </a:extLst>
          </p:cNvPr>
          <p:cNvSpPr txBox="1">
            <a:spLocks noChangeArrowheads="1"/>
          </p:cNvSpPr>
          <p:nvPr/>
        </p:nvSpPr>
        <p:spPr bwMode="auto">
          <a:xfrm>
            <a:off x="3284165" y="1111705"/>
            <a:ext cx="67540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Line 43">
            <a:extLst>
              <a:ext uri="{FF2B5EF4-FFF2-40B4-BE49-F238E27FC236}">
                <a16:creationId xmlns:a16="http://schemas.microsoft.com/office/drawing/2014/main" id="{67FFBE15-0E92-4CD9-99DF-26849C35982F}"/>
              </a:ext>
            </a:extLst>
          </p:cNvPr>
          <p:cNvSpPr>
            <a:spLocks noChangeShapeType="1"/>
          </p:cNvSpPr>
          <p:nvPr/>
        </p:nvSpPr>
        <p:spPr bwMode="auto">
          <a:xfrm>
            <a:off x="3331827" y="1397455"/>
            <a:ext cx="604915"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Text Box 44">
            <a:extLst>
              <a:ext uri="{FF2B5EF4-FFF2-40B4-BE49-F238E27FC236}">
                <a16:creationId xmlns:a16="http://schemas.microsoft.com/office/drawing/2014/main" id="{97A57F87-5A35-4263-BCF8-B36CAC51EFB3}"/>
              </a:ext>
            </a:extLst>
          </p:cNvPr>
          <p:cNvSpPr txBox="1">
            <a:spLocks noChangeArrowheads="1"/>
          </p:cNvSpPr>
          <p:nvPr/>
        </p:nvSpPr>
        <p:spPr bwMode="auto">
          <a:xfrm>
            <a:off x="5103477" y="1111705"/>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Line 45">
            <a:extLst>
              <a:ext uri="{FF2B5EF4-FFF2-40B4-BE49-F238E27FC236}">
                <a16:creationId xmlns:a16="http://schemas.microsoft.com/office/drawing/2014/main" id="{211CDA81-8507-479D-A545-6410412FFFA2}"/>
              </a:ext>
            </a:extLst>
          </p:cNvPr>
          <p:cNvSpPr>
            <a:spLocks noChangeShapeType="1"/>
          </p:cNvSpPr>
          <p:nvPr/>
        </p:nvSpPr>
        <p:spPr bwMode="auto">
          <a:xfrm>
            <a:off x="5103477" y="1397455"/>
            <a:ext cx="46204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Text Box 46">
            <a:extLst>
              <a:ext uri="{FF2B5EF4-FFF2-40B4-BE49-F238E27FC236}">
                <a16:creationId xmlns:a16="http://schemas.microsoft.com/office/drawing/2014/main" id="{19717A85-25B7-4929-A710-A60488640968}"/>
              </a:ext>
            </a:extLst>
          </p:cNvPr>
          <p:cNvSpPr txBox="1">
            <a:spLocks noChangeArrowheads="1"/>
          </p:cNvSpPr>
          <p:nvPr/>
        </p:nvSpPr>
        <p:spPr bwMode="auto">
          <a:xfrm>
            <a:off x="4932027" y="1683205"/>
            <a:ext cx="8001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dies in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captivity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Text Box 47">
            <a:extLst>
              <a:ext uri="{FF2B5EF4-FFF2-40B4-BE49-F238E27FC236}">
                <a16:creationId xmlns:a16="http://schemas.microsoft.com/office/drawing/2014/main" id="{6463FCF6-1549-4708-96D5-462C107B8F9D}"/>
              </a:ext>
            </a:extLst>
          </p:cNvPr>
          <p:cNvSpPr txBox="1">
            <a:spLocks noChangeArrowheads="1"/>
          </p:cNvSpPr>
          <p:nvPr/>
        </p:nvSpPr>
        <p:spPr bwMode="auto">
          <a:xfrm>
            <a:off x="3217527" y="1654630"/>
            <a:ext cx="800100"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captivity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Line 59">
            <a:extLst>
              <a:ext uri="{FF2B5EF4-FFF2-40B4-BE49-F238E27FC236}">
                <a16:creationId xmlns:a16="http://schemas.microsoft.com/office/drawing/2014/main" id="{C0D60AB8-3B7C-4658-8C25-8CDF80674EB4}"/>
              </a:ext>
            </a:extLst>
          </p:cNvPr>
          <p:cNvSpPr>
            <a:spLocks noChangeShapeType="1"/>
          </p:cNvSpPr>
          <p:nvPr/>
        </p:nvSpPr>
        <p:spPr bwMode="auto">
          <a:xfrm flipH="1">
            <a:off x="2474577" y="1626055"/>
            <a:ext cx="1085850" cy="0"/>
          </a:xfrm>
          <a:prstGeom prst="line">
            <a:avLst/>
          </a:prstGeom>
          <a:noFill/>
          <a:ln w="1905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 name="Line 60">
            <a:extLst>
              <a:ext uri="{FF2B5EF4-FFF2-40B4-BE49-F238E27FC236}">
                <a16:creationId xmlns:a16="http://schemas.microsoft.com/office/drawing/2014/main" id="{F74EB637-7EC7-411E-B1B0-B7FB18C4A112}"/>
              </a:ext>
            </a:extLst>
          </p:cNvPr>
          <p:cNvSpPr>
            <a:spLocks noChangeShapeType="1"/>
          </p:cNvSpPr>
          <p:nvPr/>
        </p:nvSpPr>
        <p:spPr bwMode="auto">
          <a:xfrm>
            <a:off x="5332077" y="1397455"/>
            <a:ext cx="0" cy="228600"/>
          </a:xfrm>
          <a:prstGeom prst="line">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 name="Text Box 61">
            <a:extLst>
              <a:ext uri="{FF2B5EF4-FFF2-40B4-BE49-F238E27FC236}">
                <a16:creationId xmlns:a16="http://schemas.microsoft.com/office/drawing/2014/main" id="{D8D43102-991C-4B7A-B6A5-F7AF5FD9C9F3}"/>
              </a:ext>
            </a:extLst>
          </p:cNvPr>
          <p:cNvSpPr txBox="1">
            <a:spLocks noChangeArrowheads="1"/>
          </p:cNvSpPr>
          <p:nvPr/>
        </p:nvSpPr>
        <p:spPr bwMode="auto">
          <a:xfrm>
            <a:off x="2245977" y="1111705"/>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Line 62">
            <a:extLst>
              <a:ext uri="{FF2B5EF4-FFF2-40B4-BE49-F238E27FC236}">
                <a16:creationId xmlns:a16="http://schemas.microsoft.com/office/drawing/2014/main" id="{3B73E8E1-DF2C-43EF-BF97-994D1CD47C5B}"/>
              </a:ext>
            </a:extLst>
          </p:cNvPr>
          <p:cNvSpPr>
            <a:spLocks noChangeShapeType="1"/>
          </p:cNvSpPr>
          <p:nvPr/>
        </p:nvSpPr>
        <p:spPr bwMode="auto">
          <a:xfrm>
            <a:off x="2245977" y="1397455"/>
            <a:ext cx="46204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 name="Line 63">
            <a:extLst>
              <a:ext uri="{FF2B5EF4-FFF2-40B4-BE49-F238E27FC236}">
                <a16:creationId xmlns:a16="http://schemas.microsoft.com/office/drawing/2014/main" id="{D5987831-E8DB-40BC-A060-857FE0A11D09}"/>
              </a:ext>
            </a:extLst>
          </p:cNvPr>
          <p:cNvSpPr>
            <a:spLocks noChangeShapeType="1"/>
          </p:cNvSpPr>
          <p:nvPr/>
        </p:nvSpPr>
        <p:spPr bwMode="auto">
          <a:xfrm>
            <a:off x="2474577" y="1397455"/>
            <a:ext cx="0" cy="228600"/>
          </a:xfrm>
          <a:prstGeom prst="line">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6" name="Line 64">
            <a:extLst>
              <a:ext uri="{FF2B5EF4-FFF2-40B4-BE49-F238E27FC236}">
                <a16:creationId xmlns:a16="http://schemas.microsoft.com/office/drawing/2014/main" id="{1A498A53-9352-4DE2-80A3-E090F56E77CA}"/>
              </a:ext>
            </a:extLst>
          </p:cNvPr>
          <p:cNvSpPr>
            <a:spLocks noChangeShapeType="1"/>
          </p:cNvSpPr>
          <p:nvPr/>
        </p:nvSpPr>
        <p:spPr bwMode="auto">
          <a:xfrm>
            <a:off x="3560427" y="1397455"/>
            <a:ext cx="0" cy="228600"/>
          </a:xfrm>
          <a:prstGeom prst="line">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Line 65">
            <a:extLst>
              <a:ext uri="{FF2B5EF4-FFF2-40B4-BE49-F238E27FC236}">
                <a16:creationId xmlns:a16="http://schemas.microsoft.com/office/drawing/2014/main" id="{14903464-433F-45C4-9717-31CAD5791E97}"/>
              </a:ext>
            </a:extLst>
          </p:cNvPr>
          <p:cNvSpPr>
            <a:spLocks noChangeShapeType="1"/>
          </p:cNvSpPr>
          <p:nvPr/>
        </p:nvSpPr>
        <p:spPr bwMode="auto">
          <a:xfrm>
            <a:off x="2474577" y="940255"/>
            <a:ext cx="1028700" cy="0"/>
          </a:xfrm>
          <a:prstGeom prst="line">
            <a:avLst/>
          </a:prstGeom>
          <a:noFill/>
          <a:ln w="1905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8" name="Text Box 66">
            <a:extLst>
              <a:ext uri="{FF2B5EF4-FFF2-40B4-BE49-F238E27FC236}">
                <a16:creationId xmlns:a16="http://schemas.microsoft.com/office/drawing/2014/main" id="{2A0EFBF4-2906-4AA5-BB60-4BFD40817462}"/>
              </a:ext>
            </a:extLst>
          </p:cNvPr>
          <p:cNvSpPr txBox="1">
            <a:spLocks noChangeArrowheads="1"/>
          </p:cNvSpPr>
          <p:nvPr/>
        </p:nvSpPr>
        <p:spPr bwMode="auto">
          <a:xfrm>
            <a:off x="2760327" y="654505"/>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Text Box 67">
            <a:extLst>
              <a:ext uri="{FF2B5EF4-FFF2-40B4-BE49-F238E27FC236}">
                <a16:creationId xmlns:a16="http://schemas.microsoft.com/office/drawing/2014/main" id="{62F473E6-C837-44E2-BF77-53228A6A8315}"/>
              </a:ext>
            </a:extLst>
          </p:cNvPr>
          <p:cNvSpPr txBox="1">
            <a:spLocks noChangeArrowheads="1"/>
          </p:cNvSpPr>
          <p:nvPr/>
        </p:nvSpPr>
        <p:spPr bwMode="auto">
          <a:xfrm>
            <a:off x="2188827" y="1683205"/>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Jesuit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rebellion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53801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2160AC-F328-4218-9A59-97F0A475D06E}"/>
              </a:ext>
            </a:extLst>
          </p:cNvPr>
          <p:cNvSpPr>
            <a:spLocks noGrp="1"/>
          </p:cNvSpPr>
          <p:nvPr>
            <p:ph type="sldNum" sz="quarter" idx="12"/>
          </p:nvPr>
        </p:nvSpPr>
        <p:spPr/>
        <p:txBody>
          <a:bodyPr/>
          <a:lstStyle/>
          <a:p>
            <a:fld id="{1E1B8BD3-EEEF-4896-BEE3-06C250004F3C}" type="slidenum">
              <a:rPr lang="en-US" smtClean="0"/>
              <a:pPr/>
              <a:t>16</a:t>
            </a:fld>
            <a:endParaRPr lang="en-US" dirty="0"/>
          </a:p>
        </p:txBody>
      </p:sp>
      <p:sp>
        <p:nvSpPr>
          <p:cNvPr id="3" name="TextBox 2">
            <a:extLst>
              <a:ext uri="{FF2B5EF4-FFF2-40B4-BE49-F238E27FC236}">
                <a16:creationId xmlns:a16="http://schemas.microsoft.com/office/drawing/2014/main" id="{F9CB9749-334E-4218-B192-9B3D61606E08}"/>
              </a:ext>
            </a:extLst>
          </p:cNvPr>
          <p:cNvSpPr txBox="1"/>
          <p:nvPr/>
        </p:nvSpPr>
        <p:spPr>
          <a:xfrm>
            <a:off x="1314993" y="836023"/>
            <a:ext cx="4206241" cy="4801314"/>
          </a:xfrm>
          <a:prstGeom prst="rect">
            <a:avLst/>
          </a:prstGeom>
          <a:noFill/>
        </p:spPr>
        <p:txBody>
          <a:bodyPr wrap="square" rtlCol="0">
            <a:spAutoFit/>
          </a:bodyPr>
          <a:lstStyle/>
          <a:p>
            <a:r>
              <a:rPr lang="en-US" dirty="0">
                <a:latin typeface="Arial Narrow" panose="020B0606020202030204" pitchFamily="34" charset="0"/>
              </a:rPr>
              <a:t>1899 is the beginning of an ‘IoK’ for Miller and Pacelli. Pacelli is made a priest, and he begins studying the Code of Canon Law. Miller completed his studies in 1818, and Pacelli completed his studies in 1917 when the Code of Canon Law is completed.</a:t>
            </a:r>
          </a:p>
          <a:p>
            <a:endParaRPr lang="en-US" dirty="0">
              <a:latin typeface="Arial Narrow" panose="020B0606020202030204" pitchFamily="34" charset="0"/>
            </a:endParaRPr>
          </a:p>
          <a:p>
            <a:r>
              <a:rPr lang="en-US" dirty="0">
                <a:latin typeface="Arial Narrow" panose="020B0606020202030204" pitchFamily="34" charset="0"/>
              </a:rPr>
              <a:t>For Miller, the process began in 1798 and ended in 1818. It’s in 1818 where Miller makes that statement “in about 25 years.” Pacelli begins studying in 1899 and completes it in 1917 when he has that code published that he has been working on with Cardinal Gasparri. And these are the same core group of people, we discussed his brother in connection, that brought about the Lateran Treaty; they are doing a work within the papacy to resurrect it.</a:t>
            </a:r>
          </a:p>
        </p:txBody>
      </p:sp>
      <p:sp>
        <p:nvSpPr>
          <p:cNvPr id="28" name="Rectangle 27">
            <a:extLst>
              <a:ext uri="{FF2B5EF4-FFF2-40B4-BE49-F238E27FC236}">
                <a16:creationId xmlns:a16="http://schemas.microsoft.com/office/drawing/2014/main" id="{7FE5CEEF-BF5B-41C9-8D63-F78D80B98BF1}"/>
              </a:ext>
            </a:extLst>
          </p:cNvPr>
          <p:cNvSpPr/>
          <p:nvPr/>
        </p:nvSpPr>
        <p:spPr>
          <a:xfrm>
            <a:off x="6096000" y="4920684"/>
            <a:ext cx="5189401" cy="954107"/>
          </a:xfrm>
          <a:prstGeom prst="rect">
            <a:avLst/>
          </a:prstGeom>
        </p:spPr>
        <p:txBody>
          <a:bodyPr wrap="square">
            <a:spAutoFit/>
          </a:bodyPr>
          <a:lstStyle/>
          <a:p>
            <a:r>
              <a:rPr lang="en-US" sz="1400" b="1" dirty="0">
                <a:solidFill>
                  <a:srgbClr val="222222"/>
                </a:solidFill>
                <a:latin typeface="Arial Narrow" panose="020B0606020202030204" pitchFamily="34" charset="0"/>
              </a:rPr>
              <a:t>Code of Canon Law</a:t>
            </a:r>
            <a:r>
              <a:rPr lang="en-US" sz="1400" dirty="0">
                <a:solidFill>
                  <a:srgbClr val="222222"/>
                </a:solidFill>
                <a:latin typeface="Arial Narrow" panose="020B0606020202030204" pitchFamily="34" charset="0"/>
              </a:rPr>
              <a:t>, Latin Codex Juris </a:t>
            </a:r>
            <a:r>
              <a:rPr lang="en-US" sz="1400" dirty="0" err="1">
                <a:solidFill>
                  <a:srgbClr val="222222"/>
                </a:solidFill>
                <a:latin typeface="Arial Narrow" panose="020B0606020202030204" pitchFamily="34" charset="0"/>
              </a:rPr>
              <a:t>Canonici</a:t>
            </a:r>
            <a:r>
              <a:rPr lang="en-US" sz="1400" dirty="0">
                <a:solidFill>
                  <a:srgbClr val="222222"/>
                </a:solidFill>
                <a:latin typeface="Arial Narrow" panose="020B0606020202030204" pitchFamily="34" charset="0"/>
              </a:rPr>
              <a:t>, official compilation of ecclesiastical </a:t>
            </a:r>
            <a:r>
              <a:rPr lang="en-US" sz="1400" b="1" dirty="0">
                <a:solidFill>
                  <a:srgbClr val="222222"/>
                </a:solidFill>
                <a:latin typeface="Arial Narrow" panose="020B0606020202030204" pitchFamily="34" charset="0"/>
              </a:rPr>
              <a:t>law</a:t>
            </a:r>
            <a:r>
              <a:rPr lang="en-US" sz="1400" dirty="0">
                <a:solidFill>
                  <a:srgbClr val="222222"/>
                </a:solidFill>
                <a:latin typeface="Arial Narrow" panose="020B0606020202030204" pitchFamily="34" charset="0"/>
              </a:rPr>
              <a:t> promulgated in 1917 and again, in revised form, in 1983, for Roman Catholics of the Latin rite. ... The new </a:t>
            </a:r>
            <a:r>
              <a:rPr lang="en-US" sz="1400" b="1" dirty="0">
                <a:solidFill>
                  <a:srgbClr val="222222"/>
                </a:solidFill>
                <a:latin typeface="Arial Narrow" panose="020B0606020202030204" pitchFamily="34" charset="0"/>
              </a:rPr>
              <a:t>Code of Canon Law</a:t>
            </a:r>
            <a:r>
              <a:rPr lang="en-US" sz="1400" dirty="0">
                <a:solidFill>
                  <a:srgbClr val="222222"/>
                </a:solidFill>
                <a:latin typeface="Arial Narrow" panose="020B0606020202030204" pitchFamily="34" charset="0"/>
              </a:rPr>
              <a:t> was a systematic arrangement of the ecclesiastical </a:t>
            </a:r>
            <a:r>
              <a:rPr lang="en-US" sz="1400" b="1" dirty="0">
                <a:solidFill>
                  <a:srgbClr val="222222"/>
                </a:solidFill>
                <a:latin typeface="Arial Narrow" panose="020B0606020202030204" pitchFamily="34" charset="0"/>
              </a:rPr>
              <a:t>law</a:t>
            </a:r>
            <a:r>
              <a:rPr lang="en-US" sz="1400" dirty="0">
                <a:solidFill>
                  <a:srgbClr val="222222"/>
                </a:solidFill>
                <a:latin typeface="Arial Narrow" panose="020B0606020202030204" pitchFamily="34" charset="0"/>
              </a:rPr>
              <a:t> then in force.</a:t>
            </a:r>
            <a:endParaRPr lang="en-US" sz="1400" dirty="0">
              <a:latin typeface="Arial Narrow" panose="020B0606020202030204" pitchFamily="34" charset="0"/>
            </a:endParaRPr>
          </a:p>
        </p:txBody>
      </p:sp>
      <p:sp>
        <p:nvSpPr>
          <p:cNvPr id="41" name="Text Box 3">
            <a:extLst>
              <a:ext uri="{FF2B5EF4-FFF2-40B4-BE49-F238E27FC236}">
                <a16:creationId xmlns:a16="http://schemas.microsoft.com/office/drawing/2014/main" id="{DC7D3B0F-7C69-428D-AF3D-7009355DA4D1}"/>
              </a:ext>
            </a:extLst>
          </p:cNvPr>
          <p:cNvSpPr txBox="1">
            <a:spLocks noChangeArrowheads="1"/>
          </p:cNvSpPr>
          <p:nvPr/>
        </p:nvSpPr>
        <p:spPr bwMode="auto">
          <a:xfrm>
            <a:off x="6519644" y="1028700"/>
            <a:ext cx="3543300"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Line 4">
            <a:extLst>
              <a:ext uri="{FF2B5EF4-FFF2-40B4-BE49-F238E27FC236}">
                <a16:creationId xmlns:a16="http://schemas.microsoft.com/office/drawing/2014/main" id="{7D3A4204-26AE-45CD-A339-97154C49BFBA}"/>
              </a:ext>
            </a:extLst>
          </p:cNvPr>
          <p:cNvSpPr>
            <a:spLocks noChangeShapeType="1"/>
          </p:cNvSpPr>
          <p:nvPr/>
        </p:nvSpPr>
        <p:spPr bwMode="auto">
          <a:xfrm>
            <a:off x="7808117" y="2000250"/>
            <a:ext cx="1852179"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Line 5">
            <a:extLst>
              <a:ext uri="{FF2B5EF4-FFF2-40B4-BE49-F238E27FC236}">
                <a16:creationId xmlns:a16="http://schemas.microsoft.com/office/drawing/2014/main" id="{D98FA918-A268-49F7-97F5-C4E72A251FE1}"/>
              </a:ext>
            </a:extLst>
          </p:cNvPr>
          <p:cNvSpPr>
            <a:spLocks noChangeShapeType="1"/>
          </p:cNvSpPr>
          <p:nvPr/>
        </p:nvSpPr>
        <p:spPr bwMode="auto">
          <a:xfrm flipV="1">
            <a:off x="9660296" y="177165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Line 6">
            <a:extLst>
              <a:ext uri="{FF2B5EF4-FFF2-40B4-BE49-F238E27FC236}">
                <a16:creationId xmlns:a16="http://schemas.microsoft.com/office/drawing/2014/main" id="{A9CC09B6-3E23-4F4D-A31B-BDA899B8EA5C}"/>
              </a:ext>
            </a:extLst>
          </p:cNvPr>
          <p:cNvSpPr>
            <a:spLocks noChangeShapeType="1"/>
          </p:cNvSpPr>
          <p:nvPr/>
        </p:nvSpPr>
        <p:spPr bwMode="auto">
          <a:xfrm flipV="1">
            <a:off x="7808117" y="177165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Text Box 7">
            <a:extLst>
              <a:ext uri="{FF2B5EF4-FFF2-40B4-BE49-F238E27FC236}">
                <a16:creationId xmlns:a16="http://schemas.microsoft.com/office/drawing/2014/main" id="{C54290E8-5DF9-4EB6-9CF9-EC444710DACB}"/>
              </a:ext>
            </a:extLst>
          </p:cNvPr>
          <p:cNvSpPr txBox="1">
            <a:spLocks noChangeArrowheads="1"/>
          </p:cNvSpPr>
          <p:nvPr/>
        </p:nvSpPr>
        <p:spPr bwMode="auto">
          <a:xfrm>
            <a:off x="6576794" y="1543050"/>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Text Box 8">
            <a:extLst>
              <a:ext uri="{FF2B5EF4-FFF2-40B4-BE49-F238E27FC236}">
                <a16:creationId xmlns:a16="http://schemas.microsoft.com/office/drawing/2014/main" id="{697342A8-DAC3-4B5A-AB72-7B44ACC072C5}"/>
              </a:ext>
            </a:extLst>
          </p:cNvPr>
          <p:cNvSpPr txBox="1">
            <a:spLocks noChangeArrowheads="1"/>
          </p:cNvSpPr>
          <p:nvPr/>
        </p:nvSpPr>
        <p:spPr bwMode="auto">
          <a:xfrm>
            <a:off x="7244410" y="1771650"/>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14">
            <a:extLst>
              <a:ext uri="{FF2B5EF4-FFF2-40B4-BE49-F238E27FC236}">
                <a16:creationId xmlns:a16="http://schemas.microsoft.com/office/drawing/2014/main" id="{9E01A1AB-964E-4C0E-AD12-BFE6EE496A8A}"/>
              </a:ext>
            </a:extLst>
          </p:cNvPr>
          <p:cNvSpPr txBox="1">
            <a:spLocks noChangeArrowheads="1"/>
          </p:cNvSpPr>
          <p:nvPr/>
        </p:nvSpPr>
        <p:spPr bwMode="auto">
          <a:xfrm>
            <a:off x="7566528" y="15430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16">
            <a:extLst>
              <a:ext uri="{FF2B5EF4-FFF2-40B4-BE49-F238E27FC236}">
                <a16:creationId xmlns:a16="http://schemas.microsoft.com/office/drawing/2014/main" id="{2189EE27-E85F-4EED-B6C2-AE4B37BDFD15}"/>
              </a:ext>
            </a:extLst>
          </p:cNvPr>
          <p:cNvSpPr txBox="1">
            <a:spLocks noChangeArrowheads="1"/>
          </p:cNvSpPr>
          <p:nvPr/>
        </p:nvSpPr>
        <p:spPr bwMode="auto">
          <a:xfrm>
            <a:off x="7566528" y="102870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Text Box 17">
            <a:extLst>
              <a:ext uri="{FF2B5EF4-FFF2-40B4-BE49-F238E27FC236}">
                <a16:creationId xmlns:a16="http://schemas.microsoft.com/office/drawing/2014/main" id="{AD688D16-B4D6-4859-B29F-E0F71379A4E9}"/>
              </a:ext>
            </a:extLst>
          </p:cNvPr>
          <p:cNvSpPr txBox="1">
            <a:spLocks noChangeArrowheads="1"/>
          </p:cNvSpPr>
          <p:nvPr/>
        </p:nvSpPr>
        <p:spPr bwMode="auto">
          <a:xfrm>
            <a:off x="6680703" y="12573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1260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Freeform 19">
            <a:extLst>
              <a:ext uri="{FF2B5EF4-FFF2-40B4-BE49-F238E27FC236}">
                <a16:creationId xmlns:a16="http://schemas.microsoft.com/office/drawing/2014/main" id="{43926C55-DD30-4366-BBCA-A13217AAB304}"/>
              </a:ext>
            </a:extLst>
          </p:cNvPr>
          <p:cNvSpPr>
            <a:spLocks/>
          </p:cNvSpPr>
          <p:nvPr/>
        </p:nvSpPr>
        <p:spPr bwMode="auto">
          <a:xfrm>
            <a:off x="7150459" y="1428750"/>
            <a:ext cx="518528"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21">
            <a:extLst>
              <a:ext uri="{FF2B5EF4-FFF2-40B4-BE49-F238E27FC236}">
                <a16:creationId xmlns:a16="http://schemas.microsoft.com/office/drawing/2014/main" id="{2774DCB7-61DF-433E-AEB5-B3BD657F66C1}"/>
              </a:ext>
            </a:extLst>
          </p:cNvPr>
          <p:cNvSpPr>
            <a:spLocks noChangeShapeType="1"/>
          </p:cNvSpPr>
          <p:nvPr/>
        </p:nvSpPr>
        <p:spPr bwMode="auto">
          <a:xfrm>
            <a:off x="7888646" y="4457700"/>
            <a:ext cx="185218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Line 22">
            <a:extLst>
              <a:ext uri="{FF2B5EF4-FFF2-40B4-BE49-F238E27FC236}">
                <a16:creationId xmlns:a16="http://schemas.microsoft.com/office/drawing/2014/main" id="{7DFAA316-C63F-4ADD-9F84-845978F7EAD9}"/>
              </a:ext>
            </a:extLst>
          </p:cNvPr>
          <p:cNvSpPr>
            <a:spLocks noChangeShapeType="1"/>
          </p:cNvSpPr>
          <p:nvPr/>
        </p:nvSpPr>
        <p:spPr bwMode="auto">
          <a:xfrm flipV="1">
            <a:off x="9740826" y="42291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23">
            <a:extLst>
              <a:ext uri="{FF2B5EF4-FFF2-40B4-BE49-F238E27FC236}">
                <a16:creationId xmlns:a16="http://schemas.microsoft.com/office/drawing/2014/main" id="{EBCEADBB-9F66-4357-86BF-356C794E181F}"/>
              </a:ext>
            </a:extLst>
          </p:cNvPr>
          <p:cNvSpPr>
            <a:spLocks noChangeShapeType="1"/>
          </p:cNvSpPr>
          <p:nvPr/>
        </p:nvSpPr>
        <p:spPr bwMode="auto">
          <a:xfrm flipV="1">
            <a:off x="7888646" y="42291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Text Box 25">
            <a:extLst>
              <a:ext uri="{FF2B5EF4-FFF2-40B4-BE49-F238E27FC236}">
                <a16:creationId xmlns:a16="http://schemas.microsoft.com/office/drawing/2014/main" id="{8A490289-5124-40C0-8B4C-19A8BF9B2FE4}"/>
              </a:ext>
            </a:extLst>
          </p:cNvPr>
          <p:cNvSpPr txBox="1">
            <a:spLocks noChangeArrowheads="1"/>
          </p:cNvSpPr>
          <p:nvPr/>
        </p:nvSpPr>
        <p:spPr bwMode="auto">
          <a:xfrm>
            <a:off x="7647058" y="4000500"/>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26">
            <a:extLst>
              <a:ext uri="{FF2B5EF4-FFF2-40B4-BE49-F238E27FC236}">
                <a16:creationId xmlns:a16="http://schemas.microsoft.com/office/drawing/2014/main" id="{B8319DF4-746A-4DCC-823F-C4497538F981}"/>
              </a:ext>
            </a:extLst>
          </p:cNvPr>
          <p:cNvSpPr txBox="1">
            <a:spLocks noChangeArrowheads="1"/>
          </p:cNvSpPr>
          <p:nvPr/>
        </p:nvSpPr>
        <p:spPr bwMode="auto">
          <a:xfrm>
            <a:off x="7647058" y="348615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Freeform 28">
            <a:extLst>
              <a:ext uri="{FF2B5EF4-FFF2-40B4-BE49-F238E27FC236}">
                <a16:creationId xmlns:a16="http://schemas.microsoft.com/office/drawing/2014/main" id="{3A465E3A-42C5-49DD-B1C9-F3D369147FA8}"/>
              </a:ext>
            </a:extLst>
          </p:cNvPr>
          <p:cNvSpPr>
            <a:spLocks/>
          </p:cNvSpPr>
          <p:nvPr/>
        </p:nvSpPr>
        <p:spPr bwMode="auto">
          <a:xfrm>
            <a:off x="7230988" y="3886200"/>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Line 29">
            <a:extLst>
              <a:ext uri="{FF2B5EF4-FFF2-40B4-BE49-F238E27FC236}">
                <a16:creationId xmlns:a16="http://schemas.microsoft.com/office/drawing/2014/main" id="{C50C8907-2BD0-4B53-9C22-8CAB558F6417}"/>
              </a:ext>
            </a:extLst>
          </p:cNvPr>
          <p:cNvSpPr>
            <a:spLocks noChangeShapeType="1"/>
          </p:cNvSpPr>
          <p:nvPr/>
        </p:nvSpPr>
        <p:spPr bwMode="auto">
          <a:xfrm flipV="1">
            <a:off x="7808117" y="1828800"/>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Line 30">
            <a:extLst>
              <a:ext uri="{FF2B5EF4-FFF2-40B4-BE49-F238E27FC236}">
                <a16:creationId xmlns:a16="http://schemas.microsoft.com/office/drawing/2014/main" id="{9EB71386-2E7B-41F8-A8B5-EA37A2F30F56}"/>
              </a:ext>
            </a:extLst>
          </p:cNvPr>
          <p:cNvSpPr>
            <a:spLocks noChangeShapeType="1"/>
          </p:cNvSpPr>
          <p:nvPr/>
        </p:nvSpPr>
        <p:spPr bwMode="auto">
          <a:xfrm flipV="1">
            <a:off x="7888646" y="4286250"/>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31">
            <a:extLst>
              <a:ext uri="{FF2B5EF4-FFF2-40B4-BE49-F238E27FC236}">
                <a16:creationId xmlns:a16="http://schemas.microsoft.com/office/drawing/2014/main" id="{C9BF7240-032C-46D4-A0CE-B790947EB103}"/>
              </a:ext>
            </a:extLst>
          </p:cNvPr>
          <p:cNvSpPr txBox="1">
            <a:spLocks noChangeArrowheads="1"/>
          </p:cNvSpPr>
          <p:nvPr/>
        </p:nvSpPr>
        <p:spPr bwMode="auto">
          <a:xfrm>
            <a:off x="7647058" y="2000250"/>
            <a:ext cx="563706"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32">
            <a:extLst>
              <a:ext uri="{FF2B5EF4-FFF2-40B4-BE49-F238E27FC236}">
                <a16:creationId xmlns:a16="http://schemas.microsoft.com/office/drawing/2014/main" id="{4018D74A-BF8B-42CC-A954-D6253701F691}"/>
              </a:ext>
            </a:extLst>
          </p:cNvPr>
          <p:cNvSpPr txBox="1">
            <a:spLocks noChangeArrowheads="1"/>
          </p:cNvSpPr>
          <p:nvPr/>
        </p:nvSpPr>
        <p:spPr bwMode="auto">
          <a:xfrm>
            <a:off x="7808117" y="45148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Line 33">
            <a:extLst>
              <a:ext uri="{FF2B5EF4-FFF2-40B4-BE49-F238E27FC236}">
                <a16:creationId xmlns:a16="http://schemas.microsoft.com/office/drawing/2014/main" id="{43166621-C1EB-473E-9DFB-7A5BBE72F349}"/>
              </a:ext>
            </a:extLst>
          </p:cNvPr>
          <p:cNvSpPr>
            <a:spLocks noChangeShapeType="1"/>
          </p:cNvSpPr>
          <p:nvPr/>
        </p:nvSpPr>
        <p:spPr bwMode="auto">
          <a:xfrm>
            <a:off x="8348444" y="177165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34">
            <a:extLst>
              <a:ext uri="{FF2B5EF4-FFF2-40B4-BE49-F238E27FC236}">
                <a16:creationId xmlns:a16="http://schemas.microsoft.com/office/drawing/2014/main" id="{7B10C7AB-2E22-460D-B568-D22518F561AA}"/>
              </a:ext>
            </a:extLst>
          </p:cNvPr>
          <p:cNvSpPr txBox="1">
            <a:spLocks noChangeArrowheads="1"/>
          </p:cNvSpPr>
          <p:nvPr/>
        </p:nvSpPr>
        <p:spPr bwMode="auto">
          <a:xfrm>
            <a:off x="8176994" y="15430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Line 35">
            <a:extLst>
              <a:ext uri="{FF2B5EF4-FFF2-40B4-BE49-F238E27FC236}">
                <a16:creationId xmlns:a16="http://schemas.microsoft.com/office/drawing/2014/main" id="{FE34EEB8-2910-48AD-88F6-5477B52141AF}"/>
              </a:ext>
            </a:extLst>
          </p:cNvPr>
          <p:cNvSpPr>
            <a:spLocks noChangeShapeType="1"/>
          </p:cNvSpPr>
          <p:nvPr/>
        </p:nvSpPr>
        <p:spPr bwMode="auto">
          <a:xfrm>
            <a:off x="8462744" y="42291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Text Box 36">
            <a:extLst>
              <a:ext uri="{FF2B5EF4-FFF2-40B4-BE49-F238E27FC236}">
                <a16:creationId xmlns:a16="http://schemas.microsoft.com/office/drawing/2014/main" id="{3DBA5BBE-3210-4307-B2C7-793F26109F8B}"/>
              </a:ext>
            </a:extLst>
          </p:cNvPr>
          <p:cNvSpPr txBox="1">
            <a:spLocks noChangeArrowheads="1"/>
          </p:cNvSpPr>
          <p:nvPr/>
        </p:nvSpPr>
        <p:spPr bwMode="auto">
          <a:xfrm>
            <a:off x="8291294" y="400050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67874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B3941A-E055-437E-9D92-2F5A427A9912}"/>
              </a:ext>
            </a:extLst>
          </p:cNvPr>
          <p:cNvSpPr>
            <a:spLocks noGrp="1"/>
          </p:cNvSpPr>
          <p:nvPr>
            <p:ph type="sldNum" sz="quarter" idx="12"/>
          </p:nvPr>
        </p:nvSpPr>
        <p:spPr/>
        <p:txBody>
          <a:bodyPr/>
          <a:lstStyle/>
          <a:p>
            <a:fld id="{1E1B8BD3-EEEF-4896-BEE3-06C250004F3C}" type="slidenum">
              <a:rPr lang="en-US" smtClean="0"/>
              <a:pPr/>
              <a:t>17</a:t>
            </a:fld>
            <a:endParaRPr lang="en-US" dirty="0"/>
          </a:p>
        </p:txBody>
      </p:sp>
      <p:sp>
        <p:nvSpPr>
          <p:cNvPr id="3" name="Rectangle 2">
            <a:extLst>
              <a:ext uri="{FF2B5EF4-FFF2-40B4-BE49-F238E27FC236}">
                <a16:creationId xmlns:a16="http://schemas.microsoft.com/office/drawing/2014/main" id="{0B6E04FF-AAAE-491D-B746-87F8180C8D27}"/>
              </a:ext>
            </a:extLst>
          </p:cNvPr>
          <p:cNvSpPr/>
          <p:nvPr/>
        </p:nvSpPr>
        <p:spPr>
          <a:xfrm>
            <a:off x="567335" y="599374"/>
            <a:ext cx="4327934" cy="5632311"/>
          </a:xfrm>
          <a:prstGeom prst="rect">
            <a:avLst/>
          </a:prstGeom>
        </p:spPr>
        <p:txBody>
          <a:bodyPr wrap="square">
            <a:spAutoFit/>
          </a:bodyPr>
          <a:lstStyle/>
          <a:p>
            <a:r>
              <a:rPr lang="en-US" kern="1400" dirty="0">
                <a:solidFill>
                  <a:srgbClr val="000000"/>
                </a:solidFill>
                <a:latin typeface="Arial Narrow" panose="020B0606020202030204" pitchFamily="34" charset="0"/>
              </a:rPr>
              <a:t>The same month we also have the three visions of Fatima, and this was sister Lucia, she became a nun. Three visions: fear, take down the ‘KoS,’ and judgment. Satan wants to bring a message to his church; it took the papacy 100’s of years to accept a pope that wasn't Italian. So if you were to consider the politics of this, you have a church in Italy that only accepted Italian popes for about 800 years. They also don't allow their women to speak; you would never see a woman in the front. So why would Satan go to a young girl, about ten years old, in Portugal in an unknown location, nowhere prominent, and give her a message to take to his church? Why didn't he go to the Vatican and speak to his pope? In 1798, why aren’t these messages going to the leaders of the Protestant churches? The leaders are in rebellion, they are not listening, so they are bypassed. They are bypassed in 1798, and it takes time for that to develop and be recognized.</a:t>
            </a:r>
            <a:endParaRPr lang="en-US" sz="1200" kern="1400" dirty="0">
              <a:solidFill>
                <a:srgbClr val="000000"/>
              </a:solidFill>
              <a:effectLst/>
              <a:latin typeface="Times New Roman" panose="02020603050405020304" pitchFamily="18" charset="0"/>
            </a:endParaRPr>
          </a:p>
        </p:txBody>
      </p:sp>
      <p:sp>
        <p:nvSpPr>
          <p:cNvPr id="42" name="Text Box 15">
            <a:extLst>
              <a:ext uri="{FF2B5EF4-FFF2-40B4-BE49-F238E27FC236}">
                <a16:creationId xmlns:a16="http://schemas.microsoft.com/office/drawing/2014/main" id="{2BCAE963-8A1F-4546-9656-2D8B45DF5CC2}"/>
              </a:ext>
            </a:extLst>
          </p:cNvPr>
          <p:cNvSpPr txBox="1">
            <a:spLocks noChangeArrowheads="1"/>
          </p:cNvSpPr>
          <p:nvPr/>
        </p:nvSpPr>
        <p:spPr bwMode="auto">
          <a:xfrm>
            <a:off x="10372759" y="1707152"/>
            <a:ext cx="90725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Arial Narrow" panose="020B0606020202030204" pitchFamily="34" charset="0"/>
              </a:rPr>
              <a:t>3 messages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Text Box 15">
            <a:extLst>
              <a:ext uri="{FF2B5EF4-FFF2-40B4-BE49-F238E27FC236}">
                <a16:creationId xmlns:a16="http://schemas.microsoft.com/office/drawing/2014/main" id="{3150C749-FE40-4208-A71E-75429C122467}"/>
              </a:ext>
            </a:extLst>
          </p:cNvPr>
          <p:cNvSpPr txBox="1">
            <a:spLocks noChangeArrowheads="1"/>
          </p:cNvSpPr>
          <p:nvPr/>
        </p:nvSpPr>
        <p:spPr bwMode="auto">
          <a:xfrm>
            <a:off x="10369684" y="4107724"/>
            <a:ext cx="90725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Arial Narrow" panose="020B0606020202030204" pitchFamily="34" charset="0"/>
              </a:rPr>
              <a:t>3 messages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44" name="Group 2">
            <a:extLst>
              <a:ext uri="{FF2B5EF4-FFF2-40B4-BE49-F238E27FC236}">
                <a16:creationId xmlns:a16="http://schemas.microsoft.com/office/drawing/2014/main" id="{EB02081B-F77D-46DF-9405-C7A54376F4DF}"/>
              </a:ext>
            </a:extLst>
          </p:cNvPr>
          <p:cNvGrpSpPr>
            <a:grpSpLocks/>
          </p:cNvGrpSpPr>
          <p:nvPr/>
        </p:nvGrpSpPr>
        <p:grpSpPr bwMode="auto">
          <a:xfrm>
            <a:off x="6519644" y="1028700"/>
            <a:ext cx="3543300" cy="4800600"/>
            <a:chOff x="110070900" y="108356400"/>
            <a:chExt cx="3543300" cy="4800600"/>
          </a:xfrm>
        </p:grpSpPr>
        <p:sp>
          <p:nvSpPr>
            <p:cNvPr id="45" name="Text Box 3">
              <a:extLst>
                <a:ext uri="{FF2B5EF4-FFF2-40B4-BE49-F238E27FC236}">
                  <a16:creationId xmlns:a16="http://schemas.microsoft.com/office/drawing/2014/main" id="{559F53F1-16D1-450C-98F6-22C775F16644}"/>
                </a:ext>
              </a:extLst>
            </p:cNvPr>
            <p:cNvSpPr txBox="1">
              <a:spLocks noChangeArrowheads="1"/>
            </p:cNvSpPr>
            <p:nvPr/>
          </p:nvSpPr>
          <p:spPr bwMode="auto">
            <a:xfrm>
              <a:off x="110070900" y="108356400"/>
              <a:ext cx="3543300"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Line 4">
              <a:extLst>
                <a:ext uri="{FF2B5EF4-FFF2-40B4-BE49-F238E27FC236}">
                  <a16:creationId xmlns:a16="http://schemas.microsoft.com/office/drawing/2014/main" id="{3DCB92F6-E43E-4976-8CB7-E53240EC0543}"/>
                </a:ext>
              </a:extLst>
            </p:cNvPr>
            <p:cNvSpPr>
              <a:spLocks noChangeShapeType="1"/>
            </p:cNvSpPr>
            <p:nvPr/>
          </p:nvSpPr>
          <p:spPr bwMode="auto">
            <a:xfrm>
              <a:off x="111359373" y="109327950"/>
              <a:ext cx="1852179"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Line 5">
              <a:extLst>
                <a:ext uri="{FF2B5EF4-FFF2-40B4-BE49-F238E27FC236}">
                  <a16:creationId xmlns:a16="http://schemas.microsoft.com/office/drawing/2014/main" id="{A3B6B112-BE7F-4BAA-98FF-B35E23FD08A0}"/>
                </a:ext>
              </a:extLst>
            </p:cNvPr>
            <p:cNvSpPr>
              <a:spLocks noChangeShapeType="1"/>
            </p:cNvSpPr>
            <p:nvPr/>
          </p:nvSpPr>
          <p:spPr bwMode="auto">
            <a:xfrm flipV="1">
              <a:off x="113211552" y="10909935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6">
              <a:extLst>
                <a:ext uri="{FF2B5EF4-FFF2-40B4-BE49-F238E27FC236}">
                  <a16:creationId xmlns:a16="http://schemas.microsoft.com/office/drawing/2014/main" id="{BD695311-698E-429A-8DA8-E01473695B25}"/>
                </a:ext>
              </a:extLst>
            </p:cNvPr>
            <p:cNvSpPr>
              <a:spLocks noChangeShapeType="1"/>
            </p:cNvSpPr>
            <p:nvPr/>
          </p:nvSpPr>
          <p:spPr bwMode="auto">
            <a:xfrm flipV="1">
              <a:off x="111359373" y="10909935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Text Box 7">
              <a:extLst>
                <a:ext uri="{FF2B5EF4-FFF2-40B4-BE49-F238E27FC236}">
                  <a16:creationId xmlns:a16="http://schemas.microsoft.com/office/drawing/2014/main" id="{8B973918-4A40-4AE4-8CF0-D4996041BFBF}"/>
                </a:ext>
              </a:extLst>
            </p:cNvPr>
            <p:cNvSpPr txBox="1">
              <a:spLocks noChangeArrowheads="1"/>
            </p:cNvSpPr>
            <p:nvPr/>
          </p:nvSpPr>
          <p:spPr bwMode="auto">
            <a:xfrm>
              <a:off x="110128050" y="108870750"/>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Text Box 8">
              <a:extLst>
                <a:ext uri="{FF2B5EF4-FFF2-40B4-BE49-F238E27FC236}">
                  <a16:creationId xmlns:a16="http://schemas.microsoft.com/office/drawing/2014/main" id="{4D650AE5-9841-44CE-B026-FF93AADB8E8C}"/>
                </a:ext>
              </a:extLst>
            </p:cNvPr>
            <p:cNvSpPr txBox="1">
              <a:spLocks noChangeArrowheads="1"/>
            </p:cNvSpPr>
            <p:nvPr/>
          </p:nvSpPr>
          <p:spPr bwMode="auto">
            <a:xfrm>
              <a:off x="110795666" y="109099350"/>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Line 9">
              <a:extLst>
                <a:ext uri="{FF2B5EF4-FFF2-40B4-BE49-F238E27FC236}">
                  <a16:creationId xmlns:a16="http://schemas.microsoft.com/office/drawing/2014/main" id="{C963B85D-D98D-41B1-8CCA-906D08DD28A9}"/>
                </a:ext>
              </a:extLst>
            </p:cNvPr>
            <p:cNvSpPr>
              <a:spLocks noChangeShapeType="1"/>
            </p:cNvSpPr>
            <p:nvPr/>
          </p:nvSpPr>
          <p:spPr bwMode="auto">
            <a:xfrm>
              <a:off x="111359373" y="110185200"/>
              <a:ext cx="1852179"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Line 10">
              <a:extLst>
                <a:ext uri="{FF2B5EF4-FFF2-40B4-BE49-F238E27FC236}">
                  <a16:creationId xmlns:a16="http://schemas.microsoft.com/office/drawing/2014/main" id="{04C7142D-1E3A-4D28-8305-531A3E7A513A}"/>
                </a:ext>
              </a:extLst>
            </p:cNvPr>
            <p:cNvSpPr>
              <a:spLocks noChangeShapeType="1"/>
            </p:cNvSpPr>
            <p:nvPr/>
          </p:nvSpPr>
          <p:spPr bwMode="auto">
            <a:xfrm flipV="1">
              <a:off x="113211552" y="1099566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11">
              <a:extLst>
                <a:ext uri="{FF2B5EF4-FFF2-40B4-BE49-F238E27FC236}">
                  <a16:creationId xmlns:a16="http://schemas.microsoft.com/office/drawing/2014/main" id="{81A40BE8-E66E-48FE-838A-0FBD4E7108B4}"/>
                </a:ext>
              </a:extLst>
            </p:cNvPr>
            <p:cNvSpPr>
              <a:spLocks noChangeShapeType="1"/>
            </p:cNvSpPr>
            <p:nvPr/>
          </p:nvSpPr>
          <p:spPr bwMode="auto">
            <a:xfrm flipV="1">
              <a:off x="111359373" y="1099566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Text Box 12">
              <a:extLst>
                <a:ext uri="{FF2B5EF4-FFF2-40B4-BE49-F238E27FC236}">
                  <a16:creationId xmlns:a16="http://schemas.microsoft.com/office/drawing/2014/main" id="{63C1C94B-3878-4310-B08B-65ABB52DF42A}"/>
                </a:ext>
              </a:extLst>
            </p:cNvPr>
            <p:cNvSpPr txBox="1">
              <a:spLocks noChangeArrowheads="1"/>
            </p:cNvSpPr>
            <p:nvPr/>
          </p:nvSpPr>
          <p:spPr bwMode="auto">
            <a:xfrm>
              <a:off x="110070900" y="109785150"/>
              <a:ext cx="61176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144,000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13">
              <a:extLst>
                <a:ext uri="{FF2B5EF4-FFF2-40B4-BE49-F238E27FC236}">
                  <a16:creationId xmlns:a16="http://schemas.microsoft.com/office/drawing/2014/main" id="{FD16EF82-6CCB-4B76-9C7E-C5E2F88F5A7D}"/>
                </a:ext>
              </a:extLst>
            </p:cNvPr>
            <p:cNvSpPr txBox="1">
              <a:spLocks noChangeArrowheads="1"/>
            </p:cNvSpPr>
            <p:nvPr/>
          </p:nvSpPr>
          <p:spPr bwMode="auto">
            <a:xfrm>
              <a:off x="110813850" y="109956600"/>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Text Box 14">
              <a:extLst>
                <a:ext uri="{FF2B5EF4-FFF2-40B4-BE49-F238E27FC236}">
                  <a16:creationId xmlns:a16="http://schemas.microsoft.com/office/drawing/2014/main" id="{8F50B176-EC46-4590-957A-6B244786F14F}"/>
                </a:ext>
              </a:extLst>
            </p:cNvPr>
            <p:cNvSpPr txBox="1">
              <a:spLocks noChangeArrowheads="1"/>
            </p:cNvSpPr>
            <p:nvPr/>
          </p:nvSpPr>
          <p:spPr bwMode="auto">
            <a:xfrm>
              <a:off x="111117784" y="1088707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Text Box 15">
              <a:extLst>
                <a:ext uri="{FF2B5EF4-FFF2-40B4-BE49-F238E27FC236}">
                  <a16:creationId xmlns:a16="http://schemas.microsoft.com/office/drawing/2014/main" id="{44ECC174-766A-4380-B617-FA820226AC28}"/>
                </a:ext>
              </a:extLst>
            </p:cNvPr>
            <p:cNvSpPr txBox="1">
              <a:spLocks noChangeArrowheads="1"/>
            </p:cNvSpPr>
            <p:nvPr/>
          </p:nvSpPr>
          <p:spPr bwMode="auto">
            <a:xfrm>
              <a:off x="111117784" y="10969942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Text Box 16">
              <a:extLst>
                <a:ext uri="{FF2B5EF4-FFF2-40B4-BE49-F238E27FC236}">
                  <a16:creationId xmlns:a16="http://schemas.microsoft.com/office/drawing/2014/main" id="{E813125F-EAE1-45CD-9C1F-E10D00EC6F33}"/>
                </a:ext>
              </a:extLst>
            </p:cNvPr>
            <p:cNvSpPr txBox="1">
              <a:spLocks noChangeArrowheads="1"/>
            </p:cNvSpPr>
            <p:nvPr/>
          </p:nvSpPr>
          <p:spPr bwMode="auto">
            <a:xfrm>
              <a:off x="111117784" y="10835640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17">
              <a:extLst>
                <a:ext uri="{FF2B5EF4-FFF2-40B4-BE49-F238E27FC236}">
                  <a16:creationId xmlns:a16="http://schemas.microsoft.com/office/drawing/2014/main" id="{4A4A4B73-030C-44F1-B0C1-63000CD5EDB5}"/>
                </a:ext>
              </a:extLst>
            </p:cNvPr>
            <p:cNvSpPr txBox="1">
              <a:spLocks noChangeArrowheads="1"/>
            </p:cNvSpPr>
            <p:nvPr/>
          </p:nvSpPr>
          <p:spPr bwMode="auto">
            <a:xfrm>
              <a:off x="110231959" y="1085850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1260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0" name="Text Box 18">
              <a:extLst>
                <a:ext uri="{FF2B5EF4-FFF2-40B4-BE49-F238E27FC236}">
                  <a16:creationId xmlns:a16="http://schemas.microsoft.com/office/drawing/2014/main" id="{3341BB99-BFE4-41D2-8B3A-26A484C23D92}"/>
                </a:ext>
              </a:extLst>
            </p:cNvPr>
            <p:cNvSpPr txBox="1">
              <a:spLocks noChangeArrowheads="1"/>
            </p:cNvSpPr>
            <p:nvPr/>
          </p:nvSpPr>
          <p:spPr bwMode="auto">
            <a:xfrm>
              <a:off x="110231959" y="1095279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Freeform 19">
              <a:extLst>
                <a:ext uri="{FF2B5EF4-FFF2-40B4-BE49-F238E27FC236}">
                  <a16:creationId xmlns:a16="http://schemas.microsoft.com/office/drawing/2014/main" id="{AE543112-BC78-415B-833F-AD3B89DBDB66}"/>
                </a:ext>
              </a:extLst>
            </p:cNvPr>
            <p:cNvSpPr>
              <a:spLocks/>
            </p:cNvSpPr>
            <p:nvPr/>
          </p:nvSpPr>
          <p:spPr bwMode="auto">
            <a:xfrm>
              <a:off x="110701715" y="108756450"/>
              <a:ext cx="518528"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Freeform 20">
              <a:extLst>
                <a:ext uri="{FF2B5EF4-FFF2-40B4-BE49-F238E27FC236}">
                  <a16:creationId xmlns:a16="http://schemas.microsoft.com/office/drawing/2014/main" id="{7D18EC48-35DC-4ADB-A115-BEB599E2C120}"/>
                </a:ext>
              </a:extLst>
            </p:cNvPr>
            <p:cNvSpPr>
              <a:spLocks/>
            </p:cNvSpPr>
            <p:nvPr/>
          </p:nvSpPr>
          <p:spPr bwMode="auto">
            <a:xfrm>
              <a:off x="110715136" y="109585125"/>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Line 21">
              <a:extLst>
                <a:ext uri="{FF2B5EF4-FFF2-40B4-BE49-F238E27FC236}">
                  <a16:creationId xmlns:a16="http://schemas.microsoft.com/office/drawing/2014/main" id="{470F180B-32F8-4B30-A11D-C1D30D27D170}"/>
                </a:ext>
              </a:extLst>
            </p:cNvPr>
            <p:cNvSpPr>
              <a:spLocks noChangeShapeType="1"/>
            </p:cNvSpPr>
            <p:nvPr/>
          </p:nvSpPr>
          <p:spPr bwMode="auto">
            <a:xfrm>
              <a:off x="111439902" y="111785400"/>
              <a:ext cx="185218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22">
              <a:extLst>
                <a:ext uri="{FF2B5EF4-FFF2-40B4-BE49-F238E27FC236}">
                  <a16:creationId xmlns:a16="http://schemas.microsoft.com/office/drawing/2014/main" id="{31BC4C60-4A6D-4AD8-AFCC-35CF47CED0A9}"/>
                </a:ext>
              </a:extLst>
            </p:cNvPr>
            <p:cNvSpPr>
              <a:spLocks noChangeShapeType="1"/>
            </p:cNvSpPr>
            <p:nvPr/>
          </p:nvSpPr>
          <p:spPr bwMode="auto">
            <a:xfrm flipV="1">
              <a:off x="113292082" y="1115568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23">
              <a:extLst>
                <a:ext uri="{FF2B5EF4-FFF2-40B4-BE49-F238E27FC236}">
                  <a16:creationId xmlns:a16="http://schemas.microsoft.com/office/drawing/2014/main" id="{D26AE48C-2469-47B7-8161-F02A328FDD0D}"/>
                </a:ext>
              </a:extLst>
            </p:cNvPr>
            <p:cNvSpPr>
              <a:spLocks noChangeShapeType="1"/>
            </p:cNvSpPr>
            <p:nvPr/>
          </p:nvSpPr>
          <p:spPr bwMode="auto">
            <a:xfrm flipV="1">
              <a:off x="111439902" y="1115568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Text Box 24">
              <a:extLst>
                <a:ext uri="{FF2B5EF4-FFF2-40B4-BE49-F238E27FC236}">
                  <a16:creationId xmlns:a16="http://schemas.microsoft.com/office/drawing/2014/main" id="{8C288B63-70BE-4BD4-B999-2CE66A79C59E}"/>
                </a:ext>
              </a:extLst>
            </p:cNvPr>
            <p:cNvSpPr txBox="1">
              <a:spLocks noChangeArrowheads="1"/>
            </p:cNvSpPr>
            <p:nvPr/>
          </p:nvSpPr>
          <p:spPr bwMode="auto">
            <a:xfrm>
              <a:off x="110876195" y="111556800"/>
              <a:ext cx="42067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Text Box 25">
              <a:extLst>
                <a:ext uri="{FF2B5EF4-FFF2-40B4-BE49-F238E27FC236}">
                  <a16:creationId xmlns:a16="http://schemas.microsoft.com/office/drawing/2014/main" id="{11ABE3F1-D79C-4EC6-9608-AD65E7CF0B3A}"/>
                </a:ext>
              </a:extLst>
            </p:cNvPr>
            <p:cNvSpPr txBox="1">
              <a:spLocks noChangeArrowheads="1"/>
            </p:cNvSpPr>
            <p:nvPr/>
          </p:nvSpPr>
          <p:spPr bwMode="auto">
            <a:xfrm>
              <a:off x="111198314" y="111328200"/>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Text Box 26">
              <a:extLst>
                <a:ext uri="{FF2B5EF4-FFF2-40B4-BE49-F238E27FC236}">
                  <a16:creationId xmlns:a16="http://schemas.microsoft.com/office/drawing/2014/main" id="{9A51EFB0-6B44-4822-88D9-381987F4A493}"/>
                </a:ext>
              </a:extLst>
            </p:cNvPr>
            <p:cNvSpPr txBox="1">
              <a:spLocks noChangeArrowheads="1"/>
            </p:cNvSpPr>
            <p:nvPr/>
          </p:nvSpPr>
          <p:spPr bwMode="auto">
            <a:xfrm>
              <a:off x="111198314" y="11081385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Text Box 27">
              <a:extLst>
                <a:ext uri="{FF2B5EF4-FFF2-40B4-BE49-F238E27FC236}">
                  <a16:creationId xmlns:a16="http://schemas.microsoft.com/office/drawing/2014/main" id="{4BDE8EF5-BF37-4C15-9ECD-99A500E55CEF}"/>
                </a:ext>
              </a:extLst>
            </p:cNvPr>
            <p:cNvSpPr txBox="1">
              <a:spLocks noChangeArrowheads="1"/>
            </p:cNvSpPr>
            <p:nvPr/>
          </p:nvSpPr>
          <p:spPr bwMode="auto">
            <a:xfrm>
              <a:off x="110312489" y="111042450"/>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Freeform 28">
              <a:extLst>
                <a:ext uri="{FF2B5EF4-FFF2-40B4-BE49-F238E27FC236}">
                  <a16:creationId xmlns:a16="http://schemas.microsoft.com/office/drawing/2014/main" id="{036030B5-B5F2-4B9F-B169-6BD31C103FCD}"/>
                </a:ext>
              </a:extLst>
            </p:cNvPr>
            <p:cNvSpPr>
              <a:spLocks/>
            </p:cNvSpPr>
            <p:nvPr/>
          </p:nvSpPr>
          <p:spPr bwMode="auto">
            <a:xfrm>
              <a:off x="110782244" y="111213900"/>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Line 29">
              <a:extLst>
                <a:ext uri="{FF2B5EF4-FFF2-40B4-BE49-F238E27FC236}">
                  <a16:creationId xmlns:a16="http://schemas.microsoft.com/office/drawing/2014/main" id="{9C60A6C4-7303-41FB-8644-50BC45C65E77}"/>
                </a:ext>
              </a:extLst>
            </p:cNvPr>
            <p:cNvSpPr>
              <a:spLocks noChangeShapeType="1"/>
            </p:cNvSpPr>
            <p:nvPr/>
          </p:nvSpPr>
          <p:spPr bwMode="auto">
            <a:xfrm flipV="1">
              <a:off x="111359373" y="109156500"/>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2" name="Line 30">
              <a:extLst>
                <a:ext uri="{FF2B5EF4-FFF2-40B4-BE49-F238E27FC236}">
                  <a16:creationId xmlns:a16="http://schemas.microsoft.com/office/drawing/2014/main" id="{99778151-92A5-4056-B838-879ED3364F24}"/>
                </a:ext>
              </a:extLst>
            </p:cNvPr>
            <p:cNvSpPr>
              <a:spLocks noChangeShapeType="1"/>
            </p:cNvSpPr>
            <p:nvPr/>
          </p:nvSpPr>
          <p:spPr bwMode="auto">
            <a:xfrm flipV="1">
              <a:off x="111439902" y="111613950"/>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3" name="Text Box 31">
              <a:extLst>
                <a:ext uri="{FF2B5EF4-FFF2-40B4-BE49-F238E27FC236}">
                  <a16:creationId xmlns:a16="http://schemas.microsoft.com/office/drawing/2014/main" id="{D4932F8C-5FBD-4017-B338-330990233FEA}"/>
                </a:ext>
              </a:extLst>
            </p:cNvPr>
            <p:cNvSpPr txBox="1">
              <a:spLocks noChangeArrowheads="1"/>
            </p:cNvSpPr>
            <p:nvPr/>
          </p:nvSpPr>
          <p:spPr bwMode="auto">
            <a:xfrm>
              <a:off x="111198314" y="109327950"/>
              <a:ext cx="563706"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Text Box 32">
              <a:extLst>
                <a:ext uri="{FF2B5EF4-FFF2-40B4-BE49-F238E27FC236}">
                  <a16:creationId xmlns:a16="http://schemas.microsoft.com/office/drawing/2014/main" id="{00078F04-D3BF-4D6C-8369-232F80EA78A1}"/>
                </a:ext>
              </a:extLst>
            </p:cNvPr>
            <p:cNvSpPr txBox="1">
              <a:spLocks noChangeArrowheads="1"/>
            </p:cNvSpPr>
            <p:nvPr/>
          </p:nvSpPr>
          <p:spPr bwMode="auto">
            <a:xfrm>
              <a:off x="111359373" y="1118425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Line 33">
              <a:extLst>
                <a:ext uri="{FF2B5EF4-FFF2-40B4-BE49-F238E27FC236}">
                  <a16:creationId xmlns:a16="http://schemas.microsoft.com/office/drawing/2014/main" id="{6BC199A2-321F-40E6-A3F8-D17B00B1F480}"/>
                </a:ext>
              </a:extLst>
            </p:cNvPr>
            <p:cNvSpPr>
              <a:spLocks noChangeShapeType="1"/>
            </p:cNvSpPr>
            <p:nvPr/>
          </p:nvSpPr>
          <p:spPr bwMode="auto">
            <a:xfrm>
              <a:off x="111899700" y="10909935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6" name="Text Box 34">
              <a:extLst>
                <a:ext uri="{FF2B5EF4-FFF2-40B4-BE49-F238E27FC236}">
                  <a16:creationId xmlns:a16="http://schemas.microsoft.com/office/drawing/2014/main" id="{99605A8E-6FC9-4E47-BDBC-66EF63E1063D}"/>
                </a:ext>
              </a:extLst>
            </p:cNvPr>
            <p:cNvSpPr txBox="1">
              <a:spLocks noChangeArrowheads="1"/>
            </p:cNvSpPr>
            <p:nvPr/>
          </p:nvSpPr>
          <p:spPr bwMode="auto">
            <a:xfrm>
              <a:off x="111728250" y="1088707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Line 35">
              <a:extLst>
                <a:ext uri="{FF2B5EF4-FFF2-40B4-BE49-F238E27FC236}">
                  <a16:creationId xmlns:a16="http://schemas.microsoft.com/office/drawing/2014/main" id="{6E4406ED-36B4-4664-AC21-30B17541E5D4}"/>
                </a:ext>
              </a:extLst>
            </p:cNvPr>
            <p:cNvSpPr>
              <a:spLocks noChangeShapeType="1"/>
            </p:cNvSpPr>
            <p:nvPr/>
          </p:nvSpPr>
          <p:spPr bwMode="auto">
            <a:xfrm>
              <a:off x="112014000" y="1115568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36">
              <a:extLst>
                <a:ext uri="{FF2B5EF4-FFF2-40B4-BE49-F238E27FC236}">
                  <a16:creationId xmlns:a16="http://schemas.microsoft.com/office/drawing/2014/main" id="{FC74353F-4C16-4DC4-BCC4-30B46F6E53B7}"/>
                </a:ext>
              </a:extLst>
            </p:cNvPr>
            <p:cNvSpPr txBox="1">
              <a:spLocks noChangeArrowheads="1"/>
            </p:cNvSpPr>
            <p:nvPr/>
          </p:nvSpPr>
          <p:spPr bwMode="auto">
            <a:xfrm>
              <a:off x="111842550" y="11132820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Text Box 37">
              <a:extLst>
                <a:ext uri="{FF2B5EF4-FFF2-40B4-BE49-F238E27FC236}">
                  <a16:creationId xmlns:a16="http://schemas.microsoft.com/office/drawing/2014/main" id="{83B248E7-7795-477F-95EA-7987F147E2FD}"/>
                </a:ext>
              </a:extLst>
            </p:cNvPr>
            <p:cNvSpPr txBox="1">
              <a:spLocks noChangeArrowheads="1"/>
            </p:cNvSpPr>
            <p:nvPr/>
          </p:nvSpPr>
          <p:spPr bwMode="auto">
            <a:xfrm>
              <a:off x="111499650" y="112356900"/>
              <a:ext cx="10287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Fear</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KoS</a:t>
              </a:r>
              <a:endParaRPr lang="en-US" altLang="en-US" sz="1200" dirty="0">
                <a:solidFill>
                  <a:srgbClr val="000000"/>
                </a:solidFill>
                <a:latin typeface="Arial Narrow" panose="020B0606020202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judgment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 name="Text Box 38">
              <a:extLst>
                <a:ext uri="{FF2B5EF4-FFF2-40B4-BE49-F238E27FC236}">
                  <a16:creationId xmlns:a16="http://schemas.microsoft.com/office/drawing/2014/main" id="{2EE7646A-2F71-4892-BC9B-7A677C1F6A6D}"/>
                </a:ext>
              </a:extLst>
            </p:cNvPr>
            <p:cNvSpPr txBox="1">
              <a:spLocks noChangeArrowheads="1"/>
            </p:cNvSpPr>
            <p:nvPr/>
          </p:nvSpPr>
          <p:spPr bwMode="auto">
            <a:xfrm>
              <a:off x="110871000" y="112195412"/>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Lucia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485998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B3941A-E055-437E-9D92-2F5A427A9912}"/>
              </a:ext>
            </a:extLst>
          </p:cNvPr>
          <p:cNvSpPr>
            <a:spLocks noGrp="1"/>
          </p:cNvSpPr>
          <p:nvPr>
            <p:ph type="sldNum" sz="quarter" idx="12"/>
          </p:nvPr>
        </p:nvSpPr>
        <p:spPr/>
        <p:txBody>
          <a:bodyPr/>
          <a:lstStyle/>
          <a:p>
            <a:fld id="{1E1B8BD3-EEEF-4896-BEE3-06C250004F3C}" type="slidenum">
              <a:rPr lang="en-US" smtClean="0"/>
              <a:pPr/>
              <a:t>18</a:t>
            </a:fld>
            <a:endParaRPr lang="en-US" dirty="0"/>
          </a:p>
        </p:txBody>
      </p:sp>
      <p:sp>
        <p:nvSpPr>
          <p:cNvPr id="3" name="Rectangle 2">
            <a:extLst>
              <a:ext uri="{FF2B5EF4-FFF2-40B4-BE49-F238E27FC236}">
                <a16:creationId xmlns:a16="http://schemas.microsoft.com/office/drawing/2014/main" id="{0B6E04FF-AAAE-491D-B746-87F8180C8D27}"/>
              </a:ext>
            </a:extLst>
          </p:cNvPr>
          <p:cNvSpPr/>
          <p:nvPr/>
        </p:nvSpPr>
        <p:spPr>
          <a:xfrm>
            <a:off x="849244" y="541738"/>
            <a:ext cx="4241075" cy="5816977"/>
          </a:xfrm>
          <a:prstGeom prst="rect">
            <a:avLst/>
          </a:prstGeom>
        </p:spPr>
        <p:txBody>
          <a:bodyPr wrap="square">
            <a:spAutoFit/>
          </a:bodyPr>
          <a:lstStyle/>
          <a:p>
            <a:r>
              <a:rPr lang="en-US" dirty="0">
                <a:latin typeface="Arial Narrow" panose="020B0606020202030204" pitchFamily="34" charset="0"/>
              </a:rPr>
              <a:t>In 1899 the leaders of the Catholic Church are also bypassed. If you read that history, a good book to read is Hitler’s Pope. That book covers some of this history in really nice detail; from Pacelli’s birth, it traces his early years, it discusses 1899, it discusses Fatima, the impact on Pacelli, and it discusses the popes in this history. Not necessarily good men, but they are not doing the work they were supposed to be doing. And they would not listen to these messages from Portugal because they were afraid of them. The leadership was afraid of these messages, why? What the leadership was afraid of is why would Mary send a message to Portugal to these children and not to them? That’s their fear, there’s a rejection and they know it. If Fatima is true, these messages are going straight to the church that they do not have control over. And the popes in this history were well aware that they were losing control.</a:t>
            </a:r>
            <a:endParaRPr lang="en-US" sz="1200" kern="1400" dirty="0">
              <a:solidFill>
                <a:srgbClr val="000000"/>
              </a:solidFill>
              <a:effectLst/>
              <a:latin typeface="Times New Roman" panose="02020603050405020304" pitchFamily="18" charset="0"/>
            </a:endParaRPr>
          </a:p>
        </p:txBody>
      </p:sp>
      <p:sp>
        <p:nvSpPr>
          <p:cNvPr id="40" name="Text Box 15">
            <a:extLst>
              <a:ext uri="{FF2B5EF4-FFF2-40B4-BE49-F238E27FC236}">
                <a16:creationId xmlns:a16="http://schemas.microsoft.com/office/drawing/2014/main" id="{70651E70-6238-43F3-A2D9-7A1E23D388A9}"/>
              </a:ext>
            </a:extLst>
          </p:cNvPr>
          <p:cNvSpPr txBox="1">
            <a:spLocks noChangeArrowheads="1"/>
          </p:cNvSpPr>
          <p:nvPr/>
        </p:nvSpPr>
        <p:spPr bwMode="auto">
          <a:xfrm>
            <a:off x="10372759" y="1707152"/>
            <a:ext cx="90725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Arial Narrow" panose="020B0606020202030204" pitchFamily="34" charset="0"/>
              </a:rPr>
              <a:t>3 messages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Text Box 15">
            <a:extLst>
              <a:ext uri="{FF2B5EF4-FFF2-40B4-BE49-F238E27FC236}">
                <a16:creationId xmlns:a16="http://schemas.microsoft.com/office/drawing/2014/main" id="{FFD160FA-2D1F-4FBB-BA4C-66DA3137F375}"/>
              </a:ext>
            </a:extLst>
          </p:cNvPr>
          <p:cNvSpPr txBox="1">
            <a:spLocks noChangeArrowheads="1"/>
          </p:cNvSpPr>
          <p:nvPr/>
        </p:nvSpPr>
        <p:spPr bwMode="auto">
          <a:xfrm>
            <a:off x="10369684" y="4107724"/>
            <a:ext cx="90725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Arial Narrow" panose="020B0606020202030204" pitchFamily="34" charset="0"/>
              </a:rPr>
              <a:t>3 messages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42" name="Group 2">
            <a:extLst>
              <a:ext uri="{FF2B5EF4-FFF2-40B4-BE49-F238E27FC236}">
                <a16:creationId xmlns:a16="http://schemas.microsoft.com/office/drawing/2014/main" id="{1774D963-40B5-44A4-93D6-8C8ACCB8F73B}"/>
              </a:ext>
            </a:extLst>
          </p:cNvPr>
          <p:cNvGrpSpPr>
            <a:grpSpLocks/>
          </p:cNvGrpSpPr>
          <p:nvPr/>
        </p:nvGrpSpPr>
        <p:grpSpPr bwMode="auto">
          <a:xfrm>
            <a:off x="6519644" y="1028700"/>
            <a:ext cx="3543300" cy="4800600"/>
            <a:chOff x="110070900" y="108356400"/>
            <a:chExt cx="3543300" cy="4800600"/>
          </a:xfrm>
        </p:grpSpPr>
        <p:sp>
          <p:nvSpPr>
            <p:cNvPr id="43" name="Text Box 3">
              <a:extLst>
                <a:ext uri="{FF2B5EF4-FFF2-40B4-BE49-F238E27FC236}">
                  <a16:creationId xmlns:a16="http://schemas.microsoft.com/office/drawing/2014/main" id="{641C0CA1-A75F-4110-B6F5-2238BCC21C72}"/>
                </a:ext>
              </a:extLst>
            </p:cNvPr>
            <p:cNvSpPr txBox="1">
              <a:spLocks noChangeArrowheads="1"/>
            </p:cNvSpPr>
            <p:nvPr/>
          </p:nvSpPr>
          <p:spPr bwMode="auto">
            <a:xfrm>
              <a:off x="110070900" y="108356400"/>
              <a:ext cx="3543300"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Line 4">
              <a:extLst>
                <a:ext uri="{FF2B5EF4-FFF2-40B4-BE49-F238E27FC236}">
                  <a16:creationId xmlns:a16="http://schemas.microsoft.com/office/drawing/2014/main" id="{5777795B-0238-4886-8B48-79BB9B36E0B8}"/>
                </a:ext>
              </a:extLst>
            </p:cNvPr>
            <p:cNvSpPr>
              <a:spLocks noChangeShapeType="1"/>
            </p:cNvSpPr>
            <p:nvPr/>
          </p:nvSpPr>
          <p:spPr bwMode="auto">
            <a:xfrm>
              <a:off x="111359373" y="109327950"/>
              <a:ext cx="1852179"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Line 5">
              <a:extLst>
                <a:ext uri="{FF2B5EF4-FFF2-40B4-BE49-F238E27FC236}">
                  <a16:creationId xmlns:a16="http://schemas.microsoft.com/office/drawing/2014/main" id="{E2F70655-968C-44D4-AF30-CED38871B6F9}"/>
                </a:ext>
              </a:extLst>
            </p:cNvPr>
            <p:cNvSpPr>
              <a:spLocks noChangeShapeType="1"/>
            </p:cNvSpPr>
            <p:nvPr/>
          </p:nvSpPr>
          <p:spPr bwMode="auto">
            <a:xfrm flipV="1">
              <a:off x="113211552" y="10909935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Line 6">
              <a:extLst>
                <a:ext uri="{FF2B5EF4-FFF2-40B4-BE49-F238E27FC236}">
                  <a16:creationId xmlns:a16="http://schemas.microsoft.com/office/drawing/2014/main" id="{59907DF0-45FB-40BA-91B5-21FF055769CC}"/>
                </a:ext>
              </a:extLst>
            </p:cNvPr>
            <p:cNvSpPr>
              <a:spLocks noChangeShapeType="1"/>
            </p:cNvSpPr>
            <p:nvPr/>
          </p:nvSpPr>
          <p:spPr bwMode="auto">
            <a:xfrm flipV="1">
              <a:off x="111359373" y="10909935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Text Box 7">
              <a:extLst>
                <a:ext uri="{FF2B5EF4-FFF2-40B4-BE49-F238E27FC236}">
                  <a16:creationId xmlns:a16="http://schemas.microsoft.com/office/drawing/2014/main" id="{E84E007F-949E-414B-B481-83FF1E8DEBED}"/>
                </a:ext>
              </a:extLst>
            </p:cNvPr>
            <p:cNvSpPr txBox="1">
              <a:spLocks noChangeArrowheads="1"/>
            </p:cNvSpPr>
            <p:nvPr/>
          </p:nvSpPr>
          <p:spPr bwMode="auto">
            <a:xfrm>
              <a:off x="110128050" y="108870750"/>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8">
              <a:extLst>
                <a:ext uri="{FF2B5EF4-FFF2-40B4-BE49-F238E27FC236}">
                  <a16:creationId xmlns:a16="http://schemas.microsoft.com/office/drawing/2014/main" id="{EEA3117A-E6D6-4FC1-8369-ADF192749DF7}"/>
                </a:ext>
              </a:extLst>
            </p:cNvPr>
            <p:cNvSpPr txBox="1">
              <a:spLocks noChangeArrowheads="1"/>
            </p:cNvSpPr>
            <p:nvPr/>
          </p:nvSpPr>
          <p:spPr bwMode="auto">
            <a:xfrm>
              <a:off x="110795666" y="109099350"/>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Line 9">
              <a:extLst>
                <a:ext uri="{FF2B5EF4-FFF2-40B4-BE49-F238E27FC236}">
                  <a16:creationId xmlns:a16="http://schemas.microsoft.com/office/drawing/2014/main" id="{6A636D4B-1527-4CD3-9509-DD89420E36E3}"/>
                </a:ext>
              </a:extLst>
            </p:cNvPr>
            <p:cNvSpPr>
              <a:spLocks noChangeShapeType="1"/>
            </p:cNvSpPr>
            <p:nvPr/>
          </p:nvSpPr>
          <p:spPr bwMode="auto">
            <a:xfrm>
              <a:off x="111359373" y="110185200"/>
              <a:ext cx="1852179"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10">
              <a:extLst>
                <a:ext uri="{FF2B5EF4-FFF2-40B4-BE49-F238E27FC236}">
                  <a16:creationId xmlns:a16="http://schemas.microsoft.com/office/drawing/2014/main" id="{DED79FD1-0F22-44FB-AD94-B30617D5235E}"/>
                </a:ext>
              </a:extLst>
            </p:cNvPr>
            <p:cNvSpPr>
              <a:spLocks noChangeShapeType="1"/>
            </p:cNvSpPr>
            <p:nvPr/>
          </p:nvSpPr>
          <p:spPr bwMode="auto">
            <a:xfrm flipV="1">
              <a:off x="113211552" y="1099566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11">
              <a:extLst>
                <a:ext uri="{FF2B5EF4-FFF2-40B4-BE49-F238E27FC236}">
                  <a16:creationId xmlns:a16="http://schemas.microsoft.com/office/drawing/2014/main" id="{8C8F4245-BD9B-435F-A6B3-8A4A5F33F711}"/>
                </a:ext>
              </a:extLst>
            </p:cNvPr>
            <p:cNvSpPr>
              <a:spLocks noChangeShapeType="1"/>
            </p:cNvSpPr>
            <p:nvPr/>
          </p:nvSpPr>
          <p:spPr bwMode="auto">
            <a:xfrm flipV="1">
              <a:off x="111359373" y="1099566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Text Box 12">
              <a:extLst>
                <a:ext uri="{FF2B5EF4-FFF2-40B4-BE49-F238E27FC236}">
                  <a16:creationId xmlns:a16="http://schemas.microsoft.com/office/drawing/2014/main" id="{A04034E6-27B5-49AA-997E-491D0293359A}"/>
                </a:ext>
              </a:extLst>
            </p:cNvPr>
            <p:cNvSpPr txBox="1">
              <a:spLocks noChangeArrowheads="1"/>
            </p:cNvSpPr>
            <p:nvPr/>
          </p:nvSpPr>
          <p:spPr bwMode="auto">
            <a:xfrm>
              <a:off x="110070900" y="109785150"/>
              <a:ext cx="61176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144,000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13">
              <a:extLst>
                <a:ext uri="{FF2B5EF4-FFF2-40B4-BE49-F238E27FC236}">
                  <a16:creationId xmlns:a16="http://schemas.microsoft.com/office/drawing/2014/main" id="{32D9DB05-F198-409C-BED9-F28B1149FD0C}"/>
                </a:ext>
              </a:extLst>
            </p:cNvPr>
            <p:cNvSpPr txBox="1">
              <a:spLocks noChangeArrowheads="1"/>
            </p:cNvSpPr>
            <p:nvPr/>
          </p:nvSpPr>
          <p:spPr bwMode="auto">
            <a:xfrm>
              <a:off x="110813850" y="109956600"/>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14">
              <a:extLst>
                <a:ext uri="{FF2B5EF4-FFF2-40B4-BE49-F238E27FC236}">
                  <a16:creationId xmlns:a16="http://schemas.microsoft.com/office/drawing/2014/main" id="{1D44FAD2-38F6-460E-9682-90899CF3D4FC}"/>
                </a:ext>
              </a:extLst>
            </p:cNvPr>
            <p:cNvSpPr txBox="1">
              <a:spLocks noChangeArrowheads="1"/>
            </p:cNvSpPr>
            <p:nvPr/>
          </p:nvSpPr>
          <p:spPr bwMode="auto">
            <a:xfrm>
              <a:off x="111117784" y="1088707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15">
              <a:extLst>
                <a:ext uri="{FF2B5EF4-FFF2-40B4-BE49-F238E27FC236}">
                  <a16:creationId xmlns:a16="http://schemas.microsoft.com/office/drawing/2014/main" id="{26827294-019C-48BB-9E28-0DFD746786E0}"/>
                </a:ext>
              </a:extLst>
            </p:cNvPr>
            <p:cNvSpPr txBox="1">
              <a:spLocks noChangeArrowheads="1"/>
            </p:cNvSpPr>
            <p:nvPr/>
          </p:nvSpPr>
          <p:spPr bwMode="auto">
            <a:xfrm>
              <a:off x="111117784" y="10969942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Text Box 16">
              <a:extLst>
                <a:ext uri="{FF2B5EF4-FFF2-40B4-BE49-F238E27FC236}">
                  <a16:creationId xmlns:a16="http://schemas.microsoft.com/office/drawing/2014/main" id="{EF0F4AAC-3403-4F3C-AAE7-BF82105C7B1A}"/>
                </a:ext>
              </a:extLst>
            </p:cNvPr>
            <p:cNvSpPr txBox="1">
              <a:spLocks noChangeArrowheads="1"/>
            </p:cNvSpPr>
            <p:nvPr/>
          </p:nvSpPr>
          <p:spPr bwMode="auto">
            <a:xfrm>
              <a:off x="111117784" y="10835640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Text Box 17">
              <a:extLst>
                <a:ext uri="{FF2B5EF4-FFF2-40B4-BE49-F238E27FC236}">
                  <a16:creationId xmlns:a16="http://schemas.microsoft.com/office/drawing/2014/main" id="{DBCAED4B-355C-430D-8482-D2006FD40730}"/>
                </a:ext>
              </a:extLst>
            </p:cNvPr>
            <p:cNvSpPr txBox="1">
              <a:spLocks noChangeArrowheads="1"/>
            </p:cNvSpPr>
            <p:nvPr/>
          </p:nvSpPr>
          <p:spPr bwMode="auto">
            <a:xfrm>
              <a:off x="110231959" y="1085850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Text Box 18">
              <a:extLst>
                <a:ext uri="{FF2B5EF4-FFF2-40B4-BE49-F238E27FC236}">
                  <a16:creationId xmlns:a16="http://schemas.microsoft.com/office/drawing/2014/main" id="{F2FDC2B7-87DA-44A3-BA28-8B7A23CD8373}"/>
                </a:ext>
              </a:extLst>
            </p:cNvPr>
            <p:cNvSpPr txBox="1">
              <a:spLocks noChangeArrowheads="1"/>
            </p:cNvSpPr>
            <p:nvPr/>
          </p:nvSpPr>
          <p:spPr bwMode="auto">
            <a:xfrm>
              <a:off x="110231959" y="1095279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Freeform 19">
              <a:extLst>
                <a:ext uri="{FF2B5EF4-FFF2-40B4-BE49-F238E27FC236}">
                  <a16:creationId xmlns:a16="http://schemas.microsoft.com/office/drawing/2014/main" id="{12EA11A6-0964-4DD3-877B-41A549CF7811}"/>
                </a:ext>
              </a:extLst>
            </p:cNvPr>
            <p:cNvSpPr>
              <a:spLocks/>
            </p:cNvSpPr>
            <p:nvPr/>
          </p:nvSpPr>
          <p:spPr bwMode="auto">
            <a:xfrm>
              <a:off x="110701715" y="108756450"/>
              <a:ext cx="518528"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Freeform 20">
              <a:extLst>
                <a:ext uri="{FF2B5EF4-FFF2-40B4-BE49-F238E27FC236}">
                  <a16:creationId xmlns:a16="http://schemas.microsoft.com/office/drawing/2014/main" id="{C4B60EFE-42D8-4794-B2EB-26F5587538AF}"/>
                </a:ext>
              </a:extLst>
            </p:cNvPr>
            <p:cNvSpPr>
              <a:spLocks/>
            </p:cNvSpPr>
            <p:nvPr/>
          </p:nvSpPr>
          <p:spPr bwMode="auto">
            <a:xfrm>
              <a:off x="110715136" y="109585125"/>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Line 21">
              <a:extLst>
                <a:ext uri="{FF2B5EF4-FFF2-40B4-BE49-F238E27FC236}">
                  <a16:creationId xmlns:a16="http://schemas.microsoft.com/office/drawing/2014/main" id="{7E26EF97-B6BA-41AF-AC82-16F86D206286}"/>
                </a:ext>
              </a:extLst>
            </p:cNvPr>
            <p:cNvSpPr>
              <a:spLocks noChangeShapeType="1"/>
            </p:cNvSpPr>
            <p:nvPr/>
          </p:nvSpPr>
          <p:spPr bwMode="auto">
            <a:xfrm>
              <a:off x="111439902" y="111785400"/>
              <a:ext cx="185218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Line 22">
              <a:extLst>
                <a:ext uri="{FF2B5EF4-FFF2-40B4-BE49-F238E27FC236}">
                  <a16:creationId xmlns:a16="http://schemas.microsoft.com/office/drawing/2014/main" id="{895AF100-8495-4435-875D-6D9E431F0A38}"/>
                </a:ext>
              </a:extLst>
            </p:cNvPr>
            <p:cNvSpPr>
              <a:spLocks noChangeShapeType="1"/>
            </p:cNvSpPr>
            <p:nvPr/>
          </p:nvSpPr>
          <p:spPr bwMode="auto">
            <a:xfrm flipV="1">
              <a:off x="113292082" y="1115568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Line 23">
              <a:extLst>
                <a:ext uri="{FF2B5EF4-FFF2-40B4-BE49-F238E27FC236}">
                  <a16:creationId xmlns:a16="http://schemas.microsoft.com/office/drawing/2014/main" id="{D0AF3D05-0095-4615-9B93-B27EDE590F3D}"/>
                </a:ext>
              </a:extLst>
            </p:cNvPr>
            <p:cNvSpPr>
              <a:spLocks noChangeShapeType="1"/>
            </p:cNvSpPr>
            <p:nvPr/>
          </p:nvSpPr>
          <p:spPr bwMode="auto">
            <a:xfrm flipV="1">
              <a:off x="111439902" y="1115568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Text Box 24">
              <a:extLst>
                <a:ext uri="{FF2B5EF4-FFF2-40B4-BE49-F238E27FC236}">
                  <a16:creationId xmlns:a16="http://schemas.microsoft.com/office/drawing/2014/main" id="{A3D335AD-7FBB-4022-A8B3-9BC92D05B05C}"/>
                </a:ext>
              </a:extLst>
            </p:cNvPr>
            <p:cNvSpPr txBox="1">
              <a:spLocks noChangeArrowheads="1"/>
            </p:cNvSpPr>
            <p:nvPr/>
          </p:nvSpPr>
          <p:spPr bwMode="auto">
            <a:xfrm>
              <a:off x="110876195" y="111556800"/>
              <a:ext cx="42067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Text Box 25">
              <a:extLst>
                <a:ext uri="{FF2B5EF4-FFF2-40B4-BE49-F238E27FC236}">
                  <a16:creationId xmlns:a16="http://schemas.microsoft.com/office/drawing/2014/main" id="{F40DDE03-8B9C-4E83-90CE-7B885FB2CE29}"/>
                </a:ext>
              </a:extLst>
            </p:cNvPr>
            <p:cNvSpPr txBox="1">
              <a:spLocks noChangeArrowheads="1"/>
            </p:cNvSpPr>
            <p:nvPr/>
          </p:nvSpPr>
          <p:spPr bwMode="auto">
            <a:xfrm>
              <a:off x="111198314" y="111328200"/>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Text Box 26">
              <a:extLst>
                <a:ext uri="{FF2B5EF4-FFF2-40B4-BE49-F238E27FC236}">
                  <a16:creationId xmlns:a16="http://schemas.microsoft.com/office/drawing/2014/main" id="{CC7A4543-DA72-4D69-A23A-CAE0443D188F}"/>
                </a:ext>
              </a:extLst>
            </p:cNvPr>
            <p:cNvSpPr txBox="1">
              <a:spLocks noChangeArrowheads="1"/>
            </p:cNvSpPr>
            <p:nvPr/>
          </p:nvSpPr>
          <p:spPr bwMode="auto">
            <a:xfrm>
              <a:off x="111198314" y="11081385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Text Box 27">
              <a:extLst>
                <a:ext uri="{FF2B5EF4-FFF2-40B4-BE49-F238E27FC236}">
                  <a16:creationId xmlns:a16="http://schemas.microsoft.com/office/drawing/2014/main" id="{7C90A0AD-FC12-47DF-9625-FACFA3ABFDBD}"/>
                </a:ext>
              </a:extLst>
            </p:cNvPr>
            <p:cNvSpPr txBox="1">
              <a:spLocks noChangeArrowheads="1"/>
            </p:cNvSpPr>
            <p:nvPr/>
          </p:nvSpPr>
          <p:spPr bwMode="auto">
            <a:xfrm>
              <a:off x="110312489" y="111042450"/>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Freeform 28">
              <a:extLst>
                <a:ext uri="{FF2B5EF4-FFF2-40B4-BE49-F238E27FC236}">
                  <a16:creationId xmlns:a16="http://schemas.microsoft.com/office/drawing/2014/main" id="{AD912C56-FF98-4520-AE47-75743804BF5A}"/>
                </a:ext>
              </a:extLst>
            </p:cNvPr>
            <p:cNvSpPr>
              <a:spLocks/>
            </p:cNvSpPr>
            <p:nvPr/>
          </p:nvSpPr>
          <p:spPr bwMode="auto">
            <a:xfrm>
              <a:off x="110782244" y="111213900"/>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9" name="Line 29">
              <a:extLst>
                <a:ext uri="{FF2B5EF4-FFF2-40B4-BE49-F238E27FC236}">
                  <a16:creationId xmlns:a16="http://schemas.microsoft.com/office/drawing/2014/main" id="{1BB64AA6-631A-4634-A718-AFE17165746E}"/>
                </a:ext>
              </a:extLst>
            </p:cNvPr>
            <p:cNvSpPr>
              <a:spLocks noChangeShapeType="1"/>
            </p:cNvSpPr>
            <p:nvPr/>
          </p:nvSpPr>
          <p:spPr bwMode="auto">
            <a:xfrm flipV="1">
              <a:off x="111359373" y="109156500"/>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30">
              <a:extLst>
                <a:ext uri="{FF2B5EF4-FFF2-40B4-BE49-F238E27FC236}">
                  <a16:creationId xmlns:a16="http://schemas.microsoft.com/office/drawing/2014/main" id="{9D8F1AFF-BDDE-49B7-89FC-E1B0B64C579D}"/>
                </a:ext>
              </a:extLst>
            </p:cNvPr>
            <p:cNvSpPr>
              <a:spLocks noChangeShapeType="1"/>
            </p:cNvSpPr>
            <p:nvPr/>
          </p:nvSpPr>
          <p:spPr bwMode="auto">
            <a:xfrm flipV="1">
              <a:off x="111439902" y="111613950"/>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31">
              <a:extLst>
                <a:ext uri="{FF2B5EF4-FFF2-40B4-BE49-F238E27FC236}">
                  <a16:creationId xmlns:a16="http://schemas.microsoft.com/office/drawing/2014/main" id="{ABDE5406-CC11-4E12-B4FB-A89EE5D36A20}"/>
                </a:ext>
              </a:extLst>
            </p:cNvPr>
            <p:cNvSpPr txBox="1">
              <a:spLocks noChangeArrowheads="1"/>
            </p:cNvSpPr>
            <p:nvPr/>
          </p:nvSpPr>
          <p:spPr bwMode="auto">
            <a:xfrm>
              <a:off x="111198314" y="109327950"/>
              <a:ext cx="563706"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32">
              <a:extLst>
                <a:ext uri="{FF2B5EF4-FFF2-40B4-BE49-F238E27FC236}">
                  <a16:creationId xmlns:a16="http://schemas.microsoft.com/office/drawing/2014/main" id="{91F70AC4-6BBC-4E24-909D-E2CD90B740DD}"/>
                </a:ext>
              </a:extLst>
            </p:cNvPr>
            <p:cNvSpPr txBox="1">
              <a:spLocks noChangeArrowheads="1"/>
            </p:cNvSpPr>
            <p:nvPr/>
          </p:nvSpPr>
          <p:spPr bwMode="auto">
            <a:xfrm>
              <a:off x="111359373" y="1118425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Line 33">
              <a:extLst>
                <a:ext uri="{FF2B5EF4-FFF2-40B4-BE49-F238E27FC236}">
                  <a16:creationId xmlns:a16="http://schemas.microsoft.com/office/drawing/2014/main" id="{8529B4B2-33AD-4FA5-A4ED-42A26B3C6468}"/>
                </a:ext>
              </a:extLst>
            </p:cNvPr>
            <p:cNvSpPr>
              <a:spLocks noChangeShapeType="1"/>
            </p:cNvSpPr>
            <p:nvPr/>
          </p:nvSpPr>
          <p:spPr bwMode="auto">
            <a:xfrm>
              <a:off x="111899700" y="10909935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4" name="Text Box 34">
              <a:extLst>
                <a:ext uri="{FF2B5EF4-FFF2-40B4-BE49-F238E27FC236}">
                  <a16:creationId xmlns:a16="http://schemas.microsoft.com/office/drawing/2014/main" id="{A2826097-DFA2-4119-AFB5-F6931163C199}"/>
                </a:ext>
              </a:extLst>
            </p:cNvPr>
            <p:cNvSpPr txBox="1">
              <a:spLocks noChangeArrowheads="1"/>
            </p:cNvSpPr>
            <p:nvPr/>
          </p:nvSpPr>
          <p:spPr bwMode="auto">
            <a:xfrm>
              <a:off x="111728250" y="1088707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Line 35">
              <a:extLst>
                <a:ext uri="{FF2B5EF4-FFF2-40B4-BE49-F238E27FC236}">
                  <a16:creationId xmlns:a16="http://schemas.microsoft.com/office/drawing/2014/main" id="{E28C0B6F-51C6-4741-B73D-2C9CC5F50A7B}"/>
                </a:ext>
              </a:extLst>
            </p:cNvPr>
            <p:cNvSpPr>
              <a:spLocks noChangeShapeType="1"/>
            </p:cNvSpPr>
            <p:nvPr/>
          </p:nvSpPr>
          <p:spPr bwMode="auto">
            <a:xfrm>
              <a:off x="112014000" y="1115568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6" name="Text Box 36">
              <a:extLst>
                <a:ext uri="{FF2B5EF4-FFF2-40B4-BE49-F238E27FC236}">
                  <a16:creationId xmlns:a16="http://schemas.microsoft.com/office/drawing/2014/main" id="{C7D87134-DFBC-4DB9-BB5E-324269AD07BE}"/>
                </a:ext>
              </a:extLst>
            </p:cNvPr>
            <p:cNvSpPr txBox="1">
              <a:spLocks noChangeArrowheads="1"/>
            </p:cNvSpPr>
            <p:nvPr/>
          </p:nvSpPr>
          <p:spPr bwMode="auto">
            <a:xfrm>
              <a:off x="111842550" y="11132820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Text Box 37">
              <a:extLst>
                <a:ext uri="{FF2B5EF4-FFF2-40B4-BE49-F238E27FC236}">
                  <a16:creationId xmlns:a16="http://schemas.microsoft.com/office/drawing/2014/main" id="{C31C16DA-977E-4530-AE93-A1FB07F2E5FA}"/>
                </a:ext>
              </a:extLst>
            </p:cNvPr>
            <p:cNvSpPr txBox="1">
              <a:spLocks noChangeArrowheads="1"/>
            </p:cNvSpPr>
            <p:nvPr/>
          </p:nvSpPr>
          <p:spPr bwMode="auto">
            <a:xfrm>
              <a:off x="111499650" y="112356900"/>
              <a:ext cx="10287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Fear</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KoS</a:t>
              </a:r>
              <a:endParaRPr lang="en-US" altLang="en-US" sz="1200" dirty="0">
                <a:solidFill>
                  <a:srgbClr val="000000"/>
                </a:solidFill>
                <a:latin typeface="Arial Narrow" panose="020B0606020202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judgment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Text Box 38">
              <a:extLst>
                <a:ext uri="{FF2B5EF4-FFF2-40B4-BE49-F238E27FC236}">
                  <a16:creationId xmlns:a16="http://schemas.microsoft.com/office/drawing/2014/main" id="{D209F389-F6EB-428A-A978-52DEEE307454}"/>
                </a:ext>
              </a:extLst>
            </p:cNvPr>
            <p:cNvSpPr txBox="1">
              <a:spLocks noChangeArrowheads="1"/>
            </p:cNvSpPr>
            <p:nvPr/>
          </p:nvSpPr>
          <p:spPr bwMode="auto">
            <a:xfrm>
              <a:off x="110871000" y="112195412"/>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Lucia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614925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B3941A-E055-437E-9D92-2F5A427A9912}"/>
              </a:ext>
            </a:extLst>
          </p:cNvPr>
          <p:cNvSpPr>
            <a:spLocks noGrp="1"/>
          </p:cNvSpPr>
          <p:nvPr>
            <p:ph type="sldNum" sz="quarter" idx="12"/>
          </p:nvPr>
        </p:nvSpPr>
        <p:spPr/>
        <p:txBody>
          <a:bodyPr/>
          <a:lstStyle/>
          <a:p>
            <a:fld id="{1E1B8BD3-EEEF-4896-BEE3-06C250004F3C}" type="slidenum">
              <a:rPr lang="en-US" smtClean="0"/>
              <a:pPr/>
              <a:t>19</a:t>
            </a:fld>
            <a:endParaRPr lang="en-US" dirty="0"/>
          </a:p>
        </p:txBody>
      </p:sp>
      <p:sp>
        <p:nvSpPr>
          <p:cNvPr id="3" name="Rectangle 2">
            <a:extLst>
              <a:ext uri="{FF2B5EF4-FFF2-40B4-BE49-F238E27FC236}">
                <a16:creationId xmlns:a16="http://schemas.microsoft.com/office/drawing/2014/main" id="{0B6E04FF-AAAE-491D-B746-87F8180C8D27}"/>
              </a:ext>
            </a:extLst>
          </p:cNvPr>
          <p:cNvSpPr/>
          <p:nvPr/>
        </p:nvSpPr>
        <p:spPr>
          <a:xfrm>
            <a:off x="327171" y="392391"/>
            <a:ext cx="3448086" cy="6186309"/>
          </a:xfrm>
          <a:prstGeom prst="rect">
            <a:avLst/>
          </a:prstGeom>
        </p:spPr>
        <p:txBody>
          <a:bodyPr wrap="square">
            <a:spAutoFit/>
          </a:bodyPr>
          <a:lstStyle/>
          <a:p>
            <a:r>
              <a:rPr lang="en-US" dirty="0">
                <a:latin typeface="Arial Narrow" panose="020B0606020202030204" pitchFamily="34" charset="0"/>
              </a:rPr>
              <a:t>By the sixth aberration of Fatima, about 70,000 people arrived on the day it was predicted. 70,000 Catholics came to this tiny town to catch a glimpse of these three children and try to experience what was happening there, that was in October, 1917. So, the people are coming to this location trying to see Lucia, trying to understand what’s happening, and the papal government has absolutely no control over what’s happening. So, they take Lucia from Fatima and put her in a boarding school far away, they try to split her from the location, hoping people will stop making pilgrimages and drawing attention to this. Because these messages that were coming, at this time these three messages were still secret, but they know that whatever is happening, in Rome they have no control.</a:t>
            </a:r>
            <a:endParaRPr lang="en-US" sz="1200" kern="1400" dirty="0">
              <a:solidFill>
                <a:srgbClr val="000000"/>
              </a:solidFill>
              <a:effectLst/>
              <a:latin typeface="Arial Narrow" panose="020B0606020202030204" pitchFamily="34" charset="0"/>
            </a:endParaRPr>
          </a:p>
        </p:txBody>
      </p:sp>
      <p:pic>
        <p:nvPicPr>
          <p:cNvPr id="43" name="Picture 42" descr="A close up of a map&#10;&#10;Description automatically generated">
            <a:extLst>
              <a:ext uri="{FF2B5EF4-FFF2-40B4-BE49-F238E27FC236}">
                <a16:creationId xmlns:a16="http://schemas.microsoft.com/office/drawing/2014/main" id="{ED799742-1155-45D1-8998-6983B250A4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0600" y="1500233"/>
            <a:ext cx="3124615" cy="4629059"/>
          </a:xfrm>
          <a:prstGeom prst="rect">
            <a:avLst/>
          </a:prstGeom>
        </p:spPr>
      </p:pic>
      <p:sp>
        <p:nvSpPr>
          <p:cNvPr id="44" name="Text Box 15">
            <a:extLst>
              <a:ext uri="{FF2B5EF4-FFF2-40B4-BE49-F238E27FC236}">
                <a16:creationId xmlns:a16="http://schemas.microsoft.com/office/drawing/2014/main" id="{86E5525E-CAF7-4279-949E-A106E8927EB1}"/>
              </a:ext>
            </a:extLst>
          </p:cNvPr>
          <p:cNvSpPr txBox="1">
            <a:spLocks noChangeArrowheads="1"/>
          </p:cNvSpPr>
          <p:nvPr/>
        </p:nvSpPr>
        <p:spPr bwMode="auto">
          <a:xfrm>
            <a:off x="8119087" y="1707152"/>
            <a:ext cx="90725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Arial Narrow" panose="020B0606020202030204" pitchFamily="34" charset="0"/>
              </a:rPr>
              <a:t>3 messages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Text Box 15">
            <a:extLst>
              <a:ext uri="{FF2B5EF4-FFF2-40B4-BE49-F238E27FC236}">
                <a16:creationId xmlns:a16="http://schemas.microsoft.com/office/drawing/2014/main" id="{5F528D36-9B45-4B61-AC5F-7FA6769A536A}"/>
              </a:ext>
            </a:extLst>
          </p:cNvPr>
          <p:cNvSpPr txBox="1">
            <a:spLocks noChangeArrowheads="1"/>
          </p:cNvSpPr>
          <p:nvPr/>
        </p:nvSpPr>
        <p:spPr bwMode="auto">
          <a:xfrm>
            <a:off x="8116012" y="4107724"/>
            <a:ext cx="90725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Arial Narrow" panose="020B0606020202030204" pitchFamily="34" charset="0"/>
              </a:rPr>
              <a:t>3 messages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46" name="Group 2">
            <a:extLst>
              <a:ext uri="{FF2B5EF4-FFF2-40B4-BE49-F238E27FC236}">
                <a16:creationId xmlns:a16="http://schemas.microsoft.com/office/drawing/2014/main" id="{5877FEB3-7620-4582-8B4F-31CB8B304566}"/>
              </a:ext>
            </a:extLst>
          </p:cNvPr>
          <p:cNvGrpSpPr>
            <a:grpSpLocks/>
          </p:cNvGrpSpPr>
          <p:nvPr/>
        </p:nvGrpSpPr>
        <p:grpSpPr bwMode="auto">
          <a:xfrm>
            <a:off x="4265972" y="1028700"/>
            <a:ext cx="3543300" cy="4800600"/>
            <a:chOff x="110070900" y="108356400"/>
            <a:chExt cx="3543300" cy="4800600"/>
          </a:xfrm>
        </p:grpSpPr>
        <p:sp>
          <p:nvSpPr>
            <p:cNvPr id="47" name="Text Box 3">
              <a:extLst>
                <a:ext uri="{FF2B5EF4-FFF2-40B4-BE49-F238E27FC236}">
                  <a16:creationId xmlns:a16="http://schemas.microsoft.com/office/drawing/2014/main" id="{BBD88B91-AAA5-46AB-B15F-A7701D7CDB66}"/>
                </a:ext>
              </a:extLst>
            </p:cNvPr>
            <p:cNvSpPr txBox="1">
              <a:spLocks noChangeArrowheads="1"/>
            </p:cNvSpPr>
            <p:nvPr/>
          </p:nvSpPr>
          <p:spPr bwMode="auto">
            <a:xfrm>
              <a:off x="110070900" y="108356400"/>
              <a:ext cx="3543300"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Line 4">
              <a:extLst>
                <a:ext uri="{FF2B5EF4-FFF2-40B4-BE49-F238E27FC236}">
                  <a16:creationId xmlns:a16="http://schemas.microsoft.com/office/drawing/2014/main" id="{147320D3-D4B5-43C1-B12E-179A3C76EF15}"/>
                </a:ext>
              </a:extLst>
            </p:cNvPr>
            <p:cNvSpPr>
              <a:spLocks noChangeShapeType="1"/>
            </p:cNvSpPr>
            <p:nvPr/>
          </p:nvSpPr>
          <p:spPr bwMode="auto">
            <a:xfrm>
              <a:off x="111359373" y="109327950"/>
              <a:ext cx="1852179"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5">
              <a:extLst>
                <a:ext uri="{FF2B5EF4-FFF2-40B4-BE49-F238E27FC236}">
                  <a16:creationId xmlns:a16="http://schemas.microsoft.com/office/drawing/2014/main" id="{1A4B53FF-21B4-4F38-B094-47C18818D4FC}"/>
                </a:ext>
              </a:extLst>
            </p:cNvPr>
            <p:cNvSpPr>
              <a:spLocks noChangeShapeType="1"/>
            </p:cNvSpPr>
            <p:nvPr/>
          </p:nvSpPr>
          <p:spPr bwMode="auto">
            <a:xfrm flipV="1">
              <a:off x="113211552" y="10909935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6">
              <a:extLst>
                <a:ext uri="{FF2B5EF4-FFF2-40B4-BE49-F238E27FC236}">
                  <a16:creationId xmlns:a16="http://schemas.microsoft.com/office/drawing/2014/main" id="{8F34B4E6-E211-457C-AEDA-540DF28443CF}"/>
                </a:ext>
              </a:extLst>
            </p:cNvPr>
            <p:cNvSpPr>
              <a:spLocks noChangeShapeType="1"/>
            </p:cNvSpPr>
            <p:nvPr/>
          </p:nvSpPr>
          <p:spPr bwMode="auto">
            <a:xfrm flipV="1">
              <a:off x="111359373" y="10909935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Text Box 7">
              <a:extLst>
                <a:ext uri="{FF2B5EF4-FFF2-40B4-BE49-F238E27FC236}">
                  <a16:creationId xmlns:a16="http://schemas.microsoft.com/office/drawing/2014/main" id="{714E8043-4AD1-4891-9D45-6FB4C0369F5F}"/>
                </a:ext>
              </a:extLst>
            </p:cNvPr>
            <p:cNvSpPr txBox="1">
              <a:spLocks noChangeArrowheads="1"/>
            </p:cNvSpPr>
            <p:nvPr/>
          </p:nvSpPr>
          <p:spPr bwMode="auto">
            <a:xfrm>
              <a:off x="110128050" y="108870750"/>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Text Box 8">
              <a:extLst>
                <a:ext uri="{FF2B5EF4-FFF2-40B4-BE49-F238E27FC236}">
                  <a16:creationId xmlns:a16="http://schemas.microsoft.com/office/drawing/2014/main" id="{65A9C559-9B2A-4DFF-B554-7E58FA240F3D}"/>
                </a:ext>
              </a:extLst>
            </p:cNvPr>
            <p:cNvSpPr txBox="1">
              <a:spLocks noChangeArrowheads="1"/>
            </p:cNvSpPr>
            <p:nvPr/>
          </p:nvSpPr>
          <p:spPr bwMode="auto">
            <a:xfrm>
              <a:off x="110795666" y="109099350"/>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Line 9">
              <a:extLst>
                <a:ext uri="{FF2B5EF4-FFF2-40B4-BE49-F238E27FC236}">
                  <a16:creationId xmlns:a16="http://schemas.microsoft.com/office/drawing/2014/main" id="{6467E2EE-0178-4C66-A205-29249932AF7C}"/>
                </a:ext>
              </a:extLst>
            </p:cNvPr>
            <p:cNvSpPr>
              <a:spLocks noChangeShapeType="1"/>
            </p:cNvSpPr>
            <p:nvPr/>
          </p:nvSpPr>
          <p:spPr bwMode="auto">
            <a:xfrm>
              <a:off x="111359373" y="110185200"/>
              <a:ext cx="1852179"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Line 10">
              <a:extLst>
                <a:ext uri="{FF2B5EF4-FFF2-40B4-BE49-F238E27FC236}">
                  <a16:creationId xmlns:a16="http://schemas.microsoft.com/office/drawing/2014/main" id="{3D87427B-5DF7-4873-B880-7F27F0D8FBF8}"/>
                </a:ext>
              </a:extLst>
            </p:cNvPr>
            <p:cNvSpPr>
              <a:spLocks noChangeShapeType="1"/>
            </p:cNvSpPr>
            <p:nvPr/>
          </p:nvSpPr>
          <p:spPr bwMode="auto">
            <a:xfrm flipV="1">
              <a:off x="113211552" y="1099566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11">
              <a:extLst>
                <a:ext uri="{FF2B5EF4-FFF2-40B4-BE49-F238E27FC236}">
                  <a16:creationId xmlns:a16="http://schemas.microsoft.com/office/drawing/2014/main" id="{B89308E6-9379-4D78-92C6-EA36F038489E}"/>
                </a:ext>
              </a:extLst>
            </p:cNvPr>
            <p:cNvSpPr>
              <a:spLocks noChangeShapeType="1"/>
            </p:cNvSpPr>
            <p:nvPr/>
          </p:nvSpPr>
          <p:spPr bwMode="auto">
            <a:xfrm flipV="1">
              <a:off x="111359373" y="1099566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Text Box 12">
              <a:extLst>
                <a:ext uri="{FF2B5EF4-FFF2-40B4-BE49-F238E27FC236}">
                  <a16:creationId xmlns:a16="http://schemas.microsoft.com/office/drawing/2014/main" id="{52D7EB7E-ADD6-40D5-90EC-F905E21E7DF5}"/>
                </a:ext>
              </a:extLst>
            </p:cNvPr>
            <p:cNvSpPr txBox="1">
              <a:spLocks noChangeArrowheads="1"/>
            </p:cNvSpPr>
            <p:nvPr/>
          </p:nvSpPr>
          <p:spPr bwMode="auto">
            <a:xfrm>
              <a:off x="110070900" y="109785150"/>
              <a:ext cx="61176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144,000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Text Box 13">
              <a:extLst>
                <a:ext uri="{FF2B5EF4-FFF2-40B4-BE49-F238E27FC236}">
                  <a16:creationId xmlns:a16="http://schemas.microsoft.com/office/drawing/2014/main" id="{08BF8047-7293-40C3-950B-269329B28208}"/>
                </a:ext>
              </a:extLst>
            </p:cNvPr>
            <p:cNvSpPr txBox="1">
              <a:spLocks noChangeArrowheads="1"/>
            </p:cNvSpPr>
            <p:nvPr/>
          </p:nvSpPr>
          <p:spPr bwMode="auto">
            <a:xfrm>
              <a:off x="110813850" y="109956600"/>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Text Box 14">
              <a:extLst>
                <a:ext uri="{FF2B5EF4-FFF2-40B4-BE49-F238E27FC236}">
                  <a16:creationId xmlns:a16="http://schemas.microsoft.com/office/drawing/2014/main" id="{098EDEE0-0182-4D6C-8712-CE24DB5037F7}"/>
                </a:ext>
              </a:extLst>
            </p:cNvPr>
            <p:cNvSpPr txBox="1">
              <a:spLocks noChangeArrowheads="1"/>
            </p:cNvSpPr>
            <p:nvPr/>
          </p:nvSpPr>
          <p:spPr bwMode="auto">
            <a:xfrm>
              <a:off x="111117784" y="1088707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15">
              <a:extLst>
                <a:ext uri="{FF2B5EF4-FFF2-40B4-BE49-F238E27FC236}">
                  <a16:creationId xmlns:a16="http://schemas.microsoft.com/office/drawing/2014/main" id="{CEFFE794-1F11-4807-98F7-6B25BBB12B6C}"/>
                </a:ext>
              </a:extLst>
            </p:cNvPr>
            <p:cNvSpPr txBox="1">
              <a:spLocks noChangeArrowheads="1"/>
            </p:cNvSpPr>
            <p:nvPr/>
          </p:nvSpPr>
          <p:spPr bwMode="auto">
            <a:xfrm>
              <a:off x="111117784" y="10969942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16">
              <a:extLst>
                <a:ext uri="{FF2B5EF4-FFF2-40B4-BE49-F238E27FC236}">
                  <a16:creationId xmlns:a16="http://schemas.microsoft.com/office/drawing/2014/main" id="{9F1BBF75-0028-4F4A-85F1-C7CF5D03360B}"/>
                </a:ext>
              </a:extLst>
            </p:cNvPr>
            <p:cNvSpPr txBox="1">
              <a:spLocks noChangeArrowheads="1"/>
            </p:cNvSpPr>
            <p:nvPr/>
          </p:nvSpPr>
          <p:spPr bwMode="auto">
            <a:xfrm>
              <a:off x="111117784" y="10835640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Text Box 17">
              <a:extLst>
                <a:ext uri="{FF2B5EF4-FFF2-40B4-BE49-F238E27FC236}">
                  <a16:creationId xmlns:a16="http://schemas.microsoft.com/office/drawing/2014/main" id="{1D802168-CCC1-4057-B386-1AB8FD0E10C3}"/>
                </a:ext>
              </a:extLst>
            </p:cNvPr>
            <p:cNvSpPr txBox="1">
              <a:spLocks noChangeArrowheads="1"/>
            </p:cNvSpPr>
            <p:nvPr/>
          </p:nvSpPr>
          <p:spPr bwMode="auto">
            <a:xfrm>
              <a:off x="110231959" y="1085850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Text Box 18">
              <a:extLst>
                <a:ext uri="{FF2B5EF4-FFF2-40B4-BE49-F238E27FC236}">
                  <a16:creationId xmlns:a16="http://schemas.microsoft.com/office/drawing/2014/main" id="{A8FF6316-F47A-4F4A-A4FB-9FAC20F74114}"/>
                </a:ext>
              </a:extLst>
            </p:cNvPr>
            <p:cNvSpPr txBox="1">
              <a:spLocks noChangeArrowheads="1"/>
            </p:cNvSpPr>
            <p:nvPr/>
          </p:nvSpPr>
          <p:spPr bwMode="auto">
            <a:xfrm>
              <a:off x="110231959" y="1095279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Freeform 19">
              <a:extLst>
                <a:ext uri="{FF2B5EF4-FFF2-40B4-BE49-F238E27FC236}">
                  <a16:creationId xmlns:a16="http://schemas.microsoft.com/office/drawing/2014/main" id="{EDDDC645-8DE6-47FB-8DBA-47819E3CC241}"/>
                </a:ext>
              </a:extLst>
            </p:cNvPr>
            <p:cNvSpPr>
              <a:spLocks/>
            </p:cNvSpPr>
            <p:nvPr/>
          </p:nvSpPr>
          <p:spPr bwMode="auto">
            <a:xfrm>
              <a:off x="110701715" y="108756450"/>
              <a:ext cx="518528"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Freeform 20">
              <a:extLst>
                <a:ext uri="{FF2B5EF4-FFF2-40B4-BE49-F238E27FC236}">
                  <a16:creationId xmlns:a16="http://schemas.microsoft.com/office/drawing/2014/main" id="{CBF01FA4-C903-4C4C-8225-8976DBAC9876}"/>
                </a:ext>
              </a:extLst>
            </p:cNvPr>
            <p:cNvSpPr>
              <a:spLocks/>
            </p:cNvSpPr>
            <p:nvPr/>
          </p:nvSpPr>
          <p:spPr bwMode="auto">
            <a:xfrm>
              <a:off x="110715136" y="109585125"/>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21">
              <a:extLst>
                <a:ext uri="{FF2B5EF4-FFF2-40B4-BE49-F238E27FC236}">
                  <a16:creationId xmlns:a16="http://schemas.microsoft.com/office/drawing/2014/main" id="{4957C207-EAB2-4588-8B19-1903CB2C2E8C}"/>
                </a:ext>
              </a:extLst>
            </p:cNvPr>
            <p:cNvSpPr>
              <a:spLocks noChangeShapeType="1"/>
            </p:cNvSpPr>
            <p:nvPr/>
          </p:nvSpPr>
          <p:spPr bwMode="auto">
            <a:xfrm>
              <a:off x="111439902" y="111785400"/>
              <a:ext cx="185218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22">
              <a:extLst>
                <a:ext uri="{FF2B5EF4-FFF2-40B4-BE49-F238E27FC236}">
                  <a16:creationId xmlns:a16="http://schemas.microsoft.com/office/drawing/2014/main" id="{F4CD9809-1C6A-43E8-9ED4-701E9885FACE}"/>
                </a:ext>
              </a:extLst>
            </p:cNvPr>
            <p:cNvSpPr>
              <a:spLocks noChangeShapeType="1"/>
            </p:cNvSpPr>
            <p:nvPr/>
          </p:nvSpPr>
          <p:spPr bwMode="auto">
            <a:xfrm flipV="1">
              <a:off x="113292082" y="1115568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7" name="Line 23">
              <a:extLst>
                <a:ext uri="{FF2B5EF4-FFF2-40B4-BE49-F238E27FC236}">
                  <a16:creationId xmlns:a16="http://schemas.microsoft.com/office/drawing/2014/main" id="{A5C198C1-4AF2-44B5-B65D-22ACF887D8BC}"/>
                </a:ext>
              </a:extLst>
            </p:cNvPr>
            <p:cNvSpPr>
              <a:spLocks noChangeShapeType="1"/>
            </p:cNvSpPr>
            <p:nvPr/>
          </p:nvSpPr>
          <p:spPr bwMode="auto">
            <a:xfrm flipV="1">
              <a:off x="111439902" y="1115568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8" name="Text Box 24">
              <a:extLst>
                <a:ext uri="{FF2B5EF4-FFF2-40B4-BE49-F238E27FC236}">
                  <a16:creationId xmlns:a16="http://schemas.microsoft.com/office/drawing/2014/main" id="{1C22EEAB-8072-4A21-BC82-7DE5FC19E279}"/>
                </a:ext>
              </a:extLst>
            </p:cNvPr>
            <p:cNvSpPr txBox="1">
              <a:spLocks noChangeArrowheads="1"/>
            </p:cNvSpPr>
            <p:nvPr/>
          </p:nvSpPr>
          <p:spPr bwMode="auto">
            <a:xfrm>
              <a:off x="110876195" y="111556800"/>
              <a:ext cx="42067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Text Box 25">
              <a:extLst>
                <a:ext uri="{FF2B5EF4-FFF2-40B4-BE49-F238E27FC236}">
                  <a16:creationId xmlns:a16="http://schemas.microsoft.com/office/drawing/2014/main" id="{9C620C21-1353-482E-90D9-3696F740CE41}"/>
                </a:ext>
              </a:extLst>
            </p:cNvPr>
            <p:cNvSpPr txBox="1">
              <a:spLocks noChangeArrowheads="1"/>
            </p:cNvSpPr>
            <p:nvPr/>
          </p:nvSpPr>
          <p:spPr bwMode="auto">
            <a:xfrm>
              <a:off x="111198314" y="111328200"/>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Text Box 26">
              <a:extLst>
                <a:ext uri="{FF2B5EF4-FFF2-40B4-BE49-F238E27FC236}">
                  <a16:creationId xmlns:a16="http://schemas.microsoft.com/office/drawing/2014/main" id="{ABD127FF-EC7E-436F-976D-555ACABC6D7C}"/>
                </a:ext>
              </a:extLst>
            </p:cNvPr>
            <p:cNvSpPr txBox="1">
              <a:spLocks noChangeArrowheads="1"/>
            </p:cNvSpPr>
            <p:nvPr/>
          </p:nvSpPr>
          <p:spPr bwMode="auto">
            <a:xfrm>
              <a:off x="111198314" y="11081385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Text Box 27">
              <a:extLst>
                <a:ext uri="{FF2B5EF4-FFF2-40B4-BE49-F238E27FC236}">
                  <a16:creationId xmlns:a16="http://schemas.microsoft.com/office/drawing/2014/main" id="{1FDC78A0-7984-4C0A-8676-90283FBE3682}"/>
                </a:ext>
              </a:extLst>
            </p:cNvPr>
            <p:cNvSpPr txBox="1">
              <a:spLocks noChangeArrowheads="1"/>
            </p:cNvSpPr>
            <p:nvPr/>
          </p:nvSpPr>
          <p:spPr bwMode="auto">
            <a:xfrm>
              <a:off x="110312489" y="111042450"/>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Freeform 28">
              <a:extLst>
                <a:ext uri="{FF2B5EF4-FFF2-40B4-BE49-F238E27FC236}">
                  <a16:creationId xmlns:a16="http://schemas.microsoft.com/office/drawing/2014/main" id="{05C001A0-F91F-4209-9FED-004118E86C44}"/>
                </a:ext>
              </a:extLst>
            </p:cNvPr>
            <p:cNvSpPr>
              <a:spLocks/>
            </p:cNvSpPr>
            <p:nvPr/>
          </p:nvSpPr>
          <p:spPr bwMode="auto">
            <a:xfrm>
              <a:off x="110782244" y="111213900"/>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3" name="Line 29">
              <a:extLst>
                <a:ext uri="{FF2B5EF4-FFF2-40B4-BE49-F238E27FC236}">
                  <a16:creationId xmlns:a16="http://schemas.microsoft.com/office/drawing/2014/main" id="{C199DDA3-678B-49DD-9865-F3B06948F737}"/>
                </a:ext>
              </a:extLst>
            </p:cNvPr>
            <p:cNvSpPr>
              <a:spLocks noChangeShapeType="1"/>
            </p:cNvSpPr>
            <p:nvPr/>
          </p:nvSpPr>
          <p:spPr bwMode="auto">
            <a:xfrm flipV="1">
              <a:off x="111359373" y="109156500"/>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4" name="Line 30">
              <a:extLst>
                <a:ext uri="{FF2B5EF4-FFF2-40B4-BE49-F238E27FC236}">
                  <a16:creationId xmlns:a16="http://schemas.microsoft.com/office/drawing/2014/main" id="{E527F378-0F24-459C-B631-099434E73AC4}"/>
                </a:ext>
              </a:extLst>
            </p:cNvPr>
            <p:cNvSpPr>
              <a:spLocks noChangeShapeType="1"/>
            </p:cNvSpPr>
            <p:nvPr/>
          </p:nvSpPr>
          <p:spPr bwMode="auto">
            <a:xfrm flipV="1">
              <a:off x="111439902" y="111613950"/>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5" name="Text Box 31">
              <a:extLst>
                <a:ext uri="{FF2B5EF4-FFF2-40B4-BE49-F238E27FC236}">
                  <a16:creationId xmlns:a16="http://schemas.microsoft.com/office/drawing/2014/main" id="{5479A128-A2AF-43BD-A429-B2039A3BD2D9}"/>
                </a:ext>
              </a:extLst>
            </p:cNvPr>
            <p:cNvSpPr txBox="1">
              <a:spLocks noChangeArrowheads="1"/>
            </p:cNvSpPr>
            <p:nvPr/>
          </p:nvSpPr>
          <p:spPr bwMode="auto">
            <a:xfrm>
              <a:off x="111198314" y="109327950"/>
              <a:ext cx="563706"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Text Box 32">
              <a:extLst>
                <a:ext uri="{FF2B5EF4-FFF2-40B4-BE49-F238E27FC236}">
                  <a16:creationId xmlns:a16="http://schemas.microsoft.com/office/drawing/2014/main" id="{C8E7F38F-8F14-4625-B99E-6036FEBF0666}"/>
                </a:ext>
              </a:extLst>
            </p:cNvPr>
            <p:cNvSpPr txBox="1">
              <a:spLocks noChangeArrowheads="1"/>
            </p:cNvSpPr>
            <p:nvPr/>
          </p:nvSpPr>
          <p:spPr bwMode="auto">
            <a:xfrm>
              <a:off x="111359373" y="1118425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Line 33">
              <a:extLst>
                <a:ext uri="{FF2B5EF4-FFF2-40B4-BE49-F238E27FC236}">
                  <a16:creationId xmlns:a16="http://schemas.microsoft.com/office/drawing/2014/main" id="{6C4A47CE-B281-4AF4-81C0-5B6F9933F9EF}"/>
                </a:ext>
              </a:extLst>
            </p:cNvPr>
            <p:cNvSpPr>
              <a:spLocks noChangeShapeType="1"/>
            </p:cNvSpPr>
            <p:nvPr/>
          </p:nvSpPr>
          <p:spPr bwMode="auto">
            <a:xfrm>
              <a:off x="111899700" y="10909935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34">
              <a:extLst>
                <a:ext uri="{FF2B5EF4-FFF2-40B4-BE49-F238E27FC236}">
                  <a16:creationId xmlns:a16="http://schemas.microsoft.com/office/drawing/2014/main" id="{5E097C91-B91A-43EB-AB00-9EDF80EFAB6F}"/>
                </a:ext>
              </a:extLst>
            </p:cNvPr>
            <p:cNvSpPr txBox="1">
              <a:spLocks noChangeArrowheads="1"/>
            </p:cNvSpPr>
            <p:nvPr/>
          </p:nvSpPr>
          <p:spPr bwMode="auto">
            <a:xfrm>
              <a:off x="111728250" y="1088707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Line 35">
              <a:extLst>
                <a:ext uri="{FF2B5EF4-FFF2-40B4-BE49-F238E27FC236}">
                  <a16:creationId xmlns:a16="http://schemas.microsoft.com/office/drawing/2014/main" id="{9E43AA70-EFEF-4DAB-A2B7-D352DB364201}"/>
                </a:ext>
              </a:extLst>
            </p:cNvPr>
            <p:cNvSpPr>
              <a:spLocks noChangeShapeType="1"/>
            </p:cNvSpPr>
            <p:nvPr/>
          </p:nvSpPr>
          <p:spPr bwMode="auto">
            <a:xfrm>
              <a:off x="112014000" y="1115568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0" name="Text Box 36">
              <a:extLst>
                <a:ext uri="{FF2B5EF4-FFF2-40B4-BE49-F238E27FC236}">
                  <a16:creationId xmlns:a16="http://schemas.microsoft.com/office/drawing/2014/main" id="{39613F9F-0E3B-4A43-9482-C8EFA557D02E}"/>
                </a:ext>
              </a:extLst>
            </p:cNvPr>
            <p:cNvSpPr txBox="1">
              <a:spLocks noChangeArrowheads="1"/>
            </p:cNvSpPr>
            <p:nvPr/>
          </p:nvSpPr>
          <p:spPr bwMode="auto">
            <a:xfrm>
              <a:off x="111842550" y="11132820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Text Box 37">
              <a:extLst>
                <a:ext uri="{FF2B5EF4-FFF2-40B4-BE49-F238E27FC236}">
                  <a16:creationId xmlns:a16="http://schemas.microsoft.com/office/drawing/2014/main" id="{CB348E9D-2398-46D5-BB3C-4C1B921DE26E}"/>
                </a:ext>
              </a:extLst>
            </p:cNvPr>
            <p:cNvSpPr txBox="1">
              <a:spLocks noChangeArrowheads="1"/>
            </p:cNvSpPr>
            <p:nvPr/>
          </p:nvSpPr>
          <p:spPr bwMode="auto">
            <a:xfrm>
              <a:off x="111499650" y="112356900"/>
              <a:ext cx="10287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Fear</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KoS</a:t>
              </a:r>
              <a:endParaRPr lang="en-US" altLang="en-US" sz="1200" dirty="0">
                <a:solidFill>
                  <a:srgbClr val="000000"/>
                </a:solidFill>
                <a:latin typeface="Arial Narrow" panose="020B0606020202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judgment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 name="Text Box 38">
              <a:extLst>
                <a:ext uri="{FF2B5EF4-FFF2-40B4-BE49-F238E27FC236}">
                  <a16:creationId xmlns:a16="http://schemas.microsoft.com/office/drawing/2014/main" id="{D8F679F2-62A1-4692-8022-93AA591C9CD2}"/>
                </a:ext>
              </a:extLst>
            </p:cNvPr>
            <p:cNvSpPr txBox="1">
              <a:spLocks noChangeArrowheads="1"/>
            </p:cNvSpPr>
            <p:nvPr/>
          </p:nvSpPr>
          <p:spPr bwMode="auto">
            <a:xfrm>
              <a:off x="110871000" y="112195412"/>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Lucia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832769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B20690-F9C7-4E1A-A2F7-37F1E4F0399D}"/>
              </a:ext>
            </a:extLst>
          </p:cNvPr>
          <p:cNvSpPr>
            <a:spLocks noGrp="1"/>
          </p:cNvSpPr>
          <p:nvPr>
            <p:ph type="sldNum" sz="quarter" idx="12"/>
          </p:nvPr>
        </p:nvSpPr>
        <p:spPr/>
        <p:txBody>
          <a:bodyPr/>
          <a:lstStyle/>
          <a:p>
            <a:fld id="{1E1B8BD3-EEEF-4896-BEE3-06C250004F3C}" type="slidenum">
              <a:rPr lang="en-US" smtClean="0"/>
              <a:pPr/>
              <a:t>2</a:t>
            </a:fld>
            <a:endParaRPr lang="en-US" dirty="0"/>
          </a:p>
        </p:txBody>
      </p:sp>
      <p:sp>
        <p:nvSpPr>
          <p:cNvPr id="41" name="TextBox 40">
            <a:extLst>
              <a:ext uri="{FF2B5EF4-FFF2-40B4-BE49-F238E27FC236}">
                <a16:creationId xmlns:a16="http://schemas.microsoft.com/office/drawing/2014/main" id="{A2534A1B-2D4F-43B4-9E41-592EA90CB7CA}"/>
              </a:ext>
            </a:extLst>
          </p:cNvPr>
          <p:cNvSpPr txBox="1"/>
          <p:nvPr/>
        </p:nvSpPr>
        <p:spPr>
          <a:xfrm>
            <a:off x="530747" y="551563"/>
            <a:ext cx="3837079" cy="5909310"/>
          </a:xfrm>
          <a:prstGeom prst="rect">
            <a:avLst/>
          </a:prstGeom>
          <a:noFill/>
        </p:spPr>
        <p:txBody>
          <a:bodyPr wrap="square" rtlCol="0">
            <a:spAutoFit/>
          </a:bodyPr>
          <a:lstStyle/>
          <a:p>
            <a:r>
              <a:rPr lang="en-US" dirty="0">
                <a:latin typeface="Arial Narrow" panose="020B0606020202030204" pitchFamily="34" charset="0"/>
              </a:rPr>
              <a:t>In our last study we began to look at Daniel 11:40 and our purpose was to ‘Compare and Contrast’ part A and part B. When we looked at part A and B, we could form a pattern. This pattern said that there would be a ‘deadly wound,’ a ‘death,’ and ‘resurrection.’ We saw this most clearly with the King of the North (‘KoN’), which then enabled us to see it with the King of the South (‘KoS’). That if the ‘KoN’ received a ‘deadly wound,’ ‘died,’ and ‘resurrected,’ then the ‘KoS’ must have also received a ‘deadly wound,’ a ‘death’ and then ‘resurrected.’ We saw that the ‘deadly wound’ happened in 1798, and in 1799 was the ‘death.’ This was for the ‘KoN.’ Then for the ‘KoS,’ we saw a ‘deadly wound’ and a ‘death,’ in 1989 and 1991. 1989 was the ‘deadly wound,’ and 1991 was the end of the Soviet Union (USSR), the end of Gorbachev, and the ‘death.’</a:t>
            </a:r>
          </a:p>
        </p:txBody>
      </p:sp>
      <p:grpSp>
        <p:nvGrpSpPr>
          <p:cNvPr id="42" name="Group 2">
            <a:extLst>
              <a:ext uri="{FF2B5EF4-FFF2-40B4-BE49-F238E27FC236}">
                <a16:creationId xmlns:a16="http://schemas.microsoft.com/office/drawing/2014/main" id="{FF236390-3555-428D-A4BF-DB156F544FAA}"/>
              </a:ext>
            </a:extLst>
          </p:cNvPr>
          <p:cNvGrpSpPr>
            <a:grpSpLocks/>
          </p:cNvGrpSpPr>
          <p:nvPr/>
        </p:nvGrpSpPr>
        <p:grpSpPr bwMode="auto">
          <a:xfrm>
            <a:off x="5004607" y="667494"/>
            <a:ext cx="6858000" cy="4972050"/>
            <a:chOff x="106756200" y="106127550"/>
            <a:chExt cx="6858000" cy="4972050"/>
          </a:xfrm>
        </p:grpSpPr>
        <p:sp>
          <p:nvSpPr>
            <p:cNvPr id="43" name="Line 3">
              <a:extLst>
                <a:ext uri="{FF2B5EF4-FFF2-40B4-BE49-F238E27FC236}">
                  <a16:creationId xmlns:a16="http://schemas.microsoft.com/office/drawing/2014/main" id="{7B7529CB-24D6-4896-86E4-44F9056E94B6}"/>
                </a:ext>
              </a:extLst>
            </p:cNvPr>
            <p:cNvSpPr>
              <a:spLocks noChangeShapeType="1"/>
            </p:cNvSpPr>
            <p:nvPr/>
          </p:nvSpPr>
          <p:spPr bwMode="auto">
            <a:xfrm>
              <a:off x="111328200" y="108013500"/>
              <a:ext cx="1"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Line 4">
              <a:extLst>
                <a:ext uri="{FF2B5EF4-FFF2-40B4-BE49-F238E27FC236}">
                  <a16:creationId xmlns:a16="http://schemas.microsoft.com/office/drawing/2014/main" id="{5A939911-1E4E-4470-B2BC-8D21D1D78C5E}"/>
                </a:ext>
              </a:extLst>
            </p:cNvPr>
            <p:cNvSpPr>
              <a:spLocks noChangeShapeType="1"/>
            </p:cNvSpPr>
            <p:nvPr/>
          </p:nvSpPr>
          <p:spPr bwMode="auto">
            <a:xfrm>
              <a:off x="107327700" y="108242100"/>
              <a:ext cx="62865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Text Box 5">
              <a:extLst>
                <a:ext uri="{FF2B5EF4-FFF2-40B4-BE49-F238E27FC236}">
                  <a16:creationId xmlns:a16="http://schemas.microsoft.com/office/drawing/2014/main" id="{6709A7FB-4654-454E-812E-F363073377BE}"/>
                </a:ext>
              </a:extLst>
            </p:cNvPr>
            <p:cNvSpPr txBox="1">
              <a:spLocks noChangeArrowheads="1"/>
            </p:cNvSpPr>
            <p:nvPr/>
          </p:nvSpPr>
          <p:spPr bwMode="auto">
            <a:xfrm>
              <a:off x="110366138" y="107384850"/>
              <a:ext cx="67540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Line 6">
              <a:extLst>
                <a:ext uri="{FF2B5EF4-FFF2-40B4-BE49-F238E27FC236}">
                  <a16:creationId xmlns:a16="http://schemas.microsoft.com/office/drawing/2014/main" id="{2A2FDB54-4329-4033-A8AA-93921A03A80C}"/>
                </a:ext>
              </a:extLst>
            </p:cNvPr>
            <p:cNvSpPr>
              <a:spLocks noChangeShapeType="1"/>
            </p:cNvSpPr>
            <p:nvPr/>
          </p:nvSpPr>
          <p:spPr bwMode="auto">
            <a:xfrm>
              <a:off x="110739171" y="107680125"/>
              <a:ext cx="1" cy="53339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Line 7">
              <a:extLst>
                <a:ext uri="{FF2B5EF4-FFF2-40B4-BE49-F238E27FC236}">
                  <a16:creationId xmlns:a16="http://schemas.microsoft.com/office/drawing/2014/main" id="{413FFE98-8EA0-42A5-BD8B-93DD0470DF5F}"/>
                </a:ext>
              </a:extLst>
            </p:cNvPr>
            <p:cNvSpPr>
              <a:spLocks noChangeShapeType="1"/>
            </p:cNvSpPr>
            <p:nvPr/>
          </p:nvSpPr>
          <p:spPr bwMode="auto">
            <a:xfrm>
              <a:off x="110413800" y="107670600"/>
              <a:ext cx="604915"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Text Box 8">
              <a:extLst>
                <a:ext uri="{FF2B5EF4-FFF2-40B4-BE49-F238E27FC236}">
                  <a16:creationId xmlns:a16="http://schemas.microsoft.com/office/drawing/2014/main" id="{B4C6BF12-A174-4229-B872-F18C28C798D8}"/>
                </a:ext>
              </a:extLst>
            </p:cNvPr>
            <p:cNvSpPr txBox="1">
              <a:spLocks noChangeArrowheads="1"/>
            </p:cNvSpPr>
            <p:nvPr/>
          </p:nvSpPr>
          <p:spPr bwMode="auto">
            <a:xfrm>
              <a:off x="111099600" y="10772775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Line 9">
              <a:extLst>
                <a:ext uri="{FF2B5EF4-FFF2-40B4-BE49-F238E27FC236}">
                  <a16:creationId xmlns:a16="http://schemas.microsoft.com/office/drawing/2014/main" id="{B6D506FA-924B-4AC8-9FAB-B5D172F92E37}"/>
                </a:ext>
              </a:extLst>
            </p:cNvPr>
            <p:cNvSpPr>
              <a:spLocks noChangeShapeType="1"/>
            </p:cNvSpPr>
            <p:nvPr/>
          </p:nvSpPr>
          <p:spPr bwMode="auto">
            <a:xfrm>
              <a:off x="111099600" y="108013500"/>
              <a:ext cx="46204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10">
              <a:extLst>
                <a:ext uri="{FF2B5EF4-FFF2-40B4-BE49-F238E27FC236}">
                  <a16:creationId xmlns:a16="http://schemas.microsoft.com/office/drawing/2014/main" id="{90D5F588-7BB7-48D8-ABAF-6B1278DF64D5}"/>
                </a:ext>
              </a:extLst>
            </p:cNvPr>
            <p:cNvSpPr txBox="1">
              <a:spLocks noChangeArrowheads="1"/>
            </p:cNvSpPr>
            <p:nvPr/>
          </p:nvSpPr>
          <p:spPr bwMode="auto">
            <a:xfrm>
              <a:off x="111213900" y="10829925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Text Box 11">
              <a:extLst>
                <a:ext uri="{FF2B5EF4-FFF2-40B4-BE49-F238E27FC236}">
                  <a16:creationId xmlns:a16="http://schemas.microsoft.com/office/drawing/2014/main" id="{B2ABF4FC-6DA0-4D46-AFF4-D7C5294D9332}"/>
                </a:ext>
              </a:extLst>
            </p:cNvPr>
            <p:cNvSpPr txBox="1">
              <a:spLocks noChangeArrowheads="1"/>
            </p:cNvSpPr>
            <p:nvPr/>
          </p:nvSpPr>
          <p:spPr bwMode="auto">
            <a:xfrm>
              <a:off x="112328325" y="108242100"/>
              <a:ext cx="4857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healed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Text Box 12">
              <a:extLst>
                <a:ext uri="{FF2B5EF4-FFF2-40B4-BE49-F238E27FC236}">
                  <a16:creationId xmlns:a16="http://schemas.microsoft.com/office/drawing/2014/main" id="{3E7E8FFD-9699-44F5-B49E-3CB135D5222C}"/>
                </a:ext>
              </a:extLst>
            </p:cNvPr>
            <p:cNvSpPr txBox="1">
              <a:spLocks noChangeArrowheads="1"/>
            </p:cNvSpPr>
            <p:nvPr/>
          </p:nvSpPr>
          <p:spPr bwMode="auto">
            <a:xfrm>
              <a:off x="113071275" y="10824210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Line 13">
              <a:extLst>
                <a:ext uri="{FF2B5EF4-FFF2-40B4-BE49-F238E27FC236}">
                  <a16:creationId xmlns:a16="http://schemas.microsoft.com/office/drawing/2014/main" id="{791E8E4C-2AB2-487C-8BEB-4177DC1F8CD3}"/>
                </a:ext>
              </a:extLst>
            </p:cNvPr>
            <p:cNvSpPr>
              <a:spLocks noChangeShapeType="1"/>
            </p:cNvSpPr>
            <p:nvPr/>
          </p:nvSpPr>
          <p:spPr bwMode="auto">
            <a:xfrm>
              <a:off x="112528350" y="107870625"/>
              <a:ext cx="1"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Line 14">
              <a:extLst>
                <a:ext uri="{FF2B5EF4-FFF2-40B4-BE49-F238E27FC236}">
                  <a16:creationId xmlns:a16="http://schemas.microsoft.com/office/drawing/2014/main" id="{B97F0B47-63F4-46EA-80AC-20D2F83AD073}"/>
                </a:ext>
              </a:extLst>
            </p:cNvPr>
            <p:cNvSpPr>
              <a:spLocks noChangeShapeType="1"/>
            </p:cNvSpPr>
            <p:nvPr/>
          </p:nvSpPr>
          <p:spPr bwMode="auto">
            <a:xfrm>
              <a:off x="113271300" y="107870625"/>
              <a:ext cx="1"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Text Box 15">
              <a:extLst>
                <a:ext uri="{FF2B5EF4-FFF2-40B4-BE49-F238E27FC236}">
                  <a16:creationId xmlns:a16="http://schemas.microsoft.com/office/drawing/2014/main" id="{B3BE1CB1-8431-43CC-8A02-A1084D7E6FD9}"/>
                </a:ext>
              </a:extLst>
            </p:cNvPr>
            <p:cNvSpPr txBox="1">
              <a:spLocks noChangeArrowheads="1"/>
            </p:cNvSpPr>
            <p:nvPr/>
          </p:nvSpPr>
          <p:spPr bwMode="auto">
            <a:xfrm>
              <a:off x="110356650" y="108270675"/>
              <a:ext cx="800100" cy="828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8MR 354.1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deadly wound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Pius VI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6" name="Picture 16">
              <a:extLst>
                <a:ext uri="{FF2B5EF4-FFF2-40B4-BE49-F238E27FC236}">
                  <a16:creationId xmlns:a16="http://schemas.microsoft.com/office/drawing/2014/main" id="{19B1C5C3-EA3C-4DD6-AC6C-B89A264F4C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84800" y="106956225"/>
              <a:ext cx="3522109"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57" name="Picture 17">
              <a:extLst>
                <a:ext uri="{FF2B5EF4-FFF2-40B4-BE49-F238E27FC236}">
                  <a16:creationId xmlns:a16="http://schemas.microsoft.com/office/drawing/2014/main" id="{C066E6E7-31FF-4888-B529-AE7DC484FD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56275" y="107241975"/>
              <a:ext cx="2979184"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8" name="Line 18">
              <a:extLst>
                <a:ext uri="{FF2B5EF4-FFF2-40B4-BE49-F238E27FC236}">
                  <a16:creationId xmlns:a16="http://schemas.microsoft.com/office/drawing/2014/main" id="{646228E8-B0D0-4A87-B166-972F0E484AD3}"/>
                </a:ext>
              </a:extLst>
            </p:cNvPr>
            <p:cNvSpPr>
              <a:spLocks noChangeShapeType="1"/>
            </p:cNvSpPr>
            <p:nvPr/>
          </p:nvSpPr>
          <p:spPr bwMode="auto">
            <a:xfrm>
              <a:off x="107327700" y="107613450"/>
              <a:ext cx="1" cy="6286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9">
              <a:extLst>
                <a:ext uri="{FF2B5EF4-FFF2-40B4-BE49-F238E27FC236}">
                  <a16:creationId xmlns:a16="http://schemas.microsoft.com/office/drawing/2014/main" id="{E7017179-950E-4766-B088-6B2E9196FD09}"/>
                </a:ext>
              </a:extLst>
            </p:cNvPr>
            <p:cNvSpPr txBox="1">
              <a:spLocks noChangeArrowheads="1"/>
            </p:cNvSpPr>
            <p:nvPr/>
          </p:nvSpPr>
          <p:spPr bwMode="auto">
            <a:xfrm>
              <a:off x="108099225" y="106756200"/>
              <a:ext cx="1057275" cy="233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  wilderness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20">
              <a:extLst>
                <a:ext uri="{FF2B5EF4-FFF2-40B4-BE49-F238E27FC236}">
                  <a16:creationId xmlns:a16="http://schemas.microsoft.com/office/drawing/2014/main" id="{E873449B-71E7-43A6-BCE1-2E70BECE05B4}"/>
                </a:ext>
              </a:extLst>
            </p:cNvPr>
            <p:cNvSpPr txBox="1">
              <a:spLocks noChangeArrowheads="1"/>
            </p:cNvSpPr>
            <p:nvPr/>
          </p:nvSpPr>
          <p:spPr bwMode="auto">
            <a:xfrm>
              <a:off x="107984925" y="107070525"/>
              <a:ext cx="105727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Text Box 21">
              <a:extLst>
                <a:ext uri="{FF2B5EF4-FFF2-40B4-BE49-F238E27FC236}">
                  <a16:creationId xmlns:a16="http://schemas.microsoft.com/office/drawing/2014/main" id="{646F1263-BDC8-4732-9ED6-AA218CD720F7}"/>
                </a:ext>
              </a:extLst>
            </p:cNvPr>
            <p:cNvSpPr txBox="1">
              <a:spLocks noChangeArrowheads="1"/>
            </p:cNvSpPr>
            <p:nvPr/>
          </p:nvSpPr>
          <p:spPr bwMode="auto">
            <a:xfrm>
              <a:off x="106756200" y="106127550"/>
              <a:ext cx="12001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Daniel 11:40 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KoS </a:t>
              </a:r>
              <a:r>
                <a:rPr kumimoji="0" lang="en-US" altLang="en-US" sz="1200" b="0" i="0" u="none" strike="noStrike" cap="none" normalizeH="0" baseline="0" noProof="1">
                  <a:ln>
                    <a:noFill/>
                  </a:ln>
                  <a:solidFill>
                    <a:srgbClr val="000000"/>
                  </a:solidFill>
                  <a:effectLst/>
                  <a:latin typeface="Wingdings 2" panose="05020102010507070707" pitchFamily="18" charset="2"/>
                </a:rPr>
                <a:t>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Arial Narrow" panose="020B0606020202030204" pitchFamily="34" charset="0"/>
                </a:rPr>
                <a:t>KoN</a:t>
              </a:r>
              <a:r>
                <a:rPr kumimoji="0" lang="en-US" altLang="en-US" sz="1200" b="0" i="0" u="none" strike="noStrike" cap="none" normalizeH="0" baseline="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Wingdings" panose="05000000000000000000" pitchFamily="2" charset="2"/>
                </a:rPr>
                <a:t>x</a:t>
              </a:r>
              <a:endParaRPr kumimoji="0" lang="en-US" altLang="en-US" sz="1200" b="0" i="0" u="none" strike="noStrike" cap="none" normalizeH="0" baseline="0">
                <a:ln>
                  <a:noFill/>
                </a:ln>
                <a:solidFill>
                  <a:srgbClr val="000000"/>
                </a:solidFill>
                <a:effectLst/>
                <a:latin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Text Box 22">
              <a:extLst>
                <a:ext uri="{FF2B5EF4-FFF2-40B4-BE49-F238E27FC236}">
                  <a16:creationId xmlns:a16="http://schemas.microsoft.com/office/drawing/2014/main" id="{E01403EC-FF13-42E1-B51D-994BAD2C5463}"/>
                </a:ext>
              </a:extLst>
            </p:cNvPr>
            <p:cNvSpPr txBox="1">
              <a:spLocks noChangeArrowheads="1"/>
            </p:cNvSpPr>
            <p:nvPr/>
          </p:nvSpPr>
          <p:spPr bwMode="auto">
            <a:xfrm>
              <a:off x="106756200" y="108356400"/>
              <a:ext cx="12001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Daniel 11:40 b</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KoN </a:t>
              </a:r>
              <a:r>
                <a:rPr kumimoji="0" lang="en-US" altLang="en-US" sz="1200" b="0" i="0" u="none" strike="noStrike" cap="none" normalizeH="0" baseline="0" noProof="1">
                  <a:ln>
                    <a:noFill/>
                  </a:ln>
                  <a:solidFill>
                    <a:srgbClr val="000000"/>
                  </a:solidFill>
                  <a:effectLst/>
                  <a:latin typeface="Wingdings 2" panose="05020102010507070707" pitchFamily="18" charset="2"/>
                </a:rPr>
                <a:t>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Arial Narrow" panose="020B0606020202030204" pitchFamily="34" charset="0"/>
                </a:rPr>
                <a:t>KoS</a:t>
              </a: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Wingdings" panose="05000000000000000000" pitchFamily="2" charset="2"/>
                </a:rPr>
                <a:t>x</a:t>
              </a:r>
              <a:endParaRPr kumimoji="0" lang="en-US" altLang="en-US" sz="1200" b="0" i="0" u="none" strike="noStrike" cap="none" normalizeH="0" baseline="0" dirty="0">
                <a:ln>
                  <a:noFill/>
                </a:ln>
                <a:solidFill>
                  <a:srgbClr val="000000"/>
                </a:solidFill>
                <a:effectLst/>
                <a:latin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3" name="Text Box 23">
              <a:extLst>
                <a:ext uri="{FF2B5EF4-FFF2-40B4-BE49-F238E27FC236}">
                  <a16:creationId xmlns:a16="http://schemas.microsoft.com/office/drawing/2014/main" id="{F255A01D-B3EB-4CA1-A9C6-6D6D2620EC8A}"/>
                </a:ext>
              </a:extLst>
            </p:cNvPr>
            <p:cNvSpPr txBox="1">
              <a:spLocks noChangeArrowheads="1"/>
            </p:cNvSpPr>
            <p:nvPr/>
          </p:nvSpPr>
          <p:spPr bwMode="auto">
            <a:xfrm>
              <a:off x="110499525" y="106127550"/>
              <a:ext cx="3114675" cy="314325"/>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COMPARE AND CONTRAST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024" name="Group 24">
              <a:extLst>
                <a:ext uri="{FF2B5EF4-FFF2-40B4-BE49-F238E27FC236}">
                  <a16:creationId xmlns:a16="http://schemas.microsoft.com/office/drawing/2014/main" id="{00A1E176-9CB9-4E12-946B-4C7F9422B2B2}"/>
                </a:ext>
              </a:extLst>
            </p:cNvPr>
            <p:cNvGrpSpPr>
              <a:grpSpLocks/>
            </p:cNvGrpSpPr>
            <p:nvPr/>
          </p:nvGrpSpPr>
          <p:grpSpPr bwMode="auto">
            <a:xfrm>
              <a:off x="106984800" y="109099350"/>
              <a:ext cx="6629400" cy="2000250"/>
              <a:chOff x="109942313" y="117276563"/>
              <a:chExt cx="6629400" cy="2000250"/>
            </a:xfrm>
          </p:grpSpPr>
          <p:sp>
            <p:nvSpPr>
              <p:cNvPr id="1025" name="Line 25">
                <a:extLst>
                  <a:ext uri="{FF2B5EF4-FFF2-40B4-BE49-F238E27FC236}">
                    <a16:creationId xmlns:a16="http://schemas.microsoft.com/office/drawing/2014/main" id="{3CF380FE-E569-4DC1-976C-48A748D5EFEC}"/>
                  </a:ext>
                </a:extLst>
              </p:cNvPr>
              <p:cNvSpPr>
                <a:spLocks noChangeShapeType="1"/>
              </p:cNvSpPr>
              <p:nvPr/>
            </p:nvSpPr>
            <p:spPr bwMode="auto">
              <a:xfrm>
                <a:off x="114285713" y="118362413"/>
                <a:ext cx="1"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6" name="Line 26">
                <a:extLst>
                  <a:ext uri="{FF2B5EF4-FFF2-40B4-BE49-F238E27FC236}">
                    <a16:creationId xmlns:a16="http://schemas.microsoft.com/office/drawing/2014/main" id="{2F11584C-871A-4D26-A22C-E7F69418D6DC}"/>
                  </a:ext>
                </a:extLst>
              </p:cNvPr>
              <p:cNvSpPr>
                <a:spLocks noChangeShapeType="1"/>
              </p:cNvSpPr>
              <p:nvPr/>
            </p:nvSpPr>
            <p:spPr bwMode="auto">
              <a:xfrm>
                <a:off x="110285213" y="118591013"/>
                <a:ext cx="62865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7" name="Text Box 27">
                <a:extLst>
                  <a:ext uri="{FF2B5EF4-FFF2-40B4-BE49-F238E27FC236}">
                    <a16:creationId xmlns:a16="http://schemas.microsoft.com/office/drawing/2014/main" id="{441CDCC4-C8CD-4442-A112-F8174A7F5CE4}"/>
                  </a:ext>
                </a:extLst>
              </p:cNvPr>
              <p:cNvSpPr txBox="1">
                <a:spLocks noChangeArrowheads="1"/>
              </p:cNvSpPr>
              <p:nvPr/>
            </p:nvSpPr>
            <p:spPr bwMode="auto">
              <a:xfrm>
                <a:off x="113323651" y="117733763"/>
                <a:ext cx="67540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8" name="Line 28">
                <a:extLst>
                  <a:ext uri="{FF2B5EF4-FFF2-40B4-BE49-F238E27FC236}">
                    <a16:creationId xmlns:a16="http://schemas.microsoft.com/office/drawing/2014/main" id="{DF00402D-A134-4ED9-ABD3-441E61EDBE6C}"/>
                  </a:ext>
                </a:extLst>
              </p:cNvPr>
              <p:cNvSpPr>
                <a:spLocks noChangeShapeType="1"/>
              </p:cNvSpPr>
              <p:nvPr/>
            </p:nvSpPr>
            <p:spPr bwMode="auto">
              <a:xfrm>
                <a:off x="113696684" y="118029038"/>
                <a:ext cx="1" cy="53339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9" name="Line 29">
                <a:extLst>
                  <a:ext uri="{FF2B5EF4-FFF2-40B4-BE49-F238E27FC236}">
                    <a16:creationId xmlns:a16="http://schemas.microsoft.com/office/drawing/2014/main" id="{70952D29-7B6D-4C15-94DA-1DCA2588FBAC}"/>
                  </a:ext>
                </a:extLst>
              </p:cNvPr>
              <p:cNvSpPr>
                <a:spLocks noChangeShapeType="1"/>
              </p:cNvSpPr>
              <p:nvPr/>
            </p:nvSpPr>
            <p:spPr bwMode="auto">
              <a:xfrm>
                <a:off x="113371313" y="118019513"/>
                <a:ext cx="604915"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0" name="Text Box 30">
                <a:extLst>
                  <a:ext uri="{FF2B5EF4-FFF2-40B4-BE49-F238E27FC236}">
                    <a16:creationId xmlns:a16="http://schemas.microsoft.com/office/drawing/2014/main" id="{58B382D3-F15C-4AEA-9D65-270ECACFE980}"/>
                  </a:ext>
                </a:extLst>
              </p:cNvPr>
              <p:cNvSpPr txBox="1">
                <a:spLocks noChangeArrowheads="1"/>
              </p:cNvSpPr>
              <p:nvPr/>
            </p:nvSpPr>
            <p:spPr bwMode="auto">
              <a:xfrm>
                <a:off x="114057113" y="118076663"/>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1" name="Line 31">
                <a:extLst>
                  <a:ext uri="{FF2B5EF4-FFF2-40B4-BE49-F238E27FC236}">
                    <a16:creationId xmlns:a16="http://schemas.microsoft.com/office/drawing/2014/main" id="{ACA7D1F0-BA47-4DFD-AC01-A81CD114E9FF}"/>
                  </a:ext>
                </a:extLst>
              </p:cNvPr>
              <p:cNvSpPr>
                <a:spLocks noChangeShapeType="1"/>
              </p:cNvSpPr>
              <p:nvPr/>
            </p:nvSpPr>
            <p:spPr bwMode="auto">
              <a:xfrm>
                <a:off x="114057113" y="118362413"/>
                <a:ext cx="46204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2" name="Text Box 32">
                <a:extLst>
                  <a:ext uri="{FF2B5EF4-FFF2-40B4-BE49-F238E27FC236}">
                    <a16:creationId xmlns:a16="http://schemas.microsoft.com/office/drawing/2014/main" id="{8E207E7C-899B-4CCA-8E00-B2BC9FAAE356}"/>
                  </a:ext>
                </a:extLst>
              </p:cNvPr>
              <p:cNvSpPr txBox="1">
                <a:spLocks noChangeArrowheads="1"/>
              </p:cNvSpPr>
              <p:nvPr/>
            </p:nvSpPr>
            <p:spPr bwMode="auto">
              <a:xfrm>
                <a:off x="113942813" y="118648163"/>
                <a:ext cx="9715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Gorbachev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resigned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3" name="Text Box 33">
                <a:extLst>
                  <a:ext uri="{FF2B5EF4-FFF2-40B4-BE49-F238E27FC236}">
                    <a16:creationId xmlns:a16="http://schemas.microsoft.com/office/drawing/2014/main" id="{30028089-9C7F-4AD7-BAA5-49B1689228B5}"/>
                  </a:ext>
                </a:extLst>
              </p:cNvPr>
              <p:cNvSpPr txBox="1">
                <a:spLocks noChangeArrowheads="1"/>
              </p:cNvSpPr>
              <p:nvPr/>
            </p:nvSpPr>
            <p:spPr bwMode="auto">
              <a:xfrm>
                <a:off x="115285838" y="118591013"/>
                <a:ext cx="4857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healed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4" name="Text Box 34">
                <a:extLst>
                  <a:ext uri="{FF2B5EF4-FFF2-40B4-BE49-F238E27FC236}">
                    <a16:creationId xmlns:a16="http://schemas.microsoft.com/office/drawing/2014/main" id="{6F58EAD3-4196-464E-8BB0-7CD837FF3D27}"/>
                  </a:ext>
                </a:extLst>
              </p:cNvPr>
              <p:cNvSpPr txBox="1">
                <a:spLocks noChangeArrowheads="1"/>
              </p:cNvSpPr>
              <p:nvPr/>
            </p:nvSpPr>
            <p:spPr bwMode="auto">
              <a:xfrm>
                <a:off x="116028788" y="118591013"/>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5" name="Line 35">
                <a:extLst>
                  <a:ext uri="{FF2B5EF4-FFF2-40B4-BE49-F238E27FC236}">
                    <a16:creationId xmlns:a16="http://schemas.microsoft.com/office/drawing/2014/main" id="{6F4D6DF6-602A-4B64-8C5B-7D0FD0009935}"/>
                  </a:ext>
                </a:extLst>
              </p:cNvPr>
              <p:cNvSpPr>
                <a:spLocks noChangeShapeType="1"/>
              </p:cNvSpPr>
              <p:nvPr/>
            </p:nvSpPr>
            <p:spPr bwMode="auto">
              <a:xfrm>
                <a:off x="115485863" y="118219538"/>
                <a:ext cx="1"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6" name="Line 36">
                <a:extLst>
                  <a:ext uri="{FF2B5EF4-FFF2-40B4-BE49-F238E27FC236}">
                    <a16:creationId xmlns:a16="http://schemas.microsoft.com/office/drawing/2014/main" id="{1961EB1C-AB91-455F-9F9A-126A6AF4052E}"/>
                  </a:ext>
                </a:extLst>
              </p:cNvPr>
              <p:cNvSpPr>
                <a:spLocks noChangeShapeType="1"/>
              </p:cNvSpPr>
              <p:nvPr/>
            </p:nvSpPr>
            <p:spPr bwMode="auto">
              <a:xfrm>
                <a:off x="116228813" y="118219538"/>
                <a:ext cx="1"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7" name="Text Box 37">
                <a:extLst>
                  <a:ext uri="{FF2B5EF4-FFF2-40B4-BE49-F238E27FC236}">
                    <a16:creationId xmlns:a16="http://schemas.microsoft.com/office/drawing/2014/main" id="{54DA1DAE-6713-4C14-90D3-148F91AAEAEB}"/>
                  </a:ext>
                </a:extLst>
              </p:cNvPr>
              <p:cNvSpPr txBox="1">
                <a:spLocks noChangeArrowheads="1"/>
              </p:cNvSpPr>
              <p:nvPr/>
            </p:nvSpPr>
            <p:spPr bwMode="auto">
              <a:xfrm>
                <a:off x="113314163" y="118591013"/>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deadly wound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8" name="Text Box 38">
                <a:extLst>
                  <a:ext uri="{FF2B5EF4-FFF2-40B4-BE49-F238E27FC236}">
                    <a16:creationId xmlns:a16="http://schemas.microsoft.com/office/drawing/2014/main" id="{58C00A8C-82ED-43C6-A502-5E94178D8A05}"/>
                  </a:ext>
                </a:extLst>
              </p:cNvPr>
              <p:cNvSpPr txBox="1">
                <a:spLocks noChangeArrowheads="1"/>
              </p:cNvSpPr>
              <p:nvPr/>
            </p:nvSpPr>
            <p:spPr bwMode="auto">
              <a:xfrm>
                <a:off x="110799563" y="118219538"/>
                <a:ext cx="7143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63" name="Picture 39">
                <a:extLst>
                  <a:ext uri="{FF2B5EF4-FFF2-40B4-BE49-F238E27FC236}">
                    <a16:creationId xmlns:a16="http://schemas.microsoft.com/office/drawing/2014/main" id="{077001EA-EAD4-4938-A7D5-5B654867AD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42313" y="117505163"/>
                <a:ext cx="3407809"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039" name="Text Box 40">
                <a:extLst>
                  <a:ext uri="{FF2B5EF4-FFF2-40B4-BE49-F238E27FC236}">
                    <a16:creationId xmlns:a16="http://schemas.microsoft.com/office/drawing/2014/main" id="{0B7676CB-6C9E-43A3-8EE9-630AC7ACA7A5}"/>
                  </a:ext>
                </a:extLst>
              </p:cNvPr>
              <p:cNvSpPr txBox="1">
                <a:spLocks noChangeArrowheads="1"/>
              </p:cNvSpPr>
              <p:nvPr/>
            </p:nvSpPr>
            <p:spPr bwMode="auto">
              <a:xfrm>
                <a:off x="111228188" y="117276563"/>
                <a:ext cx="10572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65" name="Picture 41">
                <a:extLst>
                  <a:ext uri="{FF2B5EF4-FFF2-40B4-BE49-F238E27FC236}">
                    <a16:creationId xmlns:a16="http://schemas.microsoft.com/office/drawing/2014/main" id="{6691E29D-3FE8-4C31-9147-DD266F61E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42363" y="117848063"/>
                <a:ext cx="2979184"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042" name="Text Box 42">
                <a:extLst>
                  <a:ext uri="{FF2B5EF4-FFF2-40B4-BE49-F238E27FC236}">
                    <a16:creationId xmlns:a16="http://schemas.microsoft.com/office/drawing/2014/main" id="{07210D50-D15B-432C-B9C0-18E563D30495}"/>
                  </a:ext>
                </a:extLst>
              </p:cNvPr>
              <p:cNvSpPr txBox="1">
                <a:spLocks noChangeArrowheads="1"/>
              </p:cNvSpPr>
              <p:nvPr/>
            </p:nvSpPr>
            <p:spPr bwMode="auto">
              <a:xfrm>
                <a:off x="110971013" y="117676613"/>
                <a:ext cx="105727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3" name="Line 43">
                <a:extLst>
                  <a:ext uri="{FF2B5EF4-FFF2-40B4-BE49-F238E27FC236}">
                    <a16:creationId xmlns:a16="http://schemas.microsoft.com/office/drawing/2014/main" id="{102EA113-3491-4218-B6C8-2B0657130225}"/>
                  </a:ext>
                </a:extLst>
              </p:cNvPr>
              <p:cNvSpPr>
                <a:spLocks noChangeShapeType="1"/>
              </p:cNvSpPr>
              <p:nvPr/>
            </p:nvSpPr>
            <p:spPr bwMode="auto">
              <a:xfrm>
                <a:off x="110285213" y="117962363"/>
                <a:ext cx="1" cy="6286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4" name="Text Box 44">
                <a:extLst>
                  <a:ext uri="{FF2B5EF4-FFF2-40B4-BE49-F238E27FC236}">
                    <a16:creationId xmlns:a16="http://schemas.microsoft.com/office/drawing/2014/main" id="{DBDC7655-57FF-4E9B-A871-86BA21ABE414}"/>
                  </a:ext>
                </a:extLst>
              </p:cNvPr>
              <p:cNvSpPr txBox="1">
                <a:spLocks noChangeArrowheads="1"/>
              </p:cNvSpPr>
              <p:nvPr/>
            </p:nvSpPr>
            <p:spPr bwMode="auto">
              <a:xfrm>
                <a:off x="109999463" y="117733763"/>
                <a:ext cx="67540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1945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2282170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B3941A-E055-437E-9D92-2F5A427A9912}"/>
              </a:ext>
            </a:extLst>
          </p:cNvPr>
          <p:cNvSpPr>
            <a:spLocks noGrp="1"/>
          </p:cNvSpPr>
          <p:nvPr>
            <p:ph type="sldNum" sz="quarter" idx="12"/>
          </p:nvPr>
        </p:nvSpPr>
        <p:spPr/>
        <p:txBody>
          <a:bodyPr/>
          <a:lstStyle/>
          <a:p>
            <a:fld id="{1E1B8BD3-EEEF-4896-BEE3-06C250004F3C}" type="slidenum">
              <a:rPr lang="en-US" smtClean="0"/>
              <a:pPr/>
              <a:t>20</a:t>
            </a:fld>
            <a:endParaRPr lang="en-US" dirty="0"/>
          </a:p>
        </p:txBody>
      </p:sp>
      <p:sp>
        <p:nvSpPr>
          <p:cNvPr id="3" name="Rectangle 2">
            <a:extLst>
              <a:ext uri="{FF2B5EF4-FFF2-40B4-BE49-F238E27FC236}">
                <a16:creationId xmlns:a16="http://schemas.microsoft.com/office/drawing/2014/main" id="{0B6E04FF-AAAE-491D-B746-87F8180C8D27}"/>
              </a:ext>
            </a:extLst>
          </p:cNvPr>
          <p:cNvSpPr/>
          <p:nvPr/>
        </p:nvSpPr>
        <p:spPr>
          <a:xfrm>
            <a:off x="1336789" y="1335752"/>
            <a:ext cx="4317320" cy="4247317"/>
          </a:xfrm>
          <a:prstGeom prst="rect">
            <a:avLst/>
          </a:prstGeom>
        </p:spPr>
        <p:txBody>
          <a:bodyPr wrap="square">
            <a:spAutoFit/>
          </a:bodyPr>
          <a:lstStyle/>
          <a:p>
            <a:r>
              <a:rPr lang="en-US" dirty="0">
                <a:latin typeface="Arial Narrow" panose="020B0606020202030204" pitchFamily="34" charset="0"/>
              </a:rPr>
              <a:t>We bring that into our history and the leadership of the churches has no control over those messages so they begin to fight it. It looks different when you take it to the papal structure, it's a little bit more difficult to see an overturning of the leadership because they just have continuous popes. And in this Millerite history, you have a variety of people involved. But when you come to the Catholic Church you don't quite have that same structure because they only answer to one man. So, you don't have William Miller and Samuel Snow in the counterfeit line, it’s just Pacelli all the way through. He begins in 1899, he's made pope on the eve of WWII, and he has already gone into an alliance with Hitler.</a:t>
            </a:r>
            <a:endParaRPr lang="en-US" dirty="0"/>
          </a:p>
        </p:txBody>
      </p:sp>
      <p:sp>
        <p:nvSpPr>
          <p:cNvPr id="42" name="Text Box 15">
            <a:extLst>
              <a:ext uri="{FF2B5EF4-FFF2-40B4-BE49-F238E27FC236}">
                <a16:creationId xmlns:a16="http://schemas.microsoft.com/office/drawing/2014/main" id="{6A65AA87-1884-4B50-9F35-EDD4E1060478}"/>
              </a:ext>
            </a:extLst>
          </p:cNvPr>
          <p:cNvSpPr txBox="1">
            <a:spLocks noChangeArrowheads="1"/>
          </p:cNvSpPr>
          <p:nvPr/>
        </p:nvSpPr>
        <p:spPr bwMode="auto">
          <a:xfrm>
            <a:off x="10372759" y="1707152"/>
            <a:ext cx="90725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Arial Narrow" panose="020B0606020202030204" pitchFamily="34" charset="0"/>
              </a:rPr>
              <a:t>3 messages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Text Box 15">
            <a:extLst>
              <a:ext uri="{FF2B5EF4-FFF2-40B4-BE49-F238E27FC236}">
                <a16:creationId xmlns:a16="http://schemas.microsoft.com/office/drawing/2014/main" id="{FD8903CB-930A-4BA9-9F41-0F187E32B5EB}"/>
              </a:ext>
            </a:extLst>
          </p:cNvPr>
          <p:cNvSpPr txBox="1">
            <a:spLocks noChangeArrowheads="1"/>
          </p:cNvSpPr>
          <p:nvPr/>
        </p:nvSpPr>
        <p:spPr bwMode="auto">
          <a:xfrm>
            <a:off x="10369684" y="4107724"/>
            <a:ext cx="90725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Arial Narrow" panose="020B0606020202030204" pitchFamily="34" charset="0"/>
              </a:rPr>
              <a:t>3 messages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44" name="Group 2">
            <a:extLst>
              <a:ext uri="{FF2B5EF4-FFF2-40B4-BE49-F238E27FC236}">
                <a16:creationId xmlns:a16="http://schemas.microsoft.com/office/drawing/2014/main" id="{0C75CD0B-ABB1-445D-ACC1-8570C04B5ECF}"/>
              </a:ext>
            </a:extLst>
          </p:cNvPr>
          <p:cNvGrpSpPr>
            <a:grpSpLocks/>
          </p:cNvGrpSpPr>
          <p:nvPr/>
        </p:nvGrpSpPr>
        <p:grpSpPr bwMode="auto">
          <a:xfrm>
            <a:off x="6519644" y="1028700"/>
            <a:ext cx="3543300" cy="4800600"/>
            <a:chOff x="110070900" y="108356400"/>
            <a:chExt cx="3543300" cy="4800600"/>
          </a:xfrm>
        </p:grpSpPr>
        <p:sp>
          <p:nvSpPr>
            <p:cNvPr id="45" name="Text Box 3">
              <a:extLst>
                <a:ext uri="{FF2B5EF4-FFF2-40B4-BE49-F238E27FC236}">
                  <a16:creationId xmlns:a16="http://schemas.microsoft.com/office/drawing/2014/main" id="{009FD64C-DC9D-4289-92CD-41CF610FAB46}"/>
                </a:ext>
              </a:extLst>
            </p:cNvPr>
            <p:cNvSpPr txBox="1">
              <a:spLocks noChangeArrowheads="1"/>
            </p:cNvSpPr>
            <p:nvPr/>
          </p:nvSpPr>
          <p:spPr bwMode="auto">
            <a:xfrm>
              <a:off x="110070900" y="108356400"/>
              <a:ext cx="3543300"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Line 4">
              <a:extLst>
                <a:ext uri="{FF2B5EF4-FFF2-40B4-BE49-F238E27FC236}">
                  <a16:creationId xmlns:a16="http://schemas.microsoft.com/office/drawing/2014/main" id="{AF357334-20DA-4FB8-A1D9-3DF6D1B618B2}"/>
                </a:ext>
              </a:extLst>
            </p:cNvPr>
            <p:cNvSpPr>
              <a:spLocks noChangeShapeType="1"/>
            </p:cNvSpPr>
            <p:nvPr/>
          </p:nvSpPr>
          <p:spPr bwMode="auto">
            <a:xfrm>
              <a:off x="111359373" y="109327950"/>
              <a:ext cx="1852179"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Line 5">
              <a:extLst>
                <a:ext uri="{FF2B5EF4-FFF2-40B4-BE49-F238E27FC236}">
                  <a16:creationId xmlns:a16="http://schemas.microsoft.com/office/drawing/2014/main" id="{005716EB-B87C-45EF-BF90-422141C31212}"/>
                </a:ext>
              </a:extLst>
            </p:cNvPr>
            <p:cNvSpPr>
              <a:spLocks noChangeShapeType="1"/>
            </p:cNvSpPr>
            <p:nvPr/>
          </p:nvSpPr>
          <p:spPr bwMode="auto">
            <a:xfrm flipV="1">
              <a:off x="113211552" y="10909935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6">
              <a:extLst>
                <a:ext uri="{FF2B5EF4-FFF2-40B4-BE49-F238E27FC236}">
                  <a16:creationId xmlns:a16="http://schemas.microsoft.com/office/drawing/2014/main" id="{29F046EA-F355-4776-8C11-6C1524AF6601}"/>
                </a:ext>
              </a:extLst>
            </p:cNvPr>
            <p:cNvSpPr>
              <a:spLocks noChangeShapeType="1"/>
            </p:cNvSpPr>
            <p:nvPr/>
          </p:nvSpPr>
          <p:spPr bwMode="auto">
            <a:xfrm flipV="1">
              <a:off x="111359373" y="10909935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Text Box 7">
              <a:extLst>
                <a:ext uri="{FF2B5EF4-FFF2-40B4-BE49-F238E27FC236}">
                  <a16:creationId xmlns:a16="http://schemas.microsoft.com/office/drawing/2014/main" id="{8AC78A57-6255-430E-82D3-DD3CDC0DE008}"/>
                </a:ext>
              </a:extLst>
            </p:cNvPr>
            <p:cNvSpPr txBox="1">
              <a:spLocks noChangeArrowheads="1"/>
            </p:cNvSpPr>
            <p:nvPr/>
          </p:nvSpPr>
          <p:spPr bwMode="auto">
            <a:xfrm>
              <a:off x="110128050" y="108870750"/>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Text Box 8">
              <a:extLst>
                <a:ext uri="{FF2B5EF4-FFF2-40B4-BE49-F238E27FC236}">
                  <a16:creationId xmlns:a16="http://schemas.microsoft.com/office/drawing/2014/main" id="{022BFC65-3ABD-4FC8-9DFC-E0C6F3884699}"/>
                </a:ext>
              </a:extLst>
            </p:cNvPr>
            <p:cNvSpPr txBox="1">
              <a:spLocks noChangeArrowheads="1"/>
            </p:cNvSpPr>
            <p:nvPr/>
          </p:nvSpPr>
          <p:spPr bwMode="auto">
            <a:xfrm>
              <a:off x="110795666" y="109099350"/>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Line 9">
              <a:extLst>
                <a:ext uri="{FF2B5EF4-FFF2-40B4-BE49-F238E27FC236}">
                  <a16:creationId xmlns:a16="http://schemas.microsoft.com/office/drawing/2014/main" id="{B0BF4DB9-2A4E-4FDF-BAC1-4C7FA07429A0}"/>
                </a:ext>
              </a:extLst>
            </p:cNvPr>
            <p:cNvSpPr>
              <a:spLocks noChangeShapeType="1"/>
            </p:cNvSpPr>
            <p:nvPr/>
          </p:nvSpPr>
          <p:spPr bwMode="auto">
            <a:xfrm>
              <a:off x="111359373" y="110185200"/>
              <a:ext cx="1852179"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Line 10">
              <a:extLst>
                <a:ext uri="{FF2B5EF4-FFF2-40B4-BE49-F238E27FC236}">
                  <a16:creationId xmlns:a16="http://schemas.microsoft.com/office/drawing/2014/main" id="{A4DB2D02-6595-475C-A952-F7CB59C1F9D5}"/>
                </a:ext>
              </a:extLst>
            </p:cNvPr>
            <p:cNvSpPr>
              <a:spLocks noChangeShapeType="1"/>
            </p:cNvSpPr>
            <p:nvPr/>
          </p:nvSpPr>
          <p:spPr bwMode="auto">
            <a:xfrm flipV="1">
              <a:off x="113211552" y="1099566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11">
              <a:extLst>
                <a:ext uri="{FF2B5EF4-FFF2-40B4-BE49-F238E27FC236}">
                  <a16:creationId xmlns:a16="http://schemas.microsoft.com/office/drawing/2014/main" id="{9AEF9B1A-68E8-46AF-9C00-83FB87638CDF}"/>
                </a:ext>
              </a:extLst>
            </p:cNvPr>
            <p:cNvSpPr>
              <a:spLocks noChangeShapeType="1"/>
            </p:cNvSpPr>
            <p:nvPr/>
          </p:nvSpPr>
          <p:spPr bwMode="auto">
            <a:xfrm flipV="1">
              <a:off x="111359373" y="1099566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Text Box 12">
              <a:extLst>
                <a:ext uri="{FF2B5EF4-FFF2-40B4-BE49-F238E27FC236}">
                  <a16:creationId xmlns:a16="http://schemas.microsoft.com/office/drawing/2014/main" id="{9842EEE9-EC4D-4F00-B0A5-AF10C6EC3D74}"/>
                </a:ext>
              </a:extLst>
            </p:cNvPr>
            <p:cNvSpPr txBox="1">
              <a:spLocks noChangeArrowheads="1"/>
            </p:cNvSpPr>
            <p:nvPr/>
          </p:nvSpPr>
          <p:spPr bwMode="auto">
            <a:xfrm>
              <a:off x="110070900" y="109785150"/>
              <a:ext cx="61176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144,000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13">
              <a:extLst>
                <a:ext uri="{FF2B5EF4-FFF2-40B4-BE49-F238E27FC236}">
                  <a16:creationId xmlns:a16="http://schemas.microsoft.com/office/drawing/2014/main" id="{22C28708-44A6-4EB1-BE3D-06171B09862A}"/>
                </a:ext>
              </a:extLst>
            </p:cNvPr>
            <p:cNvSpPr txBox="1">
              <a:spLocks noChangeArrowheads="1"/>
            </p:cNvSpPr>
            <p:nvPr/>
          </p:nvSpPr>
          <p:spPr bwMode="auto">
            <a:xfrm>
              <a:off x="110813850" y="109956600"/>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Text Box 14">
              <a:extLst>
                <a:ext uri="{FF2B5EF4-FFF2-40B4-BE49-F238E27FC236}">
                  <a16:creationId xmlns:a16="http://schemas.microsoft.com/office/drawing/2014/main" id="{0D177252-4772-4E76-A8DE-3C24286B56E4}"/>
                </a:ext>
              </a:extLst>
            </p:cNvPr>
            <p:cNvSpPr txBox="1">
              <a:spLocks noChangeArrowheads="1"/>
            </p:cNvSpPr>
            <p:nvPr/>
          </p:nvSpPr>
          <p:spPr bwMode="auto">
            <a:xfrm>
              <a:off x="111117784" y="1088707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Text Box 15">
              <a:extLst>
                <a:ext uri="{FF2B5EF4-FFF2-40B4-BE49-F238E27FC236}">
                  <a16:creationId xmlns:a16="http://schemas.microsoft.com/office/drawing/2014/main" id="{E4FC1F1F-53BE-47FF-8107-51AE00B6872C}"/>
                </a:ext>
              </a:extLst>
            </p:cNvPr>
            <p:cNvSpPr txBox="1">
              <a:spLocks noChangeArrowheads="1"/>
            </p:cNvSpPr>
            <p:nvPr/>
          </p:nvSpPr>
          <p:spPr bwMode="auto">
            <a:xfrm>
              <a:off x="111117784" y="10969942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Text Box 16">
              <a:extLst>
                <a:ext uri="{FF2B5EF4-FFF2-40B4-BE49-F238E27FC236}">
                  <a16:creationId xmlns:a16="http://schemas.microsoft.com/office/drawing/2014/main" id="{33608449-E241-4A84-A6E3-3FFAC249A579}"/>
                </a:ext>
              </a:extLst>
            </p:cNvPr>
            <p:cNvSpPr txBox="1">
              <a:spLocks noChangeArrowheads="1"/>
            </p:cNvSpPr>
            <p:nvPr/>
          </p:nvSpPr>
          <p:spPr bwMode="auto">
            <a:xfrm>
              <a:off x="111117784" y="10835640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17">
              <a:extLst>
                <a:ext uri="{FF2B5EF4-FFF2-40B4-BE49-F238E27FC236}">
                  <a16:creationId xmlns:a16="http://schemas.microsoft.com/office/drawing/2014/main" id="{9D30B942-D883-475A-8D3D-E05F56FB60F5}"/>
                </a:ext>
              </a:extLst>
            </p:cNvPr>
            <p:cNvSpPr txBox="1">
              <a:spLocks noChangeArrowheads="1"/>
            </p:cNvSpPr>
            <p:nvPr/>
          </p:nvSpPr>
          <p:spPr bwMode="auto">
            <a:xfrm>
              <a:off x="110231959" y="1085850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18">
              <a:extLst>
                <a:ext uri="{FF2B5EF4-FFF2-40B4-BE49-F238E27FC236}">
                  <a16:creationId xmlns:a16="http://schemas.microsoft.com/office/drawing/2014/main" id="{C66C5F98-9E0C-4E42-94D3-D4B5D626AD0F}"/>
                </a:ext>
              </a:extLst>
            </p:cNvPr>
            <p:cNvSpPr txBox="1">
              <a:spLocks noChangeArrowheads="1"/>
            </p:cNvSpPr>
            <p:nvPr/>
          </p:nvSpPr>
          <p:spPr bwMode="auto">
            <a:xfrm>
              <a:off x="110231959" y="1095279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Freeform 19">
              <a:extLst>
                <a:ext uri="{FF2B5EF4-FFF2-40B4-BE49-F238E27FC236}">
                  <a16:creationId xmlns:a16="http://schemas.microsoft.com/office/drawing/2014/main" id="{2A5F6D37-576C-4224-9B4E-41B291557F65}"/>
                </a:ext>
              </a:extLst>
            </p:cNvPr>
            <p:cNvSpPr>
              <a:spLocks/>
            </p:cNvSpPr>
            <p:nvPr/>
          </p:nvSpPr>
          <p:spPr bwMode="auto">
            <a:xfrm>
              <a:off x="110701715" y="108756450"/>
              <a:ext cx="518528"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Freeform 20">
              <a:extLst>
                <a:ext uri="{FF2B5EF4-FFF2-40B4-BE49-F238E27FC236}">
                  <a16:creationId xmlns:a16="http://schemas.microsoft.com/office/drawing/2014/main" id="{F469A158-67ED-4E46-9D14-360D3E4833AF}"/>
                </a:ext>
              </a:extLst>
            </p:cNvPr>
            <p:cNvSpPr>
              <a:spLocks/>
            </p:cNvSpPr>
            <p:nvPr/>
          </p:nvSpPr>
          <p:spPr bwMode="auto">
            <a:xfrm>
              <a:off x="110715136" y="109585125"/>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Line 21">
              <a:extLst>
                <a:ext uri="{FF2B5EF4-FFF2-40B4-BE49-F238E27FC236}">
                  <a16:creationId xmlns:a16="http://schemas.microsoft.com/office/drawing/2014/main" id="{4D160FFA-78E4-450C-A372-D8A526AABDF4}"/>
                </a:ext>
              </a:extLst>
            </p:cNvPr>
            <p:cNvSpPr>
              <a:spLocks noChangeShapeType="1"/>
            </p:cNvSpPr>
            <p:nvPr/>
          </p:nvSpPr>
          <p:spPr bwMode="auto">
            <a:xfrm>
              <a:off x="111439902" y="111785400"/>
              <a:ext cx="185218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22">
              <a:extLst>
                <a:ext uri="{FF2B5EF4-FFF2-40B4-BE49-F238E27FC236}">
                  <a16:creationId xmlns:a16="http://schemas.microsoft.com/office/drawing/2014/main" id="{23A01556-F450-47DA-AEEB-ADE6AF205E8B}"/>
                </a:ext>
              </a:extLst>
            </p:cNvPr>
            <p:cNvSpPr>
              <a:spLocks noChangeShapeType="1"/>
            </p:cNvSpPr>
            <p:nvPr/>
          </p:nvSpPr>
          <p:spPr bwMode="auto">
            <a:xfrm flipV="1">
              <a:off x="113292082" y="1115568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23">
              <a:extLst>
                <a:ext uri="{FF2B5EF4-FFF2-40B4-BE49-F238E27FC236}">
                  <a16:creationId xmlns:a16="http://schemas.microsoft.com/office/drawing/2014/main" id="{624E1510-5C56-4DD5-BB03-530B59DDA613}"/>
                </a:ext>
              </a:extLst>
            </p:cNvPr>
            <p:cNvSpPr>
              <a:spLocks noChangeShapeType="1"/>
            </p:cNvSpPr>
            <p:nvPr/>
          </p:nvSpPr>
          <p:spPr bwMode="auto">
            <a:xfrm flipV="1">
              <a:off x="111439902" y="1115568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Text Box 24">
              <a:extLst>
                <a:ext uri="{FF2B5EF4-FFF2-40B4-BE49-F238E27FC236}">
                  <a16:creationId xmlns:a16="http://schemas.microsoft.com/office/drawing/2014/main" id="{C652A436-02AE-46AE-B044-3102AFE33359}"/>
                </a:ext>
              </a:extLst>
            </p:cNvPr>
            <p:cNvSpPr txBox="1">
              <a:spLocks noChangeArrowheads="1"/>
            </p:cNvSpPr>
            <p:nvPr/>
          </p:nvSpPr>
          <p:spPr bwMode="auto">
            <a:xfrm>
              <a:off x="110876195" y="111556800"/>
              <a:ext cx="42067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Text Box 25">
              <a:extLst>
                <a:ext uri="{FF2B5EF4-FFF2-40B4-BE49-F238E27FC236}">
                  <a16:creationId xmlns:a16="http://schemas.microsoft.com/office/drawing/2014/main" id="{18DDA2E5-4282-4EA4-A11A-3A170755BA70}"/>
                </a:ext>
              </a:extLst>
            </p:cNvPr>
            <p:cNvSpPr txBox="1">
              <a:spLocks noChangeArrowheads="1"/>
            </p:cNvSpPr>
            <p:nvPr/>
          </p:nvSpPr>
          <p:spPr bwMode="auto">
            <a:xfrm>
              <a:off x="111198314" y="111328200"/>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Text Box 26">
              <a:extLst>
                <a:ext uri="{FF2B5EF4-FFF2-40B4-BE49-F238E27FC236}">
                  <a16:creationId xmlns:a16="http://schemas.microsoft.com/office/drawing/2014/main" id="{44CF5F01-87AF-4D6A-830E-84CC774F1BAF}"/>
                </a:ext>
              </a:extLst>
            </p:cNvPr>
            <p:cNvSpPr txBox="1">
              <a:spLocks noChangeArrowheads="1"/>
            </p:cNvSpPr>
            <p:nvPr/>
          </p:nvSpPr>
          <p:spPr bwMode="auto">
            <a:xfrm>
              <a:off x="111198314" y="11081385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Text Box 27">
              <a:extLst>
                <a:ext uri="{FF2B5EF4-FFF2-40B4-BE49-F238E27FC236}">
                  <a16:creationId xmlns:a16="http://schemas.microsoft.com/office/drawing/2014/main" id="{9CFC4B04-19CF-4043-AD88-0842C4EFF6E8}"/>
                </a:ext>
              </a:extLst>
            </p:cNvPr>
            <p:cNvSpPr txBox="1">
              <a:spLocks noChangeArrowheads="1"/>
            </p:cNvSpPr>
            <p:nvPr/>
          </p:nvSpPr>
          <p:spPr bwMode="auto">
            <a:xfrm>
              <a:off x="110312489" y="111042450"/>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Freeform 28">
              <a:extLst>
                <a:ext uri="{FF2B5EF4-FFF2-40B4-BE49-F238E27FC236}">
                  <a16:creationId xmlns:a16="http://schemas.microsoft.com/office/drawing/2014/main" id="{81AA675A-F5A0-42F8-A77A-CD2ED74816EA}"/>
                </a:ext>
              </a:extLst>
            </p:cNvPr>
            <p:cNvSpPr>
              <a:spLocks/>
            </p:cNvSpPr>
            <p:nvPr/>
          </p:nvSpPr>
          <p:spPr bwMode="auto">
            <a:xfrm>
              <a:off x="110782244" y="111213900"/>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Line 29">
              <a:extLst>
                <a:ext uri="{FF2B5EF4-FFF2-40B4-BE49-F238E27FC236}">
                  <a16:creationId xmlns:a16="http://schemas.microsoft.com/office/drawing/2014/main" id="{F02E0EF9-E565-4B65-BCF4-837792ED0F85}"/>
                </a:ext>
              </a:extLst>
            </p:cNvPr>
            <p:cNvSpPr>
              <a:spLocks noChangeShapeType="1"/>
            </p:cNvSpPr>
            <p:nvPr/>
          </p:nvSpPr>
          <p:spPr bwMode="auto">
            <a:xfrm flipV="1">
              <a:off x="111359373" y="109156500"/>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2" name="Line 30">
              <a:extLst>
                <a:ext uri="{FF2B5EF4-FFF2-40B4-BE49-F238E27FC236}">
                  <a16:creationId xmlns:a16="http://schemas.microsoft.com/office/drawing/2014/main" id="{47CFEA2F-3FEA-4B51-8988-8C2966B5DF33}"/>
                </a:ext>
              </a:extLst>
            </p:cNvPr>
            <p:cNvSpPr>
              <a:spLocks noChangeShapeType="1"/>
            </p:cNvSpPr>
            <p:nvPr/>
          </p:nvSpPr>
          <p:spPr bwMode="auto">
            <a:xfrm flipV="1">
              <a:off x="111439902" y="111613950"/>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3" name="Text Box 31">
              <a:extLst>
                <a:ext uri="{FF2B5EF4-FFF2-40B4-BE49-F238E27FC236}">
                  <a16:creationId xmlns:a16="http://schemas.microsoft.com/office/drawing/2014/main" id="{50666480-8585-47A2-8CB9-E4EE3BE8B600}"/>
                </a:ext>
              </a:extLst>
            </p:cNvPr>
            <p:cNvSpPr txBox="1">
              <a:spLocks noChangeArrowheads="1"/>
            </p:cNvSpPr>
            <p:nvPr/>
          </p:nvSpPr>
          <p:spPr bwMode="auto">
            <a:xfrm>
              <a:off x="111198314" y="109327950"/>
              <a:ext cx="563706"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Text Box 32">
              <a:extLst>
                <a:ext uri="{FF2B5EF4-FFF2-40B4-BE49-F238E27FC236}">
                  <a16:creationId xmlns:a16="http://schemas.microsoft.com/office/drawing/2014/main" id="{80E39891-029B-4AF8-B3C8-63795D207EDA}"/>
                </a:ext>
              </a:extLst>
            </p:cNvPr>
            <p:cNvSpPr txBox="1">
              <a:spLocks noChangeArrowheads="1"/>
            </p:cNvSpPr>
            <p:nvPr/>
          </p:nvSpPr>
          <p:spPr bwMode="auto">
            <a:xfrm>
              <a:off x="111359373" y="1118425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Line 33">
              <a:extLst>
                <a:ext uri="{FF2B5EF4-FFF2-40B4-BE49-F238E27FC236}">
                  <a16:creationId xmlns:a16="http://schemas.microsoft.com/office/drawing/2014/main" id="{4E881B0B-682D-407C-BEBA-3ACFDA14497B}"/>
                </a:ext>
              </a:extLst>
            </p:cNvPr>
            <p:cNvSpPr>
              <a:spLocks noChangeShapeType="1"/>
            </p:cNvSpPr>
            <p:nvPr/>
          </p:nvSpPr>
          <p:spPr bwMode="auto">
            <a:xfrm>
              <a:off x="111899700" y="10909935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6" name="Text Box 34">
              <a:extLst>
                <a:ext uri="{FF2B5EF4-FFF2-40B4-BE49-F238E27FC236}">
                  <a16:creationId xmlns:a16="http://schemas.microsoft.com/office/drawing/2014/main" id="{5556D076-E426-48C4-A3C1-43449A30CCB4}"/>
                </a:ext>
              </a:extLst>
            </p:cNvPr>
            <p:cNvSpPr txBox="1">
              <a:spLocks noChangeArrowheads="1"/>
            </p:cNvSpPr>
            <p:nvPr/>
          </p:nvSpPr>
          <p:spPr bwMode="auto">
            <a:xfrm>
              <a:off x="111728250" y="1088707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Line 35">
              <a:extLst>
                <a:ext uri="{FF2B5EF4-FFF2-40B4-BE49-F238E27FC236}">
                  <a16:creationId xmlns:a16="http://schemas.microsoft.com/office/drawing/2014/main" id="{C6C126C4-5D47-40B4-81DD-775CC6F1C7DF}"/>
                </a:ext>
              </a:extLst>
            </p:cNvPr>
            <p:cNvSpPr>
              <a:spLocks noChangeShapeType="1"/>
            </p:cNvSpPr>
            <p:nvPr/>
          </p:nvSpPr>
          <p:spPr bwMode="auto">
            <a:xfrm>
              <a:off x="112014000" y="1115568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36">
              <a:extLst>
                <a:ext uri="{FF2B5EF4-FFF2-40B4-BE49-F238E27FC236}">
                  <a16:creationId xmlns:a16="http://schemas.microsoft.com/office/drawing/2014/main" id="{EA8168CA-843B-4650-B45D-BF019C383851}"/>
                </a:ext>
              </a:extLst>
            </p:cNvPr>
            <p:cNvSpPr txBox="1">
              <a:spLocks noChangeArrowheads="1"/>
            </p:cNvSpPr>
            <p:nvPr/>
          </p:nvSpPr>
          <p:spPr bwMode="auto">
            <a:xfrm>
              <a:off x="111842550" y="11132820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Text Box 37">
              <a:extLst>
                <a:ext uri="{FF2B5EF4-FFF2-40B4-BE49-F238E27FC236}">
                  <a16:creationId xmlns:a16="http://schemas.microsoft.com/office/drawing/2014/main" id="{8A3141AA-B9B9-4DE4-AFC7-54008818192D}"/>
                </a:ext>
              </a:extLst>
            </p:cNvPr>
            <p:cNvSpPr txBox="1">
              <a:spLocks noChangeArrowheads="1"/>
            </p:cNvSpPr>
            <p:nvPr/>
          </p:nvSpPr>
          <p:spPr bwMode="auto">
            <a:xfrm>
              <a:off x="111499650" y="112356900"/>
              <a:ext cx="10287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Fear</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KoS</a:t>
              </a:r>
              <a:endParaRPr lang="en-US" altLang="en-US" sz="1200" dirty="0">
                <a:solidFill>
                  <a:srgbClr val="000000"/>
                </a:solidFill>
                <a:latin typeface="Arial Narrow" panose="020B0606020202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judgment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 name="Text Box 38">
              <a:extLst>
                <a:ext uri="{FF2B5EF4-FFF2-40B4-BE49-F238E27FC236}">
                  <a16:creationId xmlns:a16="http://schemas.microsoft.com/office/drawing/2014/main" id="{58384D4D-DB92-4E7E-88F2-D31EF971FE7C}"/>
                </a:ext>
              </a:extLst>
            </p:cNvPr>
            <p:cNvSpPr txBox="1">
              <a:spLocks noChangeArrowheads="1"/>
            </p:cNvSpPr>
            <p:nvPr/>
          </p:nvSpPr>
          <p:spPr bwMode="auto">
            <a:xfrm>
              <a:off x="110871000" y="112195412"/>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Lucia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108169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FCEB20-3018-4903-820A-A50BCC279C76}"/>
              </a:ext>
            </a:extLst>
          </p:cNvPr>
          <p:cNvSpPr>
            <a:spLocks noGrp="1"/>
          </p:cNvSpPr>
          <p:nvPr>
            <p:ph type="sldNum" sz="quarter" idx="12"/>
          </p:nvPr>
        </p:nvSpPr>
        <p:spPr/>
        <p:txBody>
          <a:bodyPr/>
          <a:lstStyle/>
          <a:p>
            <a:fld id="{1E1B8BD3-EEEF-4896-BEE3-06C250004F3C}" type="slidenum">
              <a:rPr lang="en-US" smtClean="0"/>
              <a:pPr/>
              <a:t>21</a:t>
            </a:fld>
            <a:endParaRPr lang="en-US" dirty="0"/>
          </a:p>
        </p:txBody>
      </p:sp>
      <p:sp>
        <p:nvSpPr>
          <p:cNvPr id="3" name="Rectangle 2">
            <a:extLst>
              <a:ext uri="{FF2B5EF4-FFF2-40B4-BE49-F238E27FC236}">
                <a16:creationId xmlns:a16="http://schemas.microsoft.com/office/drawing/2014/main" id="{EBF9D83E-CF5F-4005-ADE3-510EA025CCBB}"/>
              </a:ext>
            </a:extLst>
          </p:cNvPr>
          <p:cNvSpPr/>
          <p:nvPr/>
        </p:nvSpPr>
        <p:spPr>
          <a:xfrm>
            <a:off x="637568" y="852831"/>
            <a:ext cx="4664638" cy="5355312"/>
          </a:xfrm>
          <a:prstGeom prst="rect">
            <a:avLst/>
          </a:prstGeom>
        </p:spPr>
        <p:txBody>
          <a:bodyPr wrap="square">
            <a:spAutoFit/>
          </a:bodyPr>
          <a:lstStyle/>
          <a:p>
            <a:r>
              <a:rPr lang="en-US" kern="1400" dirty="0">
                <a:solidFill>
                  <a:srgbClr val="000000"/>
                </a:solidFill>
                <a:latin typeface="Arial Narrow" panose="020B0606020202030204" pitchFamily="34" charset="0"/>
              </a:rPr>
              <a:t>On the line of ‘Modern Israel’ we come to October 22, 1844 and on the line of ‘Modern Babylon’ we come to 1945, how did that end? This was a </a:t>
            </a:r>
            <a:r>
              <a:rPr lang="en-US" b="1" kern="1400" dirty="0">
                <a:solidFill>
                  <a:srgbClr val="000000"/>
                </a:solidFill>
                <a:latin typeface="Arial Narrow" panose="020B0606020202030204" pitchFamily="34" charset="0"/>
              </a:rPr>
              <a:t>disappointment</a:t>
            </a:r>
            <a:r>
              <a:rPr lang="en-US" kern="1400" dirty="0">
                <a:solidFill>
                  <a:srgbClr val="000000"/>
                </a:solidFill>
                <a:latin typeface="Arial Narrow" panose="020B0606020202030204" pitchFamily="34" charset="0"/>
              </a:rPr>
              <a:t> on the line of ‘Modern Israel,’ why a disappointment? Because the message that Snow gave was half right, the date was correct and we drew that out in a previous study.</a:t>
            </a:r>
          </a:p>
          <a:p>
            <a:endParaRPr lang="en-US" kern="1400" dirty="0">
              <a:solidFill>
                <a:srgbClr val="000000"/>
              </a:solidFill>
              <a:latin typeface="Arial Narrow" panose="020B0606020202030204" pitchFamily="34" charset="0"/>
            </a:endParaRPr>
          </a:p>
          <a:p>
            <a:r>
              <a:rPr lang="en-US" kern="1400" dirty="0">
                <a:solidFill>
                  <a:srgbClr val="000000"/>
                </a:solidFill>
                <a:latin typeface="Arial Narrow" panose="020B0606020202030204" pitchFamily="34" charset="0"/>
              </a:rPr>
              <a:t>On July 21, 1844 Snow gives the prediction of a ‘Close of Probation’ (‘CoP’) that will happen on October 22, 1844. But Snow does not say it's a ‘CoP,’ what does he say it is? </a:t>
            </a:r>
            <a:r>
              <a:rPr lang="en-US" b="1" kern="1400" dirty="0">
                <a:solidFill>
                  <a:srgbClr val="000000"/>
                </a:solidFill>
                <a:latin typeface="Arial Narrow" panose="020B0606020202030204" pitchFamily="34" charset="0"/>
              </a:rPr>
              <a:t>He says it’s the ‘Second Advent.’</a:t>
            </a:r>
            <a:r>
              <a:rPr lang="en-US" kern="1400" dirty="0">
                <a:solidFill>
                  <a:srgbClr val="000000"/>
                </a:solidFill>
                <a:latin typeface="Arial Narrow" panose="020B0606020202030204" pitchFamily="34" charset="0"/>
              </a:rPr>
              <a:t> So, a message is given predicting a ‘Second Advent,’ where as in fact it was a ‘CoP.’ And did they have the light in that history to understand the difference? Yes, EGW makes it clear that this was not because God withheld information, but because of the mistakes of His people. So, in this history they make a mistake, Snow was half right and half wrong.</a:t>
            </a:r>
          </a:p>
        </p:txBody>
      </p:sp>
      <p:sp>
        <p:nvSpPr>
          <p:cNvPr id="10" name="Text Box 2">
            <a:extLst>
              <a:ext uri="{FF2B5EF4-FFF2-40B4-BE49-F238E27FC236}">
                <a16:creationId xmlns:a16="http://schemas.microsoft.com/office/drawing/2014/main" id="{B8D4B42F-7B51-47FD-BFCB-1C3DEAD2FB80}"/>
              </a:ext>
            </a:extLst>
          </p:cNvPr>
          <p:cNvSpPr txBox="1">
            <a:spLocks noChangeArrowheads="1"/>
          </p:cNvSpPr>
          <p:nvPr/>
        </p:nvSpPr>
        <p:spPr bwMode="auto">
          <a:xfrm>
            <a:off x="6889796" y="572078"/>
            <a:ext cx="3543300" cy="194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Line 3">
            <a:extLst>
              <a:ext uri="{FF2B5EF4-FFF2-40B4-BE49-F238E27FC236}">
                <a16:creationId xmlns:a16="http://schemas.microsoft.com/office/drawing/2014/main" id="{AA2C1461-3A8F-47DA-919C-592010D879D9}"/>
              </a:ext>
            </a:extLst>
          </p:cNvPr>
          <p:cNvSpPr>
            <a:spLocks noChangeShapeType="1"/>
          </p:cNvSpPr>
          <p:nvPr/>
        </p:nvSpPr>
        <p:spPr bwMode="auto">
          <a:xfrm>
            <a:off x="8204246" y="1257878"/>
            <a:ext cx="1852613"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4">
            <a:extLst>
              <a:ext uri="{FF2B5EF4-FFF2-40B4-BE49-F238E27FC236}">
                <a16:creationId xmlns:a16="http://schemas.microsoft.com/office/drawing/2014/main" id="{F7410E39-BC33-4A64-94B4-CAA75059D055}"/>
              </a:ext>
            </a:extLst>
          </p:cNvPr>
          <p:cNvSpPr>
            <a:spLocks noChangeShapeType="1"/>
          </p:cNvSpPr>
          <p:nvPr/>
        </p:nvSpPr>
        <p:spPr bwMode="auto">
          <a:xfrm flipV="1">
            <a:off x="10056859" y="102927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5">
            <a:extLst>
              <a:ext uri="{FF2B5EF4-FFF2-40B4-BE49-F238E27FC236}">
                <a16:creationId xmlns:a16="http://schemas.microsoft.com/office/drawing/2014/main" id="{1A02779E-4802-4E24-9FE3-39DE3D4DDC0E}"/>
              </a:ext>
            </a:extLst>
          </p:cNvPr>
          <p:cNvSpPr>
            <a:spLocks noChangeShapeType="1"/>
          </p:cNvSpPr>
          <p:nvPr/>
        </p:nvSpPr>
        <p:spPr bwMode="auto">
          <a:xfrm flipV="1">
            <a:off x="8204246" y="102927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6">
            <a:extLst>
              <a:ext uri="{FF2B5EF4-FFF2-40B4-BE49-F238E27FC236}">
                <a16:creationId xmlns:a16="http://schemas.microsoft.com/office/drawing/2014/main" id="{2B4EEF29-C3FE-457F-A9C5-3FBEBA05A748}"/>
              </a:ext>
            </a:extLst>
          </p:cNvPr>
          <p:cNvSpPr txBox="1">
            <a:spLocks noChangeArrowheads="1"/>
          </p:cNvSpPr>
          <p:nvPr/>
        </p:nvSpPr>
        <p:spPr bwMode="auto">
          <a:xfrm>
            <a:off x="7962946" y="800678"/>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7">
            <a:extLst>
              <a:ext uri="{FF2B5EF4-FFF2-40B4-BE49-F238E27FC236}">
                <a16:creationId xmlns:a16="http://schemas.microsoft.com/office/drawing/2014/main" id="{AE6605D1-3B3D-42F7-8B27-AFB5B858C005}"/>
              </a:ext>
            </a:extLst>
          </p:cNvPr>
          <p:cNvSpPr txBox="1">
            <a:spLocks noChangeArrowheads="1"/>
          </p:cNvSpPr>
          <p:nvPr/>
        </p:nvSpPr>
        <p:spPr bwMode="auto">
          <a:xfrm>
            <a:off x="8043909" y="1257878"/>
            <a:ext cx="563562"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8">
            <a:extLst>
              <a:ext uri="{FF2B5EF4-FFF2-40B4-BE49-F238E27FC236}">
                <a16:creationId xmlns:a16="http://schemas.microsoft.com/office/drawing/2014/main" id="{0191505A-F0B8-4C8D-BD39-8F13E0CDA982}"/>
              </a:ext>
            </a:extLst>
          </p:cNvPr>
          <p:cNvSpPr txBox="1">
            <a:spLocks noChangeArrowheads="1"/>
          </p:cNvSpPr>
          <p:nvPr/>
        </p:nvSpPr>
        <p:spPr bwMode="auto">
          <a:xfrm>
            <a:off x="9772696" y="629228"/>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Oct.,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C</a:t>
            </a:r>
            <a:r>
              <a:rPr lang="en-US" altLang="en-US" sz="1200" dirty="0">
                <a:solidFill>
                  <a:srgbClr val="000000"/>
                </a:solidFill>
                <a:latin typeface="Arial Narrow" panose="020B0606020202030204" pitchFamily="34" charset="0"/>
              </a:rPr>
              <a:t>o</a:t>
            </a:r>
            <a:r>
              <a:rPr kumimoji="0" lang="en-US" altLang="en-US" sz="1200" b="0" i="0" u="none" strike="noStrike" cap="none" normalizeH="0" baseline="0" dirty="0">
                <a:ln>
                  <a:noFill/>
                </a:ln>
                <a:solidFill>
                  <a:srgbClr val="000000"/>
                </a:solidFill>
                <a:effectLst/>
                <a:latin typeface="Arial Narrow" panose="020B0606020202030204" pitchFamily="34" charset="0"/>
              </a:rPr>
              <a:t>P</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Text Box 9">
            <a:extLst>
              <a:ext uri="{FF2B5EF4-FFF2-40B4-BE49-F238E27FC236}">
                <a16:creationId xmlns:a16="http://schemas.microsoft.com/office/drawing/2014/main" id="{EDD34319-42F7-4754-8E42-D0A48FA71186}"/>
              </a:ext>
            </a:extLst>
          </p:cNvPr>
          <p:cNvSpPr txBox="1">
            <a:spLocks noChangeArrowheads="1"/>
          </p:cNvSpPr>
          <p:nvPr/>
        </p:nvSpPr>
        <p:spPr bwMode="auto">
          <a:xfrm>
            <a:off x="9632996" y="286328"/>
            <a:ext cx="8001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‘2nd Ad.’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10">
            <a:extLst>
              <a:ext uri="{FF2B5EF4-FFF2-40B4-BE49-F238E27FC236}">
                <a16:creationId xmlns:a16="http://schemas.microsoft.com/office/drawing/2014/main" id="{C8C55EFE-3818-495B-A7CA-0A2DB625C0B8}"/>
              </a:ext>
            </a:extLst>
          </p:cNvPr>
          <p:cNvSpPr txBox="1">
            <a:spLocks noChangeArrowheads="1"/>
          </p:cNvSpPr>
          <p:nvPr/>
        </p:nvSpPr>
        <p:spPr bwMode="auto">
          <a:xfrm>
            <a:off x="6889796" y="1715078"/>
            <a:ext cx="3543300"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Line 11">
            <a:extLst>
              <a:ext uri="{FF2B5EF4-FFF2-40B4-BE49-F238E27FC236}">
                <a16:creationId xmlns:a16="http://schemas.microsoft.com/office/drawing/2014/main" id="{0FB4EFC5-2207-4911-B324-78700296999C}"/>
              </a:ext>
            </a:extLst>
          </p:cNvPr>
          <p:cNvSpPr>
            <a:spLocks noChangeShapeType="1"/>
          </p:cNvSpPr>
          <p:nvPr/>
        </p:nvSpPr>
        <p:spPr bwMode="auto">
          <a:xfrm>
            <a:off x="8178846" y="2686628"/>
            <a:ext cx="1851025"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12">
            <a:extLst>
              <a:ext uri="{FF2B5EF4-FFF2-40B4-BE49-F238E27FC236}">
                <a16:creationId xmlns:a16="http://schemas.microsoft.com/office/drawing/2014/main" id="{0844EDF1-DACF-45B2-9E25-5130B0ECAF2E}"/>
              </a:ext>
            </a:extLst>
          </p:cNvPr>
          <p:cNvSpPr>
            <a:spLocks noChangeShapeType="1"/>
          </p:cNvSpPr>
          <p:nvPr/>
        </p:nvSpPr>
        <p:spPr bwMode="auto">
          <a:xfrm flipV="1">
            <a:off x="10029871" y="245802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13">
            <a:extLst>
              <a:ext uri="{FF2B5EF4-FFF2-40B4-BE49-F238E27FC236}">
                <a16:creationId xmlns:a16="http://schemas.microsoft.com/office/drawing/2014/main" id="{13A6736B-29E0-4558-AA88-DA431C510AD8}"/>
              </a:ext>
            </a:extLst>
          </p:cNvPr>
          <p:cNvSpPr>
            <a:spLocks noChangeShapeType="1"/>
          </p:cNvSpPr>
          <p:nvPr/>
        </p:nvSpPr>
        <p:spPr bwMode="auto">
          <a:xfrm flipV="1">
            <a:off x="8178846" y="245802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4">
            <a:extLst>
              <a:ext uri="{FF2B5EF4-FFF2-40B4-BE49-F238E27FC236}">
                <a16:creationId xmlns:a16="http://schemas.microsoft.com/office/drawing/2014/main" id="{8DA5D92A-6862-408F-B5E3-55FAAC914E0E}"/>
              </a:ext>
            </a:extLst>
          </p:cNvPr>
          <p:cNvSpPr txBox="1">
            <a:spLocks noChangeArrowheads="1"/>
          </p:cNvSpPr>
          <p:nvPr/>
        </p:nvSpPr>
        <p:spPr bwMode="auto">
          <a:xfrm>
            <a:off x="6946946" y="2229428"/>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Text Box 15">
            <a:extLst>
              <a:ext uri="{FF2B5EF4-FFF2-40B4-BE49-F238E27FC236}">
                <a16:creationId xmlns:a16="http://schemas.microsoft.com/office/drawing/2014/main" id="{ADA1990D-C830-4D50-B575-86C22A2F437A}"/>
              </a:ext>
            </a:extLst>
          </p:cNvPr>
          <p:cNvSpPr txBox="1">
            <a:spLocks noChangeArrowheads="1"/>
          </p:cNvSpPr>
          <p:nvPr/>
        </p:nvSpPr>
        <p:spPr bwMode="auto">
          <a:xfrm>
            <a:off x="7615284" y="2458028"/>
            <a:ext cx="42068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Line 16">
            <a:extLst>
              <a:ext uri="{FF2B5EF4-FFF2-40B4-BE49-F238E27FC236}">
                <a16:creationId xmlns:a16="http://schemas.microsoft.com/office/drawing/2014/main" id="{7E11E3E0-17CC-45BB-813B-BEB1E70DE23F}"/>
              </a:ext>
            </a:extLst>
          </p:cNvPr>
          <p:cNvSpPr>
            <a:spLocks noChangeShapeType="1"/>
          </p:cNvSpPr>
          <p:nvPr/>
        </p:nvSpPr>
        <p:spPr bwMode="auto">
          <a:xfrm>
            <a:off x="8178846" y="3543878"/>
            <a:ext cx="1851025"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Line 17">
            <a:extLst>
              <a:ext uri="{FF2B5EF4-FFF2-40B4-BE49-F238E27FC236}">
                <a16:creationId xmlns:a16="http://schemas.microsoft.com/office/drawing/2014/main" id="{85F24FC2-641B-421C-8070-13047FDFCBAF}"/>
              </a:ext>
            </a:extLst>
          </p:cNvPr>
          <p:cNvSpPr>
            <a:spLocks noChangeShapeType="1"/>
          </p:cNvSpPr>
          <p:nvPr/>
        </p:nvSpPr>
        <p:spPr bwMode="auto">
          <a:xfrm flipV="1">
            <a:off x="10029871" y="331527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Line 18">
            <a:extLst>
              <a:ext uri="{FF2B5EF4-FFF2-40B4-BE49-F238E27FC236}">
                <a16:creationId xmlns:a16="http://schemas.microsoft.com/office/drawing/2014/main" id="{EA7F9090-C1F7-44A8-B3D7-F527F90AF08F}"/>
              </a:ext>
            </a:extLst>
          </p:cNvPr>
          <p:cNvSpPr>
            <a:spLocks noChangeShapeType="1"/>
          </p:cNvSpPr>
          <p:nvPr/>
        </p:nvSpPr>
        <p:spPr bwMode="auto">
          <a:xfrm flipV="1">
            <a:off x="8178846" y="331527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19">
            <a:extLst>
              <a:ext uri="{FF2B5EF4-FFF2-40B4-BE49-F238E27FC236}">
                <a16:creationId xmlns:a16="http://schemas.microsoft.com/office/drawing/2014/main" id="{F5BB66A9-DB89-479D-AA93-A693FC342BD1}"/>
              </a:ext>
            </a:extLst>
          </p:cNvPr>
          <p:cNvSpPr txBox="1">
            <a:spLocks noChangeArrowheads="1"/>
          </p:cNvSpPr>
          <p:nvPr/>
        </p:nvSpPr>
        <p:spPr bwMode="auto">
          <a:xfrm>
            <a:off x="6889796" y="3143828"/>
            <a:ext cx="61118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144,000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Text Box 20">
            <a:extLst>
              <a:ext uri="{FF2B5EF4-FFF2-40B4-BE49-F238E27FC236}">
                <a16:creationId xmlns:a16="http://schemas.microsoft.com/office/drawing/2014/main" id="{902EC129-2916-4A93-B48C-F9693B35FD51}"/>
              </a:ext>
            </a:extLst>
          </p:cNvPr>
          <p:cNvSpPr txBox="1">
            <a:spLocks noChangeArrowheads="1"/>
          </p:cNvSpPr>
          <p:nvPr/>
        </p:nvSpPr>
        <p:spPr bwMode="auto">
          <a:xfrm>
            <a:off x="7632746" y="3315278"/>
            <a:ext cx="42068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Text Box 21">
            <a:extLst>
              <a:ext uri="{FF2B5EF4-FFF2-40B4-BE49-F238E27FC236}">
                <a16:creationId xmlns:a16="http://schemas.microsoft.com/office/drawing/2014/main" id="{BB00AE4A-BAB9-48D0-9367-B444E030D177}"/>
              </a:ext>
            </a:extLst>
          </p:cNvPr>
          <p:cNvSpPr txBox="1">
            <a:spLocks noChangeArrowheads="1"/>
          </p:cNvSpPr>
          <p:nvPr/>
        </p:nvSpPr>
        <p:spPr bwMode="auto">
          <a:xfrm>
            <a:off x="7935959" y="2229428"/>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Text Box 22">
            <a:extLst>
              <a:ext uri="{FF2B5EF4-FFF2-40B4-BE49-F238E27FC236}">
                <a16:creationId xmlns:a16="http://schemas.microsoft.com/office/drawing/2014/main" id="{27359B19-80F4-4200-85B3-B313C5F4C04A}"/>
              </a:ext>
            </a:extLst>
          </p:cNvPr>
          <p:cNvSpPr txBox="1">
            <a:spLocks noChangeArrowheads="1"/>
          </p:cNvSpPr>
          <p:nvPr/>
        </p:nvSpPr>
        <p:spPr bwMode="auto">
          <a:xfrm>
            <a:off x="7935959" y="3058103"/>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Text Box 23">
            <a:extLst>
              <a:ext uri="{FF2B5EF4-FFF2-40B4-BE49-F238E27FC236}">
                <a16:creationId xmlns:a16="http://schemas.microsoft.com/office/drawing/2014/main" id="{7C63CDDC-1143-438C-998C-953757B983D3}"/>
              </a:ext>
            </a:extLst>
          </p:cNvPr>
          <p:cNvSpPr txBox="1">
            <a:spLocks noChangeArrowheads="1"/>
          </p:cNvSpPr>
          <p:nvPr/>
        </p:nvSpPr>
        <p:spPr bwMode="auto">
          <a:xfrm>
            <a:off x="7918496" y="1772228"/>
            <a:ext cx="181133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Text Box 24">
            <a:extLst>
              <a:ext uri="{FF2B5EF4-FFF2-40B4-BE49-F238E27FC236}">
                <a16:creationId xmlns:a16="http://schemas.microsoft.com/office/drawing/2014/main" id="{9AFB418B-86A4-46A4-A029-410D451C6C99}"/>
              </a:ext>
            </a:extLst>
          </p:cNvPr>
          <p:cNvSpPr txBox="1">
            <a:spLocks noChangeArrowheads="1"/>
          </p:cNvSpPr>
          <p:nvPr/>
        </p:nvSpPr>
        <p:spPr bwMode="auto">
          <a:xfrm>
            <a:off x="7050134" y="1943678"/>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Text Box 25">
            <a:extLst>
              <a:ext uri="{FF2B5EF4-FFF2-40B4-BE49-F238E27FC236}">
                <a16:creationId xmlns:a16="http://schemas.microsoft.com/office/drawing/2014/main" id="{045EF84C-A134-496F-9FB3-4D8F83744140}"/>
              </a:ext>
            </a:extLst>
          </p:cNvPr>
          <p:cNvSpPr txBox="1">
            <a:spLocks noChangeArrowheads="1"/>
          </p:cNvSpPr>
          <p:nvPr/>
        </p:nvSpPr>
        <p:spPr bwMode="auto">
          <a:xfrm>
            <a:off x="7050134" y="2886653"/>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Freeform 26">
            <a:extLst>
              <a:ext uri="{FF2B5EF4-FFF2-40B4-BE49-F238E27FC236}">
                <a16:creationId xmlns:a16="http://schemas.microsoft.com/office/drawing/2014/main" id="{42354FB4-37E2-438F-AFB1-65BABE15FFDF}"/>
              </a:ext>
            </a:extLst>
          </p:cNvPr>
          <p:cNvSpPr>
            <a:spLocks/>
          </p:cNvSpPr>
          <p:nvPr/>
        </p:nvSpPr>
        <p:spPr bwMode="auto">
          <a:xfrm>
            <a:off x="7520034" y="2115128"/>
            <a:ext cx="519112"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Freeform 27">
            <a:extLst>
              <a:ext uri="{FF2B5EF4-FFF2-40B4-BE49-F238E27FC236}">
                <a16:creationId xmlns:a16="http://schemas.microsoft.com/office/drawing/2014/main" id="{3DCC4F4C-D625-44C7-9D7F-681A085790C2}"/>
              </a:ext>
            </a:extLst>
          </p:cNvPr>
          <p:cNvSpPr>
            <a:spLocks/>
          </p:cNvSpPr>
          <p:nvPr/>
        </p:nvSpPr>
        <p:spPr bwMode="auto">
          <a:xfrm>
            <a:off x="7534321" y="2943803"/>
            <a:ext cx="517525"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Line 28">
            <a:extLst>
              <a:ext uri="{FF2B5EF4-FFF2-40B4-BE49-F238E27FC236}">
                <a16:creationId xmlns:a16="http://schemas.microsoft.com/office/drawing/2014/main" id="{8F8FF740-0AD0-49CC-800C-AE542988A25D}"/>
              </a:ext>
            </a:extLst>
          </p:cNvPr>
          <p:cNvSpPr>
            <a:spLocks noChangeShapeType="1"/>
          </p:cNvSpPr>
          <p:nvPr/>
        </p:nvSpPr>
        <p:spPr bwMode="auto">
          <a:xfrm>
            <a:off x="8258221" y="5144078"/>
            <a:ext cx="1852613"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2" name="Line 29">
            <a:extLst>
              <a:ext uri="{FF2B5EF4-FFF2-40B4-BE49-F238E27FC236}">
                <a16:creationId xmlns:a16="http://schemas.microsoft.com/office/drawing/2014/main" id="{D73966A9-C390-44E5-8ED2-AB4BF176B7B3}"/>
              </a:ext>
            </a:extLst>
          </p:cNvPr>
          <p:cNvSpPr>
            <a:spLocks noChangeShapeType="1"/>
          </p:cNvSpPr>
          <p:nvPr/>
        </p:nvSpPr>
        <p:spPr bwMode="auto">
          <a:xfrm flipV="1">
            <a:off x="10110834" y="491547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3" name="Line 30">
            <a:extLst>
              <a:ext uri="{FF2B5EF4-FFF2-40B4-BE49-F238E27FC236}">
                <a16:creationId xmlns:a16="http://schemas.microsoft.com/office/drawing/2014/main" id="{FC298186-591C-4094-A7CA-FC3E20084220}"/>
              </a:ext>
            </a:extLst>
          </p:cNvPr>
          <p:cNvSpPr>
            <a:spLocks noChangeShapeType="1"/>
          </p:cNvSpPr>
          <p:nvPr/>
        </p:nvSpPr>
        <p:spPr bwMode="auto">
          <a:xfrm flipV="1">
            <a:off x="8258221" y="491547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4" name="Text Box 31">
            <a:extLst>
              <a:ext uri="{FF2B5EF4-FFF2-40B4-BE49-F238E27FC236}">
                <a16:creationId xmlns:a16="http://schemas.microsoft.com/office/drawing/2014/main" id="{3449FFDB-E920-46E7-B530-7BF2FA88C638}"/>
              </a:ext>
            </a:extLst>
          </p:cNvPr>
          <p:cNvSpPr txBox="1">
            <a:spLocks noChangeArrowheads="1"/>
          </p:cNvSpPr>
          <p:nvPr/>
        </p:nvSpPr>
        <p:spPr bwMode="auto">
          <a:xfrm>
            <a:off x="7694659" y="4915478"/>
            <a:ext cx="42068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Text Box 32">
            <a:extLst>
              <a:ext uri="{FF2B5EF4-FFF2-40B4-BE49-F238E27FC236}">
                <a16:creationId xmlns:a16="http://schemas.microsoft.com/office/drawing/2014/main" id="{E0D8BE1A-EA09-4CC0-9602-B8717F50840E}"/>
              </a:ext>
            </a:extLst>
          </p:cNvPr>
          <p:cNvSpPr txBox="1">
            <a:spLocks noChangeArrowheads="1"/>
          </p:cNvSpPr>
          <p:nvPr/>
        </p:nvSpPr>
        <p:spPr bwMode="auto">
          <a:xfrm>
            <a:off x="8016921" y="4686878"/>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Text Box 33">
            <a:extLst>
              <a:ext uri="{FF2B5EF4-FFF2-40B4-BE49-F238E27FC236}">
                <a16:creationId xmlns:a16="http://schemas.microsoft.com/office/drawing/2014/main" id="{7A7E5D07-1FFE-4E0E-B781-2DD3E6E86E71}"/>
              </a:ext>
            </a:extLst>
          </p:cNvPr>
          <p:cNvSpPr txBox="1">
            <a:spLocks noChangeArrowheads="1"/>
          </p:cNvSpPr>
          <p:nvPr/>
        </p:nvSpPr>
        <p:spPr bwMode="auto">
          <a:xfrm>
            <a:off x="8016921" y="4172528"/>
            <a:ext cx="20939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Text Box 34">
            <a:extLst>
              <a:ext uri="{FF2B5EF4-FFF2-40B4-BE49-F238E27FC236}">
                <a16:creationId xmlns:a16="http://schemas.microsoft.com/office/drawing/2014/main" id="{5451F1F9-9305-41BE-8AB0-8B43D7AB30B5}"/>
              </a:ext>
            </a:extLst>
          </p:cNvPr>
          <p:cNvSpPr txBox="1">
            <a:spLocks noChangeArrowheads="1"/>
          </p:cNvSpPr>
          <p:nvPr/>
        </p:nvSpPr>
        <p:spPr bwMode="auto">
          <a:xfrm>
            <a:off x="7131096" y="4401128"/>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Freeform 35">
            <a:extLst>
              <a:ext uri="{FF2B5EF4-FFF2-40B4-BE49-F238E27FC236}">
                <a16:creationId xmlns:a16="http://schemas.microsoft.com/office/drawing/2014/main" id="{E803E4D0-2977-40D1-BE96-DD117F0C3393}"/>
              </a:ext>
            </a:extLst>
          </p:cNvPr>
          <p:cNvSpPr>
            <a:spLocks/>
          </p:cNvSpPr>
          <p:nvPr/>
        </p:nvSpPr>
        <p:spPr bwMode="auto">
          <a:xfrm>
            <a:off x="7600996" y="4572578"/>
            <a:ext cx="519113"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Line 36">
            <a:extLst>
              <a:ext uri="{FF2B5EF4-FFF2-40B4-BE49-F238E27FC236}">
                <a16:creationId xmlns:a16="http://schemas.microsoft.com/office/drawing/2014/main" id="{638C0F64-0E3C-4806-A081-A2E0F9F0F1AD}"/>
              </a:ext>
            </a:extLst>
          </p:cNvPr>
          <p:cNvSpPr>
            <a:spLocks noChangeShapeType="1"/>
          </p:cNvSpPr>
          <p:nvPr/>
        </p:nvSpPr>
        <p:spPr bwMode="auto">
          <a:xfrm flipV="1">
            <a:off x="8178846" y="2515178"/>
            <a:ext cx="563563"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0" name="Line 37">
            <a:extLst>
              <a:ext uri="{FF2B5EF4-FFF2-40B4-BE49-F238E27FC236}">
                <a16:creationId xmlns:a16="http://schemas.microsoft.com/office/drawing/2014/main" id="{92182445-8D8E-48CB-82D7-B63692EAC785}"/>
              </a:ext>
            </a:extLst>
          </p:cNvPr>
          <p:cNvSpPr>
            <a:spLocks noChangeShapeType="1"/>
          </p:cNvSpPr>
          <p:nvPr/>
        </p:nvSpPr>
        <p:spPr bwMode="auto">
          <a:xfrm flipV="1">
            <a:off x="8258221" y="4972628"/>
            <a:ext cx="563563"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 name="Text Box 38">
            <a:extLst>
              <a:ext uri="{FF2B5EF4-FFF2-40B4-BE49-F238E27FC236}">
                <a16:creationId xmlns:a16="http://schemas.microsoft.com/office/drawing/2014/main" id="{51F89FB8-0DAE-4AAD-AE2D-FB85129ED4C8}"/>
              </a:ext>
            </a:extLst>
          </p:cNvPr>
          <p:cNvSpPr txBox="1">
            <a:spLocks noChangeArrowheads="1"/>
          </p:cNvSpPr>
          <p:nvPr/>
        </p:nvSpPr>
        <p:spPr bwMode="auto">
          <a:xfrm>
            <a:off x="8016921" y="2686628"/>
            <a:ext cx="56356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Text Box 39">
            <a:extLst>
              <a:ext uri="{FF2B5EF4-FFF2-40B4-BE49-F238E27FC236}">
                <a16:creationId xmlns:a16="http://schemas.microsoft.com/office/drawing/2014/main" id="{7CC9AD75-CC38-4E4D-BEC6-3F8A21B5BB41}"/>
              </a:ext>
            </a:extLst>
          </p:cNvPr>
          <p:cNvSpPr txBox="1">
            <a:spLocks noChangeArrowheads="1"/>
          </p:cNvSpPr>
          <p:nvPr/>
        </p:nvSpPr>
        <p:spPr bwMode="auto">
          <a:xfrm>
            <a:off x="8178846" y="5201228"/>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Line 40">
            <a:extLst>
              <a:ext uri="{FF2B5EF4-FFF2-40B4-BE49-F238E27FC236}">
                <a16:creationId xmlns:a16="http://schemas.microsoft.com/office/drawing/2014/main" id="{D9C38BC8-7BE0-4163-8FAA-66D9B87A08D6}"/>
              </a:ext>
            </a:extLst>
          </p:cNvPr>
          <p:cNvSpPr>
            <a:spLocks noChangeShapeType="1"/>
          </p:cNvSpPr>
          <p:nvPr/>
        </p:nvSpPr>
        <p:spPr bwMode="auto">
          <a:xfrm>
            <a:off x="8718596" y="245802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 name="Text Box 41">
            <a:extLst>
              <a:ext uri="{FF2B5EF4-FFF2-40B4-BE49-F238E27FC236}">
                <a16:creationId xmlns:a16="http://schemas.microsoft.com/office/drawing/2014/main" id="{138665A6-0A53-484C-98AA-BA5504B82EB8}"/>
              </a:ext>
            </a:extLst>
          </p:cNvPr>
          <p:cNvSpPr txBox="1">
            <a:spLocks noChangeArrowheads="1"/>
          </p:cNvSpPr>
          <p:nvPr/>
        </p:nvSpPr>
        <p:spPr bwMode="auto">
          <a:xfrm>
            <a:off x="8547146" y="2229428"/>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Line 42">
            <a:extLst>
              <a:ext uri="{FF2B5EF4-FFF2-40B4-BE49-F238E27FC236}">
                <a16:creationId xmlns:a16="http://schemas.microsoft.com/office/drawing/2014/main" id="{ECC284A7-216C-4901-8BEF-2BBF2A9C246E}"/>
              </a:ext>
            </a:extLst>
          </p:cNvPr>
          <p:cNvSpPr>
            <a:spLocks noChangeShapeType="1"/>
          </p:cNvSpPr>
          <p:nvPr/>
        </p:nvSpPr>
        <p:spPr bwMode="auto">
          <a:xfrm>
            <a:off x="8832896" y="491547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6" name="Text Box 43">
            <a:extLst>
              <a:ext uri="{FF2B5EF4-FFF2-40B4-BE49-F238E27FC236}">
                <a16:creationId xmlns:a16="http://schemas.microsoft.com/office/drawing/2014/main" id="{E27ADDB7-6B81-4D9E-A87F-9AF3B240C0EE}"/>
              </a:ext>
            </a:extLst>
          </p:cNvPr>
          <p:cNvSpPr txBox="1">
            <a:spLocks noChangeArrowheads="1"/>
          </p:cNvSpPr>
          <p:nvPr/>
        </p:nvSpPr>
        <p:spPr bwMode="auto">
          <a:xfrm>
            <a:off x="8661446" y="4686878"/>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Text Box 44">
            <a:extLst>
              <a:ext uri="{FF2B5EF4-FFF2-40B4-BE49-F238E27FC236}">
                <a16:creationId xmlns:a16="http://schemas.microsoft.com/office/drawing/2014/main" id="{B2DE61A3-DEEE-4BFB-8351-3D36C7C0781D}"/>
              </a:ext>
            </a:extLst>
          </p:cNvPr>
          <p:cNvSpPr txBox="1">
            <a:spLocks noChangeArrowheads="1"/>
          </p:cNvSpPr>
          <p:nvPr/>
        </p:nvSpPr>
        <p:spPr bwMode="auto">
          <a:xfrm>
            <a:off x="8318546" y="5658428"/>
            <a:ext cx="10287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fear</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KoS</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judgment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8" name="Text Box 45">
            <a:extLst>
              <a:ext uri="{FF2B5EF4-FFF2-40B4-BE49-F238E27FC236}">
                <a16:creationId xmlns:a16="http://schemas.microsoft.com/office/drawing/2014/main" id="{16050917-3FC1-4D0C-BADE-BB57CBFDCB63}"/>
              </a:ext>
            </a:extLst>
          </p:cNvPr>
          <p:cNvSpPr txBox="1">
            <a:spLocks noChangeArrowheads="1"/>
          </p:cNvSpPr>
          <p:nvPr/>
        </p:nvSpPr>
        <p:spPr bwMode="auto">
          <a:xfrm>
            <a:off x="7689896" y="5588574"/>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Lucia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Text Box 46">
            <a:extLst>
              <a:ext uri="{FF2B5EF4-FFF2-40B4-BE49-F238E27FC236}">
                <a16:creationId xmlns:a16="http://schemas.microsoft.com/office/drawing/2014/main" id="{93AB0606-EFE6-4AC9-8C1F-5892287695D0}"/>
              </a:ext>
            </a:extLst>
          </p:cNvPr>
          <p:cNvSpPr txBox="1">
            <a:spLocks noChangeArrowheads="1"/>
          </p:cNvSpPr>
          <p:nvPr/>
        </p:nvSpPr>
        <p:spPr bwMode="auto">
          <a:xfrm>
            <a:off x="9747296" y="1943678"/>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Text Box 47">
            <a:extLst>
              <a:ext uri="{FF2B5EF4-FFF2-40B4-BE49-F238E27FC236}">
                <a16:creationId xmlns:a16="http://schemas.microsoft.com/office/drawing/2014/main" id="{16F1DB31-414B-4BFB-88FE-70C37808AE16}"/>
              </a:ext>
            </a:extLst>
          </p:cNvPr>
          <p:cNvSpPr txBox="1">
            <a:spLocks noChangeArrowheads="1"/>
          </p:cNvSpPr>
          <p:nvPr/>
        </p:nvSpPr>
        <p:spPr bwMode="auto">
          <a:xfrm>
            <a:off x="10033046" y="2743778"/>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 name="Text Box 48">
            <a:extLst>
              <a:ext uri="{FF2B5EF4-FFF2-40B4-BE49-F238E27FC236}">
                <a16:creationId xmlns:a16="http://schemas.microsoft.com/office/drawing/2014/main" id="{4031F6B4-CAEA-4A3F-A60E-EDA7E4A25F8D}"/>
              </a:ext>
            </a:extLst>
          </p:cNvPr>
          <p:cNvSpPr txBox="1">
            <a:spLocks noChangeArrowheads="1"/>
          </p:cNvSpPr>
          <p:nvPr/>
        </p:nvSpPr>
        <p:spPr bwMode="auto">
          <a:xfrm>
            <a:off x="9575846" y="2743778"/>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Text Box 49">
            <a:extLst>
              <a:ext uri="{FF2B5EF4-FFF2-40B4-BE49-F238E27FC236}">
                <a16:creationId xmlns:a16="http://schemas.microsoft.com/office/drawing/2014/main" id="{FCF13F1A-9ACE-41D5-B438-F9CD6114D1E2}"/>
              </a:ext>
            </a:extLst>
          </p:cNvPr>
          <p:cNvSpPr txBox="1">
            <a:spLocks noChangeArrowheads="1"/>
          </p:cNvSpPr>
          <p:nvPr/>
        </p:nvSpPr>
        <p:spPr bwMode="auto">
          <a:xfrm>
            <a:off x="9861596" y="4629728"/>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Text Box 50">
            <a:extLst>
              <a:ext uri="{FF2B5EF4-FFF2-40B4-BE49-F238E27FC236}">
                <a16:creationId xmlns:a16="http://schemas.microsoft.com/office/drawing/2014/main" id="{A8FF5207-FFA2-4B0F-B3E6-1134ED71E16B}"/>
              </a:ext>
            </a:extLst>
          </p:cNvPr>
          <p:cNvSpPr txBox="1">
            <a:spLocks noChangeArrowheads="1"/>
          </p:cNvSpPr>
          <p:nvPr/>
        </p:nvSpPr>
        <p:spPr bwMode="auto">
          <a:xfrm>
            <a:off x="10090196" y="5201228"/>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 name="Text Box 51">
            <a:extLst>
              <a:ext uri="{FF2B5EF4-FFF2-40B4-BE49-F238E27FC236}">
                <a16:creationId xmlns:a16="http://schemas.microsoft.com/office/drawing/2014/main" id="{171AD459-90F1-40AA-BA17-C04C8935B8C6}"/>
              </a:ext>
            </a:extLst>
          </p:cNvPr>
          <p:cNvSpPr txBox="1">
            <a:spLocks noChangeArrowheads="1"/>
          </p:cNvSpPr>
          <p:nvPr/>
        </p:nvSpPr>
        <p:spPr bwMode="auto">
          <a:xfrm>
            <a:off x="9632996" y="5201228"/>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68630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FCEB20-3018-4903-820A-A50BCC279C76}"/>
              </a:ext>
            </a:extLst>
          </p:cNvPr>
          <p:cNvSpPr>
            <a:spLocks noGrp="1"/>
          </p:cNvSpPr>
          <p:nvPr>
            <p:ph type="sldNum" sz="quarter" idx="12"/>
          </p:nvPr>
        </p:nvSpPr>
        <p:spPr/>
        <p:txBody>
          <a:bodyPr/>
          <a:lstStyle/>
          <a:p>
            <a:fld id="{1E1B8BD3-EEEF-4896-BEE3-06C250004F3C}" type="slidenum">
              <a:rPr lang="en-US" smtClean="0"/>
              <a:pPr/>
              <a:t>22</a:t>
            </a:fld>
            <a:endParaRPr lang="en-US" dirty="0"/>
          </a:p>
        </p:txBody>
      </p:sp>
      <p:sp>
        <p:nvSpPr>
          <p:cNvPr id="3" name="Rectangle 2">
            <a:extLst>
              <a:ext uri="{FF2B5EF4-FFF2-40B4-BE49-F238E27FC236}">
                <a16:creationId xmlns:a16="http://schemas.microsoft.com/office/drawing/2014/main" id="{EBF9D83E-CF5F-4005-ADE3-510EA025CCBB}"/>
              </a:ext>
            </a:extLst>
          </p:cNvPr>
          <p:cNvSpPr/>
          <p:nvPr/>
        </p:nvSpPr>
        <p:spPr>
          <a:xfrm>
            <a:off x="609918" y="580903"/>
            <a:ext cx="5623151" cy="5632311"/>
          </a:xfrm>
          <a:prstGeom prst="rect">
            <a:avLst/>
          </a:prstGeom>
        </p:spPr>
        <p:txBody>
          <a:bodyPr wrap="square">
            <a:spAutoFit/>
          </a:bodyPr>
          <a:lstStyle/>
          <a:p>
            <a:r>
              <a:rPr lang="en-US" dirty="0">
                <a:latin typeface="Arial Narrow" panose="020B0606020202030204" pitchFamily="34" charset="0"/>
              </a:rPr>
              <a:t>When we come into the history prior to 1945, Pacelli understands his mission is to defeat the USSR. He attempts his mission by going into union with Hitler. He tries to go into a union with the US, but the US told him literally in a letter from Roosevelt, "We disagree;” Roosevelt told Pope Pius XII (Pacelli), your number one enemy is the USSR and ours is Germany, so we are not going to agree. Despite whatever Pacelli tried to do, the US was determined to fight Germany first, and it was Germany that Pacelli thought he needed an alliance with. So Pacelli was half right and half wrong. He needed to defeat the USSR, but he was impatient and attempted that with Germany and it ended in a disappointment. It isn't until after 1945, after the end of WWII, we have the beginning of the Cold War; and what Pope Pius XII then did was start to work with the US. The Millerites recognized their mistake in 1844 and they started to change their plan, they had the vision in the field and they saw their mistake. We talk about Ronald Reagan and John Paul II working together, that’s the latter end of that history. Soon after the end of WWII, Pope Pius XII already begins working with the US; it didn't take forty years into the future for the papacy to see their mistake.</a:t>
            </a:r>
            <a:endParaRPr lang="en-US" sz="1200" kern="1400" dirty="0">
              <a:solidFill>
                <a:srgbClr val="000000"/>
              </a:solidFill>
              <a:effectLst/>
              <a:latin typeface="Arial Narrow" panose="020B0606020202030204" pitchFamily="34" charset="0"/>
            </a:endParaRPr>
          </a:p>
        </p:txBody>
      </p:sp>
      <p:sp>
        <p:nvSpPr>
          <p:cNvPr id="4" name="Text Box 2">
            <a:extLst>
              <a:ext uri="{FF2B5EF4-FFF2-40B4-BE49-F238E27FC236}">
                <a16:creationId xmlns:a16="http://schemas.microsoft.com/office/drawing/2014/main" id="{658B2AEA-571B-4A08-8FE4-B3009C949B48}"/>
              </a:ext>
            </a:extLst>
          </p:cNvPr>
          <p:cNvSpPr txBox="1">
            <a:spLocks noChangeArrowheads="1"/>
          </p:cNvSpPr>
          <p:nvPr/>
        </p:nvSpPr>
        <p:spPr bwMode="auto">
          <a:xfrm>
            <a:off x="6801394" y="773430"/>
            <a:ext cx="3543300" cy="194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2">
            <a:extLst>
              <a:ext uri="{FF2B5EF4-FFF2-40B4-BE49-F238E27FC236}">
                <a16:creationId xmlns:a16="http://schemas.microsoft.com/office/drawing/2014/main" id="{DB80D455-DDB1-426B-8703-7011AFC00262}"/>
              </a:ext>
            </a:extLst>
          </p:cNvPr>
          <p:cNvSpPr txBox="1">
            <a:spLocks noChangeArrowheads="1"/>
          </p:cNvSpPr>
          <p:nvPr/>
        </p:nvSpPr>
        <p:spPr bwMode="auto">
          <a:xfrm>
            <a:off x="6889796" y="572078"/>
            <a:ext cx="3543300" cy="194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Line 3">
            <a:extLst>
              <a:ext uri="{FF2B5EF4-FFF2-40B4-BE49-F238E27FC236}">
                <a16:creationId xmlns:a16="http://schemas.microsoft.com/office/drawing/2014/main" id="{34B085A0-3403-439F-A091-C4AE580057E1}"/>
              </a:ext>
            </a:extLst>
          </p:cNvPr>
          <p:cNvSpPr>
            <a:spLocks noChangeShapeType="1"/>
          </p:cNvSpPr>
          <p:nvPr/>
        </p:nvSpPr>
        <p:spPr bwMode="auto">
          <a:xfrm>
            <a:off x="8204246" y="1257878"/>
            <a:ext cx="1852613"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Line 4">
            <a:extLst>
              <a:ext uri="{FF2B5EF4-FFF2-40B4-BE49-F238E27FC236}">
                <a16:creationId xmlns:a16="http://schemas.microsoft.com/office/drawing/2014/main" id="{57A7759A-6883-4A3E-9D8B-217AA11D21CA}"/>
              </a:ext>
            </a:extLst>
          </p:cNvPr>
          <p:cNvSpPr>
            <a:spLocks noChangeShapeType="1"/>
          </p:cNvSpPr>
          <p:nvPr/>
        </p:nvSpPr>
        <p:spPr bwMode="auto">
          <a:xfrm flipV="1">
            <a:off x="10056859" y="102927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Line 5">
            <a:extLst>
              <a:ext uri="{FF2B5EF4-FFF2-40B4-BE49-F238E27FC236}">
                <a16:creationId xmlns:a16="http://schemas.microsoft.com/office/drawing/2014/main" id="{5FF49A8E-D6A0-4C61-B902-64248C881A8E}"/>
              </a:ext>
            </a:extLst>
          </p:cNvPr>
          <p:cNvSpPr>
            <a:spLocks noChangeShapeType="1"/>
          </p:cNvSpPr>
          <p:nvPr/>
        </p:nvSpPr>
        <p:spPr bwMode="auto">
          <a:xfrm flipV="1">
            <a:off x="8204246" y="102927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Text Box 6">
            <a:extLst>
              <a:ext uri="{FF2B5EF4-FFF2-40B4-BE49-F238E27FC236}">
                <a16:creationId xmlns:a16="http://schemas.microsoft.com/office/drawing/2014/main" id="{B8A616B8-F9FF-4577-8B63-82119080E3AB}"/>
              </a:ext>
            </a:extLst>
          </p:cNvPr>
          <p:cNvSpPr txBox="1">
            <a:spLocks noChangeArrowheads="1"/>
          </p:cNvSpPr>
          <p:nvPr/>
        </p:nvSpPr>
        <p:spPr bwMode="auto">
          <a:xfrm>
            <a:off x="7962946" y="800678"/>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Text Box 7">
            <a:extLst>
              <a:ext uri="{FF2B5EF4-FFF2-40B4-BE49-F238E27FC236}">
                <a16:creationId xmlns:a16="http://schemas.microsoft.com/office/drawing/2014/main" id="{8EF4DC96-7ABD-42AF-B856-64EF90E0C64D}"/>
              </a:ext>
            </a:extLst>
          </p:cNvPr>
          <p:cNvSpPr txBox="1">
            <a:spLocks noChangeArrowheads="1"/>
          </p:cNvSpPr>
          <p:nvPr/>
        </p:nvSpPr>
        <p:spPr bwMode="auto">
          <a:xfrm>
            <a:off x="8043909" y="1257878"/>
            <a:ext cx="563562"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Text Box 8">
            <a:extLst>
              <a:ext uri="{FF2B5EF4-FFF2-40B4-BE49-F238E27FC236}">
                <a16:creationId xmlns:a16="http://schemas.microsoft.com/office/drawing/2014/main" id="{7EEF35D3-4BFA-458D-AC6E-47DEF1514500}"/>
              </a:ext>
            </a:extLst>
          </p:cNvPr>
          <p:cNvSpPr txBox="1">
            <a:spLocks noChangeArrowheads="1"/>
          </p:cNvSpPr>
          <p:nvPr/>
        </p:nvSpPr>
        <p:spPr bwMode="auto">
          <a:xfrm>
            <a:off x="9772696" y="629228"/>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COP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9">
            <a:extLst>
              <a:ext uri="{FF2B5EF4-FFF2-40B4-BE49-F238E27FC236}">
                <a16:creationId xmlns:a16="http://schemas.microsoft.com/office/drawing/2014/main" id="{8B38238B-EBC9-4010-B86D-39B80B8070A6}"/>
              </a:ext>
            </a:extLst>
          </p:cNvPr>
          <p:cNvSpPr txBox="1">
            <a:spLocks noChangeArrowheads="1"/>
          </p:cNvSpPr>
          <p:nvPr/>
        </p:nvSpPr>
        <p:spPr bwMode="auto">
          <a:xfrm>
            <a:off x="9632996" y="286328"/>
            <a:ext cx="8001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‘2nd Ad.’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10">
            <a:extLst>
              <a:ext uri="{FF2B5EF4-FFF2-40B4-BE49-F238E27FC236}">
                <a16:creationId xmlns:a16="http://schemas.microsoft.com/office/drawing/2014/main" id="{1ECDFEDB-9C76-40E2-B5B7-5300B903D43B}"/>
              </a:ext>
            </a:extLst>
          </p:cNvPr>
          <p:cNvSpPr txBox="1">
            <a:spLocks noChangeArrowheads="1"/>
          </p:cNvSpPr>
          <p:nvPr/>
        </p:nvSpPr>
        <p:spPr bwMode="auto">
          <a:xfrm>
            <a:off x="6889796" y="1715078"/>
            <a:ext cx="3543300"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Line 11">
            <a:extLst>
              <a:ext uri="{FF2B5EF4-FFF2-40B4-BE49-F238E27FC236}">
                <a16:creationId xmlns:a16="http://schemas.microsoft.com/office/drawing/2014/main" id="{4217485D-7CEE-42E7-BBFA-E4D76DA4F20A}"/>
              </a:ext>
            </a:extLst>
          </p:cNvPr>
          <p:cNvSpPr>
            <a:spLocks noChangeShapeType="1"/>
          </p:cNvSpPr>
          <p:nvPr/>
        </p:nvSpPr>
        <p:spPr bwMode="auto">
          <a:xfrm>
            <a:off x="8178846" y="2686628"/>
            <a:ext cx="1851025"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Line 12">
            <a:extLst>
              <a:ext uri="{FF2B5EF4-FFF2-40B4-BE49-F238E27FC236}">
                <a16:creationId xmlns:a16="http://schemas.microsoft.com/office/drawing/2014/main" id="{DB2A1970-FBD5-4536-BF3D-76BB493950ED}"/>
              </a:ext>
            </a:extLst>
          </p:cNvPr>
          <p:cNvSpPr>
            <a:spLocks noChangeShapeType="1"/>
          </p:cNvSpPr>
          <p:nvPr/>
        </p:nvSpPr>
        <p:spPr bwMode="auto">
          <a:xfrm flipV="1">
            <a:off x="10029871" y="245802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Line 13">
            <a:extLst>
              <a:ext uri="{FF2B5EF4-FFF2-40B4-BE49-F238E27FC236}">
                <a16:creationId xmlns:a16="http://schemas.microsoft.com/office/drawing/2014/main" id="{6C59349A-3B41-4B1A-82F2-FAA328E48415}"/>
              </a:ext>
            </a:extLst>
          </p:cNvPr>
          <p:cNvSpPr>
            <a:spLocks noChangeShapeType="1"/>
          </p:cNvSpPr>
          <p:nvPr/>
        </p:nvSpPr>
        <p:spPr bwMode="auto">
          <a:xfrm flipV="1">
            <a:off x="8178846" y="245802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4">
            <a:extLst>
              <a:ext uri="{FF2B5EF4-FFF2-40B4-BE49-F238E27FC236}">
                <a16:creationId xmlns:a16="http://schemas.microsoft.com/office/drawing/2014/main" id="{BD414A91-5669-4658-810A-21A8E3BA55F6}"/>
              </a:ext>
            </a:extLst>
          </p:cNvPr>
          <p:cNvSpPr txBox="1">
            <a:spLocks noChangeArrowheads="1"/>
          </p:cNvSpPr>
          <p:nvPr/>
        </p:nvSpPr>
        <p:spPr bwMode="auto">
          <a:xfrm>
            <a:off x="6946946" y="2229428"/>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15">
            <a:extLst>
              <a:ext uri="{FF2B5EF4-FFF2-40B4-BE49-F238E27FC236}">
                <a16:creationId xmlns:a16="http://schemas.microsoft.com/office/drawing/2014/main" id="{8FF0F0AA-334E-42B0-A502-7F189EFA0C5F}"/>
              </a:ext>
            </a:extLst>
          </p:cNvPr>
          <p:cNvSpPr txBox="1">
            <a:spLocks noChangeArrowheads="1"/>
          </p:cNvSpPr>
          <p:nvPr/>
        </p:nvSpPr>
        <p:spPr bwMode="auto">
          <a:xfrm>
            <a:off x="7615284" y="2458028"/>
            <a:ext cx="42068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Line 16">
            <a:extLst>
              <a:ext uri="{FF2B5EF4-FFF2-40B4-BE49-F238E27FC236}">
                <a16:creationId xmlns:a16="http://schemas.microsoft.com/office/drawing/2014/main" id="{194BD91B-8E9B-4899-A38D-78DDBEC109E0}"/>
              </a:ext>
            </a:extLst>
          </p:cNvPr>
          <p:cNvSpPr>
            <a:spLocks noChangeShapeType="1"/>
          </p:cNvSpPr>
          <p:nvPr/>
        </p:nvSpPr>
        <p:spPr bwMode="auto">
          <a:xfrm>
            <a:off x="8178846" y="3543878"/>
            <a:ext cx="1851025"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Line 17">
            <a:extLst>
              <a:ext uri="{FF2B5EF4-FFF2-40B4-BE49-F238E27FC236}">
                <a16:creationId xmlns:a16="http://schemas.microsoft.com/office/drawing/2014/main" id="{80FD09C2-D3AB-4F38-B4E6-481F959C904E}"/>
              </a:ext>
            </a:extLst>
          </p:cNvPr>
          <p:cNvSpPr>
            <a:spLocks noChangeShapeType="1"/>
          </p:cNvSpPr>
          <p:nvPr/>
        </p:nvSpPr>
        <p:spPr bwMode="auto">
          <a:xfrm flipV="1">
            <a:off x="10029871" y="331527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Line 18">
            <a:extLst>
              <a:ext uri="{FF2B5EF4-FFF2-40B4-BE49-F238E27FC236}">
                <a16:creationId xmlns:a16="http://schemas.microsoft.com/office/drawing/2014/main" id="{CB2BBBF1-26F9-477F-A790-85BB4C195049}"/>
              </a:ext>
            </a:extLst>
          </p:cNvPr>
          <p:cNvSpPr>
            <a:spLocks noChangeShapeType="1"/>
          </p:cNvSpPr>
          <p:nvPr/>
        </p:nvSpPr>
        <p:spPr bwMode="auto">
          <a:xfrm flipV="1">
            <a:off x="8178846" y="331527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Text Box 19">
            <a:extLst>
              <a:ext uri="{FF2B5EF4-FFF2-40B4-BE49-F238E27FC236}">
                <a16:creationId xmlns:a16="http://schemas.microsoft.com/office/drawing/2014/main" id="{B8D1B143-9A42-4BA9-912E-1B4D3E227C9A}"/>
              </a:ext>
            </a:extLst>
          </p:cNvPr>
          <p:cNvSpPr txBox="1">
            <a:spLocks noChangeArrowheads="1"/>
          </p:cNvSpPr>
          <p:nvPr/>
        </p:nvSpPr>
        <p:spPr bwMode="auto">
          <a:xfrm>
            <a:off x="6889796" y="3143828"/>
            <a:ext cx="61118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144,000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Text Box 20">
            <a:extLst>
              <a:ext uri="{FF2B5EF4-FFF2-40B4-BE49-F238E27FC236}">
                <a16:creationId xmlns:a16="http://schemas.microsoft.com/office/drawing/2014/main" id="{6E2AF2DD-9D59-47C3-9B3E-D8C587BD8C2D}"/>
              </a:ext>
            </a:extLst>
          </p:cNvPr>
          <p:cNvSpPr txBox="1">
            <a:spLocks noChangeArrowheads="1"/>
          </p:cNvSpPr>
          <p:nvPr/>
        </p:nvSpPr>
        <p:spPr bwMode="auto">
          <a:xfrm>
            <a:off x="7632746" y="3315278"/>
            <a:ext cx="42068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Text Box 21">
            <a:extLst>
              <a:ext uri="{FF2B5EF4-FFF2-40B4-BE49-F238E27FC236}">
                <a16:creationId xmlns:a16="http://schemas.microsoft.com/office/drawing/2014/main" id="{C7B9C114-8DFC-4741-B39E-0446EB33FDB2}"/>
              </a:ext>
            </a:extLst>
          </p:cNvPr>
          <p:cNvSpPr txBox="1">
            <a:spLocks noChangeArrowheads="1"/>
          </p:cNvSpPr>
          <p:nvPr/>
        </p:nvSpPr>
        <p:spPr bwMode="auto">
          <a:xfrm>
            <a:off x="7935959" y="2229428"/>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Text Box 22">
            <a:extLst>
              <a:ext uri="{FF2B5EF4-FFF2-40B4-BE49-F238E27FC236}">
                <a16:creationId xmlns:a16="http://schemas.microsoft.com/office/drawing/2014/main" id="{5BFF0C2E-20AA-400A-9A60-8F9823CBE967}"/>
              </a:ext>
            </a:extLst>
          </p:cNvPr>
          <p:cNvSpPr txBox="1">
            <a:spLocks noChangeArrowheads="1"/>
          </p:cNvSpPr>
          <p:nvPr/>
        </p:nvSpPr>
        <p:spPr bwMode="auto">
          <a:xfrm>
            <a:off x="7935959" y="3058103"/>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Text Box 23">
            <a:extLst>
              <a:ext uri="{FF2B5EF4-FFF2-40B4-BE49-F238E27FC236}">
                <a16:creationId xmlns:a16="http://schemas.microsoft.com/office/drawing/2014/main" id="{23B9BDB4-8F3C-4B0C-A456-80C9800F3A2E}"/>
              </a:ext>
            </a:extLst>
          </p:cNvPr>
          <p:cNvSpPr txBox="1">
            <a:spLocks noChangeArrowheads="1"/>
          </p:cNvSpPr>
          <p:nvPr/>
        </p:nvSpPr>
        <p:spPr bwMode="auto">
          <a:xfrm>
            <a:off x="7918496" y="1772228"/>
            <a:ext cx="181133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Text Box 24">
            <a:extLst>
              <a:ext uri="{FF2B5EF4-FFF2-40B4-BE49-F238E27FC236}">
                <a16:creationId xmlns:a16="http://schemas.microsoft.com/office/drawing/2014/main" id="{D6A880F6-EFA4-4BAA-9A98-A84D2032C6ED}"/>
              </a:ext>
            </a:extLst>
          </p:cNvPr>
          <p:cNvSpPr txBox="1">
            <a:spLocks noChangeArrowheads="1"/>
          </p:cNvSpPr>
          <p:nvPr/>
        </p:nvSpPr>
        <p:spPr bwMode="auto">
          <a:xfrm>
            <a:off x="7050134" y="1943678"/>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Text Box 25">
            <a:extLst>
              <a:ext uri="{FF2B5EF4-FFF2-40B4-BE49-F238E27FC236}">
                <a16:creationId xmlns:a16="http://schemas.microsoft.com/office/drawing/2014/main" id="{0A848F5B-E64C-497B-912C-FF82DCEC53BC}"/>
              </a:ext>
            </a:extLst>
          </p:cNvPr>
          <p:cNvSpPr txBox="1">
            <a:spLocks noChangeArrowheads="1"/>
          </p:cNvSpPr>
          <p:nvPr/>
        </p:nvSpPr>
        <p:spPr bwMode="auto">
          <a:xfrm>
            <a:off x="7050134" y="2886653"/>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Freeform 26">
            <a:extLst>
              <a:ext uri="{FF2B5EF4-FFF2-40B4-BE49-F238E27FC236}">
                <a16:creationId xmlns:a16="http://schemas.microsoft.com/office/drawing/2014/main" id="{5EC9C732-5B6E-488E-B629-AFC5F8D086CE}"/>
              </a:ext>
            </a:extLst>
          </p:cNvPr>
          <p:cNvSpPr>
            <a:spLocks/>
          </p:cNvSpPr>
          <p:nvPr/>
        </p:nvSpPr>
        <p:spPr bwMode="auto">
          <a:xfrm>
            <a:off x="7520034" y="2115128"/>
            <a:ext cx="519112"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2" name="Freeform 27">
            <a:extLst>
              <a:ext uri="{FF2B5EF4-FFF2-40B4-BE49-F238E27FC236}">
                <a16:creationId xmlns:a16="http://schemas.microsoft.com/office/drawing/2014/main" id="{7933CBB9-374E-423B-8716-6F8E3EF6B52D}"/>
              </a:ext>
            </a:extLst>
          </p:cNvPr>
          <p:cNvSpPr>
            <a:spLocks/>
          </p:cNvSpPr>
          <p:nvPr/>
        </p:nvSpPr>
        <p:spPr bwMode="auto">
          <a:xfrm>
            <a:off x="7534321" y="2943803"/>
            <a:ext cx="517525"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3" name="Line 28">
            <a:extLst>
              <a:ext uri="{FF2B5EF4-FFF2-40B4-BE49-F238E27FC236}">
                <a16:creationId xmlns:a16="http://schemas.microsoft.com/office/drawing/2014/main" id="{DF8A5302-F481-4422-9E91-C3825CA7AB6C}"/>
              </a:ext>
            </a:extLst>
          </p:cNvPr>
          <p:cNvSpPr>
            <a:spLocks noChangeShapeType="1"/>
          </p:cNvSpPr>
          <p:nvPr/>
        </p:nvSpPr>
        <p:spPr bwMode="auto">
          <a:xfrm>
            <a:off x="8258221" y="5144078"/>
            <a:ext cx="1852613"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4" name="Line 29">
            <a:extLst>
              <a:ext uri="{FF2B5EF4-FFF2-40B4-BE49-F238E27FC236}">
                <a16:creationId xmlns:a16="http://schemas.microsoft.com/office/drawing/2014/main" id="{61D64735-EB3C-466D-8ED5-0A04FB1B4D7B}"/>
              </a:ext>
            </a:extLst>
          </p:cNvPr>
          <p:cNvSpPr>
            <a:spLocks noChangeShapeType="1"/>
          </p:cNvSpPr>
          <p:nvPr/>
        </p:nvSpPr>
        <p:spPr bwMode="auto">
          <a:xfrm flipV="1">
            <a:off x="10110834" y="491547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5" name="Line 30">
            <a:extLst>
              <a:ext uri="{FF2B5EF4-FFF2-40B4-BE49-F238E27FC236}">
                <a16:creationId xmlns:a16="http://schemas.microsoft.com/office/drawing/2014/main" id="{34B3042C-ACD4-4FCC-97BF-E5D54CDE56CD}"/>
              </a:ext>
            </a:extLst>
          </p:cNvPr>
          <p:cNvSpPr>
            <a:spLocks noChangeShapeType="1"/>
          </p:cNvSpPr>
          <p:nvPr/>
        </p:nvSpPr>
        <p:spPr bwMode="auto">
          <a:xfrm flipV="1">
            <a:off x="8258221" y="491547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6" name="Text Box 31">
            <a:extLst>
              <a:ext uri="{FF2B5EF4-FFF2-40B4-BE49-F238E27FC236}">
                <a16:creationId xmlns:a16="http://schemas.microsoft.com/office/drawing/2014/main" id="{D75E5A98-9E5F-467C-A3AC-9E75A23FFA9B}"/>
              </a:ext>
            </a:extLst>
          </p:cNvPr>
          <p:cNvSpPr txBox="1">
            <a:spLocks noChangeArrowheads="1"/>
          </p:cNvSpPr>
          <p:nvPr/>
        </p:nvSpPr>
        <p:spPr bwMode="auto">
          <a:xfrm>
            <a:off x="7694659" y="4915478"/>
            <a:ext cx="42068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Text Box 32">
            <a:extLst>
              <a:ext uri="{FF2B5EF4-FFF2-40B4-BE49-F238E27FC236}">
                <a16:creationId xmlns:a16="http://schemas.microsoft.com/office/drawing/2014/main" id="{0B8AC633-9B10-49B4-8020-D27F87F9EB5B}"/>
              </a:ext>
            </a:extLst>
          </p:cNvPr>
          <p:cNvSpPr txBox="1">
            <a:spLocks noChangeArrowheads="1"/>
          </p:cNvSpPr>
          <p:nvPr/>
        </p:nvSpPr>
        <p:spPr bwMode="auto">
          <a:xfrm>
            <a:off x="8016921" y="4686878"/>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Text Box 33">
            <a:extLst>
              <a:ext uri="{FF2B5EF4-FFF2-40B4-BE49-F238E27FC236}">
                <a16:creationId xmlns:a16="http://schemas.microsoft.com/office/drawing/2014/main" id="{52799742-BD40-43BB-B25E-B488D8F3E184}"/>
              </a:ext>
            </a:extLst>
          </p:cNvPr>
          <p:cNvSpPr txBox="1">
            <a:spLocks noChangeArrowheads="1"/>
          </p:cNvSpPr>
          <p:nvPr/>
        </p:nvSpPr>
        <p:spPr bwMode="auto">
          <a:xfrm>
            <a:off x="8016921" y="4172528"/>
            <a:ext cx="20939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Text Box 34">
            <a:extLst>
              <a:ext uri="{FF2B5EF4-FFF2-40B4-BE49-F238E27FC236}">
                <a16:creationId xmlns:a16="http://schemas.microsoft.com/office/drawing/2014/main" id="{113ECEA3-3E84-4F8A-930A-FB432A282A71}"/>
              </a:ext>
            </a:extLst>
          </p:cNvPr>
          <p:cNvSpPr txBox="1">
            <a:spLocks noChangeArrowheads="1"/>
          </p:cNvSpPr>
          <p:nvPr/>
        </p:nvSpPr>
        <p:spPr bwMode="auto">
          <a:xfrm>
            <a:off x="7131096" y="4401128"/>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Freeform 35">
            <a:extLst>
              <a:ext uri="{FF2B5EF4-FFF2-40B4-BE49-F238E27FC236}">
                <a16:creationId xmlns:a16="http://schemas.microsoft.com/office/drawing/2014/main" id="{C7AE103D-525C-4021-8535-358AD8F915F2}"/>
              </a:ext>
            </a:extLst>
          </p:cNvPr>
          <p:cNvSpPr>
            <a:spLocks/>
          </p:cNvSpPr>
          <p:nvPr/>
        </p:nvSpPr>
        <p:spPr bwMode="auto">
          <a:xfrm>
            <a:off x="7600996" y="4572578"/>
            <a:ext cx="519113"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 name="Line 36">
            <a:extLst>
              <a:ext uri="{FF2B5EF4-FFF2-40B4-BE49-F238E27FC236}">
                <a16:creationId xmlns:a16="http://schemas.microsoft.com/office/drawing/2014/main" id="{01F33D9B-66F0-4C18-AD82-6404D0909DB2}"/>
              </a:ext>
            </a:extLst>
          </p:cNvPr>
          <p:cNvSpPr>
            <a:spLocks noChangeShapeType="1"/>
          </p:cNvSpPr>
          <p:nvPr/>
        </p:nvSpPr>
        <p:spPr bwMode="auto">
          <a:xfrm flipV="1">
            <a:off x="8178846" y="2515178"/>
            <a:ext cx="563563"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 name="Line 37">
            <a:extLst>
              <a:ext uri="{FF2B5EF4-FFF2-40B4-BE49-F238E27FC236}">
                <a16:creationId xmlns:a16="http://schemas.microsoft.com/office/drawing/2014/main" id="{6B488D20-7711-4A34-9607-F77D694EB923}"/>
              </a:ext>
            </a:extLst>
          </p:cNvPr>
          <p:cNvSpPr>
            <a:spLocks noChangeShapeType="1"/>
          </p:cNvSpPr>
          <p:nvPr/>
        </p:nvSpPr>
        <p:spPr bwMode="auto">
          <a:xfrm flipV="1">
            <a:off x="8258221" y="4972628"/>
            <a:ext cx="563563"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 name="Text Box 38">
            <a:extLst>
              <a:ext uri="{FF2B5EF4-FFF2-40B4-BE49-F238E27FC236}">
                <a16:creationId xmlns:a16="http://schemas.microsoft.com/office/drawing/2014/main" id="{B8E1CB59-32FB-4610-9F23-7E2BD56C5732}"/>
              </a:ext>
            </a:extLst>
          </p:cNvPr>
          <p:cNvSpPr txBox="1">
            <a:spLocks noChangeArrowheads="1"/>
          </p:cNvSpPr>
          <p:nvPr/>
        </p:nvSpPr>
        <p:spPr bwMode="auto">
          <a:xfrm>
            <a:off x="8016921" y="2686628"/>
            <a:ext cx="56356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Text Box 39">
            <a:extLst>
              <a:ext uri="{FF2B5EF4-FFF2-40B4-BE49-F238E27FC236}">
                <a16:creationId xmlns:a16="http://schemas.microsoft.com/office/drawing/2014/main" id="{A52CF5C2-CEAC-4277-ABBF-68E3A18B6796}"/>
              </a:ext>
            </a:extLst>
          </p:cNvPr>
          <p:cNvSpPr txBox="1">
            <a:spLocks noChangeArrowheads="1"/>
          </p:cNvSpPr>
          <p:nvPr/>
        </p:nvSpPr>
        <p:spPr bwMode="auto">
          <a:xfrm>
            <a:off x="8178846" y="5201228"/>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Line 40">
            <a:extLst>
              <a:ext uri="{FF2B5EF4-FFF2-40B4-BE49-F238E27FC236}">
                <a16:creationId xmlns:a16="http://schemas.microsoft.com/office/drawing/2014/main" id="{5E86B25B-2EE4-449E-88A4-EC75BBC74A33}"/>
              </a:ext>
            </a:extLst>
          </p:cNvPr>
          <p:cNvSpPr>
            <a:spLocks noChangeShapeType="1"/>
          </p:cNvSpPr>
          <p:nvPr/>
        </p:nvSpPr>
        <p:spPr bwMode="auto">
          <a:xfrm>
            <a:off x="8718596" y="245802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6" name="Text Box 41">
            <a:extLst>
              <a:ext uri="{FF2B5EF4-FFF2-40B4-BE49-F238E27FC236}">
                <a16:creationId xmlns:a16="http://schemas.microsoft.com/office/drawing/2014/main" id="{5590CFA6-1756-4E33-AD92-12C23A401A8F}"/>
              </a:ext>
            </a:extLst>
          </p:cNvPr>
          <p:cNvSpPr txBox="1">
            <a:spLocks noChangeArrowheads="1"/>
          </p:cNvSpPr>
          <p:nvPr/>
        </p:nvSpPr>
        <p:spPr bwMode="auto">
          <a:xfrm>
            <a:off x="8547146" y="2229428"/>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Line 42">
            <a:extLst>
              <a:ext uri="{FF2B5EF4-FFF2-40B4-BE49-F238E27FC236}">
                <a16:creationId xmlns:a16="http://schemas.microsoft.com/office/drawing/2014/main" id="{2E09555A-2193-4893-AB5A-749C301E935D}"/>
              </a:ext>
            </a:extLst>
          </p:cNvPr>
          <p:cNvSpPr>
            <a:spLocks noChangeShapeType="1"/>
          </p:cNvSpPr>
          <p:nvPr/>
        </p:nvSpPr>
        <p:spPr bwMode="auto">
          <a:xfrm>
            <a:off x="8832896" y="491547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8" name="Text Box 43">
            <a:extLst>
              <a:ext uri="{FF2B5EF4-FFF2-40B4-BE49-F238E27FC236}">
                <a16:creationId xmlns:a16="http://schemas.microsoft.com/office/drawing/2014/main" id="{775684DD-20C5-418B-AA33-6A16F1EF1A94}"/>
              </a:ext>
            </a:extLst>
          </p:cNvPr>
          <p:cNvSpPr txBox="1">
            <a:spLocks noChangeArrowheads="1"/>
          </p:cNvSpPr>
          <p:nvPr/>
        </p:nvSpPr>
        <p:spPr bwMode="auto">
          <a:xfrm>
            <a:off x="8661446" y="4686878"/>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Text Box 44">
            <a:extLst>
              <a:ext uri="{FF2B5EF4-FFF2-40B4-BE49-F238E27FC236}">
                <a16:creationId xmlns:a16="http://schemas.microsoft.com/office/drawing/2014/main" id="{EAC1BC81-4EE8-4FA2-9E6E-EFB4D711D161}"/>
              </a:ext>
            </a:extLst>
          </p:cNvPr>
          <p:cNvSpPr txBox="1">
            <a:spLocks noChangeArrowheads="1"/>
          </p:cNvSpPr>
          <p:nvPr/>
        </p:nvSpPr>
        <p:spPr bwMode="auto">
          <a:xfrm>
            <a:off x="8318546" y="5658428"/>
            <a:ext cx="10287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fear</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KoS</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judgment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0" name="Text Box 45">
            <a:extLst>
              <a:ext uri="{FF2B5EF4-FFF2-40B4-BE49-F238E27FC236}">
                <a16:creationId xmlns:a16="http://schemas.microsoft.com/office/drawing/2014/main" id="{3DF22DF6-5850-4E54-B45B-7EB6D9968940}"/>
              </a:ext>
            </a:extLst>
          </p:cNvPr>
          <p:cNvSpPr txBox="1">
            <a:spLocks noChangeArrowheads="1"/>
          </p:cNvSpPr>
          <p:nvPr/>
        </p:nvSpPr>
        <p:spPr bwMode="auto">
          <a:xfrm>
            <a:off x="7689896" y="5588574"/>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Lucia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 name="Text Box 46">
            <a:extLst>
              <a:ext uri="{FF2B5EF4-FFF2-40B4-BE49-F238E27FC236}">
                <a16:creationId xmlns:a16="http://schemas.microsoft.com/office/drawing/2014/main" id="{FBD5F5C3-4ECA-4B08-BDF3-3B2B0F3C202F}"/>
              </a:ext>
            </a:extLst>
          </p:cNvPr>
          <p:cNvSpPr txBox="1">
            <a:spLocks noChangeArrowheads="1"/>
          </p:cNvSpPr>
          <p:nvPr/>
        </p:nvSpPr>
        <p:spPr bwMode="auto">
          <a:xfrm>
            <a:off x="9747296" y="1943678"/>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Text Box 47">
            <a:extLst>
              <a:ext uri="{FF2B5EF4-FFF2-40B4-BE49-F238E27FC236}">
                <a16:creationId xmlns:a16="http://schemas.microsoft.com/office/drawing/2014/main" id="{0C770642-F608-4C41-8F9D-0BD0A72295E6}"/>
              </a:ext>
            </a:extLst>
          </p:cNvPr>
          <p:cNvSpPr txBox="1">
            <a:spLocks noChangeArrowheads="1"/>
          </p:cNvSpPr>
          <p:nvPr/>
        </p:nvSpPr>
        <p:spPr bwMode="auto">
          <a:xfrm>
            <a:off x="10033046" y="2743778"/>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Text Box 48">
            <a:extLst>
              <a:ext uri="{FF2B5EF4-FFF2-40B4-BE49-F238E27FC236}">
                <a16:creationId xmlns:a16="http://schemas.microsoft.com/office/drawing/2014/main" id="{9001ED88-499B-40CC-A051-2692EA7290CC}"/>
              </a:ext>
            </a:extLst>
          </p:cNvPr>
          <p:cNvSpPr txBox="1">
            <a:spLocks noChangeArrowheads="1"/>
          </p:cNvSpPr>
          <p:nvPr/>
        </p:nvSpPr>
        <p:spPr bwMode="auto">
          <a:xfrm>
            <a:off x="9575846" y="2743778"/>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 name="Text Box 49">
            <a:extLst>
              <a:ext uri="{FF2B5EF4-FFF2-40B4-BE49-F238E27FC236}">
                <a16:creationId xmlns:a16="http://schemas.microsoft.com/office/drawing/2014/main" id="{8D5DB6F1-E77F-4F94-BE22-66881A9D768F}"/>
              </a:ext>
            </a:extLst>
          </p:cNvPr>
          <p:cNvSpPr txBox="1">
            <a:spLocks noChangeArrowheads="1"/>
          </p:cNvSpPr>
          <p:nvPr/>
        </p:nvSpPr>
        <p:spPr bwMode="auto">
          <a:xfrm>
            <a:off x="9861596" y="4629728"/>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Text Box 50">
            <a:extLst>
              <a:ext uri="{FF2B5EF4-FFF2-40B4-BE49-F238E27FC236}">
                <a16:creationId xmlns:a16="http://schemas.microsoft.com/office/drawing/2014/main" id="{9D65B7E6-E80E-4D96-AA3A-0881887695E0}"/>
              </a:ext>
            </a:extLst>
          </p:cNvPr>
          <p:cNvSpPr txBox="1">
            <a:spLocks noChangeArrowheads="1"/>
          </p:cNvSpPr>
          <p:nvPr/>
        </p:nvSpPr>
        <p:spPr bwMode="auto">
          <a:xfrm>
            <a:off x="10090196" y="5201228"/>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Text Box 51">
            <a:extLst>
              <a:ext uri="{FF2B5EF4-FFF2-40B4-BE49-F238E27FC236}">
                <a16:creationId xmlns:a16="http://schemas.microsoft.com/office/drawing/2014/main" id="{0C5FE6E0-8B76-4C34-BF86-0C86A999977B}"/>
              </a:ext>
            </a:extLst>
          </p:cNvPr>
          <p:cNvSpPr txBox="1">
            <a:spLocks noChangeArrowheads="1"/>
          </p:cNvSpPr>
          <p:nvPr/>
        </p:nvSpPr>
        <p:spPr bwMode="auto">
          <a:xfrm>
            <a:off x="9632996" y="5201228"/>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97" name="Straight Connector 96">
            <a:extLst>
              <a:ext uri="{FF2B5EF4-FFF2-40B4-BE49-F238E27FC236}">
                <a16:creationId xmlns:a16="http://schemas.microsoft.com/office/drawing/2014/main" id="{3244679F-DEFE-4EE5-8B22-A5F8A377839E}"/>
              </a:ext>
            </a:extLst>
          </p:cNvPr>
          <p:cNvCxnSpPr/>
          <p:nvPr/>
        </p:nvCxnSpPr>
        <p:spPr>
          <a:xfrm>
            <a:off x="10109334" y="5140728"/>
            <a:ext cx="1224143" cy="0"/>
          </a:xfrm>
          <a:prstGeom prst="line">
            <a:avLst/>
          </a:prstGeom>
        </p:spPr>
        <p:style>
          <a:lnRef idx="1">
            <a:schemeClr val="dk1"/>
          </a:lnRef>
          <a:fillRef idx="0">
            <a:schemeClr val="dk1"/>
          </a:fillRef>
          <a:effectRef idx="0">
            <a:schemeClr val="dk1"/>
          </a:effectRef>
          <a:fontRef idx="minor">
            <a:schemeClr val="tx1"/>
          </a:fontRef>
        </p:style>
      </p:cxnSp>
      <p:sp>
        <p:nvSpPr>
          <p:cNvPr id="98" name="Text Box 31">
            <a:extLst>
              <a:ext uri="{FF2B5EF4-FFF2-40B4-BE49-F238E27FC236}">
                <a16:creationId xmlns:a16="http://schemas.microsoft.com/office/drawing/2014/main" id="{93D47C6E-4AB2-4AB9-9A54-46154323E601}"/>
              </a:ext>
            </a:extLst>
          </p:cNvPr>
          <p:cNvSpPr txBox="1">
            <a:spLocks noChangeArrowheads="1"/>
          </p:cNvSpPr>
          <p:nvPr/>
        </p:nvSpPr>
        <p:spPr bwMode="auto">
          <a:xfrm>
            <a:off x="10296793" y="4744171"/>
            <a:ext cx="862681" cy="3724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Pacelli begins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solidFill>
                  <a:srgbClr val="000000"/>
                </a:solidFill>
                <a:latin typeface="Arial Narrow" panose="020B0606020202030204" pitchFamily="34" charset="0"/>
              </a:rPr>
              <a:t>Working with 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55273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FCEB20-3018-4903-820A-A50BCC279C76}"/>
              </a:ext>
            </a:extLst>
          </p:cNvPr>
          <p:cNvSpPr>
            <a:spLocks noGrp="1"/>
          </p:cNvSpPr>
          <p:nvPr>
            <p:ph type="sldNum" sz="quarter" idx="12"/>
          </p:nvPr>
        </p:nvSpPr>
        <p:spPr>
          <a:xfrm>
            <a:off x="8907883" y="6362836"/>
            <a:ext cx="2743200" cy="365125"/>
          </a:xfrm>
        </p:spPr>
        <p:txBody>
          <a:bodyPr/>
          <a:lstStyle/>
          <a:p>
            <a:fld id="{1E1B8BD3-EEEF-4896-BEE3-06C250004F3C}" type="slidenum">
              <a:rPr lang="en-US" smtClean="0"/>
              <a:pPr/>
              <a:t>23</a:t>
            </a:fld>
            <a:endParaRPr lang="en-US" dirty="0"/>
          </a:p>
        </p:txBody>
      </p:sp>
      <p:sp>
        <p:nvSpPr>
          <p:cNvPr id="3" name="Rectangle 2">
            <a:extLst>
              <a:ext uri="{FF2B5EF4-FFF2-40B4-BE49-F238E27FC236}">
                <a16:creationId xmlns:a16="http://schemas.microsoft.com/office/drawing/2014/main" id="{EBF9D83E-CF5F-4005-ADE3-510EA025CCBB}"/>
              </a:ext>
            </a:extLst>
          </p:cNvPr>
          <p:cNvSpPr/>
          <p:nvPr/>
        </p:nvSpPr>
        <p:spPr>
          <a:xfrm>
            <a:off x="998295" y="966361"/>
            <a:ext cx="4451593" cy="5078313"/>
          </a:xfrm>
          <a:prstGeom prst="rect">
            <a:avLst/>
          </a:prstGeom>
        </p:spPr>
        <p:txBody>
          <a:bodyPr wrap="square">
            <a:spAutoFit/>
          </a:bodyPr>
          <a:lstStyle/>
          <a:p>
            <a:r>
              <a:rPr lang="en-US" dirty="0">
                <a:latin typeface="Arial Narrow" panose="020B0606020202030204" pitchFamily="34" charset="0"/>
              </a:rPr>
              <a:t>We see Reagan and John Paul II working together, the “Unholy Alliance,” but it began in 1945 with Pope Pius XII, and the US starts funneling millions of dollars into the Vatican to help them fight communism in Eastern Europe. So 1798-1844 is the ’Alpha’ history for ‘Modern Israel’ and 1899-1945 is the ‘Alpha’ history for ‘Modern Babylon.’</a:t>
            </a:r>
          </a:p>
          <a:p>
            <a:endParaRPr lang="en-US" dirty="0">
              <a:latin typeface="Arial Narrow" panose="020B0606020202030204" pitchFamily="34" charset="0"/>
            </a:endParaRPr>
          </a:p>
          <a:p>
            <a:r>
              <a:rPr lang="en-US" dirty="0">
                <a:latin typeface="Arial Narrow" panose="020B0606020202030204" pitchFamily="34" charset="0"/>
              </a:rPr>
              <a:t>We talked about 1850 and 1950, but then we came to another history in between these two, the ‘Alpha’ and the ‘Omega’ bookend another history. And this one we could go into more detail, but I just want us to look at 1886 and 1888. There’s an attempt here in 1888 to fix the problems of the church. A message comes from Alonzo Jones and Ellet Waggoner; we just discussed Waggoner, and in conflict with him is George Butler, and their argument is over the Book of Galatians.</a:t>
            </a:r>
          </a:p>
        </p:txBody>
      </p:sp>
      <p:pic>
        <p:nvPicPr>
          <p:cNvPr id="10" name="Picture 9">
            <a:extLst>
              <a:ext uri="{FF2B5EF4-FFF2-40B4-BE49-F238E27FC236}">
                <a16:creationId xmlns:a16="http://schemas.microsoft.com/office/drawing/2014/main" id="{01AF4802-32F9-4589-B51C-0C5BFB2288FE}"/>
              </a:ext>
            </a:extLst>
          </p:cNvPr>
          <p:cNvPicPr>
            <a:picLocks noChangeAspect="1"/>
          </p:cNvPicPr>
          <p:nvPr/>
        </p:nvPicPr>
        <p:blipFill>
          <a:blip r:embed="rId2"/>
          <a:stretch>
            <a:fillRect/>
          </a:stretch>
        </p:blipFill>
        <p:spPr>
          <a:xfrm>
            <a:off x="6736650" y="290113"/>
            <a:ext cx="577646" cy="1721612"/>
          </a:xfrm>
          <a:prstGeom prst="rect">
            <a:avLst/>
          </a:prstGeom>
        </p:spPr>
      </p:pic>
      <p:pic>
        <p:nvPicPr>
          <p:cNvPr id="12" name="Picture 11">
            <a:extLst>
              <a:ext uri="{FF2B5EF4-FFF2-40B4-BE49-F238E27FC236}">
                <a16:creationId xmlns:a16="http://schemas.microsoft.com/office/drawing/2014/main" id="{AE5056B8-2296-40C7-B63D-B9588B5ED50E}"/>
              </a:ext>
            </a:extLst>
          </p:cNvPr>
          <p:cNvPicPr>
            <a:picLocks noChangeAspect="1"/>
          </p:cNvPicPr>
          <p:nvPr/>
        </p:nvPicPr>
        <p:blipFill>
          <a:blip r:embed="rId3"/>
          <a:stretch>
            <a:fillRect/>
          </a:stretch>
        </p:blipFill>
        <p:spPr>
          <a:xfrm>
            <a:off x="9587478" y="301888"/>
            <a:ext cx="592748" cy="1721612"/>
          </a:xfrm>
          <a:prstGeom prst="rect">
            <a:avLst/>
          </a:prstGeom>
        </p:spPr>
      </p:pic>
      <p:cxnSp>
        <p:nvCxnSpPr>
          <p:cNvPr id="14" name="Straight Connector 13">
            <a:extLst>
              <a:ext uri="{FF2B5EF4-FFF2-40B4-BE49-F238E27FC236}">
                <a16:creationId xmlns:a16="http://schemas.microsoft.com/office/drawing/2014/main" id="{DD745C4E-9635-4F5C-ACC6-52452C8E7B66}"/>
              </a:ext>
            </a:extLst>
          </p:cNvPr>
          <p:cNvCxnSpPr/>
          <p:nvPr/>
        </p:nvCxnSpPr>
        <p:spPr>
          <a:xfrm>
            <a:off x="7307684" y="1367246"/>
            <a:ext cx="2289174" cy="0"/>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sp>
        <p:nvSpPr>
          <p:cNvPr id="45" name="Text Box 33">
            <a:extLst>
              <a:ext uri="{FF2B5EF4-FFF2-40B4-BE49-F238E27FC236}">
                <a16:creationId xmlns:a16="http://schemas.microsoft.com/office/drawing/2014/main" id="{F6616E9D-5AE8-4F99-A357-E2F4E074946D}"/>
              </a:ext>
            </a:extLst>
          </p:cNvPr>
          <p:cNvSpPr txBox="1">
            <a:spLocks noChangeArrowheads="1"/>
          </p:cNvSpPr>
          <p:nvPr/>
        </p:nvSpPr>
        <p:spPr bwMode="auto">
          <a:xfrm>
            <a:off x="7859339" y="874917"/>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1886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Text Box 33">
            <a:extLst>
              <a:ext uri="{FF2B5EF4-FFF2-40B4-BE49-F238E27FC236}">
                <a16:creationId xmlns:a16="http://schemas.microsoft.com/office/drawing/2014/main" id="{FA2306AB-B498-47A0-ABB0-9CB338AF5B55}"/>
              </a:ext>
            </a:extLst>
          </p:cNvPr>
          <p:cNvSpPr txBox="1">
            <a:spLocks noChangeArrowheads="1"/>
          </p:cNvSpPr>
          <p:nvPr/>
        </p:nvSpPr>
        <p:spPr bwMode="auto">
          <a:xfrm>
            <a:off x="8545139" y="86630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1888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9" name="Straight Connector 18">
            <a:extLst>
              <a:ext uri="{FF2B5EF4-FFF2-40B4-BE49-F238E27FC236}">
                <a16:creationId xmlns:a16="http://schemas.microsoft.com/office/drawing/2014/main" id="{11A3BB1C-B8EB-430B-93F5-40C61C4EA8DA}"/>
              </a:ext>
            </a:extLst>
          </p:cNvPr>
          <p:cNvCxnSpPr>
            <a:stCxn id="45" idx="2"/>
          </p:cNvCxnSpPr>
          <p:nvPr/>
        </p:nvCxnSpPr>
        <p:spPr>
          <a:xfrm>
            <a:off x="8059364" y="1103517"/>
            <a:ext cx="0" cy="263729"/>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D6508D86-24F0-4E07-90CF-873AA0E99741}"/>
              </a:ext>
            </a:extLst>
          </p:cNvPr>
          <p:cNvCxnSpPr/>
          <p:nvPr/>
        </p:nvCxnSpPr>
        <p:spPr>
          <a:xfrm>
            <a:off x="8745164" y="1094900"/>
            <a:ext cx="0" cy="263729"/>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sp>
        <p:nvSpPr>
          <p:cNvPr id="50" name="Text Box 7">
            <a:extLst>
              <a:ext uri="{FF2B5EF4-FFF2-40B4-BE49-F238E27FC236}">
                <a16:creationId xmlns:a16="http://schemas.microsoft.com/office/drawing/2014/main" id="{122C0A21-B3DD-4DC8-98F9-A093A12950EC}"/>
              </a:ext>
            </a:extLst>
          </p:cNvPr>
          <p:cNvSpPr txBox="1">
            <a:spLocks noChangeArrowheads="1"/>
          </p:cNvSpPr>
          <p:nvPr/>
        </p:nvSpPr>
        <p:spPr bwMode="auto">
          <a:xfrm>
            <a:off x="6867722" y="506055"/>
            <a:ext cx="420687" cy="644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3600" b="1" i="0" u="none" strike="noStrike" cap="none" normalizeH="0" baseline="0" noProof="1">
                <a:ln>
                  <a:noFill/>
                </a:ln>
                <a:solidFill>
                  <a:srgbClr val="FF0000"/>
                </a:solidFill>
                <a:effectLst/>
                <a:latin typeface="Sylfaen" panose="010A0502050306030303" pitchFamily="18" charset="0"/>
              </a:rPr>
              <a:t>α</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54" name="Text Box 7">
            <a:extLst>
              <a:ext uri="{FF2B5EF4-FFF2-40B4-BE49-F238E27FC236}">
                <a16:creationId xmlns:a16="http://schemas.microsoft.com/office/drawing/2014/main" id="{81AC7A33-48C1-4F7D-91FD-2D63B84C301A}"/>
              </a:ext>
            </a:extLst>
          </p:cNvPr>
          <p:cNvSpPr txBox="1">
            <a:spLocks noChangeArrowheads="1"/>
          </p:cNvSpPr>
          <p:nvPr/>
        </p:nvSpPr>
        <p:spPr bwMode="auto">
          <a:xfrm>
            <a:off x="9604071" y="562074"/>
            <a:ext cx="420687" cy="644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3200" b="1" i="0" u="none" strike="noStrike" cap="none" normalizeH="0" baseline="0" noProof="1">
                <a:ln>
                  <a:noFill/>
                </a:ln>
                <a:solidFill>
                  <a:srgbClr val="FF0000"/>
                </a:solidFill>
                <a:effectLst/>
                <a:latin typeface="Sylfaen" panose="010A0502050306030303" pitchFamily="18" charset="0"/>
              </a:rPr>
              <a:t>Ω</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55" name="Line 11">
            <a:extLst>
              <a:ext uri="{FF2B5EF4-FFF2-40B4-BE49-F238E27FC236}">
                <a16:creationId xmlns:a16="http://schemas.microsoft.com/office/drawing/2014/main" id="{3805EFB0-BA71-40A8-ADDB-F7F2F8C383BA}"/>
              </a:ext>
            </a:extLst>
          </p:cNvPr>
          <p:cNvSpPr>
            <a:spLocks noChangeShapeType="1"/>
          </p:cNvSpPr>
          <p:nvPr/>
        </p:nvSpPr>
        <p:spPr bwMode="auto">
          <a:xfrm>
            <a:off x="7624667" y="3074552"/>
            <a:ext cx="1851025"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12">
            <a:extLst>
              <a:ext uri="{FF2B5EF4-FFF2-40B4-BE49-F238E27FC236}">
                <a16:creationId xmlns:a16="http://schemas.microsoft.com/office/drawing/2014/main" id="{8CCB4231-883E-4778-8E0C-DE0C0A0877E3}"/>
              </a:ext>
            </a:extLst>
          </p:cNvPr>
          <p:cNvSpPr>
            <a:spLocks noChangeShapeType="1"/>
          </p:cNvSpPr>
          <p:nvPr/>
        </p:nvSpPr>
        <p:spPr bwMode="auto">
          <a:xfrm flipV="1">
            <a:off x="9475692" y="284595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Line 13">
            <a:extLst>
              <a:ext uri="{FF2B5EF4-FFF2-40B4-BE49-F238E27FC236}">
                <a16:creationId xmlns:a16="http://schemas.microsoft.com/office/drawing/2014/main" id="{0586394D-9BCE-43BE-BDE1-820F8E859DCC}"/>
              </a:ext>
            </a:extLst>
          </p:cNvPr>
          <p:cNvSpPr>
            <a:spLocks noChangeShapeType="1"/>
          </p:cNvSpPr>
          <p:nvPr/>
        </p:nvSpPr>
        <p:spPr bwMode="auto">
          <a:xfrm flipV="1">
            <a:off x="7624667" y="284595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Text Box 14">
            <a:extLst>
              <a:ext uri="{FF2B5EF4-FFF2-40B4-BE49-F238E27FC236}">
                <a16:creationId xmlns:a16="http://schemas.microsoft.com/office/drawing/2014/main" id="{E7E1F09C-2076-4E7E-A95B-2AB57A43E12F}"/>
              </a:ext>
            </a:extLst>
          </p:cNvPr>
          <p:cNvSpPr txBox="1">
            <a:spLocks noChangeArrowheads="1"/>
          </p:cNvSpPr>
          <p:nvPr/>
        </p:nvSpPr>
        <p:spPr bwMode="auto">
          <a:xfrm>
            <a:off x="6392767" y="2617352"/>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15">
            <a:extLst>
              <a:ext uri="{FF2B5EF4-FFF2-40B4-BE49-F238E27FC236}">
                <a16:creationId xmlns:a16="http://schemas.microsoft.com/office/drawing/2014/main" id="{B5E81594-D8B8-4F05-B8AA-64A9F1A1D872}"/>
              </a:ext>
            </a:extLst>
          </p:cNvPr>
          <p:cNvSpPr txBox="1">
            <a:spLocks noChangeArrowheads="1"/>
          </p:cNvSpPr>
          <p:nvPr/>
        </p:nvSpPr>
        <p:spPr bwMode="auto">
          <a:xfrm>
            <a:off x="7061105" y="2845952"/>
            <a:ext cx="42068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Line 16">
            <a:extLst>
              <a:ext uri="{FF2B5EF4-FFF2-40B4-BE49-F238E27FC236}">
                <a16:creationId xmlns:a16="http://schemas.microsoft.com/office/drawing/2014/main" id="{3AF0FDF6-9894-4509-9F01-840B3525D132}"/>
              </a:ext>
            </a:extLst>
          </p:cNvPr>
          <p:cNvSpPr>
            <a:spLocks noChangeShapeType="1"/>
          </p:cNvSpPr>
          <p:nvPr/>
        </p:nvSpPr>
        <p:spPr bwMode="auto">
          <a:xfrm>
            <a:off x="7624667" y="3931802"/>
            <a:ext cx="1851025"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Line 17">
            <a:extLst>
              <a:ext uri="{FF2B5EF4-FFF2-40B4-BE49-F238E27FC236}">
                <a16:creationId xmlns:a16="http://schemas.microsoft.com/office/drawing/2014/main" id="{9CC42761-BE73-413F-9B5F-35DD046D1F84}"/>
              </a:ext>
            </a:extLst>
          </p:cNvPr>
          <p:cNvSpPr>
            <a:spLocks noChangeShapeType="1"/>
          </p:cNvSpPr>
          <p:nvPr/>
        </p:nvSpPr>
        <p:spPr bwMode="auto">
          <a:xfrm flipV="1">
            <a:off x="9475692" y="370320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Line 18">
            <a:extLst>
              <a:ext uri="{FF2B5EF4-FFF2-40B4-BE49-F238E27FC236}">
                <a16:creationId xmlns:a16="http://schemas.microsoft.com/office/drawing/2014/main" id="{2500FF01-9F62-4035-AC7F-AE35CD265F95}"/>
              </a:ext>
            </a:extLst>
          </p:cNvPr>
          <p:cNvSpPr>
            <a:spLocks noChangeShapeType="1"/>
          </p:cNvSpPr>
          <p:nvPr/>
        </p:nvSpPr>
        <p:spPr bwMode="auto">
          <a:xfrm flipV="1">
            <a:off x="7624667" y="370320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Text Box 19">
            <a:extLst>
              <a:ext uri="{FF2B5EF4-FFF2-40B4-BE49-F238E27FC236}">
                <a16:creationId xmlns:a16="http://schemas.microsoft.com/office/drawing/2014/main" id="{2C4C31D5-7A9F-40E2-8691-25027581EBA7}"/>
              </a:ext>
            </a:extLst>
          </p:cNvPr>
          <p:cNvSpPr txBox="1">
            <a:spLocks noChangeArrowheads="1"/>
          </p:cNvSpPr>
          <p:nvPr/>
        </p:nvSpPr>
        <p:spPr bwMode="auto">
          <a:xfrm>
            <a:off x="6335617" y="3531752"/>
            <a:ext cx="61118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144,000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Text Box 20">
            <a:extLst>
              <a:ext uri="{FF2B5EF4-FFF2-40B4-BE49-F238E27FC236}">
                <a16:creationId xmlns:a16="http://schemas.microsoft.com/office/drawing/2014/main" id="{2653880A-6494-4D22-B357-24F2CD9A9F60}"/>
              </a:ext>
            </a:extLst>
          </p:cNvPr>
          <p:cNvSpPr txBox="1">
            <a:spLocks noChangeArrowheads="1"/>
          </p:cNvSpPr>
          <p:nvPr/>
        </p:nvSpPr>
        <p:spPr bwMode="auto">
          <a:xfrm>
            <a:off x="7078567" y="3703202"/>
            <a:ext cx="42068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Text Box 21">
            <a:extLst>
              <a:ext uri="{FF2B5EF4-FFF2-40B4-BE49-F238E27FC236}">
                <a16:creationId xmlns:a16="http://schemas.microsoft.com/office/drawing/2014/main" id="{0B423FCC-EDAE-43E0-A9AD-B3A4613B79ED}"/>
              </a:ext>
            </a:extLst>
          </p:cNvPr>
          <p:cNvSpPr txBox="1">
            <a:spLocks noChangeArrowheads="1"/>
          </p:cNvSpPr>
          <p:nvPr/>
        </p:nvSpPr>
        <p:spPr bwMode="auto">
          <a:xfrm>
            <a:off x="7381780" y="2617352"/>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Text Box 22">
            <a:extLst>
              <a:ext uri="{FF2B5EF4-FFF2-40B4-BE49-F238E27FC236}">
                <a16:creationId xmlns:a16="http://schemas.microsoft.com/office/drawing/2014/main" id="{B3611A2F-E989-47EB-9B0D-43B682ABABDD}"/>
              </a:ext>
            </a:extLst>
          </p:cNvPr>
          <p:cNvSpPr txBox="1">
            <a:spLocks noChangeArrowheads="1"/>
          </p:cNvSpPr>
          <p:nvPr/>
        </p:nvSpPr>
        <p:spPr bwMode="auto">
          <a:xfrm>
            <a:off x="7381780" y="3446027"/>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Text Box 23">
            <a:extLst>
              <a:ext uri="{FF2B5EF4-FFF2-40B4-BE49-F238E27FC236}">
                <a16:creationId xmlns:a16="http://schemas.microsoft.com/office/drawing/2014/main" id="{88C048A1-DD4C-45FB-B105-AC9EAE1198DD}"/>
              </a:ext>
            </a:extLst>
          </p:cNvPr>
          <p:cNvSpPr txBox="1">
            <a:spLocks noChangeArrowheads="1"/>
          </p:cNvSpPr>
          <p:nvPr/>
        </p:nvSpPr>
        <p:spPr bwMode="auto">
          <a:xfrm>
            <a:off x="7364317" y="2160152"/>
            <a:ext cx="181133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Text Box 24">
            <a:extLst>
              <a:ext uri="{FF2B5EF4-FFF2-40B4-BE49-F238E27FC236}">
                <a16:creationId xmlns:a16="http://schemas.microsoft.com/office/drawing/2014/main" id="{27595152-552B-46B7-83C7-3C1DFBDAAF02}"/>
              </a:ext>
            </a:extLst>
          </p:cNvPr>
          <p:cNvSpPr txBox="1">
            <a:spLocks noChangeArrowheads="1"/>
          </p:cNvSpPr>
          <p:nvPr/>
        </p:nvSpPr>
        <p:spPr bwMode="auto">
          <a:xfrm>
            <a:off x="6495955" y="2331602"/>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Text Box 25">
            <a:extLst>
              <a:ext uri="{FF2B5EF4-FFF2-40B4-BE49-F238E27FC236}">
                <a16:creationId xmlns:a16="http://schemas.microsoft.com/office/drawing/2014/main" id="{BE5CEFFE-D8F1-4E6A-8648-252626F2835E}"/>
              </a:ext>
            </a:extLst>
          </p:cNvPr>
          <p:cNvSpPr txBox="1">
            <a:spLocks noChangeArrowheads="1"/>
          </p:cNvSpPr>
          <p:nvPr/>
        </p:nvSpPr>
        <p:spPr bwMode="auto">
          <a:xfrm>
            <a:off x="6495955" y="3274577"/>
            <a:ext cx="5651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Freeform 26">
            <a:extLst>
              <a:ext uri="{FF2B5EF4-FFF2-40B4-BE49-F238E27FC236}">
                <a16:creationId xmlns:a16="http://schemas.microsoft.com/office/drawing/2014/main" id="{F8214582-54F1-4561-9C99-F7469871A880}"/>
              </a:ext>
            </a:extLst>
          </p:cNvPr>
          <p:cNvSpPr>
            <a:spLocks/>
          </p:cNvSpPr>
          <p:nvPr/>
        </p:nvSpPr>
        <p:spPr bwMode="auto">
          <a:xfrm>
            <a:off x="6965855" y="2503052"/>
            <a:ext cx="519112"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Freeform 27">
            <a:extLst>
              <a:ext uri="{FF2B5EF4-FFF2-40B4-BE49-F238E27FC236}">
                <a16:creationId xmlns:a16="http://schemas.microsoft.com/office/drawing/2014/main" id="{72241B8C-0FB7-4B27-B93E-F488C2F4A8EF}"/>
              </a:ext>
            </a:extLst>
          </p:cNvPr>
          <p:cNvSpPr>
            <a:spLocks/>
          </p:cNvSpPr>
          <p:nvPr/>
        </p:nvSpPr>
        <p:spPr bwMode="auto">
          <a:xfrm>
            <a:off x="6980142" y="3331727"/>
            <a:ext cx="517525"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2" name="Line 28">
            <a:extLst>
              <a:ext uri="{FF2B5EF4-FFF2-40B4-BE49-F238E27FC236}">
                <a16:creationId xmlns:a16="http://schemas.microsoft.com/office/drawing/2014/main" id="{99C9E371-A8E6-480A-8162-092528D331DB}"/>
              </a:ext>
            </a:extLst>
          </p:cNvPr>
          <p:cNvSpPr>
            <a:spLocks noChangeShapeType="1"/>
          </p:cNvSpPr>
          <p:nvPr/>
        </p:nvSpPr>
        <p:spPr bwMode="auto">
          <a:xfrm>
            <a:off x="7704042" y="5532002"/>
            <a:ext cx="1852613"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3" name="Line 29">
            <a:extLst>
              <a:ext uri="{FF2B5EF4-FFF2-40B4-BE49-F238E27FC236}">
                <a16:creationId xmlns:a16="http://schemas.microsoft.com/office/drawing/2014/main" id="{ED855BFB-7F17-4412-9C36-71FC6FB3B41F}"/>
              </a:ext>
            </a:extLst>
          </p:cNvPr>
          <p:cNvSpPr>
            <a:spLocks noChangeShapeType="1"/>
          </p:cNvSpPr>
          <p:nvPr/>
        </p:nvSpPr>
        <p:spPr bwMode="auto">
          <a:xfrm flipV="1">
            <a:off x="9556655" y="530340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4" name="Line 30">
            <a:extLst>
              <a:ext uri="{FF2B5EF4-FFF2-40B4-BE49-F238E27FC236}">
                <a16:creationId xmlns:a16="http://schemas.microsoft.com/office/drawing/2014/main" id="{2A9466A6-F563-4F6F-B7F9-DF175F85800E}"/>
              </a:ext>
            </a:extLst>
          </p:cNvPr>
          <p:cNvSpPr>
            <a:spLocks noChangeShapeType="1"/>
          </p:cNvSpPr>
          <p:nvPr/>
        </p:nvSpPr>
        <p:spPr bwMode="auto">
          <a:xfrm flipV="1">
            <a:off x="7704042" y="530340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5" name="Text Box 31">
            <a:extLst>
              <a:ext uri="{FF2B5EF4-FFF2-40B4-BE49-F238E27FC236}">
                <a16:creationId xmlns:a16="http://schemas.microsoft.com/office/drawing/2014/main" id="{828C4AB6-2E05-491F-89DC-90834A78ACAA}"/>
              </a:ext>
            </a:extLst>
          </p:cNvPr>
          <p:cNvSpPr txBox="1">
            <a:spLocks noChangeArrowheads="1"/>
          </p:cNvSpPr>
          <p:nvPr/>
        </p:nvSpPr>
        <p:spPr bwMode="auto">
          <a:xfrm>
            <a:off x="7140480" y="5303402"/>
            <a:ext cx="42068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Text Box 32">
            <a:extLst>
              <a:ext uri="{FF2B5EF4-FFF2-40B4-BE49-F238E27FC236}">
                <a16:creationId xmlns:a16="http://schemas.microsoft.com/office/drawing/2014/main" id="{786D5E22-E6D1-40E1-BE86-C7775391EC07}"/>
              </a:ext>
            </a:extLst>
          </p:cNvPr>
          <p:cNvSpPr txBox="1">
            <a:spLocks noChangeArrowheads="1"/>
          </p:cNvSpPr>
          <p:nvPr/>
        </p:nvSpPr>
        <p:spPr bwMode="auto">
          <a:xfrm>
            <a:off x="7462742" y="5074802"/>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Text Box 33">
            <a:extLst>
              <a:ext uri="{FF2B5EF4-FFF2-40B4-BE49-F238E27FC236}">
                <a16:creationId xmlns:a16="http://schemas.microsoft.com/office/drawing/2014/main" id="{1DFF9C12-7F8B-4536-9EA5-19871024C8D3}"/>
              </a:ext>
            </a:extLst>
          </p:cNvPr>
          <p:cNvSpPr txBox="1">
            <a:spLocks noChangeArrowheads="1"/>
          </p:cNvSpPr>
          <p:nvPr/>
        </p:nvSpPr>
        <p:spPr bwMode="auto">
          <a:xfrm>
            <a:off x="7462742" y="4560452"/>
            <a:ext cx="20939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Text Box 34">
            <a:extLst>
              <a:ext uri="{FF2B5EF4-FFF2-40B4-BE49-F238E27FC236}">
                <a16:creationId xmlns:a16="http://schemas.microsoft.com/office/drawing/2014/main" id="{B738EB72-03D2-4B1E-99A2-278CD19AD99F}"/>
              </a:ext>
            </a:extLst>
          </p:cNvPr>
          <p:cNvSpPr txBox="1">
            <a:spLocks noChangeArrowheads="1"/>
          </p:cNvSpPr>
          <p:nvPr/>
        </p:nvSpPr>
        <p:spPr bwMode="auto">
          <a:xfrm>
            <a:off x="6576917" y="4789052"/>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Freeform 35">
            <a:extLst>
              <a:ext uri="{FF2B5EF4-FFF2-40B4-BE49-F238E27FC236}">
                <a16:creationId xmlns:a16="http://schemas.microsoft.com/office/drawing/2014/main" id="{5913BC55-6F4C-4338-BE17-679A39BBF6CC}"/>
              </a:ext>
            </a:extLst>
          </p:cNvPr>
          <p:cNvSpPr>
            <a:spLocks/>
          </p:cNvSpPr>
          <p:nvPr/>
        </p:nvSpPr>
        <p:spPr bwMode="auto">
          <a:xfrm>
            <a:off x="7046817" y="4960502"/>
            <a:ext cx="519113"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0" name="Line 36">
            <a:extLst>
              <a:ext uri="{FF2B5EF4-FFF2-40B4-BE49-F238E27FC236}">
                <a16:creationId xmlns:a16="http://schemas.microsoft.com/office/drawing/2014/main" id="{966E534F-2A51-4361-8D3C-28F07A09CFB5}"/>
              </a:ext>
            </a:extLst>
          </p:cNvPr>
          <p:cNvSpPr>
            <a:spLocks noChangeShapeType="1"/>
          </p:cNvSpPr>
          <p:nvPr/>
        </p:nvSpPr>
        <p:spPr bwMode="auto">
          <a:xfrm flipV="1">
            <a:off x="7624667" y="2903102"/>
            <a:ext cx="563563"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 name="Line 37">
            <a:extLst>
              <a:ext uri="{FF2B5EF4-FFF2-40B4-BE49-F238E27FC236}">
                <a16:creationId xmlns:a16="http://schemas.microsoft.com/office/drawing/2014/main" id="{7E5D8E8D-2F39-438E-9E2D-32EFC3B91C1D}"/>
              </a:ext>
            </a:extLst>
          </p:cNvPr>
          <p:cNvSpPr>
            <a:spLocks noChangeShapeType="1"/>
          </p:cNvSpPr>
          <p:nvPr/>
        </p:nvSpPr>
        <p:spPr bwMode="auto">
          <a:xfrm flipV="1">
            <a:off x="7704042" y="5360552"/>
            <a:ext cx="563563"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 name="Text Box 38">
            <a:extLst>
              <a:ext uri="{FF2B5EF4-FFF2-40B4-BE49-F238E27FC236}">
                <a16:creationId xmlns:a16="http://schemas.microsoft.com/office/drawing/2014/main" id="{B139E12D-249E-460F-AFC7-4937F9254F68}"/>
              </a:ext>
            </a:extLst>
          </p:cNvPr>
          <p:cNvSpPr txBox="1">
            <a:spLocks noChangeArrowheads="1"/>
          </p:cNvSpPr>
          <p:nvPr/>
        </p:nvSpPr>
        <p:spPr bwMode="auto">
          <a:xfrm>
            <a:off x="7462742" y="3074552"/>
            <a:ext cx="56356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Text Box 39">
            <a:extLst>
              <a:ext uri="{FF2B5EF4-FFF2-40B4-BE49-F238E27FC236}">
                <a16:creationId xmlns:a16="http://schemas.microsoft.com/office/drawing/2014/main" id="{E3E43F6B-3AB5-4A9E-A9F3-967507F6295F}"/>
              </a:ext>
            </a:extLst>
          </p:cNvPr>
          <p:cNvSpPr txBox="1">
            <a:spLocks noChangeArrowheads="1"/>
          </p:cNvSpPr>
          <p:nvPr/>
        </p:nvSpPr>
        <p:spPr bwMode="auto">
          <a:xfrm>
            <a:off x="7624667" y="5589152"/>
            <a:ext cx="5635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Line 40">
            <a:extLst>
              <a:ext uri="{FF2B5EF4-FFF2-40B4-BE49-F238E27FC236}">
                <a16:creationId xmlns:a16="http://schemas.microsoft.com/office/drawing/2014/main" id="{96525DC0-D22E-4968-82C2-8A2B33B3C494}"/>
              </a:ext>
            </a:extLst>
          </p:cNvPr>
          <p:cNvSpPr>
            <a:spLocks noChangeShapeType="1"/>
          </p:cNvSpPr>
          <p:nvPr/>
        </p:nvSpPr>
        <p:spPr bwMode="auto">
          <a:xfrm>
            <a:off x="8164417" y="284595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 name="Text Box 41">
            <a:extLst>
              <a:ext uri="{FF2B5EF4-FFF2-40B4-BE49-F238E27FC236}">
                <a16:creationId xmlns:a16="http://schemas.microsoft.com/office/drawing/2014/main" id="{F437684E-7E08-4A9B-9085-53F08F83F1CB}"/>
              </a:ext>
            </a:extLst>
          </p:cNvPr>
          <p:cNvSpPr txBox="1">
            <a:spLocks noChangeArrowheads="1"/>
          </p:cNvSpPr>
          <p:nvPr/>
        </p:nvSpPr>
        <p:spPr bwMode="auto">
          <a:xfrm>
            <a:off x="7992967" y="2617352"/>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Line 42">
            <a:extLst>
              <a:ext uri="{FF2B5EF4-FFF2-40B4-BE49-F238E27FC236}">
                <a16:creationId xmlns:a16="http://schemas.microsoft.com/office/drawing/2014/main" id="{566BBF32-7971-47EC-A5D7-8A304A18E4B2}"/>
              </a:ext>
            </a:extLst>
          </p:cNvPr>
          <p:cNvSpPr>
            <a:spLocks noChangeShapeType="1"/>
          </p:cNvSpPr>
          <p:nvPr/>
        </p:nvSpPr>
        <p:spPr bwMode="auto">
          <a:xfrm>
            <a:off x="8278717" y="530340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Text Box 43">
            <a:extLst>
              <a:ext uri="{FF2B5EF4-FFF2-40B4-BE49-F238E27FC236}">
                <a16:creationId xmlns:a16="http://schemas.microsoft.com/office/drawing/2014/main" id="{4203521F-803E-46A8-8BDD-4148EAACC01C}"/>
              </a:ext>
            </a:extLst>
          </p:cNvPr>
          <p:cNvSpPr txBox="1">
            <a:spLocks noChangeArrowheads="1"/>
          </p:cNvSpPr>
          <p:nvPr/>
        </p:nvSpPr>
        <p:spPr bwMode="auto">
          <a:xfrm>
            <a:off x="8107267" y="5074802"/>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Text Box 46">
            <a:extLst>
              <a:ext uri="{FF2B5EF4-FFF2-40B4-BE49-F238E27FC236}">
                <a16:creationId xmlns:a16="http://schemas.microsoft.com/office/drawing/2014/main" id="{47B9DD0C-C125-4B0D-81D6-2E344CA602D2}"/>
              </a:ext>
            </a:extLst>
          </p:cNvPr>
          <p:cNvSpPr txBox="1">
            <a:spLocks noChangeArrowheads="1"/>
          </p:cNvSpPr>
          <p:nvPr/>
        </p:nvSpPr>
        <p:spPr bwMode="auto">
          <a:xfrm>
            <a:off x="9193117" y="2331602"/>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 name="Text Box 47">
            <a:extLst>
              <a:ext uri="{FF2B5EF4-FFF2-40B4-BE49-F238E27FC236}">
                <a16:creationId xmlns:a16="http://schemas.microsoft.com/office/drawing/2014/main" id="{8F389724-7D73-4223-A6DF-69D9DC2A7DB8}"/>
              </a:ext>
            </a:extLst>
          </p:cNvPr>
          <p:cNvSpPr txBox="1">
            <a:spLocks noChangeArrowheads="1"/>
          </p:cNvSpPr>
          <p:nvPr/>
        </p:nvSpPr>
        <p:spPr bwMode="auto">
          <a:xfrm>
            <a:off x="9478867" y="3131702"/>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Text Box 48">
            <a:extLst>
              <a:ext uri="{FF2B5EF4-FFF2-40B4-BE49-F238E27FC236}">
                <a16:creationId xmlns:a16="http://schemas.microsoft.com/office/drawing/2014/main" id="{4CA5C8F4-6F5B-43BC-BCC4-02B44CEBFE38}"/>
              </a:ext>
            </a:extLst>
          </p:cNvPr>
          <p:cNvSpPr txBox="1">
            <a:spLocks noChangeArrowheads="1"/>
          </p:cNvSpPr>
          <p:nvPr/>
        </p:nvSpPr>
        <p:spPr bwMode="auto">
          <a:xfrm>
            <a:off x="9021667" y="3131702"/>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Text Box 49">
            <a:extLst>
              <a:ext uri="{FF2B5EF4-FFF2-40B4-BE49-F238E27FC236}">
                <a16:creationId xmlns:a16="http://schemas.microsoft.com/office/drawing/2014/main" id="{43A66AA9-6BE2-4A70-B67A-F0D346ACC555}"/>
              </a:ext>
            </a:extLst>
          </p:cNvPr>
          <p:cNvSpPr txBox="1">
            <a:spLocks noChangeArrowheads="1"/>
          </p:cNvSpPr>
          <p:nvPr/>
        </p:nvSpPr>
        <p:spPr bwMode="auto">
          <a:xfrm>
            <a:off x="9307417" y="5017652"/>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 name="Text Box 50">
            <a:extLst>
              <a:ext uri="{FF2B5EF4-FFF2-40B4-BE49-F238E27FC236}">
                <a16:creationId xmlns:a16="http://schemas.microsoft.com/office/drawing/2014/main" id="{F63F3E87-D7C9-4B64-A175-CB5064FE8C12}"/>
              </a:ext>
            </a:extLst>
          </p:cNvPr>
          <p:cNvSpPr txBox="1">
            <a:spLocks noChangeArrowheads="1"/>
          </p:cNvSpPr>
          <p:nvPr/>
        </p:nvSpPr>
        <p:spPr bwMode="auto">
          <a:xfrm>
            <a:off x="9536017" y="5589152"/>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Text Box 51">
            <a:extLst>
              <a:ext uri="{FF2B5EF4-FFF2-40B4-BE49-F238E27FC236}">
                <a16:creationId xmlns:a16="http://schemas.microsoft.com/office/drawing/2014/main" id="{19C27CF2-036E-4A96-805A-EFEE84A9742D}"/>
              </a:ext>
            </a:extLst>
          </p:cNvPr>
          <p:cNvSpPr txBox="1">
            <a:spLocks noChangeArrowheads="1"/>
          </p:cNvSpPr>
          <p:nvPr/>
        </p:nvSpPr>
        <p:spPr bwMode="auto">
          <a:xfrm>
            <a:off x="9078817" y="5589152"/>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96" name="Straight Connector 95">
            <a:extLst>
              <a:ext uri="{FF2B5EF4-FFF2-40B4-BE49-F238E27FC236}">
                <a16:creationId xmlns:a16="http://schemas.microsoft.com/office/drawing/2014/main" id="{33BC4B6D-3933-4ACE-AD26-340A4E37CE48}"/>
              </a:ext>
            </a:extLst>
          </p:cNvPr>
          <p:cNvCxnSpPr/>
          <p:nvPr/>
        </p:nvCxnSpPr>
        <p:spPr>
          <a:xfrm>
            <a:off x="9555155" y="5528652"/>
            <a:ext cx="1224143" cy="0"/>
          </a:xfrm>
          <a:prstGeom prst="line">
            <a:avLst/>
          </a:prstGeom>
        </p:spPr>
        <p:style>
          <a:lnRef idx="1">
            <a:schemeClr val="dk1"/>
          </a:lnRef>
          <a:fillRef idx="0">
            <a:schemeClr val="dk1"/>
          </a:fillRef>
          <a:effectRef idx="0">
            <a:schemeClr val="dk1"/>
          </a:effectRef>
          <a:fontRef idx="minor">
            <a:schemeClr val="tx1"/>
          </a:fontRef>
        </p:style>
      </p:cxnSp>
      <p:sp>
        <p:nvSpPr>
          <p:cNvPr id="97" name="Text Box 31">
            <a:extLst>
              <a:ext uri="{FF2B5EF4-FFF2-40B4-BE49-F238E27FC236}">
                <a16:creationId xmlns:a16="http://schemas.microsoft.com/office/drawing/2014/main" id="{0A8147A5-0FE0-4C98-9298-BE645DCB3118}"/>
              </a:ext>
            </a:extLst>
          </p:cNvPr>
          <p:cNvSpPr txBox="1">
            <a:spLocks noChangeArrowheads="1"/>
          </p:cNvSpPr>
          <p:nvPr/>
        </p:nvSpPr>
        <p:spPr bwMode="auto">
          <a:xfrm>
            <a:off x="9742614" y="5132095"/>
            <a:ext cx="862681" cy="3724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Pacelli begins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solidFill>
                  <a:srgbClr val="000000"/>
                </a:solidFill>
                <a:latin typeface="Arial Narrow" panose="020B0606020202030204" pitchFamily="34" charset="0"/>
              </a:rPr>
              <a:t>Working with 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48311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FCEB20-3018-4903-820A-A50BCC279C76}"/>
              </a:ext>
            </a:extLst>
          </p:cNvPr>
          <p:cNvSpPr>
            <a:spLocks noGrp="1"/>
          </p:cNvSpPr>
          <p:nvPr>
            <p:ph type="sldNum" sz="quarter" idx="12"/>
          </p:nvPr>
        </p:nvSpPr>
        <p:spPr>
          <a:xfrm>
            <a:off x="8907883" y="6362836"/>
            <a:ext cx="2743200" cy="365125"/>
          </a:xfrm>
        </p:spPr>
        <p:txBody>
          <a:bodyPr/>
          <a:lstStyle/>
          <a:p>
            <a:fld id="{1E1B8BD3-EEEF-4896-BEE3-06C250004F3C}" type="slidenum">
              <a:rPr lang="en-US" smtClean="0"/>
              <a:pPr/>
              <a:t>24</a:t>
            </a:fld>
            <a:endParaRPr lang="en-US" dirty="0"/>
          </a:p>
        </p:txBody>
      </p:sp>
      <p:sp>
        <p:nvSpPr>
          <p:cNvPr id="123" name="Rectangle 122">
            <a:extLst>
              <a:ext uri="{FF2B5EF4-FFF2-40B4-BE49-F238E27FC236}">
                <a16:creationId xmlns:a16="http://schemas.microsoft.com/office/drawing/2014/main" id="{DDA9D876-6A42-4880-96CD-63C6F3D9C5D1}"/>
              </a:ext>
            </a:extLst>
          </p:cNvPr>
          <p:cNvSpPr/>
          <p:nvPr/>
        </p:nvSpPr>
        <p:spPr>
          <a:xfrm>
            <a:off x="905695" y="5181874"/>
            <a:ext cx="10485116" cy="923330"/>
          </a:xfrm>
          <a:prstGeom prst="rect">
            <a:avLst/>
          </a:prstGeom>
        </p:spPr>
        <p:txBody>
          <a:bodyPr wrap="square">
            <a:spAutoFit/>
          </a:bodyPr>
          <a:lstStyle/>
          <a:p>
            <a:r>
              <a:rPr lang="en-US" kern="1400" dirty="0">
                <a:solidFill>
                  <a:srgbClr val="000000"/>
                </a:solidFill>
                <a:latin typeface="Arial Narrow" panose="020B0606020202030204" pitchFamily="34" charset="0"/>
              </a:rPr>
              <a:t>In 1886 Butler writes a pamphlet titled "The Law in the book of Galatians." So, Butler writes a pamphlet attacking Waggoner and his position on Righteousness by Faith. EGW in this history is very supportive of Waggoner, but she says, in a letter to Butler in 1888, that neither have all the light on the issue, she demonstrates that they are half right and half wrong.</a:t>
            </a:r>
            <a:endParaRPr lang="en-US" sz="1200" kern="1400" dirty="0">
              <a:solidFill>
                <a:srgbClr val="000000"/>
              </a:solidFill>
              <a:effectLst/>
              <a:latin typeface="Times New Roman" panose="02020603050405020304" pitchFamily="18" charset="0"/>
            </a:endParaRPr>
          </a:p>
        </p:txBody>
      </p:sp>
      <p:pic>
        <p:nvPicPr>
          <p:cNvPr id="150" name="Picture 149">
            <a:extLst>
              <a:ext uri="{FF2B5EF4-FFF2-40B4-BE49-F238E27FC236}">
                <a16:creationId xmlns:a16="http://schemas.microsoft.com/office/drawing/2014/main" id="{7AF50A64-AD80-4BDF-B8B5-02D7B754C794}"/>
              </a:ext>
            </a:extLst>
          </p:cNvPr>
          <p:cNvPicPr>
            <a:picLocks noChangeAspect="1"/>
          </p:cNvPicPr>
          <p:nvPr/>
        </p:nvPicPr>
        <p:blipFill>
          <a:blip r:embed="rId2"/>
          <a:stretch>
            <a:fillRect/>
          </a:stretch>
        </p:blipFill>
        <p:spPr>
          <a:xfrm>
            <a:off x="390339" y="1957850"/>
            <a:ext cx="577646" cy="1721612"/>
          </a:xfrm>
          <a:prstGeom prst="rect">
            <a:avLst/>
          </a:prstGeom>
        </p:spPr>
      </p:pic>
      <p:pic>
        <p:nvPicPr>
          <p:cNvPr id="151" name="Picture 150">
            <a:extLst>
              <a:ext uri="{FF2B5EF4-FFF2-40B4-BE49-F238E27FC236}">
                <a16:creationId xmlns:a16="http://schemas.microsoft.com/office/drawing/2014/main" id="{046B6590-2E36-4EDA-8084-CA576A0C8073}"/>
              </a:ext>
            </a:extLst>
          </p:cNvPr>
          <p:cNvPicPr>
            <a:picLocks noChangeAspect="1"/>
          </p:cNvPicPr>
          <p:nvPr/>
        </p:nvPicPr>
        <p:blipFill>
          <a:blip r:embed="rId3"/>
          <a:stretch>
            <a:fillRect/>
          </a:stretch>
        </p:blipFill>
        <p:spPr>
          <a:xfrm>
            <a:off x="3241167" y="1969625"/>
            <a:ext cx="592748" cy="1721612"/>
          </a:xfrm>
          <a:prstGeom prst="rect">
            <a:avLst/>
          </a:prstGeom>
        </p:spPr>
      </p:pic>
      <p:cxnSp>
        <p:nvCxnSpPr>
          <p:cNvPr id="152" name="Straight Connector 151">
            <a:extLst>
              <a:ext uri="{FF2B5EF4-FFF2-40B4-BE49-F238E27FC236}">
                <a16:creationId xmlns:a16="http://schemas.microsoft.com/office/drawing/2014/main" id="{F00AAC1A-8FA7-4E5F-AB5C-2E5B25EEFA5B}"/>
              </a:ext>
            </a:extLst>
          </p:cNvPr>
          <p:cNvCxnSpPr/>
          <p:nvPr/>
        </p:nvCxnSpPr>
        <p:spPr>
          <a:xfrm>
            <a:off x="961373" y="3034983"/>
            <a:ext cx="2289174" cy="0"/>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sp>
        <p:nvSpPr>
          <p:cNvPr id="153" name="Text Box 33">
            <a:extLst>
              <a:ext uri="{FF2B5EF4-FFF2-40B4-BE49-F238E27FC236}">
                <a16:creationId xmlns:a16="http://schemas.microsoft.com/office/drawing/2014/main" id="{E53C345E-EAC7-4EEF-9673-BCC59E45DDF5}"/>
              </a:ext>
            </a:extLst>
          </p:cNvPr>
          <p:cNvSpPr txBox="1">
            <a:spLocks noChangeArrowheads="1"/>
          </p:cNvSpPr>
          <p:nvPr/>
        </p:nvSpPr>
        <p:spPr bwMode="auto">
          <a:xfrm>
            <a:off x="1513028" y="2542654"/>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1886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4" name="Text Box 33">
            <a:extLst>
              <a:ext uri="{FF2B5EF4-FFF2-40B4-BE49-F238E27FC236}">
                <a16:creationId xmlns:a16="http://schemas.microsoft.com/office/drawing/2014/main" id="{A45B0F5C-1417-430A-AB2D-55BC485506D8}"/>
              </a:ext>
            </a:extLst>
          </p:cNvPr>
          <p:cNvSpPr txBox="1">
            <a:spLocks noChangeArrowheads="1"/>
          </p:cNvSpPr>
          <p:nvPr/>
        </p:nvSpPr>
        <p:spPr bwMode="auto">
          <a:xfrm>
            <a:off x="2198828" y="2534037"/>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1888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55" name="Straight Connector 154">
            <a:extLst>
              <a:ext uri="{FF2B5EF4-FFF2-40B4-BE49-F238E27FC236}">
                <a16:creationId xmlns:a16="http://schemas.microsoft.com/office/drawing/2014/main" id="{A30CAABE-42DC-4B22-8A61-27373AD85C06}"/>
              </a:ext>
            </a:extLst>
          </p:cNvPr>
          <p:cNvCxnSpPr>
            <a:stCxn id="153" idx="2"/>
          </p:cNvCxnSpPr>
          <p:nvPr/>
        </p:nvCxnSpPr>
        <p:spPr>
          <a:xfrm>
            <a:off x="1713053" y="2771254"/>
            <a:ext cx="0" cy="263729"/>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cxnSp>
        <p:nvCxnSpPr>
          <p:cNvPr id="156" name="Straight Connector 155">
            <a:extLst>
              <a:ext uri="{FF2B5EF4-FFF2-40B4-BE49-F238E27FC236}">
                <a16:creationId xmlns:a16="http://schemas.microsoft.com/office/drawing/2014/main" id="{BF818703-C5A5-45F7-A964-5777DE4237F9}"/>
              </a:ext>
            </a:extLst>
          </p:cNvPr>
          <p:cNvCxnSpPr/>
          <p:nvPr/>
        </p:nvCxnSpPr>
        <p:spPr>
          <a:xfrm>
            <a:off x="2398853" y="2762637"/>
            <a:ext cx="0" cy="263729"/>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sp>
        <p:nvSpPr>
          <p:cNvPr id="157" name="Text Box 7">
            <a:extLst>
              <a:ext uri="{FF2B5EF4-FFF2-40B4-BE49-F238E27FC236}">
                <a16:creationId xmlns:a16="http://schemas.microsoft.com/office/drawing/2014/main" id="{61921E85-C43F-4A92-9979-42DF35A4B1E2}"/>
              </a:ext>
            </a:extLst>
          </p:cNvPr>
          <p:cNvSpPr txBox="1">
            <a:spLocks noChangeArrowheads="1"/>
          </p:cNvSpPr>
          <p:nvPr/>
        </p:nvSpPr>
        <p:spPr bwMode="auto">
          <a:xfrm>
            <a:off x="521411" y="2173792"/>
            <a:ext cx="420687" cy="644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3600" b="1" i="0" u="none" strike="noStrike" cap="none" normalizeH="0" baseline="0" noProof="1">
                <a:ln>
                  <a:noFill/>
                </a:ln>
                <a:solidFill>
                  <a:srgbClr val="FF0000"/>
                </a:solidFill>
                <a:effectLst/>
                <a:latin typeface="Sylfaen" panose="010A0502050306030303" pitchFamily="18" charset="0"/>
              </a:rPr>
              <a:t>α</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58" name="Text Box 7">
            <a:extLst>
              <a:ext uri="{FF2B5EF4-FFF2-40B4-BE49-F238E27FC236}">
                <a16:creationId xmlns:a16="http://schemas.microsoft.com/office/drawing/2014/main" id="{24591E29-F004-4AFE-B7FF-DF0F75247FE4}"/>
              </a:ext>
            </a:extLst>
          </p:cNvPr>
          <p:cNvSpPr txBox="1">
            <a:spLocks noChangeArrowheads="1"/>
          </p:cNvSpPr>
          <p:nvPr/>
        </p:nvSpPr>
        <p:spPr bwMode="auto">
          <a:xfrm>
            <a:off x="3257760" y="2229811"/>
            <a:ext cx="420687" cy="644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3200" b="1" i="0" u="none" strike="noStrike" cap="none" normalizeH="0" baseline="0" noProof="1">
                <a:ln>
                  <a:noFill/>
                </a:ln>
                <a:solidFill>
                  <a:srgbClr val="FF0000"/>
                </a:solidFill>
                <a:effectLst/>
                <a:latin typeface="Sylfaen" panose="010A0502050306030303" pitchFamily="18" charset="0"/>
              </a:rPr>
              <a:t>Ω</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grpSp>
        <p:nvGrpSpPr>
          <p:cNvPr id="159" name="Group 158">
            <a:extLst>
              <a:ext uri="{FF2B5EF4-FFF2-40B4-BE49-F238E27FC236}">
                <a16:creationId xmlns:a16="http://schemas.microsoft.com/office/drawing/2014/main" id="{5A8A5722-2E65-431D-822D-5E10B66A9BB5}"/>
              </a:ext>
            </a:extLst>
          </p:cNvPr>
          <p:cNvGrpSpPr>
            <a:grpSpLocks/>
          </p:cNvGrpSpPr>
          <p:nvPr/>
        </p:nvGrpSpPr>
        <p:grpSpPr bwMode="auto">
          <a:xfrm>
            <a:off x="4697736" y="621525"/>
            <a:ext cx="6858000" cy="4000500"/>
            <a:chOff x="106756200" y="106013250"/>
            <a:chExt cx="6858000" cy="4000500"/>
          </a:xfrm>
        </p:grpSpPr>
        <p:sp>
          <p:nvSpPr>
            <p:cNvPr id="160" name="Text Box 3">
              <a:extLst>
                <a:ext uri="{FF2B5EF4-FFF2-40B4-BE49-F238E27FC236}">
                  <a16:creationId xmlns:a16="http://schemas.microsoft.com/office/drawing/2014/main" id="{45FE3871-DFDE-46E6-B581-A6A4445C12AB}"/>
                </a:ext>
              </a:extLst>
            </p:cNvPr>
            <p:cNvSpPr txBox="1">
              <a:spLocks noChangeArrowheads="1"/>
            </p:cNvSpPr>
            <p:nvPr/>
          </p:nvSpPr>
          <p:spPr bwMode="auto">
            <a:xfrm>
              <a:off x="106756200" y="106013250"/>
              <a:ext cx="6858000" cy="400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1" name="Line 4">
              <a:extLst>
                <a:ext uri="{FF2B5EF4-FFF2-40B4-BE49-F238E27FC236}">
                  <a16:creationId xmlns:a16="http://schemas.microsoft.com/office/drawing/2014/main" id="{09BD5662-BF90-493B-BC67-A9B8421CE07C}"/>
                </a:ext>
              </a:extLst>
            </p:cNvPr>
            <p:cNvSpPr>
              <a:spLocks noChangeShapeType="1"/>
            </p:cNvSpPr>
            <p:nvPr/>
          </p:nvSpPr>
          <p:spPr bwMode="auto">
            <a:xfrm>
              <a:off x="108044673" y="106984800"/>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2" name="Line 5">
              <a:extLst>
                <a:ext uri="{FF2B5EF4-FFF2-40B4-BE49-F238E27FC236}">
                  <a16:creationId xmlns:a16="http://schemas.microsoft.com/office/drawing/2014/main" id="{A0E5794D-5F22-423E-A596-0D98FDC9E8AC}"/>
                </a:ext>
              </a:extLst>
            </p:cNvPr>
            <p:cNvSpPr>
              <a:spLocks noChangeShapeType="1"/>
            </p:cNvSpPr>
            <p:nvPr/>
          </p:nvSpPr>
          <p:spPr bwMode="auto">
            <a:xfrm flipV="1">
              <a:off x="109896852"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3" name="Line 6">
              <a:extLst>
                <a:ext uri="{FF2B5EF4-FFF2-40B4-BE49-F238E27FC236}">
                  <a16:creationId xmlns:a16="http://schemas.microsoft.com/office/drawing/2014/main" id="{1435ED0A-4702-41B9-91F7-4A8C10AF8485}"/>
                </a:ext>
              </a:extLst>
            </p:cNvPr>
            <p:cNvSpPr>
              <a:spLocks noChangeShapeType="1"/>
            </p:cNvSpPr>
            <p:nvPr/>
          </p:nvSpPr>
          <p:spPr bwMode="auto">
            <a:xfrm flipV="1">
              <a:off x="108044673"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4" name="Text Box 7">
              <a:extLst>
                <a:ext uri="{FF2B5EF4-FFF2-40B4-BE49-F238E27FC236}">
                  <a16:creationId xmlns:a16="http://schemas.microsoft.com/office/drawing/2014/main" id="{58549C9A-A2AE-42E1-B242-A61586BD71B8}"/>
                </a:ext>
              </a:extLst>
            </p:cNvPr>
            <p:cNvSpPr txBox="1">
              <a:spLocks noChangeArrowheads="1"/>
            </p:cNvSpPr>
            <p:nvPr/>
          </p:nvSpPr>
          <p:spPr bwMode="auto">
            <a:xfrm>
              <a:off x="106813350" y="106527600"/>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 name="Text Box 8">
              <a:extLst>
                <a:ext uri="{FF2B5EF4-FFF2-40B4-BE49-F238E27FC236}">
                  <a16:creationId xmlns:a16="http://schemas.microsoft.com/office/drawing/2014/main" id="{262A9D78-6D7E-4E54-8BBF-47F948BE2CE8}"/>
                </a:ext>
              </a:extLst>
            </p:cNvPr>
            <p:cNvSpPr txBox="1">
              <a:spLocks noChangeArrowheads="1"/>
            </p:cNvSpPr>
            <p:nvPr/>
          </p:nvSpPr>
          <p:spPr bwMode="auto">
            <a:xfrm>
              <a:off x="107480966" y="106756200"/>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6" name="Line 9">
              <a:extLst>
                <a:ext uri="{FF2B5EF4-FFF2-40B4-BE49-F238E27FC236}">
                  <a16:creationId xmlns:a16="http://schemas.microsoft.com/office/drawing/2014/main" id="{3DBA8CFC-9B30-40AE-909C-1C1E8438268E}"/>
                </a:ext>
              </a:extLst>
            </p:cNvPr>
            <p:cNvSpPr>
              <a:spLocks noChangeShapeType="1"/>
            </p:cNvSpPr>
            <p:nvPr/>
          </p:nvSpPr>
          <p:spPr bwMode="auto">
            <a:xfrm>
              <a:off x="108044673" y="107842050"/>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7" name="Line 10">
              <a:extLst>
                <a:ext uri="{FF2B5EF4-FFF2-40B4-BE49-F238E27FC236}">
                  <a16:creationId xmlns:a16="http://schemas.microsoft.com/office/drawing/2014/main" id="{F05AD223-8F76-4052-AA6B-6B3C129D8FAE}"/>
                </a:ext>
              </a:extLst>
            </p:cNvPr>
            <p:cNvSpPr>
              <a:spLocks noChangeShapeType="1"/>
            </p:cNvSpPr>
            <p:nvPr/>
          </p:nvSpPr>
          <p:spPr bwMode="auto">
            <a:xfrm flipV="1">
              <a:off x="109896852" y="107613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8" name="Line 11">
              <a:extLst>
                <a:ext uri="{FF2B5EF4-FFF2-40B4-BE49-F238E27FC236}">
                  <a16:creationId xmlns:a16="http://schemas.microsoft.com/office/drawing/2014/main" id="{4A83BAE3-325D-4643-BC79-50EF5E695CE7}"/>
                </a:ext>
              </a:extLst>
            </p:cNvPr>
            <p:cNvSpPr>
              <a:spLocks noChangeShapeType="1"/>
            </p:cNvSpPr>
            <p:nvPr/>
          </p:nvSpPr>
          <p:spPr bwMode="auto">
            <a:xfrm flipV="1">
              <a:off x="108044673" y="107613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9" name="Text Box 12">
              <a:extLst>
                <a:ext uri="{FF2B5EF4-FFF2-40B4-BE49-F238E27FC236}">
                  <a16:creationId xmlns:a16="http://schemas.microsoft.com/office/drawing/2014/main" id="{9C452850-F417-4594-B564-D3444E425160}"/>
                </a:ext>
              </a:extLst>
            </p:cNvPr>
            <p:cNvSpPr txBox="1">
              <a:spLocks noChangeArrowheads="1"/>
            </p:cNvSpPr>
            <p:nvPr/>
          </p:nvSpPr>
          <p:spPr bwMode="auto">
            <a:xfrm>
              <a:off x="106756200" y="107442000"/>
              <a:ext cx="61176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144,000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0" name="Text Box 13">
              <a:extLst>
                <a:ext uri="{FF2B5EF4-FFF2-40B4-BE49-F238E27FC236}">
                  <a16:creationId xmlns:a16="http://schemas.microsoft.com/office/drawing/2014/main" id="{A3444204-663D-4949-806F-EE3C4DBA06AB}"/>
                </a:ext>
              </a:extLst>
            </p:cNvPr>
            <p:cNvSpPr txBox="1">
              <a:spLocks noChangeArrowheads="1"/>
            </p:cNvSpPr>
            <p:nvPr/>
          </p:nvSpPr>
          <p:spPr bwMode="auto">
            <a:xfrm>
              <a:off x="107521231" y="107613450"/>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1" name="Text Box 14">
              <a:extLst>
                <a:ext uri="{FF2B5EF4-FFF2-40B4-BE49-F238E27FC236}">
                  <a16:creationId xmlns:a16="http://schemas.microsoft.com/office/drawing/2014/main" id="{F9E7C4A6-3075-45DC-8988-EFC2CD7DDFD0}"/>
                </a:ext>
              </a:extLst>
            </p:cNvPr>
            <p:cNvSpPr txBox="1">
              <a:spLocks noChangeArrowheads="1"/>
            </p:cNvSpPr>
            <p:nvPr/>
          </p:nvSpPr>
          <p:spPr bwMode="auto">
            <a:xfrm>
              <a:off x="107803084" y="1065276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2" name="Text Box 15">
              <a:extLst>
                <a:ext uri="{FF2B5EF4-FFF2-40B4-BE49-F238E27FC236}">
                  <a16:creationId xmlns:a16="http://schemas.microsoft.com/office/drawing/2014/main" id="{8CE9015A-F22E-49ED-A6DE-2ADD148CF6ED}"/>
                </a:ext>
              </a:extLst>
            </p:cNvPr>
            <p:cNvSpPr txBox="1">
              <a:spLocks noChangeArrowheads="1"/>
            </p:cNvSpPr>
            <p:nvPr/>
          </p:nvSpPr>
          <p:spPr bwMode="auto">
            <a:xfrm>
              <a:off x="107803084" y="1073562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3" name="Text Box 16">
              <a:extLst>
                <a:ext uri="{FF2B5EF4-FFF2-40B4-BE49-F238E27FC236}">
                  <a16:creationId xmlns:a16="http://schemas.microsoft.com/office/drawing/2014/main" id="{04751E63-F852-45DE-9A87-7118A3DBB096}"/>
                </a:ext>
              </a:extLst>
            </p:cNvPr>
            <p:cNvSpPr txBox="1">
              <a:spLocks noChangeArrowheads="1"/>
            </p:cNvSpPr>
            <p:nvPr/>
          </p:nvSpPr>
          <p:spPr bwMode="auto">
            <a:xfrm>
              <a:off x="107803084" y="10601325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4" name="Text Box 17">
              <a:extLst>
                <a:ext uri="{FF2B5EF4-FFF2-40B4-BE49-F238E27FC236}">
                  <a16:creationId xmlns:a16="http://schemas.microsoft.com/office/drawing/2014/main" id="{F7938770-4BCC-4D5C-A5DA-36226CB4B70D}"/>
                </a:ext>
              </a:extLst>
            </p:cNvPr>
            <p:cNvSpPr txBox="1">
              <a:spLocks noChangeArrowheads="1"/>
            </p:cNvSpPr>
            <p:nvPr/>
          </p:nvSpPr>
          <p:spPr bwMode="auto">
            <a:xfrm>
              <a:off x="106917259" y="1062418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5" name="Text Box 18">
              <a:extLst>
                <a:ext uri="{FF2B5EF4-FFF2-40B4-BE49-F238E27FC236}">
                  <a16:creationId xmlns:a16="http://schemas.microsoft.com/office/drawing/2014/main" id="{8595EB78-0214-40FE-9E68-92E2CF234AEB}"/>
                </a:ext>
              </a:extLst>
            </p:cNvPr>
            <p:cNvSpPr txBox="1">
              <a:spLocks noChangeArrowheads="1"/>
            </p:cNvSpPr>
            <p:nvPr/>
          </p:nvSpPr>
          <p:spPr bwMode="auto">
            <a:xfrm>
              <a:off x="106917259" y="10718482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6" name="Freeform 19">
              <a:extLst>
                <a:ext uri="{FF2B5EF4-FFF2-40B4-BE49-F238E27FC236}">
                  <a16:creationId xmlns:a16="http://schemas.microsoft.com/office/drawing/2014/main" id="{0B2F8B10-D0AA-4A0B-B4F8-C9D93B971E82}"/>
                </a:ext>
              </a:extLst>
            </p:cNvPr>
            <p:cNvSpPr>
              <a:spLocks/>
            </p:cNvSpPr>
            <p:nvPr/>
          </p:nvSpPr>
          <p:spPr bwMode="auto">
            <a:xfrm>
              <a:off x="107387015" y="106413300"/>
              <a:ext cx="518528"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7" name="Freeform 20">
              <a:extLst>
                <a:ext uri="{FF2B5EF4-FFF2-40B4-BE49-F238E27FC236}">
                  <a16:creationId xmlns:a16="http://schemas.microsoft.com/office/drawing/2014/main" id="{0423EDD8-D562-4289-93FD-2D757E8F7744}"/>
                </a:ext>
              </a:extLst>
            </p:cNvPr>
            <p:cNvSpPr>
              <a:spLocks/>
            </p:cNvSpPr>
            <p:nvPr/>
          </p:nvSpPr>
          <p:spPr bwMode="auto">
            <a:xfrm>
              <a:off x="107400436" y="107241975"/>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8" name="Line 21">
              <a:extLst>
                <a:ext uri="{FF2B5EF4-FFF2-40B4-BE49-F238E27FC236}">
                  <a16:creationId xmlns:a16="http://schemas.microsoft.com/office/drawing/2014/main" id="{BAF3BFD8-0FCE-4E22-80CF-1ECB3CAA9590}"/>
                </a:ext>
              </a:extLst>
            </p:cNvPr>
            <p:cNvSpPr>
              <a:spLocks noChangeShapeType="1"/>
            </p:cNvSpPr>
            <p:nvPr/>
          </p:nvSpPr>
          <p:spPr bwMode="auto">
            <a:xfrm>
              <a:off x="108127800" y="108985050"/>
              <a:ext cx="185218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9" name="Line 22">
              <a:extLst>
                <a:ext uri="{FF2B5EF4-FFF2-40B4-BE49-F238E27FC236}">
                  <a16:creationId xmlns:a16="http://schemas.microsoft.com/office/drawing/2014/main" id="{53BE109A-B0BD-4770-B44A-FE117198D6B2}"/>
                </a:ext>
              </a:extLst>
            </p:cNvPr>
            <p:cNvSpPr>
              <a:spLocks noChangeShapeType="1"/>
            </p:cNvSpPr>
            <p:nvPr/>
          </p:nvSpPr>
          <p:spPr bwMode="auto">
            <a:xfrm flipV="1">
              <a:off x="10997998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0" name="Line 23">
              <a:extLst>
                <a:ext uri="{FF2B5EF4-FFF2-40B4-BE49-F238E27FC236}">
                  <a16:creationId xmlns:a16="http://schemas.microsoft.com/office/drawing/2014/main" id="{D1351E91-8997-481F-AE8D-8A2E13C4A54E}"/>
                </a:ext>
              </a:extLst>
            </p:cNvPr>
            <p:cNvSpPr>
              <a:spLocks noChangeShapeType="1"/>
            </p:cNvSpPr>
            <p:nvPr/>
          </p:nvSpPr>
          <p:spPr bwMode="auto">
            <a:xfrm flipV="1">
              <a:off x="10812780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1" name="Text Box 24">
              <a:extLst>
                <a:ext uri="{FF2B5EF4-FFF2-40B4-BE49-F238E27FC236}">
                  <a16:creationId xmlns:a16="http://schemas.microsoft.com/office/drawing/2014/main" id="{BE62B9DF-83B2-44B4-A640-EEAB65E94C92}"/>
                </a:ext>
              </a:extLst>
            </p:cNvPr>
            <p:cNvSpPr txBox="1">
              <a:spLocks noChangeArrowheads="1"/>
            </p:cNvSpPr>
            <p:nvPr/>
          </p:nvSpPr>
          <p:spPr bwMode="auto">
            <a:xfrm>
              <a:off x="107564093" y="108756450"/>
              <a:ext cx="42067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2" name="Text Box 25">
              <a:extLst>
                <a:ext uri="{FF2B5EF4-FFF2-40B4-BE49-F238E27FC236}">
                  <a16:creationId xmlns:a16="http://schemas.microsoft.com/office/drawing/2014/main" id="{95E169A2-E92A-48F4-BAAC-AB6B6CC14754}"/>
                </a:ext>
              </a:extLst>
            </p:cNvPr>
            <p:cNvSpPr txBox="1">
              <a:spLocks noChangeArrowheads="1"/>
            </p:cNvSpPr>
            <p:nvPr/>
          </p:nvSpPr>
          <p:spPr bwMode="auto">
            <a:xfrm>
              <a:off x="107886212" y="108527850"/>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3" name="Text Box 26">
              <a:extLst>
                <a:ext uri="{FF2B5EF4-FFF2-40B4-BE49-F238E27FC236}">
                  <a16:creationId xmlns:a16="http://schemas.microsoft.com/office/drawing/2014/main" id="{D3BF0D87-AE83-4F4C-8CC5-2EC28ECDA371}"/>
                </a:ext>
              </a:extLst>
            </p:cNvPr>
            <p:cNvSpPr txBox="1">
              <a:spLocks noChangeArrowheads="1"/>
            </p:cNvSpPr>
            <p:nvPr/>
          </p:nvSpPr>
          <p:spPr bwMode="auto">
            <a:xfrm>
              <a:off x="107886212" y="10801350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4" name="Text Box 27">
              <a:extLst>
                <a:ext uri="{FF2B5EF4-FFF2-40B4-BE49-F238E27FC236}">
                  <a16:creationId xmlns:a16="http://schemas.microsoft.com/office/drawing/2014/main" id="{B5034CFA-B372-4BBE-A40E-5E14D2C7CB1E}"/>
                </a:ext>
              </a:extLst>
            </p:cNvPr>
            <p:cNvSpPr txBox="1">
              <a:spLocks noChangeArrowheads="1"/>
            </p:cNvSpPr>
            <p:nvPr/>
          </p:nvSpPr>
          <p:spPr bwMode="auto">
            <a:xfrm>
              <a:off x="107000387" y="108242100"/>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5" name="Freeform 28">
              <a:extLst>
                <a:ext uri="{FF2B5EF4-FFF2-40B4-BE49-F238E27FC236}">
                  <a16:creationId xmlns:a16="http://schemas.microsoft.com/office/drawing/2014/main" id="{23A53C80-540D-42F4-9976-528EBCF645B0}"/>
                </a:ext>
              </a:extLst>
            </p:cNvPr>
            <p:cNvSpPr>
              <a:spLocks/>
            </p:cNvSpPr>
            <p:nvPr/>
          </p:nvSpPr>
          <p:spPr bwMode="auto">
            <a:xfrm>
              <a:off x="107470142" y="108413550"/>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6" name="Line 29">
              <a:extLst>
                <a:ext uri="{FF2B5EF4-FFF2-40B4-BE49-F238E27FC236}">
                  <a16:creationId xmlns:a16="http://schemas.microsoft.com/office/drawing/2014/main" id="{C1E6C6B1-CC16-4059-A775-BBA27132953B}"/>
                </a:ext>
              </a:extLst>
            </p:cNvPr>
            <p:cNvSpPr>
              <a:spLocks noChangeShapeType="1"/>
            </p:cNvSpPr>
            <p:nvPr/>
          </p:nvSpPr>
          <p:spPr bwMode="auto">
            <a:xfrm flipV="1">
              <a:off x="108044673" y="106813350"/>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7" name="Line 30">
              <a:extLst>
                <a:ext uri="{FF2B5EF4-FFF2-40B4-BE49-F238E27FC236}">
                  <a16:creationId xmlns:a16="http://schemas.microsoft.com/office/drawing/2014/main" id="{0B6B3CD2-60D5-4371-9D06-5CFFD7562159}"/>
                </a:ext>
              </a:extLst>
            </p:cNvPr>
            <p:cNvSpPr>
              <a:spLocks noChangeShapeType="1"/>
            </p:cNvSpPr>
            <p:nvPr/>
          </p:nvSpPr>
          <p:spPr bwMode="auto">
            <a:xfrm flipV="1">
              <a:off x="108127800" y="108813600"/>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8" name="Text Box 31">
              <a:extLst>
                <a:ext uri="{FF2B5EF4-FFF2-40B4-BE49-F238E27FC236}">
                  <a16:creationId xmlns:a16="http://schemas.microsoft.com/office/drawing/2014/main" id="{EF86FFE8-CEE2-4C1B-AC5F-C464ACE3B672}"/>
                </a:ext>
              </a:extLst>
            </p:cNvPr>
            <p:cNvSpPr txBox="1">
              <a:spLocks noChangeArrowheads="1"/>
            </p:cNvSpPr>
            <p:nvPr/>
          </p:nvSpPr>
          <p:spPr bwMode="auto">
            <a:xfrm>
              <a:off x="107883614" y="106984800"/>
              <a:ext cx="563706"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9" name="Text Box 32">
              <a:extLst>
                <a:ext uri="{FF2B5EF4-FFF2-40B4-BE49-F238E27FC236}">
                  <a16:creationId xmlns:a16="http://schemas.microsoft.com/office/drawing/2014/main" id="{0D14E80C-3E97-4C41-B735-E75D4CD05758}"/>
                </a:ext>
              </a:extLst>
            </p:cNvPr>
            <p:cNvSpPr txBox="1">
              <a:spLocks noChangeArrowheads="1"/>
            </p:cNvSpPr>
            <p:nvPr/>
          </p:nvSpPr>
          <p:spPr bwMode="auto">
            <a:xfrm>
              <a:off x="108047271" y="1090422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0" name="Line 33">
              <a:extLst>
                <a:ext uri="{FF2B5EF4-FFF2-40B4-BE49-F238E27FC236}">
                  <a16:creationId xmlns:a16="http://schemas.microsoft.com/office/drawing/2014/main" id="{05C4EDCE-F558-473F-AF86-36642D5B74AB}"/>
                </a:ext>
              </a:extLst>
            </p:cNvPr>
            <p:cNvSpPr>
              <a:spLocks noChangeShapeType="1"/>
            </p:cNvSpPr>
            <p:nvPr/>
          </p:nvSpPr>
          <p:spPr bwMode="auto">
            <a:xfrm>
              <a:off x="108585000"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1" name="Text Box 34">
              <a:extLst>
                <a:ext uri="{FF2B5EF4-FFF2-40B4-BE49-F238E27FC236}">
                  <a16:creationId xmlns:a16="http://schemas.microsoft.com/office/drawing/2014/main" id="{99A045DE-847C-4E67-AB63-2E5ECEE529B1}"/>
                </a:ext>
              </a:extLst>
            </p:cNvPr>
            <p:cNvSpPr txBox="1">
              <a:spLocks noChangeArrowheads="1"/>
            </p:cNvSpPr>
            <p:nvPr/>
          </p:nvSpPr>
          <p:spPr bwMode="auto">
            <a:xfrm>
              <a:off x="108413550" y="10652760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2" name="Line 35">
              <a:extLst>
                <a:ext uri="{FF2B5EF4-FFF2-40B4-BE49-F238E27FC236}">
                  <a16:creationId xmlns:a16="http://schemas.microsoft.com/office/drawing/2014/main" id="{411D8313-02BE-4FA6-9DB8-F97755DB2E40}"/>
                </a:ext>
              </a:extLst>
            </p:cNvPr>
            <p:cNvSpPr>
              <a:spLocks noChangeShapeType="1"/>
            </p:cNvSpPr>
            <p:nvPr/>
          </p:nvSpPr>
          <p:spPr bwMode="auto">
            <a:xfrm>
              <a:off x="108701898"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3" name="Text Box 36">
              <a:extLst>
                <a:ext uri="{FF2B5EF4-FFF2-40B4-BE49-F238E27FC236}">
                  <a16:creationId xmlns:a16="http://schemas.microsoft.com/office/drawing/2014/main" id="{DD5098B0-7CC9-4B6A-BA7E-8DC98CF2BE34}"/>
                </a:ext>
              </a:extLst>
            </p:cNvPr>
            <p:cNvSpPr txBox="1">
              <a:spLocks noChangeArrowheads="1"/>
            </p:cNvSpPr>
            <p:nvPr/>
          </p:nvSpPr>
          <p:spPr bwMode="auto">
            <a:xfrm>
              <a:off x="108530448" y="1085278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4" name="Text Box 37">
              <a:extLst>
                <a:ext uri="{FF2B5EF4-FFF2-40B4-BE49-F238E27FC236}">
                  <a16:creationId xmlns:a16="http://schemas.microsoft.com/office/drawing/2014/main" id="{EBD7B9E9-E8AB-40CF-B173-C1CFD6DC1BE2}"/>
                </a:ext>
              </a:extLst>
            </p:cNvPr>
            <p:cNvSpPr txBox="1">
              <a:spLocks noChangeArrowheads="1"/>
            </p:cNvSpPr>
            <p:nvPr/>
          </p:nvSpPr>
          <p:spPr bwMode="auto">
            <a:xfrm>
              <a:off x="108187548" y="109402286"/>
              <a:ext cx="1028700" cy="611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fear</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KoS</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judgment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5" name="Text Box 38">
              <a:extLst>
                <a:ext uri="{FF2B5EF4-FFF2-40B4-BE49-F238E27FC236}">
                  <a16:creationId xmlns:a16="http://schemas.microsoft.com/office/drawing/2014/main" id="{B33D815B-21E3-4274-BE2B-973964D3008D}"/>
                </a:ext>
              </a:extLst>
            </p:cNvPr>
            <p:cNvSpPr txBox="1">
              <a:spLocks noChangeArrowheads="1"/>
            </p:cNvSpPr>
            <p:nvPr/>
          </p:nvSpPr>
          <p:spPr bwMode="auto">
            <a:xfrm>
              <a:off x="107642022" y="10937413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Lucia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6" name="Text Box 39">
              <a:extLst>
                <a:ext uri="{FF2B5EF4-FFF2-40B4-BE49-F238E27FC236}">
                  <a16:creationId xmlns:a16="http://schemas.microsoft.com/office/drawing/2014/main" id="{DB23F901-6177-4D42-AE28-D8179B82269D}"/>
                </a:ext>
              </a:extLst>
            </p:cNvPr>
            <p:cNvSpPr txBox="1">
              <a:spLocks noChangeArrowheads="1"/>
            </p:cNvSpPr>
            <p:nvPr/>
          </p:nvSpPr>
          <p:spPr bwMode="auto">
            <a:xfrm>
              <a:off x="109613700" y="106356150"/>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7" name="Text Box 40">
              <a:extLst>
                <a:ext uri="{FF2B5EF4-FFF2-40B4-BE49-F238E27FC236}">
                  <a16:creationId xmlns:a16="http://schemas.microsoft.com/office/drawing/2014/main" id="{F967B0B9-DBDA-4399-900C-9C7E1B57C2FC}"/>
                </a:ext>
              </a:extLst>
            </p:cNvPr>
            <p:cNvSpPr txBox="1">
              <a:spLocks noChangeArrowheads="1"/>
            </p:cNvSpPr>
            <p:nvPr/>
          </p:nvSpPr>
          <p:spPr bwMode="auto">
            <a:xfrm>
              <a:off x="109785150" y="1085278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8" name="Text Box 41">
              <a:extLst>
                <a:ext uri="{FF2B5EF4-FFF2-40B4-BE49-F238E27FC236}">
                  <a16:creationId xmlns:a16="http://schemas.microsoft.com/office/drawing/2014/main" id="{DF6DC8BC-D513-416F-82EE-A3C5BAFB9025}"/>
                </a:ext>
              </a:extLst>
            </p:cNvPr>
            <p:cNvSpPr txBox="1">
              <a:spLocks noChangeArrowheads="1"/>
            </p:cNvSpPr>
            <p:nvPr/>
          </p:nvSpPr>
          <p:spPr bwMode="auto">
            <a:xfrm>
              <a:off x="109670850" y="107041950"/>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9" name="Text Box 42">
              <a:extLst>
                <a:ext uri="{FF2B5EF4-FFF2-40B4-BE49-F238E27FC236}">
                  <a16:creationId xmlns:a16="http://schemas.microsoft.com/office/drawing/2014/main" id="{F9908DB7-3A20-4DC6-91C0-D0EBC0604EDD}"/>
                </a:ext>
              </a:extLst>
            </p:cNvPr>
            <p:cNvSpPr txBox="1">
              <a:spLocks noChangeArrowheads="1"/>
            </p:cNvSpPr>
            <p:nvPr/>
          </p:nvSpPr>
          <p:spPr bwMode="auto">
            <a:xfrm>
              <a:off x="109213650" y="107041950"/>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0" name="Text Box 43">
              <a:extLst>
                <a:ext uri="{FF2B5EF4-FFF2-40B4-BE49-F238E27FC236}">
                  <a16:creationId xmlns:a16="http://schemas.microsoft.com/office/drawing/2014/main" id="{59F335A9-F43D-4F95-AB28-FE4D6AF2DB72}"/>
                </a:ext>
              </a:extLst>
            </p:cNvPr>
            <p:cNvSpPr txBox="1">
              <a:spLocks noChangeArrowheads="1"/>
            </p:cNvSpPr>
            <p:nvPr/>
          </p:nvSpPr>
          <p:spPr bwMode="auto">
            <a:xfrm>
              <a:off x="109728000" y="109042200"/>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1" name="Text Box 44">
              <a:extLst>
                <a:ext uri="{FF2B5EF4-FFF2-40B4-BE49-F238E27FC236}">
                  <a16:creationId xmlns:a16="http://schemas.microsoft.com/office/drawing/2014/main" id="{CD042705-8CDA-4737-A9BE-999253C22638}"/>
                </a:ext>
              </a:extLst>
            </p:cNvPr>
            <p:cNvSpPr txBox="1">
              <a:spLocks noChangeArrowheads="1"/>
            </p:cNvSpPr>
            <p:nvPr/>
          </p:nvSpPr>
          <p:spPr bwMode="auto">
            <a:xfrm>
              <a:off x="109270800" y="108985050"/>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2" name="Line 45">
              <a:extLst>
                <a:ext uri="{FF2B5EF4-FFF2-40B4-BE49-F238E27FC236}">
                  <a16:creationId xmlns:a16="http://schemas.microsoft.com/office/drawing/2014/main" id="{7ADC9320-FD91-4788-8262-B6F3F6774466}"/>
                </a:ext>
              </a:extLst>
            </p:cNvPr>
            <p:cNvSpPr>
              <a:spLocks noChangeShapeType="1"/>
            </p:cNvSpPr>
            <p:nvPr/>
          </p:nvSpPr>
          <p:spPr bwMode="auto">
            <a:xfrm>
              <a:off x="111299625" y="106984800"/>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3" name="Line 46">
              <a:extLst>
                <a:ext uri="{FF2B5EF4-FFF2-40B4-BE49-F238E27FC236}">
                  <a16:creationId xmlns:a16="http://schemas.microsoft.com/office/drawing/2014/main" id="{1D683B52-8A25-41AB-A239-E91FDEBC91EA}"/>
                </a:ext>
              </a:extLst>
            </p:cNvPr>
            <p:cNvSpPr>
              <a:spLocks noChangeShapeType="1"/>
            </p:cNvSpPr>
            <p:nvPr/>
          </p:nvSpPr>
          <p:spPr bwMode="auto">
            <a:xfrm flipV="1">
              <a:off x="113151804"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4" name="Line 47">
              <a:extLst>
                <a:ext uri="{FF2B5EF4-FFF2-40B4-BE49-F238E27FC236}">
                  <a16:creationId xmlns:a16="http://schemas.microsoft.com/office/drawing/2014/main" id="{05A3A87D-7B28-4F1F-B4D6-528E08D5DD40}"/>
                </a:ext>
              </a:extLst>
            </p:cNvPr>
            <p:cNvSpPr>
              <a:spLocks noChangeShapeType="1"/>
            </p:cNvSpPr>
            <p:nvPr/>
          </p:nvSpPr>
          <p:spPr bwMode="auto">
            <a:xfrm flipV="1">
              <a:off x="111299625"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5" name="Text Box 48">
              <a:extLst>
                <a:ext uri="{FF2B5EF4-FFF2-40B4-BE49-F238E27FC236}">
                  <a16:creationId xmlns:a16="http://schemas.microsoft.com/office/drawing/2014/main" id="{75894911-CDCD-46E9-A42D-433D0C925AF8}"/>
                </a:ext>
              </a:extLst>
            </p:cNvPr>
            <p:cNvSpPr txBox="1">
              <a:spLocks noChangeArrowheads="1"/>
            </p:cNvSpPr>
            <p:nvPr/>
          </p:nvSpPr>
          <p:spPr bwMode="auto">
            <a:xfrm>
              <a:off x="111058036" y="1065276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6" name="Text Box 49">
              <a:extLst>
                <a:ext uri="{FF2B5EF4-FFF2-40B4-BE49-F238E27FC236}">
                  <a16:creationId xmlns:a16="http://schemas.microsoft.com/office/drawing/2014/main" id="{E41B627D-F26A-443C-9C59-46EA2479E57D}"/>
                </a:ext>
              </a:extLst>
            </p:cNvPr>
            <p:cNvSpPr txBox="1">
              <a:spLocks noChangeArrowheads="1"/>
            </p:cNvSpPr>
            <p:nvPr/>
          </p:nvSpPr>
          <p:spPr bwMode="auto">
            <a:xfrm>
              <a:off x="110842425" y="106984800"/>
              <a:ext cx="9715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The Law in the Book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Galatians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7" name="Text Box 50">
              <a:extLst>
                <a:ext uri="{FF2B5EF4-FFF2-40B4-BE49-F238E27FC236}">
                  <a16:creationId xmlns:a16="http://schemas.microsoft.com/office/drawing/2014/main" id="{C89552B7-811E-47C5-9544-E860B3FA258D}"/>
                </a:ext>
              </a:extLst>
            </p:cNvPr>
            <p:cNvSpPr txBox="1">
              <a:spLocks noChangeArrowheads="1"/>
            </p:cNvSpPr>
            <p:nvPr/>
          </p:nvSpPr>
          <p:spPr bwMode="auto">
            <a:xfrm>
              <a:off x="112868652" y="10652760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8" name="Line 51">
              <a:extLst>
                <a:ext uri="{FF2B5EF4-FFF2-40B4-BE49-F238E27FC236}">
                  <a16:creationId xmlns:a16="http://schemas.microsoft.com/office/drawing/2014/main" id="{12170541-6142-45CB-A3FC-EBDB2C4CF481}"/>
                </a:ext>
              </a:extLst>
            </p:cNvPr>
            <p:cNvSpPr>
              <a:spLocks noChangeShapeType="1"/>
            </p:cNvSpPr>
            <p:nvPr/>
          </p:nvSpPr>
          <p:spPr bwMode="auto">
            <a:xfrm>
              <a:off x="113157000" y="106984800"/>
              <a:ext cx="1"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9" name="Text Box 52">
              <a:extLst>
                <a:ext uri="{FF2B5EF4-FFF2-40B4-BE49-F238E27FC236}">
                  <a16:creationId xmlns:a16="http://schemas.microsoft.com/office/drawing/2014/main" id="{CAA29B8D-42AD-4604-8677-1C475336696D}"/>
                </a:ext>
              </a:extLst>
            </p:cNvPr>
            <p:cNvSpPr txBox="1">
              <a:spLocks noChangeArrowheads="1"/>
            </p:cNvSpPr>
            <p:nvPr/>
          </p:nvSpPr>
          <p:spPr bwMode="auto">
            <a:xfrm>
              <a:off x="112699800" y="107013375"/>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0" name="Text Box 53">
              <a:extLst>
                <a:ext uri="{FF2B5EF4-FFF2-40B4-BE49-F238E27FC236}">
                  <a16:creationId xmlns:a16="http://schemas.microsoft.com/office/drawing/2014/main" id="{9DF21A30-2B77-4722-B79F-61DF350E5525}"/>
                </a:ext>
              </a:extLst>
            </p:cNvPr>
            <p:cNvSpPr txBox="1">
              <a:spLocks noChangeArrowheads="1"/>
            </p:cNvSpPr>
            <p:nvPr/>
          </p:nvSpPr>
          <p:spPr bwMode="auto">
            <a:xfrm>
              <a:off x="113185575" y="107013375"/>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Butler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1" name="Text Box 54">
              <a:extLst>
                <a:ext uri="{FF2B5EF4-FFF2-40B4-BE49-F238E27FC236}">
                  <a16:creationId xmlns:a16="http://schemas.microsoft.com/office/drawing/2014/main" id="{C0662D13-A082-4CBF-B275-D8D6DAC2DDE8}"/>
                </a:ext>
              </a:extLst>
            </p:cNvPr>
            <p:cNvSpPr txBox="1">
              <a:spLocks noChangeArrowheads="1"/>
            </p:cNvSpPr>
            <p:nvPr/>
          </p:nvSpPr>
          <p:spPr bwMode="auto">
            <a:xfrm>
              <a:off x="112928400" y="107384850"/>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2" name="Line 55">
              <a:extLst>
                <a:ext uri="{FF2B5EF4-FFF2-40B4-BE49-F238E27FC236}">
                  <a16:creationId xmlns:a16="http://schemas.microsoft.com/office/drawing/2014/main" id="{5528CA0C-B1A5-45A8-9C05-4259112BA86E}"/>
                </a:ext>
              </a:extLst>
            </p:cNvPr>
            <p:cNvSpPr>
              <a:spLocks noChangeShapeType="1"/>
            </p:cNvSpPr>
            <p:nvPr/>
          </p:nvSpPr>
          <p:spPr bwMode="auto">
            <a:xfrm>
              <a:off x="111299625" y="108985050"/>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3" name="Line 56">
              <a:extLst>
                <a:ext uri="{FF2B5EF4-FFF2-40B4-BE49-F238E27FC236}">
                  <a16:creationId xmlns:a16="http://schemas.microsoft.com/office/drawing/2014/main" id="{57118FBD-48F9-4CC0-9598-E85DF6EAB383}"/>
                </a:ext>
              </a:extLst>
            </p:cNvPr>
            <p:cNvSpPr>
              <a:spLocks noChangeShapeType="1"/>
            </p:cNvSpPr>
            <p:nvPr/>
          </p:nvSpPr>
          <p:spPr bwMode="auto">
            <a:xfrm flipV="1">
              <a:off x="113151804"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4" name="Line 57">
              <a:extLst>
                <a:ext uri="{FF2B5EF4-FFF2-40B4-BE49-F238E27FC236}">
                  <a16:creationId xmlns:a16="http://schemas.microsoft.com/office/drawing/2014/main" id="{72B70717-75A0-40AF-8986-2E09FEA41E69}"/>
                </a:ext>
              </a:extLst>
            </p:cNvPr>
            <p:cNvSpPr>
              <a:spLocks noChangeShapeType="1"/>
            </p:cNvSpPr>
            <p:nvPr/>
          </p:nvSpPr>
          <p:spPr bwMode="auto">
            <a:xfrm flipV="1">
              <a:off x="111299625"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5" name="Text Box 58">
              <a:extLst>
                <a:ext uri="{FF2B5EF4-FFF2-40B4-BE49-F238E27FC236}">
                  <a16:creationId xmlns:a16="http://schemas.microsoft.com/office/drawing/2014/main" id="{C2561F01-6C3F-4479-AE5B-14B097DE924A}"/>
                </a:ext>
              </a:extLst>
            </p:cNvPr>
            <p:cNvSpPr txBox="1">
              <a:spLocks noChangeArrowheads="1"/>
            </p:cNvSpPr>
            <p:nvPr/>
          </p:nvSpPr>
          <p:spPr bwMode="auto">
            <a:xfrm>
              <a:off x="111058036" y="1085278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6" name="Text Box 59">
              <a:extLst>
                <a:ext uri="{FF2B5EF4-FFF2-40B4-BE49-F238E27FC236}">
                  <a16:creationId xmlns:a16="http://schemas.microsoft.com/office/drawing/2014/main" id="{8A1B8067-F711-4564-B9B3-B9FC00A2D2F1}"/>
                </a:ext>
              </a:extLst>
            </p:cNvPr>
            <p:cNvSpPr txBox="1">
              <a:spLocks noChangeArrowheads="1"/>
            </p:cNvSpPr>
            <p:nvPr/>
          </p:nvSpPr>
          <p:spPr bwMode="auto">
            <a:xfrm>
              <a:off x="110842425" y="108985050"/>
              <a:ext cx="9715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Malachi </a:t>
              </a:r>
              <a:br>
                <a:rPr kumimoji="0" lang="en-US" altLang="en-US" sz="1200" b="0" i="0" u="none" strike="noStrike" cap="none" normalizeH="0" baseline="0">
                  <a:ln>
                    <a:noFill/>
                  </a:ln>
                  <a:solidFill>
                    <a:srgbClr val="000000"/>
                  </a:solidFill>
                  <a:effectLst/>
                  <a:latin typeface="Arial Narrow" panose="020B0606020202030204" pitchFamily="34" charset="0"/>
                </a:rPr>
              </a:br>
              <a:r>
                <a:rPr kumimoji="0" lang="en-US" altLang="en-US" sz="1200" b="0" i="0" u="none" strike="noStrike" cap="none" normalizeH="0" baseline="0">
                  <a:ln>
                    <a:noFill/>
                  </a:ln>
                  <a:solidFill>
                    <a:srgbClr val="000000"/>
                  </a:solidFill>
                  <a:effectLst/>
                  <a:latin typeface="Arial Narrow" panose="020B0606020202030204" pitchFamily="34" charset="0"/>
                </a:rPr>
                <a:t>Martin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7" name="Text Box 60">
              <a:extLst>
                <a:ext uri="{FF2B5EF4-FFF2-40B4-BE49-F238E27FC236}">
                  <a16:creationId xmlns:a16="http://schemas.microsoft.com/office/drawing/2014/main" id="{584F8DD6-CB19-440A-A07E-77F9E739AB97}"/>
                </a:ext>
              </a:extLst>
            </p:cNvPr>
            <p:cNvSpPr txBox="1">
              <a:spLocks noChangeArrowheads="1"/>
            </p:cNvSpPr>
            <p:nvPr/>
          </p:nvSpPr>
          <p:spPr bwMode="auto">
            <a:xfrm>
              <a:off x="112868652" y="10852785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8" name="Line 61">
              <a:extLst>
                <a:ext uri="{FF2B5EF4-FFF2-40B4-BE49-F238E27FC236}">
                  <a16:creationId xmlns:a16="http://schemas.microsoft.com/office/drawing/2014/main" id="{86A0D2F5-A49F-4AB5-A6ED-68996B0F2F76}"/>
                </a:ext>
              </a:extLst>
            </p:cNvPr>
            <p:cNvSpPr>
              <a:spLocks noChangeShapeType="1"/>
            </p:cNvSpPr>
            <p:nvPr/>
          </p:nvSpPr>
          <p:spPr bwMode="auto">
            <a:xfrm>
              <a:off x="113157000" y="108985050"/>
              <a:ext cx="1"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9" name="Text Box 62">
              <a:extLst>
                <a:ext uri="{FF2B5EF4-FFF2-40B4-BE49-F238E27FC236}">
                  <a16:creationId xmlns:a16="http://schemas.microsoft.com/office/drawing/2014/main" id="{84D10D69-1D51-4C5D-9383-5AC7D565E485}"/>
                </a:ext>
              </a:extLst>
            </p:cNvPr>
            <p:cNvSpPr txBox="1">
              <a:spLocks noChangeArrowheads="1"/>
            </p:cNvSpPr>
            <p:nvPr/>
          </p:nvSpPr>
          <p:spPr bwMode="auto">
            <a:xfrm>
              <a:off x="112585500" y="109013625"/>
              <a:ext cx="5429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Jesuits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0" name="Text Box 63">
              <a:extLst>
                <a:ext uri="{FF2B5EF4-FFF2-40B4-BE49-F238E27FC236}">
                  <a16:creationId xmlns:a16="http://schemas.microsoft.com/office/drawing/2014/main" id="{6820A120-B1A4-4CDC-A2EB-018BC549506F}"/>
                </a:ext>
              </a:extLst>
            </p:cNvPr>
            <p:cNvSpPr txBox="1">
              <a:spLocks noChangeArrowheads="1"/>
            </p:cNvSpPr>
            <p:nvPr/>
          </p:nvSpPr>
          <p:spPr bwMode="auto">
            <a:xfrm>
              <a:off x="113185575" y="109013625"/>
              <a:ext cx="4286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John Paul II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1" name="Text Box 64">
              <a:extLst>
                <a:ext uri="{FF2B5EF4-FFF2-40B4-BE49-F238E27FC236}">
                  <a16:creationId xmlns:a16="http://schemas.microsoft.com/office/drawing/2014/main" id="{7E3F3E70-4635-4E8A-8E5A-31A246A27393}"/>
                </a:ext>
              </a:extLst>
            </p:cNvPr>
            <p:cNvSpPr txBox="1">
              <a:spLocks noChangeArrowheads="1"/>
            </p:cNvSpPr>
            <p:nvPr/>
          </p:nvSpPr>
          <p:spPr bwMode="auto">
            <a:xfrm>
              <a:off x="112928400" y="109556550"/>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2" name="Line 65">
              <a:extLst>
                <a:ext uri="{FF2B5EF4-FFF2-40B4-BE49-F238E27FC236}">
                  <a16:creationId xmlns:a16="http://schemas.microsoft.com/office/drawing/2014/main" id="{8626630A-2B82-4828-8103-48F1177BFBE2}"/>
                </a:ext>
              </a:extLst>
            </p:cNvPr>
            <p:cNvSpPr>
              <a:spLocks noChangeShapeType="1"/>
            </p:cNvSpPr>
            <p:nvPr/>
          </p:nvSpPr>
          <p:spPr bwMode="auto">
            <a:xfrm>
              <a:off x="109899450" y="106984800"/>
              <a:ext cx="142875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3" name="Line 66">
              <a:extLst>
                <a:ext uri="{FF2B5EF4-FFF2-40B4-BE49-F238E27FC236}">
                  <a16:creationId xmlns:a16="http://schemas.microsoft.com/office/drawing/2014/main" id="{A6863490-EF4A-496E-B007-6F461CFEB2A5}"/>
                </a:ext>
              </a:extLst>
            </p:cNvPr>
            <p:cNvSpPr>
              <a:spLocks noChangeShapeType="1"/>
            </p:cNvSpPr>
            <p:nvPr/>
          </p:nvSpPr>
          <p:spPr bwMode="auto">
            <a:xfrm flipV="1">
              <a:off x="110356650"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4" name="Text Box 67">
              <a:extLst>
                <a:ext uri="{FF2B5EF4-FFF2-40B4-BE49-F238E27FC236}">
                  <a16:creationId xmlns:a16="http://schemas.microsoft.com/office/drawing/2014/main" id="{6E8A3F8C-C9E0-474C-9628-A615690989FF}"/>
                </a:ext>
              </a:extLst>
            </p:cNvPr>
            <p:cNvSpPr txBox="1">
              <a:spLocks noChangeArrowheads="1"/>
            </p:cNvSpPr>
            <p:nvPr/>
          </p:nvSpPr>
          <p:spPr bwMode="auto">
            <a:xfrm>
              <a:off x="110185200" y="10652760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5" name="Line 68">
              <a:extLst>
                <a:ext uri="{FF2B5EF4-FFF2-40B4-BE49-F238E27FC236}">
                  <a16:creationId xmlns:a16="http://schemas.microsoft.com/office/drawing/2014/main" id="{8EF64550-E44B-4E44-B5E8-6C6AAED1CC8F}"/>
                </a:ext>
              </a:extLst>
            </p:cNvPr>
            <p:cNvSpPr>
              <a:spLocks noChangeShapeType="1"/>
            </p:cNvSpPr>
            <p:nvPr/>
          </p:nvSpPr>
          <p:spPr bwMode="auto">
            <a:xfrm flipV="1">
              <a:off x="110813850"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6" name="Text Box 69">
              <a:extLst>
                <a:ext uri="{FF2B5EF4-FFF2-40B4-BE49-F238E27FC236}">
                  <a16:creationId xmlns:a16="http://schemas.microsoft.com/office/drawing/2014/main" id="{0995582F-ABF7-4825-85E5-F9104D2B38ED}"/>
                </a:ext>
              </a:extLst>
            </p:cNvPr>
            <p:cNvSpPr txBox="1">
              <a:spLocks noChangeArrowheads="1"/>
            </p:cNvSpPr>
            <p:nvPr/>
          </p:nvSpPr>
          <p:spPr bwMode="auto">
            <a:xfrm>
              <a:off x="110642400" y="10652760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7" name="Line 70">
              <a:extLst>
                <a:ext uri="{FF2B5EF4-FFF2-40B4-BE49-F238E27FC236}">
                  <a16:creationId xmlns:a16="http://schemas.microsoft.com/office/drawing/2014/main" id="{77A19E71-EA81-42C6-A1B4-03080BA7BFC9}"/>
                </a:ext>
              </a:extLst>
            </p:cNvPr>
            <p:cNvSpPr>
              <a:spLocks noChangeShapeType="1"/>
            </p:cNvSpPr>
            <p:nvPr/>
          </p:nvSpPr>
          <p:spPr bwMode="auto">
            <a:xfrm>
              <a:off x="109956600" y="108985050"/>
              <a:ext cx="142875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8" name="Line 71">
              <a:extLst>
                <a:ext uri="{FF2B5EF4-FFF2-40B4-BE49-F238E27FC236}">
                  <a16:creationId xmlns:a16="http://schemas.microsoft.com/office/drawing/2014/main" id="{97DA7FE7-C88F-4164-9F87-8AC06A61E9B0}"/>
                </a:ext>
              </a:extLst>
            </p:cNvPr>
            <p:cNvSpPr>
              <a:spLocks noChangeShapeType="1"/>
            </p:cNvSpPr>
            <p:nvPr/>
          </p:nvSpPr>
          <p:spPr bwMode="auto">
            <a:xfrm flipV="1">
              <a:off x="11035665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9" name="Text Box 72">
              <a:extLst>
                <a:ext uri="{FF2B5EF4-FFF2-40B4-BE49-F238E27FC236}">
                  <a16:creationId xmlns:a16="http://schemas.microsoft.com/office/drawing/2014/main" id="{C5977672-7F34-42DE-95A0-9B9C3019050E}"/>
                </a:ext>
              </a:extLst>
            </p:cNvPr>
            <p:cNvSpPr txBox="1">
              <a:spLocks noChangeArrowheads="1"/>
            </p:cNvSpPr>
            <p:nvPr/>
          </p:nvSpPr>
          <p:spPr bwMode="auto">
            <a:xfrm>
              <a:off x="110185200" y="10852785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0" name="Line 73">
              <a:extLst>
                <a:ext uri="{FF2B5EF4-FFF2-40B4-BE49-F238E27FC236}">
                  <a16:creationId xmlns:a16="http://schemas.microsoft.com/office/drawing/2014/main" id="{7A5F3D5C-9876-44D8-953C-DF5457283B8D}"/>
                </a:ext>
              </a:extLst>
            </p:cNvPr>
            <p:cNvSpPr>
              <a:spLocks noChangeShapeType="1"/>
            </p:cNvSpPr>
            <p:nvPr/>
          </p:nvSpPr>
          <p:spPr bwMode="auto">
            <a:xfrm flipV="1">
              <a:off x="11081385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1" name="Text Box 74">
              <a:extLst>
                <a:ext uri="{FF2B5EF4-FFF2-40B4-BE49-F238E27FC236}">
                  <a16:creationId xmlns:a16="http://schemas.microsoft.com/office/drawing/2014/main" id="{EB942685-918D-46A2-9CDE-115BEF62496F}"/>
                </a:ext>
              </a:extLst>
            </p:cNvPr>
            <p:cNvSpPr txBox="1">
              <a:spLocks noChangeArrowheads="1"/>
            </p:cNvSpPr>
            <p:nvPr/>
          </p:nvSpPr>
          <p:spPr bwMode="auto">
            <a:xfrm>
              <a:off x="110642400" y="10852785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2" name="Text Box 75">
              <a:extLst>
                <a:ext uri="{FF2B5EF4-FFF2-40B4-BE49-F238E27FC236}">
                  <a16:creationId xmlns:a16="http://schemas.microsoft.com/office/drawing/2014/main" id="{AA382DD0-270C-4939-AA7C-3CDED9B8BDDD}"/>
                </a:ext>
              </a:extLst>
            </p:cNvPr>
            <p:cNvSpPr txBox="1">
              <a:spLocks noChangeArrowheads="1"/>
            </p:cNvSpPr>
            <p:nvPr/>
          </p:nvSpPr>
          <p:spPr bwMode="auto">
            <a:xfrm>
              <a:off x="111520432" y="10601325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3" name="Text Box 76">
              <a:extLst>
                <a:ext uri="{FF2B5EF4-FFF2-40B4-BE49-F238E27FC236}">
                  <a16:creationId xmlns:a16="http://schemas.microsoft.com/office/drawing/2014/main" id="{7142F2EE-FBE7-4C46-B1BC-A17F203F0F3D}"/>
                </a:ext>
              </a:extLst>
            </p:cNvPr>
            <p:cNvSpPr txBox="1">
              <a:spLocks noChangeArrowheads="1"/>
            </p:cNvSpPr>
            <p:nvPr/>
          </p:nvSpPr>
          <p:spPr bwMode="auto">
            <a:xfrm>
              <a:off x="111520432" y="10795635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906589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FCEB20-3018-4903-820A-A50BCC279C76}"/>
              </a:ext>
            </a:extLst>
          </p:cNvPr>
          <p:cNvSpPr>
            <a:spLocks noGrp="1"/>
          </p:cNvSpPr>
          <p:nvPr>
            <p:ph type="sldNum" sz="quarter" idx="12"/>
          </p:nvPr>
        </p:nvSpPr>
        <p:spPr>
          <a:xfrm>
            <a:off x="8907883" y="6362836"/>
            <a:ext cx="2743200" cy="365125"/>
          </a:xfrm>
        </p:spPr>
        <p:txBody>
          <a:bodyPr/>
          <a:lstStyle/>
          <a:p>
            <a:fld id="{1E1B8BD3-EEEF-4896-BEE3-06C250004F3C}" type="slidenum">
              <a:rPr lang="en-US" smtClean="0"/>
              <a:pPr/>
              <a:t>25</a:t>
            </a:fld>
            <a:endParaRPr lang="en-US" dirty="0"/>
          </a:p>
        </p:txBody>
      </p:sp>
      <p:sp>
        <p:nvSpPr>
          <p:cNvPr id="123" name="Rectangle 122">
            <a:extLst>
              <a:ext uri="{FF2B5EF4-FFF2-40B4-BE49-F238E27FC236}">
                <a16:creationId xmlns:a16="http://schemas.microsoft.com/office/drawing/2014/main" id="{DDA9D876-6A42-4880-96CD-63C6F3D9C5D1}"/>
              </a:ext>
            </a:extLst>
          </p:cNvPr>
          <p:cNvSpPr/>
          <p:nvPr/>
        </p:nvSpPr>
        <p:spPr>
          <a:xfrm>
            <a:off x="905695" y="5039261"/>
            <a:ext cx="10485116" cy="1477328"/>
          </a:xfrm>
          <a:prstGeom prst="rect">
            <a:avLst/>
          </a:prstGeom>
        </p:spPr>
        <p:txBody>
          <a:bodyPr wrap="square">
            <a:spAutoFit/>
          </a:bodyPr>
          <a:lstStyle/>
          <a:p>
            <a:r>
              <a:rPr lang="en-US" dirty="0">
                <a:latin typeface="Arial Narrow" panose="020B0606020202030204" pitchFamily="34" charset="0"/>
              </a:rPr>
              <a:t>We bring that down to the counterfeit line at 1989. As we discussed in the history of WWII, the mission is the same, to defeat the ‘KoS.’ On the Millerite line, we understand 1863, we have 1850 and 1863 on church organization and there’s an issue over our prophetic message, they reject the prophetic message. On the counterfeit line, 1950 is an attempt at a revival, and 1962 is a rejection of Fatima and their prophetic message. They’re starting to solve those problems when they come into the history of John Paul II who recognizes Fatima, but he has an issue with the Jesuits in 1989.</a:t>
            </a:r>
            <a:endParaRPr lang="en-US" sz="1200" kern="1400" dirty="0">
              <a:solidFill>
                <a:srgbClr val="000000"/>
              </a:solidFill>
              <a:effectLst/>
              <a:latin typeface="Arial Narrow" panose="020B0606020202030204" pitchFamily="34" charset="0"/>
            </a:endParaRPr>
          </a:p>
        </p:txBody>
      </p:sp>
      <p:grpSp>
        <p:nvGrpSpPr>
          <p:cNvPr id="3" name="Group 2">
            <a:extLst>
              <a:ext uri="{FF2B5EF4-FFF2-40B4-BE49-F238E27FC236}">
                <a16:creationId xmlns:a16="http://schemas.microsoft.com/office/drawing/2014/main" id="{0A073AC5-EB39-4D45-9A70-9A54CE914F52}"/>
              </a:ext>
            </a:extLst>
          </p:cNvPr>
          <p:cNvGrpSpPr>
            <a:grpSpLocks/>
          </p:cNvGrpSpPr>
          <p:nvPr/>
        </p:nvGrpSpPr>
        <p:grpSpPr bwMode="auto">
          <a:xfrm>
            <a:off x="4697736" y="621525"/>
            <a:ext cx="6858000" cy="4000500"/>
            <a:chOff x="106756200" y="106013250"/>
            <a:chExt cx="6858000" cy="4000500"/>
          </a:xfrm>
        </p:grpSpPr>
        <p:sp>
          <p:nvSpPr>
            <p:cNvPr id="4" name="Text Box 3">
              <a:extLst>
                <a:ext uri="{FF2B5EF4-FFF2-40B4-BE49-F238E27FC236}">
                  <a16:creationId xmlns:a16="http://schemas.microsoft.com/office/drawing/2014/main" id="{034014EA-F0DE-42C4-A28A-6EB3FD8CDB04}"/>
                </a:ext>
              </a:extLst>
            </p:cNvPr>
            <p:cNvSpPr txBox="1">
              <a:spLocks noChangeArrowheads="1"/>
            </p:cNvSpPr>
            <p:nvPr/>
          </p:nvSpPr>
          <p:spPr bwMode="auto">
            <a:xfrm>
              <a:off x="106756200" y="106013250"/>
              <a:ext cx="6858000" cy="400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4">
              <a:extLst>
                <a:ext uri="{FF2B5EF4-FFF2-40B4-BE49-F238E27FC236}">
                  <a16:creationId xmlns:a16="http://schemas.microsoft.com/office/drawing/2014/main" id="{63C8602D-B1B3-4D98-A37E-19301F13ECD8}"/>
                </a:ext>
              </a:extLst>
            </p:cNvPr>
            <p:cNvSpPr>
              <a:spLocks noChangeShapeType="1"/>
            </p:cNvSpPr>
            <p:nvPr/>
          </p:nvSpPr>
          <p:spPr bwMode="auto">
            <a:xfrm>
              <a:off x="108044673" y="106984800"/>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AEEFD424-F60C-4CA4-9FAC-03DCBD7362C6}"/>
                </a:ext>
              </a:extLst>
            </p:cNvPr>
            <p:cNvSpPr>
              <a:spLocks noChangeShapeType="1"/>
            </p:cNvSpPr>
            <p:nvPr/>
          </p:nvSpPr>
          <p:spPr bwMode="auto">
            <a:xfrm flipV="1">
              <a:off x="109896852"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6A851096-E150-4D9C-BF6C-6D3526CCFC88}"/>
                </a:ext>
              </a:extLst>
            </p:cNvPr>
            <p:cNvSpPr>
              <a:spLocks noChangeShapeType="1"/>
            </p:cNvSpPr>
            <p:nvPr/>
          </p:nvSpPr>
          <p:spPr bwMode="auto">
            <a:xfrm flipV="1">
              <a:off x="108044673"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7">
              <a:extLst>
                <a:ext uri="{FF2B5EF4-FFF2-40B4-BE49-F238E27FC236}">
                  <a16:creationId xmlns:a16="http://schemas.microsoft.com/office/drawing/2014/main" id="{D930CF2C-0AEF-4E85-9C7F-AFF79F83E922}"/>
                </a:ext>
              </a:extLst>
            </p:cNvPr>
            <p:cNvSpPr txBox="1">
              <a:spLocks noChangeArrowheads="1"/>
            </p:cNvSpPr>
            <p:nvPr/>
          </p:nvSpPr>
          <p:spPr bwMode="auto">
            <a:xfrm>
              <a:off x="106813350" y="106527600"/>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A8655366-32EF-46B9-B2A8-998E65615E06}"/>
                </a:ext>
              </a:extLst>
            </p:cNvPr>
            <p:cNvSpPr txBox="1">
              <a:spLocks noChangeArrowheads="1"/>
            </p:cNvSpPr>
            <p:nvPr/>
          </p:nvSpPr>
          <p:spPr bwMode="auto">
            <a:xfrm>
              <a:off x="107480966" y="106756200"/>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Line 9">
              <a:extLst>
                <a:ext uri="{FF2B5EF4-FFF2-40B4-BE49-F238E27FC236}">
                  <a16:creationId xmlns:a16="http://schemas.microsoft.com/office/drawing/2014/main" id="{71955BFA-C2C2-44E6-A5BA-1B9E7EB272AF}"/>
                </a:ext>
              </a:extLst>
            </p:cNvPr>
            <p:cNvSpPr>
              <a:spLocks noChangeShapeType="1"/>
            </p:cNvSpPr>
            <p:nvPr/>
          </p:nvSpPr>
          <p:spPr bwMode="auto">
            <a:xfrm>
              <a:off x="108044673" y="107842050"/>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10">
              <a:extLst>
                <a:ext uri="{FF2B5EF4-FFF2-40B4-BE49-F238E27FC236}">
                  <a16:creationId xmlns:a16="http://schemas.microsoft.com/office/drawing/2014/main" id="{DB59762F-B988-4185-9B31-DC336CAF0AF6}"/>
                </a:ext>
              </a:extLst>
            </p:cNvPr>
            <p:cNvSpPr>
              <a:spLocks noChangeShapeType="1"/>
            </p:cNvSpPr>
            <p:nvPr/>
          </p:nvSpPr>
          <p:spPr bwMode="auto">
            <a:xfrm flipV="1">
              <a:off x="109896852" y="107613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1">
              <a:extLst>
                <a:ext uri="{FF2B5EF4-FFF2-40B4-BE49-F238E27FC236}">
                  <a16:creationId xmlns:a16="http://schemas.microsoft.com/office/drawing/2014/main" id="{582F122D-8CEC-4593-8CD8-DEA00DA5BD6C}"/>
                </a:ext>
              </a:extLst>
            </p:cNvPr>
            <p:cNvSpPr>
              <a:spLocks noChangeShapeType="1"/>
            </p:cNvSpPr>
            <p:nvPr/>
          </p:nvSpPr>
          <p:spPr bwMode="auto">
            <a:xfrm flipV="1">
              <a:off x="108044673" y="107613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12">
              <a:extLst>
                <a:ext uri="{FF2B5EF4-FFF2-40B4-BE49-F238E27FC236}">
                  <a16:creationId xmlns:a16="http://schemas.microsoft.com/office/drawing/2014/main" id="{D6AFE1EB-F3A5-4CD0-B92F-AE74403671A3}"/>
                </a:ext>
              </a:extLst>
            </p:cNvPr>
            <p:cNvSpPr txBox="1">
              <a:spLocks noChangeArrowheads="1"/>
            </p:cNvSpPr>
            <p:nvPr/>
          </p:nvSpPr>
          <p:spPr bwMode="auto">
            <a:xfrm>
              <a:off x="106756200" y="107442000"/>
              <a:ext cx="61176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144,000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3">
              <a:extLst>
                <a:ext uri="{FF2B5EF4-FFF2-40B4-BE49-F238E27FC236}">
                  <a16:creationId xmlns:a16="http://schemas.microsoft.com/office/drawing/2014/main" id="{8BE179E1-680C-4509-85BB-ABA5045D8F5F}"/>
                </a:ext>
              </a:extLst>
            </p:cNvPr>
            <p:cNvSpPr txBox="1">
              <a:spLocks noChangeArrowheads="1"/>
            </p:cNvSpPr>
            <p:nvPr/>
          </p:nvSpPr>
          <p:spPr bwMode="auto">
            <a:xfrm>
              <a:off x="107521231" y="107613450"/>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4">
              <a:extLst>
                <a:ext uri="{FF2B5EF4-FFF2-40B4-BE49-F238E27FC236}">
                  <a16:creationId xmlns:a16="http://schemas.microsoft.com/office/drawing/2014/main" id="{CD4416E1-CAB9-4303-BCC9-75CE49CCAF79}"/>
                </a:ext>
              </a:extLst>
            </p:cNvPr>
            <p:cNvSpPr txBox="1">
              <a:spLocks noChangeArrowheads="1"/>
            </p:cNvSpPr>
            <p:nvPr/>
          </p:nvSpPr>
          <p:spPr bwMode="auto">
            <a:xfrm>
              <a:off x="107803084" y="1065276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5">
              <a:extLst>
                <a:ext uri="{FF2B5EF4-FFF2-40B4-BE49-F238E27FC236}">
                  <a16:creationId xmlns:a16="http://schemas.microsoft.com/office/drawing/2014/main" id="{64562C48-9243-4ABF-B982-B5DD9C833AB9}"/>
                </a:ext>
              </a:extLst>
            </p:cNvPr>
            <p:cNvSpPr txBox="1">
              <a:spLocks noChangeArrowheads="1"/>
            </p:cNvSpPr>
            <p:nvPr/>
          </p:nvSpPr>
          <p:spPr bwMode="auto">
            <a:xfrm>
              <a:off x="107803084" y="1073562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6">
              <a:extLst>
                <a:ext uri="{FF2B5EF4-FFF2-40B4-BE49-F238E27FC236}">
                  <a16:creationId xmlns:a16="http://schemas.microsoft.com/office/drawing/2014/main" id="{87BDBBAD-11C4-46AA-8354-90B22BC266C5}"/>
                </a:ext>
              </a:extLst>
            </p:cNvPr>
            <p:cNvSpPr txBox="1">
              <a:spLocks noChangeArrowheads="1"/>
            </p:cNvSpPr>
            <p:nvPr/>
          </p:nvSpPr>
          <p:spPr bwMode="auto">
            <a:xfrm>
              <a:off x="107803084" y="10601325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7">
              <a:extLst>
                <a:ext uri="{FF2B5EF4-FFF2-40B4-BE49-F238E27FC236}">
                  <a16:creationId xmlns:a16="http://schemas.microsoft.com/office/drawing/2014/main" id="{4B5A9B56-1BB8-4F83-8EF2-F46C29CB334A}"/>
                </a:ext>
              </a:extLst>
            </p:cNvPr>
            <p:cNvSpPr txBox="1">
              <a:spLocks noChangeArrowheads="1"/>
            </p:cNvSpPr>
            <p:nvPr/>
          </p:nvSpPr>
          <p:spPr bwMode="auto">
            <a:xfrm>
              <a:off x="106917259" y="1062418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18">
              <a:extLst>
                <a:ext uri="{FF2B5EF4-FFF2-40B4-BE49-F238E27FC236}">
                  <a16:creationId xmlns:a16="http://schemas.microsoft.com/office/drawing/2014/main" id="{DE181AE6-1A8C-4698-8513-EF3E00C449B8}"/>
                </a:ext>
              </a:extLst>
            </p:cNvPr>
            <p:cNvSpPr txBox="1">
              <a:spLocks noChangeArrowheads="1"/>
            </p:cNvSpPr>
            <p:nvPr/>
          </p:nvSpPr>
          <p:spPr bwMode="auto">
            <a:xfrm>
              <a:off x="106917259" y="10718482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Freeform 19">
              <a:extLst>
                <a:ext uri="{FF2B5EF4-FFF2-40B4-BE49-F238E27FC236}">
                  <a16:creationId xmlns:a16="http://schemas.microsoft.com/office/drawing/2014/main" id="{400A6A22-9229-4E21-8547-6F49BB102A54}"/>
                </a:ext>
              </a:extLst>
            </p:cNvPr>
            <p:cNvSpPr>
              <a:spLocks/>
            </p:cNvSpPr>
            <p:nvPr/>
          </p:nvSpPr>
          <p:spPr bwMode="auto">
            <a:xfrm>
              <a:off x="107387015" y="106413300"/>
              <a:ext cx="518528"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Freeform 20">
              <a:extLst>
                <a:ext uri="{FF2B5EF4-FFF2-40B4-BE49-F238E27FC236}">
                  <a16:creationId xmlns:a16="http://schemas.microsoft.com/office/drawing/2014/main" id="{7D5BB4BA-299C-45DB-8596-FDD9EF768208}"/>
                </a:ext>
              </a:extLst>
            </p:cNvPr>
            <p:cNvSpPr>
              <a:spLocks/>
            </p:cNvSpPr>
            <p:nvPr/>
          </p:nvSpPr>
          <p:spPr bwMode="auto">
            <a:xfrm>
              <a:off x="107400436" y="107241975"/>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1">
              <a:extLst>
                <a:ext uri="{FF2B5EF4-FFF2-40B4-BE49-F238E27FC236}">
                  <a16:creationId xmlns:a16="http://schemas.microsoft.com/office/drawing/2014/main" id="{472EA4A2-ECF2-4C05-B20D-00BFA6F75E25}"/>
                </a:ext>
              </a:extLst>
            </p:cNvPr>
            <p:cNvSpPr>
              <a:spLocks noChangeShapeType="1"/>
            </p:cNvSpPr>
            <p:nvPr/>
          </p:nvSpPr>
          <p:spPr bwMode="auto">
            <a:xfrm>
              <a:off x="108127800" y="108985050"/>
              <a:ext cx="185218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22">
              <a:extLst>
                <a:ext uri="{FF2B5EF4-FFF2-40B4-BE49-F238E27FC236}">
                  <a16:creationId xmlns:a16="http://schemas.microsoft.com/office/drawing/2014/main" id="{A8EEC7BC-460D-4232-9516-60F0D1EF98CB}"/>
                </a:ext>
              </a:extLst>
            </p:cNvPr>
            <p:cNvSpPr>
              <a:spLocks noChangeShapeType="1"/>
            </p:cNvSpPr>
            <p:nvPr/>
          </p:nvSpPr>
          <p:spPr bwMode="auto">
            <a:xfrm flipV="1">
              <a:off x="10997998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23">
              <a:extLst>
                <a:ext uri="{FF2B5EF4-FFF2-40B4-BE49-F238E27FC236}">
                  <a16:creationId xmlns:a16="http://schemas.microsoft.com/office/drawing/2014/main" id="{112715BF-9C1B-4C6A-81C4-2012E8CA11FE}"/>
                </a:ext>
              </a:extLst>
            </p:cNvPr>
            <p:cNvSpPr>
              <a:spLocks noChangeShapeType="1"/>
            </p:cNvSpPr>
            <p:nvPr/>
          </p:nvSpPr>
          <p:spPr bwMode="auto">
            <a:xfrm flipV="1">
              <a:off x="10812780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Text Box 24">
              <a:extLst>
                <a:ext uri="{FF2B5EF4-FFF2-40B4-BE49-F238E27FC236}">
                  <a16:creationId xmlns:a16="http://schemas.microsoft.com/office/drawing/2014/main" id="{89736345-175D-4329-97E5-7F87A66A0FC5}"/>
                </a:ext>
              </a:extLst>
            </p:cNvPr>
            <p:cNvSpPr txBox="1">
              <a:spLocks noChangeArrowheads="1"/>
            </p:cNvSpPr>
            <p:nvPr/>
          </p:nvSpPr>
          <p:spPr bwMode="auto">
            <a:xfrm>
              <a:off x="107564093" y="108756450"/>
              <a:ext cx="42067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25">
              <a:extLst>
                <a:ext uri="{FF2B5EF4-FFF2-40B4-BE49-F238E27FC236}">
                  <a16:creationId xmlns:a16="http://schemas.microsoft.com/office/drawing/2014/main" id="{E10C5F37-A3D6-45C4-8618-4038438C2700}"/>
                </a:ext>
              </a:extLst>
            </p:cNvPr>
            <p:cNvSpPr txBox="1">
              <a:spLocks noChangeArrowheads="1"/>
            </p:cNvSpPr>
            <p:nvPr/>
          </p:nvSpPr>
          <p:spPr bwMode="auto">
            <a:xfrm>
              <a:off x="107886212" y="108527850"/>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26">
              <a:extLst>
                <a:ext uri="{FF2B5EF4-FFF2-40B4-BE49-F238E27FC236}">
                  <a16:creationId xmlns:a16="http://schemas.microsoft.com/office/drawing/2014/main" id="{AD734017-10C1-4858-A162-9947D0D5E771}"/>
                </a:ext>
              </a:extLst>
            </p:cNvPr>
            <p:cNvSpPr txBox="1">
              <a:spLocks noChangeArrowheads="1"/>
            </p:cNvSpPr>
            <p:nvPr/>
          </p:nvSpPr>
          <p:spPr bwMode="auto">
            <a:xfrm>
              <a:off x="107886212" y="10801350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27">
              <a:extLst>
                <a:ext uri="{FF2B5EF4-FFF2-40B4-BE49-F238E27FC236}">
                  <a16:creationId xmlns:a16="http://schemas.microsoft.com/office/drawing/2014/main" id="{7F6E443B-5450-423C-B37D-EB1A3948D759}"/>
                </a:ext>
              </a:extLst>
            </p:cNvPr>
            <p:cNvSpPr txBox="1">
              <a:spLocks noChangeArrowheads="1"/>
            </p:cNvSpPr>
            <p:nvPr/>
          </p:nvSpPr>
          <p:spPr bwMode="auto">
            <a:xfrm>
              <a:off x="107000387" y="108242100"/>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Freeform 28">
              <a:extLst>
                <a:ext uri="{FF2B5EF4-FFF2-40B4-BE49-F238E27FC236}">
                  <a16:creationId xmlns:a16="http://schemas.microsoft.com/office/drawing/2014/main" id="{CAF6E2DC-F0A4-4540-9B50-643EF8A7E965}"/>
                </a:ext>
              </a:extLst>
            </p:cNvPr>
            <p:cNvSpPr>
              <a:spLocks/>
            </p:cNvSpPr>
            <p:nvPr/>
          </p:nvSpPr>
          <p:spPr bwMode="auto">
            <a:xfrm>
              <a:off x="107470142" y="108413550"/>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Line 29">
              <a:extLst>
                <a:ext uri="{FF2B5EF4-FFF2-40B4-BE49-F238E27FC236}">
                  <a16:creationId xmlns:a16="http://schemas.microsoft.com/office/drawing/2014/main" id="{B9AD28A4-4204-4940-B7FD-24BC294EA422}"/>
                </a:ext>
              </a:extLst>
            </p:cNvPr>
            <p:cNvSpPr>
              <a:spLocks noChangeShapeType="1"/>
            </p:cNvSpPr>
            <p:nvPr/>
          </p:nvSpPr>
          <p:spPr bwMode="auto">
            <a:xfrm flipV="1">
              <a:off x="108044673" y="106813350"/>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Line 30">
              <a:extLst>
                <a:ext uri="{FF2B5EF4-FFF2-40B4-BE49-F238E27FC236}">
                  <a16:creationId xmlns:a16="http://schemas.microsoft.com/office/drawing/2014/main" id="{05B07891-1C21-4BAC-9FE7-4EF887708FE2}"/>
                </a:ext>
              </a:extLst>
            </p:cNvPr>
            <p:cNvSpPr>
              <a:spLocks noChangeShapeType="1"/>
            </p:cNvSpPr>
            <p:nvPr/>
          </p:nvSpPr>
          <p:spPr bwMode="auto">
            <a:xfrm flipV="1">
              <a:off x="108127800" y="108813600"/>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Text Box 31">
              <a:extLst>
                <a:ext uri="{FF2B5EF4-FFF2-40B4-BE49-F238E27FC236}">
                  <a16:creationId xmlns:a16="http://schemas.microsoft.com/office/drawing/2014/main" id="{C1B6BDA1-5ED3-4F0D-8782-209C271EA2CA}"/>
                </a:ext>
              </a:extLst>
            </p:cNvPr>
            <p:cNvSpPr txBox="1">
              <a:spLocks noChangeArrowheads="1"/>
            </p:cNvSpPr>
            <p:nvPr/>
          </p:nvSpPr>
          <p:spPr bwMode="auto">
            <a:xfrm>
              <a:off x="107883614" y="106984800"/>
              <a:ext cx="563706"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32">
              <a:extLst>
                <a:ext uri="{FF2B5EF4-FFF2-40B4-BE49-F238E27FC236}">
                  <a16:creationId xmlns:a16="http://schemas.microsoft.com/office/drawing/2014/main" id="{C1EF1D5A-A5CD-43E0-A11C-0040FF9F4268}"/>
                </a:ext>
              </a:extLst>
            </p:cNvPr>
            <p:cNvSpPr txBox="1">
              <a:spLocks noChangeArrowheads="1"/>
            </p:cNvSpPr>
            <p:nvPr/>
          </p:nvSpPr>
          <p:spPr bwMode="auto">
            <a:xfrm>
              <a:off x="108047271" y="1090422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Line 33">
              <a:extLst>
                <a:ext uri="{FF2B5EF4-FFF2-40B4-BE49-F238E27FC236}">
                  <a16:creationId xmlns:a16="http://schemas.microsoft.com/office/drawing/2014/main" id="{8EC4A905-87EE-4EC9-90A6-0C91D9861EFF}"/>
                </a:ext>
              </a:extLst>
            </p:cNvPr>
            <p:cNvSpPr>
              <a:spLocks noChangeShapeType="1"/>
            </p:cNvSpPr>
            <p:nvPr/>
          </p:nvSpPr>
          <p:spPr bwMode="auto">
            <a:xfrm>
              <a:off x="108585000"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34">
              <a:extLst>
                <a:ext uri="{FF2B5EF4-FFF2-40B4-BE49-F238E27FC236}">
                  <a16:creationId xmlns:a16="http://schemas.microsoft.com/office/drawing/2014/main" id="{4AC360B9-30D7-4C12-AC4E-16E9DC3F4AE9}"/>
                </a:ext>
              </a:extLst>
            </p:cNvPr>
            <p:cNvSpPr txBox="1">
              <a:spLocks noChangeArrowheads="1"/>
            </p:cNvSpPr>
            <p:nvPr/>
          </p:nvSpPr>
          <p:spPr bwMode="auto">
            <a:xfrm>
              <a:off x="108413550" y="10652760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Line 35">
              <a:extLst>
                <a:ext uri="{FF2B5EF4-FFF2-40B4-BE49-F238E27FC236}">
                  <a16:creationId xmlns:a16="http://schemas.microsoft.com/office/drawing/2014/main" id="{D8C28D71-55CA-4CFF-894C-D0C233CBA73F}"/>
                </a:ext>
              </a:extLst>
            </p:cNvPr>
            <p:cNvSpPr>
              <a:spLocks noChangeShapeType="1"/>
            </p:cNvSpPr>
            <p:nvPr/>
          </p:nvSpPr>
          <p:spPr bwMode="auto">
            <a:xfrm>
              <a:off x="108701898"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Text Box 36">
              <a:extLst>
                <a:ext uri="{FF2B5EF4-FFF2-40B4-BE49-F238E27FC236}">
                  <a16:creationId xmlns:a16="http://schemas.microsoft.com/office/drawing/2014/main" id="{EA32DEE0-4C19-4EFB-8F78-2FB652E8DC71}"/>
                </a:ext>
              </a:extLst>
            </p:cNvPr>
            <p:cNvSpPr txBox="1">
              <a:spLocks noChangeArrowheads="1"/>
            </p:cNvSpPr>
            <p:nvPr/>
          </p:nvSpPr>
          <p:spPr bwMode="auto">
            <a:xfrm>
              <a:off x="108530448" y="1085278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37">
              <a:extLst>
                <a:ext uri="{FF2B5EF4-FFF2-40B4-BE49-F238E27FC236}">
                  <a16:creationId xmlns:a16="http://schemas.microsoft.com/office/drawing/2014/main" id="{77756615-350C-499F-A537-40B74D43AF76}"/>
                </a:ext>
              </a:extLst>
            </p:cNvPr>
            <p:cNvSpPr txBox="1">
              <a:spLocks noChangeArrowheads="1"/>
            </p:cNvSpPr>
            <p:nvPr/>
          </p:nvSpPr>
          <p:spPr bwMode="auto">
            <a:xfrm>
              <a:off x="108187548" y="109402286"/>
              <a:ext cx="1028700" cy="611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fear</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KoS</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judgment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Text Box 38">
              <a:extLst>
                <a:ext uri="{FF2B5EF4-FFF2-40B4-BE49-F238E27FC236}">
                  <a16:creationId xmlns:a16="http://schemas.microsoft.com/office/drawing/2014/main" id="{FE7261CF-F6FA-4433-9783-4AD6661C8587}"/>
                </a:ext>
              </a:extLst>
            </p:cNvPr>
            <p:cNvSpPr txBox="1">
              <a:spLocks noChangeArrowheads="1"/>
            </p:cNvSpPr>
            <p:nvPr/>
          </p:nvSpPr>
          <p:spPr bwMode="auto">
            <a:xfrm>
              <a:off x="107642022" y="10937413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Lucia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39">
              <a:extLst>
                <a:ext uri="{FF2B5EF4-FFF2-40B4-BE49-F238E27FC236}">
                  <a16:creationId xmlns:a16="http://schemas.microsoft.com/office/drawing/2014/main" id="{E0E83386-7382-41A5-B687-E61486AB275F}"/>
                </a:ext>
              </a:extLst>
            </p:cNvPr>
            <p:cNvSpPr txBox="1">
              <a:spLocks noChangeArrowheads="1"/>
            </p:cNvSpPr>
            <p:nvPr/>
          </p:nvSpPr>
          <p:spPr bwMode="auto">
            <a:xfrm>
              <a:off x="109613700" y="106356150"/>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Text Box 40">
              <a:extLst>
                <a:ext uri="{FF2B5EF4-FFF2-40B4-BE49-F238E27FC236}">
                  <a16:creationId xmlns:a16="http://schemas.microsoft.com/office/drawing/2014/main" id="{F314925F-A034-43CC-BEC7-211191958F76}"/>
                </a:ext>
              </a:extLst>
            </p:cNvPr>
            <p:cNvSpPr txBox="1">
              <a:spLocks noChangeArrowheads="1"/>
            </p:cNvSpPr>
            <p:nvPr/>
          </p:nvSpPr>
          <p:spPr bwMode="auto">
            <a:xfrm>
              <a:off x="109785150" y="1085278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Text Box 41">
              <a:extLst>
                <a:ext uri="{FF2B5EF4-FFF2-40B4-BE49-F238E27FC236}">
                  <a16:creationId xmlns:a16="http://schemas.microsoft.com/office/drawing/2014/main" id="{A39FA043-474C-46BC-8DE4-B6496E0CD105}"/>
                </a:ext>
              </a:extLst>
            </p:cNvPr>
            <p:cNvSpPr txBox="1">
              <a:spLocks noChangeArrowheads="1"/>
            </p:cNvSpPr>
            <p:nvPr/>
          </p:nvSpPr>
          <p:spPr bwMode="auto">
            <a:xfrm>
              <a:off x="109670850" y="107041950"/>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42">
              <a:extLst>
                <a:ext uri="{FF2B5EF4-FFF2-40B4-BE49-F238E27FC236}">
                  <a16:creationId xmlns:a16="http://schemas.microsoft.com/office/drawing/2014/main" id="{B84E316E-F809-4C21-8309-DC42B3EAB30A}"/>
                </a:ext>
              </a:extLst>
            </p:cNvPr>
            <p:cNvSpPr txBox="1">
              <a:spLocks noChangeArrowheads="1"/>
            </p:cNvSpPr>
            <p:nvPr/>
          </p:nvSpPr>
          <p:spPr bwMode="auto">
            <a:xfrm>
              <a:off x="109213650" y="107041950"/>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Text Box 43">
              <a:extLst>
                <a:ext uri="{FF2B5EF4-FFF2-40B4-BE49-F238E27FC236}">
                  <a16:creationId xmlns:a16="http://schemas.microsoft.com/office/drawing/2014/main" id="{46FB5C7E-26CC-4C4D-9346-B06B4CA83912}"/>
                </a:ext>
              </a:extLst>
            </p:cNvPr>
            <p:cNvSpPr txBox="1">
              <a:spLocks noChangeArrowheads="1"/>
            </p:cNvSpPr>
            <p:nvPr/>
          </p:nvSpPr>
          <p:spPr bwMode="auto">
            <a:xfrm>
              <a:off x="109728000" y="109042200"/>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Text Box 44">
              <a:extLst>
                <a:ext uri="{FF2B5EF4-FFF2-40B4-BE49-F238E27FC236}">
                  <a16:creationId xmlns:a16="http://schemas.microsoft.com/office/drawing/2014/main" id="{F30706D6-ACCF-4C63-8411-8E23209A6F8B}"/>
                </a:ext>
              </a:extLst>
            </p:cNvPr>
            <p:cNvSpPr txBox="1">
              <a:spLocks noChangeArrowheads="1"/>
            </p:cNvSpPr>
            <p:nvPr/>
          </p:nvSpPr>
          <p:spPr bwMode="auto">
            <a:xfrm>
              <a:off x="109270800" y="108985050"/>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Line 45">
              <a:extLst>
                <a:ext uri="{FF2B5EF4-FFF2-40B4-BE49-F238E27FC236}">
                  <a16:creationId xmlns:a16="http://schemas.microsoft.com/office/drawing/2014/main" id="{A2A5B8D8-9701-4E23-A0B4-8D3C49FBB179}"/>
                </a:ext>
              </a:extLst>
            </p:cNvPr>
            <p:cNvSpPr>
              <a:spLocks noChangeShapeType="1"/>
            </p:cNvSpPr>
            <p:nvPr/>
          </p:nvSpPr>
          <p:spPr bwMode="auto">
            <a:xfrm>
              <a:off x="111299625" y="106984800"/>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Line 46">
              <a:extLst>
                <a:ext uri="{FF2B5EF4-FFF2-40B4-BE49-F238E27FC236}">
                  <a16:creationId xmlns:a16="http://schemas.microsoft.com/office/drawing/2014/main" id="{E6DF9C99-1D52-4895-9CAA-B1621BCF57B6}"/>
                </a:ext>
              </a:extLst>
            </p:cNvPr>
            <p:cNvSpPr>
              <a:spLocks noChangeShapeType="1"/>
            </p:cNvSpPr>
            <p:nvPr/>
          </p:nvSpPr>
          <p:spPr bwMode="auto">
            <a:xfrm flipV="1">
              <a:off x="113151804"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47">
              <a:extLst>
                <a:ext uri="{FF2B5EF4-FFF2-40B4-BE49-F238E27FC236}">
                  <a16:creationId xmlns:a16="http://schemas.microsoft.com/office/drawing/2014/main" id="{967C75CF-7151-4F1B-B755-4BC775B9BB7A}"/>
                </a:ext>
              </a:extLst>
            </p:cNvPr>
            <p:cNvSpPr>
              <a:spLocks noChangeShapeType="1"/>
            </p:cNvSpPr>
            <p:nvPr/>
          </p:nvSpPr>
          <p:spPr bwMode="auto">
            <a:xfrm flipV="1">
              <a:off x="111299625"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Text Box 48">
              <a:extLst>
                <a:ext uri="{FF2B5EF4-FFF2-40B4-BE49-F238E27FC236}">
                  <a16:creationId xmlns:a16="http://schemas.microsoft.com/office/drawing/2014/main" id="{E305C7E7-6EF3-4FD4-B50B-149A757578E1}"/>
                </a:ext>
              </a:extLst>
            </p:cNvPr>
            <p:cNvSpPr txBox="1">
              <a:spLocks noChangeArrowheads="1"/>
            </p:cNvSpPr>
            <p:nvPr/>
          </p:nvSpPr>
          <p:spPr bwMode="auto">
            <a:xfrm>
              <a:off x="111058036" y="1065276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4" name="Text Box 49">
              <a:extLst>
                <a:ext uri="{FF2B5EF4-FFF2-40B4-BE49-F238E27FC236}">
                  <a16:creationId xmlns:a16="http://schemas.microsoft.com/office/drawing/2014/main" id="{8543C8DD-006B-4BD5-9497-003578D84F5A}"/>
                </a:ext>
              </a:extLst>
            </p:cNvPr>
            <p:cNvSpPr txBox="1">
              <a:spLocks noChangeArrowheads="1"/>
            </p:cNvSpPr>
            <p:nvPr/>
          </p:nvSpPr>
          <p:spPr bwMode="auto">
            <a:xfrm>
              <a:off x="110842425" y="106984800"/>
              <a:ext cx="9715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The Law in the Book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Galatians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 name="Text Box 50">
              <a:extLst>
                <a:ext uri="{FF2B5EF4-FFF2-40B4-BE49-F238E27FC236}">
                  <a16:creationId xmlns:a16="http://schemas.microsoft.com/office/drawing/2014/main" id="{638EE433-BE1D-4B35-9328-9D5996FAC1EA}"/>
                </a:ext>
              </a:extLst>
            </p:cNvPr>
            <p:cNvSpPr txBox="1">
              <a:spLocks noChangeArrowheads="1"/>
            </p:cNvSpPr>
            <p:nvPr/>
          </p:nvSpPr>
          <p:spPr bwMode="auto">
            <a:xfrm>
              <a:off x="112868652" y="10652760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 name="Line 51">
              <a:extLst>
                <a:ext uri="{FF2B5EF4-FFF2-40B4-BE49-F238E27FC236}">
                  <a16:creationId xmlns:a16="http://schemas.microsoft.com/office/drawing/2014/main" id="{64559411-F435-421B-882F-C3448FFBE73B}"/>
                </a:ext>
              </a:extLst>
            </p:cNvPr>
            <p:cNvSpPr>
              <a:spLocks noChangeShapeType="1"/>
            </p:cNvSpPr>
            <p:nvPr/>
          </p:nvSpPr>
          <p:spPr bwMode="auto">
            <a:xfrm>
              <a:off x="113157000" y="106984800"/>
              <a:ext cx="1"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9" name="Text Box 52">
              <a:extLst>
                <a:ext uri="{FF2B5EF4-FFF2-40B4-BE49-F238E27FC236}">
                  <a16:creationId xmlns:a16="http://schemas.microsoft.com/office/drawing/2014/main" id="{73FC357A-E4A8-4E0E-B06D-6C1EC8910233}"/>
                </a:ext>
              </a:extLst>
            </p:cNvPr>
            <p:cNvSpPr txBox="1">
              <a:spLocks noChangeArrowheads="1"/>
            </p:cNvSpPr>
            <p:nvPr/>
          </p:nvSpPr>
          <p:spPr bwMode="auto">
            <a:xfrm>
              <a:off x="112699800" y="107013375"/>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 name="Text Box 53">
              <a:extLst>
                <a:ext uri="{FF2B5EF4-FFF2-40B4-BE49-F238E27FC236}">
                  <a16:creationId xmlns:a16="http://schemas.microsoft.com/office/drawing/2014/main" id="{3F9DACB9-29F1-417C-AC47-D5E68457B481}"/>
                </a:ext>
              </a:extLst>
            </p:cNvPr>
            <p:cNvSpPr txBox="1">
              <a:spLocks noChangeArrowheads="1"/>
            </p:cNvSpPr>
            <p:nvPr/>
          </p:nvSpPr>
          <p:spPr bwMode="auto">
            <a:xfrm>
              <a:off x="113185575" y="107013375"/>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Butler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 name="Text Box 54">
              <a:extLst>
                <a:ext uri="{FF2B5EF4-FFF2-40B4-BE49-F238E27FC236}">
                  <a16:creationId xmlns:a16="http://schemas.microsoft.com/office/drawing/2014/main" id="{31CD2489-997E-4746-97EF-3BE4DD02F9A5}"/>
                </a:ext>
              </a:extLst>
            </p:cNvPr>
            <p:cNvSpPr txBox="1">
              <a:spLocks noChangeArrowheads="1"/>
            </p:cNvSpPr>
            <p:nvPr/>
          </p:nvSpPr>
          <p:spPr bwMode="auto">
            <a:xfrm>
              <a:off x="112928400" y="107384850"/>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 name="Line 55">
              <a:extLst>
                <a:ext uri="{FF2B5EF4-FFF2-40B4-BE49-F238E27FC236}">
                  <a16:creationId xmlns:a16="http://schemas.microsoft.com/office/drawing/2014/main" id="{662A040D-DBB9-4F0F-A92B-26C1E59C82D9}"/>
                </a:ext>
              </a:extLst>
            </p:cNvPr>
            <p:cNvSpPr>
              <a:spLocks noChangeShapeType="1"/>
            </p:cNvSpPr>
            <p:nvPr/>
          </p:nvSpPr>
          <p:spPr bwMode="auto">
            <a:xfrm>
              <a:off x="111299625" y="108985050"/>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 name="Line 56">
              <a:extLst>
                <a:ext uri="{FF2B5EF4-FFF2-40B4-BE49-F238E27FC236}">
                  <a16:creationId xmlns:a16="http://schemas.microsoft.com/office/drawing/2014/main" id="{2DAC3AC4-FA34-42B9-9C1A-4F673F534397}"/>
                </a:ext>
              </a:extLst>
            </p:cNvPr>
            <p:cNvSpPr>
              <a:spLocks noChangeShapeType="1"/>
            </p:cNvSpPr>
            <p:nvPr/>
          </p:nvSpPr>
          <p:spPr bwMode="auto">
            <a:xfrm flipV="1">
              <a:off x="113151804"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4" name="Line 57">
              <a:extLst>
                <a:ext uri="{FF2B5EF4-FFF2-40B4-BE49-F238E27FC236}">
                  <a16:creationId xmlns:a16="http://schemas.microsoft.com/office/drawing/2014/main" id="{750F6AE6-707F-4DA9-B722-EC6A460AF51B}"/>
                </a:ext>
              </a:extLst>
            </p:cNvPr>
            <p:cNvSpPr>
              <a:spLocks noChangeShapeType="1"/>
            </p:cNvSpPr>
            <p:nvPr/>
          </p:nvSpPr>
          <p:spPr bwMode="auto">
            <a:xfrm flipV="1">
              <a:off x="111299625"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5" name="Text Box 58">
              <a:extLst>
                <a:ext uri="{FF2B5EF4-FFF2-40B4-BE49-F238E27FC236}">
                  <a16:creationId xmlns:a16="http://schemas.microsoft.com/office/drawing/2014/main" id="{07210648-690A-4B5B-8657-7974791D32F7}"/>
                </a:ext>
              </a:extLst>
            </p:cNvPr>
            <p:cNvSpPr txBox="1">
              <a:spLocks noChangeArrowheads="1"/>
            </p:cNvSpPr>
            <p:nvPr/>
          </p:nvSpPr>
          <p:spPr bwMode="auto">
            <a:xfrm>
              <a:off x="111058036" y="1085278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 name="Text Box 59">
              <a:extLst>
                <a:ext uri="{FF2B5EF4-FFF2-40B4-BE49-F238E27FC236}">
                  <a16:creationId xmlns:a16="http://schemas.microsoft.com/office/drawing/2014/main" id="{0099E50B-884D-4820-A098-B95CCAC0A3E5}"/>
                </a:ext>
              </a:extLst>
            </p:cNvPr>
            <p:cNvSpPr txBox="1">
              <a:spLocks noChangeArrowheads="1"/>
            </p:cNvSpPr>
            <p:nvPr/>
          </p:nvSpPr>
          <p:spPr bwMode="auto">
            <a:xfrm>
              <a:off x="110842425" y="108985050"/>
              <a:ext cx="9715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Malachi </a:t>
              </a:r>
              <a:br>
                <a:rPr kumimoji="0" lang="en-US" altLang="en-US" sz="1200" b="0" i="0" u="none" strike="noStrike" cap="none" normalizeH="0" baseline="0">
                  <a:ln>
                    <a:noFill/>
                  </a:ln>
                  <a:solidFill>
                    <a:srgbClr val="000000"/>
                  </a:solidFill>
                  <a:effectLst/>
                  <a:latin typeface="Arial Narrow" panose="020B0606020202030204" pitchFamily="34" charset="0"/>
                </a:rPr>
              </a:br>
              <a:r>
                <a:rPr kumimoji="0" lang="en-US" altLang="en-US" sz="1200" b="0" i="0" u="none" strike="noStrike" cap="none" normalizeH="0" baseline="0">
                  <a:ln>
                    <a:noFill/>
                  </a:ln>
                  <a:solidFill>
                    <a:srgbClr val="000000"/>
                  </a:solidFill>
                  <a:effectLst/>
                  <a:latin typeface="Arial Narrow" panose="020B0606020202030204" pitchFamily="34" charset="0"/>
                </a:rPr>
                <a:t>Martin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 name="Text Box 60">
              <a:extLst>
                <a:ext uri="{FF2B5EF4-FFF2-40B4-BE49-F238E27FC236}">
                  <a16:creationId xmlns:a16="http://schemas.microsoft.com/office/drawing/2014/main" id="{AD9B1DC5-073C-4955-8176-FA5E1753F93B}"/>
                </a:ext>
              </a:extLst>
            </p:cNvPr>
            <p:cNvSpPr txBox="1">
              <a:spLocks noChangeArrowheads="1"/>
            </p:cNvSpPr>
            <p:nvPr/>
          </p:nvSpPr>
          <p:spPr bwMode="auto">
            <a:xfrm>
              <a:off x="112868652" y="10852785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 name="Line 61">
              <a:extLst>
                <a:ext uri="{FF2B5EF4-FFF2-40B4-BE49-F238E27FC236}">
                  <a16:creationId xmlns:a16="http://schemas.microsoft.com/office/drawing/2014/main" id="{74D5DF3C-A7C1-4DDC-82F4-42D207FDBF06}"/>
                </a:ext>
              </a:extLst>
            </p:cNvPr>
            <p:cNvSpPr>
              <a:spLocks noChangeShapeType="1"/>
            </p:cNvSpPr>
            <p:nvPr/>
          </p:nvSpPr>
          <p:spPr bwMode="auto">
            <a:xfrm>
              <a:off x="113157000" y="108985050"/>
              <a:ext cx="1"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9" name="Text Box 62">
              <a:extLst>
                <a:ext uri="{FF2B5EF4-FFF2-40B4-BE49-F238E27FC236}">
                  <a16:creationId xmlns:a16="http://schemas.microsoft.com/office/drawing/2014/main" id="{B801548D-8FEE-4D76-9416-B8594964BC30}"/>
                </a:ext>
              </a:extLst>
            </p:cNvPr>
            <p:cNvSpPr txBox="1">
              <a:spLocks noChangeArrowheads="1"/>
            </p:cNvSpPr>
            <p:nvPr/>
          </p:nvSpPr>
          <p:spPr bwMode="auto">
            <a:xfrm>
              <a:off x="112585500" y="109013625"/>
              <a:ext cx="5429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Jesuits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Text Box 63">
              <a:extLst>
                <a:ext uri="{FF2B5EF4-FFF2-40B4-BE49-F238E27FC236}">
                  <a16:creationId xmlns:a16="http://schemas.microsoft.com/office/drawing/2014/main" id="{27ADD6F6-D770-4E6B-90B7-7D4904416498}"/>
                </a:ext>
              </a:extLst>
            </p:cNvPr>
            <p:cNvSpPr txBox="1">
              <a:spLocks noChangeArrowheads="1"/>
            </p:cNvSpPr>
            <p:nvPr/>
          </p:nvSpPr>
          <p:spPr bwMode="auto">
            <a:xfrm>
              <a:off x="113185575" y="109013625"/>
              <a:ext cx="4286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John Paul II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1" name="Text Box 64">
              <a:extLst>
                <a:ext uri="{FF2B5EF4-FFF2-40B4-BE49-F238E27FC236}">
                  <a16:creationId xmlns:a16="http://schemas.microsoft.com/office/drawing/2014/main" id="{AA675E33-2658-4DA0-84B6-9D1080AD0EF3}"/>
                </a:ext>
              </a:extLst>
            </p:cNvPr>
            <p:cNvSpPr txBox="1">
              <a:spLocks noChangeArrowheads="1"/>
            </p:cNvSpPr>
            <p:nvPr/>
          </p:nvSpPr>
          <p:spPr bwMode="auto">
            <a:xfrm>
              <a:off x="112928400" y="109556550"/>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2" name="Line 65">
              <a:extLst>
                <a:ext uri="{FF2B5EF4-FFF2-40B4-BE49-F238E27FC236}">
                  <a16:creationId xmlns:a16="http://schemas.microsoft.com/office/drawing/2014/main" id="{445E1EB3-3B52-46F2-9D48-0A2D95927CEB}"/>
                </a:ext>
              </a:extLst>
            </p:cNvPr>
            <p:cNvSpPr>
              <a:spLocks noChangeShapeType="1"/>
            </p:cNvSpPr>
            <p:nvPr/>
          </p:nvSpPr>
          <p:spPr bwMode="auto">
            <a:xfrm>
              <a:off x="109899450" y="106984800"/>
              <a:ext cx="142875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3" name="Line 66">
              <a:extLst>
                <a:ext uri="{FF2B5EF4-FFF2-40B4-BE49-F238E27FC236}">
                  <a16:creationId xmlns:a16="http://schemas.microsoft.com/office/drawing/2014/main" id="{40600B03-1993-4F3B-81F5-54BB91009211}"/>
                </a:ext>
              </a:extLst>
            </p:cNvPr>
            <p:cNvSpPr>
              <a:spLocks noChangeShapeType="1"/>
            </p:cNvSpPr>
            <p:nvPr/>
          </p:nvSpPr>
          <p:spPr bwMode="auto">
            <a:xfrm flipV="1">
              <a:off x="110356650"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4" name="Text Box 67">
              <a:extLst>
                <a:ext uri="{FF2B5EF4-FFF2-40B4-BE49-F238E27FC236}">
                  <a16:creationId xmlns:a16="http://schemas.microsoft.com/office/drawing/2014/main" id="{57E17E5E-7401-4B4C-85F2-79E010694819}"/>
                </a:ext>
              </a:extLst>
            </p:cNvPr>
            <p:cNvSpPr txBox="1">
              <a:spLocks noChangeArrowheads="1"/>
            </p:cNvSpPr>
            <p:nvPr/>
          </p:nvSpPr>
          <p:spPr bwMode="auto">
            <a:xfrm>
              <a:off x="110185200" y="10652760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 name="Line 68">
              <a:extLst>
                <a:ext uri="{FF2B5EF4-FFF2-40B4-BE49-F238E27FC236}">
                  <a16:creationId xmlns:a16="http://schemas.microsoft.com/office/drawing/2014/main" id="{30EA7B45-98F7-429B-B1B0-7145EE9558E4}"/>
                </a:ext>
              </a:extLst>
            </p:cNvPr>
            <p:cNvSpPr>
              <a:spLocks noChangeShapeType="1"/>
            </p:cNvSpPr>
            <p:nvPr/>
          </p:nvSpPr>
          <p:spPr bwMode="auto">
            <a:xfrm flipV="1">
              <a:off x="110813850"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6" name="Text Box 69">
              <a:extLst>
                <a:ext uri="{FF2B5EF4-FFF2-40B4-BE49-F238E27FC236}">
                  <a16:creationId xmlns:a16="http://schemas.microsoft.com/office/drawing/2014/main" id="{CFC46BA6-5C42-4823-9B97-43BAD84169F2}"/>
                </a:ext>
              </a:extLst>
            </p:cNvPr>
            <p:cNvSpPr txBox="1">
              <a:spLocks noChangeArrowheads="1"/>
            </p:cNvSpPr>
            <p:nvPr/>
          </p:nvSpPr>
          <p:spPr bwMode="auto">
            <a:xfrm>
              <a:off x="110642400" y="10652760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7" name="Line 70">
              <a:extLst>
                <a:ext uri="{FF2B5EF4-FFF2-40B4-BE49-F238E27FC236}">
                  <a16:creationId xmlns:a16="http://schemas.microsoft.com/office/drawing/2014/main" id="{6E68668B-7DDC-426F-8A37-63426AA8CFBC}"/>
                </a:ext>
              </a:extLst>
            </p:cNvPr>
            <p:cNvSpPr>
              <a:spLocks noChangeShapeType="1"/>
            </p:cNvSpPr>
            <p:nvPr/>
          </p:nvSpPr>
          <p:spPr bwMode="auto">
            <a:xfrm>
              <a:off x="109956600" y="108985050"/>
              <a:ext cx="142875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8" name="Line 71">
              <a:extLst>
                <a:ext uri="{FF2B5EF4-FFF2-40B4-BE49-F238E27FC236}">
                  <a16:creationId xmlns:a16="http://schemas.microsoft.com/office/drawing/2014/main" id="{8555C9FA-058B-41FE-9632-F3C29C92AA16}"/>
                </a:ext>
              </a:extLst>
            </p:cNvPr>
            <p:cNvSpPr>
              <a:spLocks noChangeShapeType="1"/>
            </p:cNvSpPr>
            <p:nvPr/>
          </p:nvSpPr>
          <p:spPr bwMode="auto">
            <a:xfrm flipV="1">
              <a:off x="11035665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9" name="Text Box 72">
              <a:extLst>
                <a:ext uri="{FF2B5EF4-FFF2-40B4-BE49-F238E27FC236}">
                  <a16:creationId xmlns:a16="http://schemas.microsoft.com/office/drawing/2014/main" id="{3F7FC89C-470E-4135-B9E8-327E6D07B7C7}"/>
                </a:ext>
              </a:extLst>
            </p:cNvPr>
            <p:cNvSpPr txBox="1">
              <a:spLocks noChangeArrowheads="1"/>
            </p:cNvSpPr>
            <p:nvPr/>
          </p:nvSpPr>
          <p:spPr bwMode="auto">
            <a:xfrm>
              <a:off x="110185200" y="10852785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0" name="Line 73">
              <a:extLst>
                <a:ext uri="{FF2B5EF4-FFF2-40B4-BE49-F238E27FC236}">
                  <a16:creationId xmlns:a16="http://schemas.microsoft.com/office/drawing/2014/main" id="{A8C9D155-A272-4288-850B-41E85ABEBC93}"/>
                </a:ext>
              </a:extLst>
            </p:cNvPr>
            <p:cNvSpPr>
              <a:spLocks noChangeShapeType="1"/>
            </p:cNvSpPr>
            <p:nvPr/>
          </p:nvSpPr>
          <p:spPr bwMode="auto">
            <a:xfrm flipV="1">
              <a:off x="11081385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1" name="Text Box 74">
              <a:extLst>
                <a:ext uri="{FF2B5EF4-FFF2-40B4-BE49-F238E27FC236}">
                  <a16:creationId xmlns:a16="http://schemas.microsoft.com/office/drawing/2014/main" id="{7362241C-D34D-45B8-85D9-F118749FE3DC}"/>
                </a:ext>
              </a:extLst>
            </p:cNvPr>
            <p:cNvSpPr txBox="1">
              <a:spLocks noChangeArrowheads="1"/>
            </p:cNvSpPr>
            <p:nvPr/>
          </p:nvSpPr>
          <p:spPr bwMode="auto">
            <a:xfrm>
              <a:off x="110642400" y="10852785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2" name="Text Box 75">
              <a:extLst>
                <a:ext uri="{FF2B5EF4-FFF2-40B4-BE49-F238E27FC236}">
                  <a16:creationId xmlns:a16="http://schemas.microsoft.com/office/drawing/2014/main" id="{40A27732-D568-45C7-8248-F3A74DEA21AE}"/>
                </a:ext>
              </a:extLst>
            </p:cNvPr>
            <p:cNvSpPr txBox="1">
              <a:spLocks noChangeArrowheads="1"/>
            </p:cNvSpPr>
            <p:nvPr/>
          </p:nvSpPr>
          <p:spPr bwMode="auto">
            <a:xfrm>
              <a:off x="111520432" y="10601325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3" name="Text Box 76">
              <a:extLst>
                <a:ext uri="{FF2B5EF4-FFF2-40B4-BE49-F238E27FC236}">
                  <a16:creationId xmlns:a16="http://schemas.microsoft.com/office/drawing/2014/main" id="{0C3FAB8F-051D-43D1-BD89-186F5B516821}"/>
                </a:ext>
              </a:extLst>
            </p:cNvPr>
            <p:cNvSpPr txBox="1">
              <a:spLocks noChangeArrowheads="1"/>
            </p:cNvSpPr>
            <p:nvPr/>
          </p:nvSpPr>
          <p:spPr bwMode="auto">
            <a:xfrm>
              <a:off x="111520432" y="10795635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pic>
        <p:nvPicPr>
          <p:cNvPr id="164" name="Picture 163">
            <a:extLst>
              <a:ext uri="{FF2B5EF4-FFF2-40B4-BE49-F238E27FC236}">
                <a16:creationId xmlns:a16="http://schemas.microsoft.com/office/drawing/2014/main" id="{A9D664F4-4A13-43B8-B372-D3AF7A8E9339}"/>
              </a:ext>
            </a:extLst>
          </p:cNvPr>
          <p:cNvPicPr>
            <a:picLocks noChangeAspect="1"/>
          </p:cNvPicPr>
          <p:nvPr/>
        </p:nvPicPr>
        <p:blipFill>
          <a:blip r:embed="rId2"/>
          <a:stretch>
            <a:fillRect/>
          </a:stretch>
        </p:blipFill>
        <p:spPr>
          <a:xfrm>
            <a:off x="390339" y="1957850"/>
            <a:ext cx="577646" cy="1721612"/>
          </a:xfrm>
          <a:prstGeom prst="rect">
            <a:avLst/>
          </a:prstGeom>
        </p:spPr>
      </p:pic>
      <p:pic>
        <p:nvPicPr>
          <p:cNvPr id="165" name="Picture 164">
            <a:extLst>
              <a:ext uri="{FF2B5EF4-FFF2-40B4-BE49-F238E27FC236}">
                <a16:creationId xmlns:a16="http://schemas.microsoft.com/office/drawing/2014/main" id="{C27AEAE5-40B7-4629-AEDE-0B527CFE0A56}"/>
              </a:ext>
            </a:extLst>
          </p:cNvPr>
          <p:cNvPicPr>
            <a:picLocks noChangeAspect="1"/>
          </p:cNvPicPr>
          <p:nvPr/>
        </p:nvPicPr>
        <p:blipFill>
          <a:blip r:embed="rId3"/>
          <a:stretch>
            <a:fillRect/>
          </a:stretch>
        </p:blipFill>
        <p:spPr>
          <a:xfrm>
            <a:off x="3241167" y="1969625"/>
            <a:ext cx="592748" cy="1721612"/>
          </a:xfrm>
          <a:prstGeom prst="rect">
            <a:avLst/>
          </a:prstGeom>
        </p:spPr>
      </p:pic>
      <p:cxnSp>
        <p:nvCxnSpPr>
          <p:cNvPr id="166" name="Straight Connector 165">
            <a:extLst>
              <a:ext uri="{FF2B5EF4-FFF2-40B4-BE49-F238E27FC236}">
                <a16:creationId xmlns:a16="http://schemas.microsoft.com/office/drawing/2014/main" id="{BBDF96D9-5F05-4A45-8CA8-AB0092DD96A7}"/>
              </a:ext>
            </a:extLst>
          </p:cNvPr>
          <p:cNvCxnSpPr/>
          <p:nvPr/>
        </p:nvCxnSpPr>
        <p:spPr>
          <a:xfrm>
            <a:off x="961373" y="3034983"/>
            <a:ext cx="2289174" cy="0"/>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sp>
        <p:nvSpPr>
          <p:cNvPr id="167" name="Text Box 33">
            <a:extLst>
              <a:ext uri="{FF2B5EF4-FFF2-40B4-BE49-F238E27FC236}">
                <a16:creationId xmlns:a16="http://schemas.microsoft.com/office/drawing/2014/main" id="{9CFFFE86-E2D6-4F47-A2FC-55B8DE1F0626}"/>
              </a:ext>
            </a:extLst>
          </p:cNvPr>
          <p:cNvSpPr txBox="1">
            <a:spLocks noChangeArrowheads="1"/>
          </p:cNvSpPr>
          <p:nvPr/>
        </p:nvSpPr>
        <p:spPr bwMode="auto">
          <a:xfrm>
            <a:off x="1513028" y="2542654"/>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1886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8" name="Text Box 33">
            <a:extLst>
              <a:ext uri="{FF2B5EF4-FFF2-40B4-BE49-F238E27FC236}">
                <a16:creationId xmlns:a16="http://schemas.microsoft.com/office/drawing/2014/main" id="{DF91EB63-47C3-46EB-A833-DD4307440EAF}"/>
              </a:ext>
            </a:extLst>
          </p:cNvPr>
          <p:cNvSpPr txBox="1">
            <a:spLocks noChangeArrowheads="1"/>
          </p:cNvSpPr>
          <p:nvPr/>
        </p:nvSpPr>
        <p:spPr bwMode="auto">
          <a:xfrm>
            <a:off x="2198828" y="2534037"/>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1888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69" name="Straight Connector 168">
            <a:extLst>
              <a:ext uri="{FF2B5EF4-FFF2-40B4-BE49-F238E27FC236}">
                <a16:creationId xmlns:a16="http://schemas.microsoft.com/office/drawing/2014/main" id="{125CBF20-E20E-451B-9BEC-7BFD866B9C41}"/>
              </a:ext>
            </a:extLst>
          </p:cNvPr>
          <p:cNvCxnSpPr>
            <a:stCxn id="167" idx="2"/>
          </p:cNvCxnSpPr>
          <p:nvPr/>
        </p:nvCxnSpPr>
        <p:spPr>
          <a:xfrm>
            <a:off x="1713053" y="2771254"/>
            <a:ext cx="0" cy="263729"/>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cxnSp>
        <p:nvCxnSpPr>
          <p:cNvPr id="170" name="Straight Connector 169">
            <a:extLst>
              <a:ext uri="{FF2B5EF4-FFF2-40B4-BE49-F238E27FC236}">
                <a16:creationId xmlns:a16="http://schemas.microsoft.com/office/drawing/2014/main" id="{0A4F3D99-F770-4BD6-826A-2454EBF0E73B}"/>
              </a:ext>
            </a:extLst>
          </p:cNvPr>
          <p:cNvCxnSpPr/>
          <p:nvPr/>
        </p:nvCxnSpPr>
        <p:spPr>
          <a:xfrm>
            <a:off x="2398853" y="2762637"/>
            <a:ext cx="0" cy="263729"/>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sp>
        <p:nvSpPr>
          <p:cNvPr id="171" name="Text Box 7">
            <a:extLst>
              <a:ext uri="{FF2B5EF4-FFF2-40B4-BE49-F238E27FC236}">
                <a16:creationId xmlns:a16="http://schemas.microsoft.com/office/drawing/2014/main" id="{9AF8EC3F-4D03-4A2E-9A23-E59FD09883C3}"/>
              </a:ext>
            </a:extLst>
          </p:cNvPr>
          <p:cNvSpPr txBox="1">
            <a:spLocks noChangeArrowheads="1"/>
          </p:cNvSpPr>
          <p:nvPr/>
        </p:nvSpPr>
        <p:spPr bwMode="auto">
          <a:xfrm>
            <a:off x="521411" y="2173792"/>
            <a:ext cx="420687" cy="644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3600" b="1" i="0" u="none" strike="noStrike" cap="none" normalizeH="0" baseline="0" noProof="1">
                <a:ln>
                  <a:noFill/>
                </a:ln>
                <a:solidFill>
                  <a:srgbClr val="FF0000"/>
                </a:solidFill>
                <a:effectLst/>
                <a:latin typeface="Sylfaen" panose="010A0502050306030303" pitchFamily="18" charset="0"/>
              </a:rPr>
              <a:t>α</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72" name="Text Box 7">
            <a:extLst>
              <a:ext uri="{FF2B5EF4-FFF2-40B4-BE49-F238E27FC236}">
                <a16:creationId xmlns:a16="http://schemas.microsoft.com/office/drawing/2014/main" id="{652B7E94-4048-4731-AB3F-F24A8DD0053B}"/>
              </a:ext>
            </a:extLst>
          </p:cNvPr>
          <p:cNvSpPr txBox="1">
            <a:spLocks noChangeArrowheads="1"/>
          </p:cNvSpPr>
          <p:nvPr/>
        </p:nvSpPr>
        <p:spPr bwMode="auto">
          <a:xfrm>
            <a:off x="3257760" y="2229811"/>
            <a:ext cx="420687" cy="644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3200" b="1" i="0" u="none" strike="noStrike" cap="none" normalizeH="0" baseline="0" noProof="1">
                <a:ln>
                  <a:noFill/>
                </a:ln>
                <a:solidFill>
                  <a:srgbClr val="FF0000"/>
                </a:solidFill>
                <a:effectLst/>
                <a:latin typeface="Sylfaen" panose="010A0502050306030303" pitchFamily="18" charset="0"/>
              </a:rPr>
              <a:t>Ω</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25284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FCEB20-3018-4903-820A-A50BCC279C76}"/>
              </a:ext>
            </a:extLst>
          </p:cNvPr>
          <p:cNvSpPr>
            <a:spLocks noGrp="1"/>
          </p:cNvSpPr>
          <p:nvPr>
            <p:ph type="sldNum" sz="quarter" idx="12"/>
          </p:nvPr>
        </p:nvSpPr>
        <p:spPr>
          <a:xfrm>
            <a:off x="8907883" y="6362836"/>
            <a:ext cx="2743200" cy="365125"/>
          </a:xfrm>
        </p:spPr>
        <p:txBody>
          <a:bodyPr/>
          <a:lstStyle/>
          <a:p>
            <a:fld id="{1E1B8BD3-EEEF-4896-BEE3-06C250004F3C}" type="slidenum">
              <a:rPr lang="en-US" smtClean="0"/>
              <a:pPr/>
              <a:t>26</a:t>
            </a:fld>
            <a:endParaRPr lang="en-US" dirty="0"/>
          </a:p>
        </p:txBody>
      </p:sp>
      <p:sp>
        <p:nvSpPr>
          <p:cNvPr id="123" name="Rectangle 122">
            <a:extLst>
              <a:ext uri="{FF2B5EF4-FFF2-40B4-BE49-F238E27FC236}">
                <a16:creationId xmlns:a16="http://schemas.microsoft.com/office/drawing/2014/main" id="{DDA9D876-6A42-4880-96CD-63C6F3D9C5D1}"/>
              </a:ext>
            </a:extLst>
          </p:cNvPr>
          <p:cNvSpPr/>
          <p:nvPr/>
        </p:nvSpPr>
        <p:spPr>
          <a:xfrm>
            <a:off x="905694" y="4823993"/>
            <a:ext cx="10650579" cy="1754326"/>
          </a:xfrm>
          <a:prstGeom prst="rect">
            <a:avLst/>
          </a:prstGeom>
        </p:spPr>
        <p:txBody>
          <a:bodyPr wrap="square">
            <a:spAutoFit/>
          </a:bodyPr>
          <a:lstStyle/>
          <a:p>
            <a:r>
              <a:rPr lang="en-US" dirty="0">
                <a:latin typeface="Arial Narrow" panose="020B0606020202030204" pitchFamily="34" charset="0"/>
              </a:rPr>
              <a:t>Let us remind ourselves of how the Jesuits come into these histories; in 1773 they are fighting the Jesuits and in 1989 they are still against the Jesuits, so who is the one who is supposed to be doing this work? The Jesuits. In 1989 you have this warfare between John Paul II and the Jesuits, and it's really over the traditional view. Butler upheld the traditional view of the church on the Book of Galatians. John Paul II upheld the traditional views of the church. Waggoner is seen as being new and bringing in dangerous and radical new ideas that oppose tradition. It’s the same problem with the Jesuits; they were seen as bringing in these radical ideas that oppose the traditions.</a:t>
            </a:r>
            <a:endParaRPr lang="en-US" sz="1200" kern="1400" dirty="0">
              <a:solidFill>
                <a:srgbClr val="000000"/>
              </a:solidFill>
              <a:effectLst/>
              <a:latin typeface="Arial Narrow" panose="020B0606020202030204" pitchFamily="34" charset="0"/>
            </a:endParaRPr>
          </a:p>
        </p:txBody>
      </p:sp>
      <p:grpSp>
        <p:nvGrpSpPr>
          <p:cNvPr id="134" name="Group 133">
            <a:extLst>
              <a:ext uri="{FF2B5EF4-FFF2-40B4-BE49-F238E27FC236}">
                <a16:creationId xmlns:a16="http://schemas.microsoft.com/office/drawing/2014/main" id="{CA3A4D9A-25D3-459D-BEC4-862F91AFE1C3}"/>
              </a:ext>
            </a:extLst>
          </p:cNvPr>
          <p:cNvGrpSpPr>
            <a:grpSpLocks/>
          </p:cNvGrpSpPr>
          <p:nvPr/>
        </p:nvGrpSpPr>
        <p:grpSpPr bwMode="auto">
          <a:xfrm>
            <a:off x="4697736" y="621525"/>
            <a:ext cx="6858000" cy="4000500"/>
            <a:chOff x="106756200" y="106013250"/>
            <a:chExt cx="6858000" cy="4000500"/>
          </a:xfrm>
        </p:grpSpPr>
        <p:sp>
          <p:nvSpPr>
            <p:cNvPr id="137" name="Text Box 3">
              <a:extLst>
                <a:ext uri="{FF2B5EF4-FFF2-40B4-BE49-F238E27FC236}">
                  <a16:creationId xmlns:a16="http://schemas.microsoft.com/office/drawing/2014/main" id="{61E611E2-C2A9-439B-B0F7-21C760A9F5AB}"/>
                </a:ext>
              </a:extLst>
            </p:cNvPr>
            <p:cNvSpPr txBox="1">
              <a:spLocks noChangeArrowheads="1"/>
            </p:cNvSpPr>
            <p:nvPr/>
          </p:nvSpPr>
          <p:spPr bwMode="auto">
            <a:xfrm>
              <a:off x="106756200" y="106013250"/>
              <a:ext cx="6858000" cy="400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 name="Line 4">
              <a:extLst>
                <a:ext uri="{FF2B5EF4-FFF2-40B4-BE49-F238E27FC236}">
                  <a16:creationId xmlns:a16="http://schemas.microsoft.com/office/drawing/2014/main" id="{084EC3EB-CB43-4253-8B6F-8D4E9FB03C0B}"/>
                </a:ext>
              </a:extLst>
            </p:cNvPr>
            <p:cNvSpPr>
              <a:spLocks noChangeShapeType="1"/>
            </p:cNvSpPr>
            <p:nvPr/>
          </p:nvSpPr>
          <p:spPr bwMode="auto">
            <a:xfrm>
              <a:off x="108044673" y="106984800"/>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9" name="Line 5">
              <a:extLst>
                <a:ext uri="{FF2B5EF4-FFF2-40B4-BE49-F238E27FC236}">
                  <a16:creationId xmlns:a16="http://schemas.microsoft.com/office/drawing/2014/main" id="{72B50F1D-3A4C-4FDE-91D1-328CF75069D8}"/>
                </a:ext>
              </a:extLst>
            </p:cNvPr>
            <p:cNvSpPr>
              <a:spLocks noChangeShapeType="1"/>
            </p:cNvSpPr>
            <p:nvPr/>
          </p:nvSpPr>
          <p:spPr bwMode="auto">
            <a:xfrm flipV="1">
              <a:off x="109896852"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0" name="Line 6">
              <a:extLst>
                <a:ext uri="{FF2B5EF4-FFF2-40B4-BE49-F238E27FC236}">
                  <a16:creationId xmlns:a16="http://schemas.microsoft.com/office/drawing/2014/main" id="{AC85AE82-9B28-4965-83A2-538C9F49D817}"/>
                </a:ext>
              </a:extLst>
            </p:cNvPr>
            <p:cNvSpPr>
              <a:spLocks noChangeShapeType="1"/>
            </p:cNvSpPr>
            <p:nvPr/>
          </p:nvSpPr>
          <p:spPr bwMode="auto">
            <a:xfrm flipV="1">
              <a:off x="108044673"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1" name="Text Box 7">
              <a:extLst>
                <a:ext uri="{FF2B5EF4-FFF2-40B4-BE49-F238E27FC236}">
                  <a16:creationId xmlns:a16="http://schemas.microsoft.com/office/drawing/2014/main" id="{0A9C90B1-F5E2-4AC5-B8C3-AB36FF9B85D5}"/>
                </a:ext>
              </a:extLst>
            </p:cNvPr>
            <p:cNvSpPr txBox="1">
              <a:spLocks noChangeArrowheads="1"/>
            </p:cNvSpPr>
            <p:nvPr/>
          </p:nvSpPr>
          <p:spPr bwMode="auto">
            <a:xfrm>
              <a:off x="106813350" y="106527600"/>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 name="Text Box 8">
              <a:extLst>
                <a:ext uri="{FF2B5EF4-FFF2-40B4-BE49-F238E27FC236}">
                  <a16:creationId xmlns:a16="http://schemas.microsoft.com/office/drawing/2014/main" id="{CA8C6D69-6E0B-4A8E-8C1B-AE8CEB562BA1}"/>
                </a:ext>
              </a:extLst>
            </p:cNvPr>
            <p:cNvSpPr txBox="1">
              <a:spLocks noChangeArrowheads="1"/>
            </p:cNvSpPr>
            <p:nvPr/>
          </p:nvSpPr>
          <p:spPr bwMode="auto">
            <a:xfrm>
              <a:off x="107480966" y="106756200"/>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 name="Line 9">
              <a:extLst>
                <a:ext uri="{FF2B5EF4-FFF2-40B4-BE49-F238E27FC236}">
                  <a16:creationId xmlns:a16="http://schemas.microsoft.com/office/drawing/2014/main" id="{41E74CAF-4675-49C5-B52D-D29C4EB75C1C}"/>
                </a:ext>
              </a:extLst>
            </p:cNvPr>
            <p:cNvSpPr>
              <a:spLocks noChangeShapeType="1"/>
            </p:cNvSpPr>
            <p:nvPr/>
          </p:nvSpPr>
          <p:spPr bwMode="auto">
            <a:xfrm>
              <a:off x="108044673" y="107842050"/>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4" name="Line 10">
              <a:extLst>
                <a:ext uri="{FF2B5EF4-FFF2-40B4-BE49-F238E27FC236}">
                  <a16:creationId xmlns:a16="http://schemas.microsoft.com/office/drawing/2014/main" id="{AE8C037F-D34D-453C-A1D8-8224E02690AB}"/>
                </a:ext>
              </a:extLst>
            </p:cNvPr>
            <p:cNvSpPr>
              <a:spLocks noChangeShapeType="1"/>
            </p:cNvSpPr>
            <p:nvPr/>
          </p:nvSpPr>
          <p:spPr bwMode="auto">
            <a:xfrm flipV="1">
              <a:off x="109896852" y="107613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5" name="Line 11">
              <a:extLst>
                <a:ext uri="{FF2B5EF4-FFF2-40B4-BE49-F238E27FC236}">
                  <a16:creationId xmlns:a16="http://schemas.microsoft.com/office/drawing/2014/main" id="{50A035AB-D7BA-4974-8B5D-07FE9B00B614}"/>
                </a:ext>
              </a:extLst>
            </p:cNvPr>
            <p:cNvSpPr>
              <a:spLocks noChangeShapeType="1"/>
            </p:cNvSpPr>
            <p:nvPr/>
          </p:nvSpPr>
          <p:spPr bwMode="auto">
            <a:xfrm flipV="1">
              <a:off x="108044673" y="107613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6" name="Text Box 12">
              <a:extLst>
                <a:ext uri="{FF2B5EF4-FFF2-40B4-BE49-F238E27FC236}">
                  <a16:creationId xmlns:a16="http://schemas.microsoft.com/office/drawing/2014/main" id="{C54843AC-6C3B-44BE-BADA-6A68905B5E59}"/>
                </a:ext>
              </a:extLst>
            </p:cNvPr>
            <p:cNvSpPr txBox="1">
              <a:spLocks noChangeArrowheads="1"/>
            </p:cNvSpPr>
            <p:nvPr/>
          </p:nvSpPr>
          <p:spPr bwMode="auto">
            <a:xfrm>
              <a:off x="106756200" y="107442000"/>
              <a:ext cx="61176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144,000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 name="Text Box 13">
              <a:extLst>
                <a:ext uri="{FF2B5EF4-FFF2-40B4-BE49-F238E27FC236}">
                  <a16:creationId xmlns:a16="http://schemas.microsoft.com/office/drawing/2014/main" id="{D2675C33-BD60-49C9-B4CF-0CAD0BD46D26}"/>
                </a:ext>
              </a:extLst>
            </p:cNvPr>
            <p:cNvSpPr txBox="1">
              <a:spLocks noChangeArrowheads="1"/>
            </p:cNvSpPr>
            <p:nvPr/>
          </p:nvSpPr>
          <p:spPr bwMode="auto">
            <a:xfrm>
              <a:off x="107521231" y="107613450"/>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 name="Text Box 14">
              <a:extLst>
                <a:ext uri="{FF2B5EF4-FFF2-40B4-BE49-F238E27FC236}">
                  <a16:creationId xmlns:a16="http://schemas.microsoft.com/office/drawing/2014/main" id="{86F99311-5B9A-4AB1-9935-5708E386FECA}"/>
                </a:ext>
              </a:extLst>
            </p:cNvPr>
            <p:cNvSpPr txBox="1">
              <a:spLocks noChangeArrowheads="1"/>
            </p:cNvSpPr>
            <p:nvPr/>
          </p:nvSpPr>
          <p:spPr bwMode="auto">
            <a:xfrm>
              <a:off x="107803084" y="1065276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9" name="Text Box 15">
              <a:extLst>
                <a:ext uri="{FF2B5EF4-FFF2-40B4-BE49-F238E27FC236}">
                  <a16:creationId xmlns:a16="http://schemas.microsoft.com/office/drawing/2014/main" id="{3A496FD9-E950-4D79-AA3A-5833ABD7BC44}"/>
                </a:ext>
              </a:extLst>
            </p:cNvPr>
            <p:cNvSpPr txBox="1">
              <a:spLocks noChangeArrowheads="1"/>
            </p:cNvSpPr>
            <p:nvPr/>
          </p:nvSpPr>
          <p:spPr bwMode="auto">
            <a:xfrm>
              <a:off x="107803084" y="1073562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Text Box 16">
              <a:extLst>
                <a:ext uri="{FF2B5EF4-FFF2-40B4-BE49-F238E27FC236}">
                  <a16:creationId xmlns:a16="http://schemas.microsoft.com/office/drawing/2014/main" id="{758D7D06-2D59-4984-AF28-38CBEF89A805}"/>
                </a:ext>
              </a:extLst>
            </p:cNvPr>
            <p:cNvSpPr txBox="1">
              <a:spLocks noChangeArrowheads="1"/>
            </p:cNvSpPr>
            <p:nvPr/>
          </p:nvSpPr>
          <p:spPr bwMode="auto">
            <a:xfrm>
              <a:off x="107803084" y="10601325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1" name="Text Box 17">
              <a:extLst>
                <a:ext uri="{FF2B5EF4-FFF2-40B4-BE49-F238E27FC236}">
                  <a16:creationId xmlns:a16="http://schemas.microsoft.com/office/drawing/2014/main" id="{BAF719BC-95AB-4C4F-8A25-882B9CB49B3C}"/>
                </a:ext>
              </a:extLst>
            </p:cNvPr>
            <p:cNvSpPr txBox="1">
              <a:spLocks noChangeArrowheads="1"/>
            </p:cNvSpPr>
            <p:nvPr/>
          </p:nvSpPr>
          <p:spPr bwMode="auto">
            <a:xfrm>
              <a:off x="106917259" y="1062418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2" name="Text Box 18">
              <a:extLst>
                <a:ext uri="{FF2B5EF4-FFF2-40B4-BE49-F238E27FC236}">
                  <a16:creationId xmlns:a16="http://schemas.microsoft.com/office/drawing/2014/main" id="{35563172-F7EE-4700-8DCD-9FFCD0F643D3}"/>
                </a:ext>
              </a:extLst>
            </p:cNvPr>
            <p:cNvSpPr txBox="1">
              <a:spLocks noChangeArrowheads="1"/>
            </p:cNvSpPr>
            <p:nvPr/>
          </p:nvSpPr>
          <p:spPr bwMode="auto">
            <a:xfrm>
              <a:off x="106917259" y="10718482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3" name="Freeform 19">
              <a:extLst>
                <a:ext uri="{FF2B5EF4-FFF2-40B4-BE49-F238E27FC236}">
                  <a16:creationId xmlns:a16="http://schemas.microsoft.com/office/drawing/2014/main" id="{69B3C4A8-FB6B-4697-9B30-A89A52039364}"/>
                </a:ext>
              </a:extLst>
            </p:cNvPr>
            <p:cNvSpPr>
              <a:spLocks/>
            </p:cNvSpPr>
            <p:nvPr/>
          </p:nvSpPr>
          <p:spPr bwMode="auto">
            <a:xfrm>
              <a:off x="107387015" y="106413300"/>
              <a:ext cx="518528"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4" name="Freeform 20">
              <a:extLst>
                <a:ext uri="{FF2B5EF4-FFF2-40B4-BE49-F238E27FC236}">
                  <a16:creationId xmlns:a16="http://schemas.microsoft.com/office/drawing/2014/main" id="{17E831F8-76DC-437E-9AFF-143FE152E583}"/>
                </a:ext>
              </a:extLst>
            </p:cNvPr>
            <p:cNvSpPr>
              <a:spLocks/>
            </p:cNvSpPr>
            <p:nvPr/>
          </p:nvSpPr>
          <p:spPr bwMode="auto">
            <a:xfrm>
              <a:off x="107400436" y="107241975"/>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5" name="Line 21">
              <a:extLst>
                <a:ext uri="{FF2B5EF4-FFF2-40B4-BE49-F238E27FC236}">
                  <a16:creationId xmlns:a16="http://schemas.microsoft.com/office/drawing/2014/main" id="{76E42D76-2216-42AF-8EE9-35C774A9AB79}"/>
                </a:ext>
              </a:extLst>
            </p:cNvPr>
            <p:cNvSpPr>
              <a:spLocks noChangeShapeType="1"/>
            </p:cNvSpPr>
            <p:nvPr/>
          </p:nvSpPr>
          <p:spPr bwMode="auto">
            <a:xfrm>
              <a:off x="108127800" y="108985050"/>
              <a:ext cx="185218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6" name="Line 22">
              <a:extLst>
                <a:ext uri="{FF2B5EF4-FFF2-40B4-BE49-F238E27FC236}">
                  <a16:creationId xmlns:a16="http://schemas.microsoft.com/office/drawing/2014/main" id="{0A693BE0-D10A-430F-9687-3C4CE0CBB0E2}"/>
                </a:ext>
              </a:extLst>
            </p:cNvPr>
            <p:cNvSpPr>
              <a:spLocks noChangeShapeType="1"/>
            </p:cNvSpPr>
            <p:nvPr/>
          </p:nvSpPr>
          <p:spPr bwMode="auto">
            <a:xfrm flipV="1">
              <a:off x="10997998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7" name="Line 23">
              <a:extLst>
                <a:ext uri="{FF2B5EF4-FFF2-40B4-BE49-F238E27FC236}">
                  <a16:creationId xmlns:a16="http://schemas.microsoft.com/office/drawing/2014/main" id="{C4FCEDF9-4136-47E0-AAE9-97A905AE5EE8}"/>
                </a:ext>
              </a:extLst>
            </p:cNvPr>
            <p:cNvSpPr>
              <a:spLocks noChangeShapeType="1"/>
            </p:cNvSpPr>
            <p:nvPr/>
          </p:nvSpPr>
          <p:spPr bwMode="auto">
            <a:xfrm flipV="1">
              <a:off x="10812780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8" name="Text Box 24">
              <a:extLst>
                <a:ext uri="{FF2B5EF4-FFF2-40B4-BE49-F238E27FC236}">
                  <a16:creationId xmlns:a16="http://schemas.microsoft.com/office/drawing/2014/main" id="{05651049-A225-4C79-9E77-B32CD68C5E36}"/>
                </a:ext>
              </a:extLst>
            </p:cNvPr>
            <p:cNvSpPr txBox="1">
              <a:spLocks noChangeArrowheads="1"/>
            </p:cNvSpPr>
            <p:nvPr/>
          </p:nvSpPr>
          <p:spPr bwMode="auto">
            <a:xfrm>
              <a:off x="107564093" y="108756450"/>
              <a:ext cx="42067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9" name="Text Box 25">
              <a:extLst>
                <a:ext uri="{FF2B5EF4-FFF2-40B4-BE49-F238E27FC236}">
                  <a16:creationId xmlns:a16="http://schemas.microsoft.com/office/drawing/2014/main" id="{EC0277B9-B854-491B-8A3B-17CDCB487EFA}"/>
                </a:ext>
              </a:extLst>
            </p:cNvPr>
            <p:cNvSpPr txBox="1">
              <a:spLocks noChangeArrowheads="1"/>
            </p:cNvSpPr>
            <p:nvPr/>
          </p:nvSpPr>
          <p:spPr bwMode="auto">
            <a:xfrm>
              <a:off x="107886212" y="108527850"/>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0" name="Text Box 26">
              <a:extLst>
                <a:ext uri="{FF2B5EF4-FFF2-40B4-BE49-F238E27FC236}">
                  <a16:creationId xmlns:a16="http://schemas.microsoft.com/office/drawing/2014/main" id="{DA2F65E8-8FAA-47F6-95CB-0EBD120C4721}"/>
                </a:ext>
              </a:extLst>
            </p:cNvPr>
            <p:cNvSpPr txBox="1">
              <a:spLocks noChangeArrowheads="1"/>
            </p:cNvSpPr>
            <p:nvPr/>
          </p:nvSpPr>
          <p:spPr bwMode="auto">
            <a:xfrm>
              <a:off x="107886212" y="10801350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1" name="Text Box 27">
              <a:extLst>
                <a:ext uri="{FF2B5EF4-FFF2-40B4-BE49-F238E27FC236}">
                  <a16:creationId xmlns:a16="http://schemas.microsoft.com/office/drawing/2014/main" id="{06C539A4-C6D6-41B2-B7BD-1EBD5D4CB8B9}"/>
                </a:ext>
              </a:extLst>
            </p:cNvPr>
            <p:cNvSpPr txBox="1">
              <a:spLocks noChangeArrowheads="1"/>
            </p:cNvSpPr>
            <p:nvPr/>
          </p:nvSpPr>
          <p:spPr bwMode="auto">
            <a:xfrm>
              <a:off x="107000387" y="108242100"/>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2" name="Freeform 28">
              <a:extLst>
                <a:ext uri="{FF2B5EF4-FFF2-40B4-BE49-F238E27FC236}">
                  <a16:creationId xmlns:a16="http://schemas.microsoft.com/office/drawing/2014/main" id="{4EE53978-8F95-436B-8486-38950F4E95CE}"/>
                </a:ext>
              </a:extLst>
            </p:cNvPr>
            <p:cNvSpPr>
              <a:spLocks/>
            </p:cNvSpPr>
            <p:nvPr/>
          </p:nvSpPr>
          <p:spPr bwMode="auto">
            <a:xfrm>
              <a:off x="107470142" y="108413550"/>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3" name="Line 29">
              <a:extLst>
                <a:ext uri="{FF2B5EF4-FFF2-40B4-BE49-F238E27FC236}">
                  <a16:creationId xmlns:a16="http://schemas.microsoft.com/office/drawing/2014/main" id="{1953F30F-5B26-4292-9996-0BAA662378B1}"/>
                </a:ext>
              </a:extLst>
            </p:cNvPr>
            <p:cNvSpPr>
              <a:spLocks noChangeShapeType="1"/>
            </p:cNvSpPr>
            <p:nvPr/>
          </p:nvSpPr>
          <p:spPr bwMode="auto">
            <a:xfrm flipV="1">
              <a:off x="108044673" y="106813350"/>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4" name="Line 30">
              <a:extLst>
                <a:ext uri="{FF2B5EF4-FFF2-40B4-BE49-F238E27FC236}">
                  <a16:creationId xmlns:a16="http://schemas.microsoft.com/office/drawing/2014/main" id="{9147CF66-787E-424B-9340-AE618A34F801}"/>
                </a:ext>
              </a:extLst>
            </p:cNvPr>
            <p:cNvSpPr>
              <a:spLocks noChangeShapeType="1"/>
            </p:cNvSpPr>
            <p:nvPr/>
          </p:nvSpPr>
          <p:spPr bwMode="auto">
            <a:xfrm flipV="1">
              <a:off x="108127800" y="108813600"/>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5" name="Text Box 31">
              <a:extLst>
                <a:ext uri="{FF2B5EF4-FFF2-40B4-BE49-F238E27FC236}">
                  <a16:creationId xmlns:a16="http://schemas.microsoft.com/office/drawing/2014/main" id="{E8259576-7205-4D55-89B0-5E22C087A1B2}"/>
                </a:ext>
              </a:extLst>
            </p:cNvPr>
            <p:cNvSpPr txBox="1">
              <a:spLocks noChangeArrowheads="1"/>
            </p:cNvSpPr>
            <p:nvPr/>
          </p:nvSpPr>
          <p:spPr bwMode="auto">
            <a:xfrm>
              <a:off x="107883614" y="106984800"/>
              <a:ext cx="563706"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6" name="Text Box 32">
              <a:extLst>
                <a:ext uri="{FF2B5EF4-FFF2-40B4-BE49-F238E27FC236}">
                  <a16:creationId xmlns:a16="http://schemas.microsoft.com/office/drawing/2014/main" id="{A2676432-34B6-41F5-991D-9E7E11BACCF8}"/>
                </a:ext>
              </a:extLst>
            </p:cNvPr>
            <p:cNvSpPr txBox="1">
              <a:spLocks noChangeArrowheads="1"/>
            </p:cNvSpPr>
            <p:nvPr/>
          </p:nvSpPr>
          <p:spPr bwMode="auto">
            <a:xfrm>
              <a:off x="108047271" y="1090422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7" name="Line 33">
              <a:extLst>
                <a:ext uri="{FF2B5EF4-FFF2-40B4-BE49-F238E27FC236}">
                  <a16:creationId xmlns:a16="http://schemas.microsoft.com/office/drawing/2014/main" id="{D94334CA-669F-4010-8422-E1FF6FB25921}"/>
                </a:ext>
              </a:extLst>
            </p:cNvPr>
            <p:cNvSpPr>
              <a:spLocks noChangeShapeType="1"/>
            </p:cNvSpPr>
            <p:nvPr/>
          </p:nvSpPr>
          <p:spPr bwMode="auto">
            <a:xfrm>
              <a:off x="108585000"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8" name="Text Box 34">
              <a:extLst>
                <a:ext uri="{FF2B5EF4-FFF2-40B4-BE49-F238E27FC236}">
                  <a16:creationId xmlns:a16="http://schemas.microsoft.com/office/drawing/2014/main" id="{69654D3B-9CC5-4D29-8028-AF9899B2125C}"/>
                </a:ext>
              </a:extLst>
            </p:cNvPr>
            <p:cNvSpPr txBox="1">
              <a:spLocks noChangeArrowheads="1"/>
            </p:cNvSpPr>
            <p:nvPr/>
          </p:nvSpPr>
          <p:spPr bwMode="auto">
            <a:xfrm>
              <a:off x="108413550" y="10652760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9" name="Line 35">
              <a:extLst>
                <a:ext uri="{FF2B5EF4-FFF2-40B4-BE49-F238E27FC236}">
                  <a16:creationId xmlns:a16="http://schemas.microsoft.com/office/drawing/2014/main" id="{65E8E6F9-F429-453F-A23F-AC30084C78FB}"/>
                </a:ext>
              </a:extLst>
            </p:cNvPr>
            <p:cNvSpPr>
              <a:spLocks noChangeShapeType="1"/>
            </p:cNvSpPr>
            <p:nvPr/>
          </p:nvSpPr>
          <p:spPr bwMode="auto">
            <a:xfrm>
              <a:off x="108701898"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0" name="Text Box 36">
              <a:extLst>
                <a:ext uri="{FF2B5EF4-FFF2-40B4-BE49-F238E27FC236}">
                  <a16:creationId xmlns:a16="http://schemas.microsoft.com/office/drawing/2014/main" id="{FAA7354A-BEAA-4752-9E4B-07EBC8E7A199}"/>
                </a:ext>
              </a:extLst>
            </p:cNvPr>
            <p:cNvSpPr txBox="1">
              <a:spLocks noChangeArrowheads="1"/>
            </p:cNvSpPr>
            <p:nvPr/>
          </p:nvSpPr>
          <p:spPr bwMode="auto">
            <a:xfrm>
              <a:off x="108530448" y="1085278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1" name="Text Box 37">
              <a:extLst>
                <a:ext uri="{FF2B5EF4-FFF2-40B4-BE49-F238E27FC236}">
                  <a16:creationId xmlns:a16="http://schemas.microsoft.com/office/drawing/2014/main" id="{DDB69AE8-2356-4FF7-B5CE-7C4C807D5B34}"/>
                </a:ext>
              </a:extLst>
            </p:cNvPr>
            <p:cNvSpPr txBox="1">
              <a:spLocks noChangeArrowheads="1"/>
            </p:cNvSpPr>
            <p:nvPr/>
          </p:nvSpPr>
          <p:spPr bwMode="auto">
            <a:xfrm>
              <a:off x="108187548" y="109402286"/>
              <a:ext cx="1028700" cy="611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fear</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KoS</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judgment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2" name="Text Box 38">
              <a:extLst>
                <a:ext uri="{FF2B5EF4-FFF2-40B4-BE49-F238E27FC236}">
                  <a16:creationId xmlns:a16="http://schemas.microsoft.com/office/drawing/2014/main" id="{AE9EF581-8FD6-4649-A0D5-500D37BCDDBE}"/>
                </a:ext>
              </a:extLst>
            </p:cNvPr>
            <p:cNvSpPr txBox="1">
              <a:spLocks noChangeArrowheads="1"/>
            </p:cNvSpPr>
            <p:nvPr/>
          </p:nvSpPr>
          <p:spPr bwMode="auto">
            <a:xfrm>
              <a:off x="107642022" y="10937413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Lucia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3" name="Text Box 39">
              <a:extLst>
                <a:ext uri="{FF2B5EF4-FFF2-40B4-BE49-F238E27FC236}">
                  <a16:creationId xmlns:a16="http://schemas.microsoft.com/office/drawing/2014/main" id="{5FB1A4C2-15D5-48D4-80F1-D8D01885C42F}"/>
                </a:ext>
              </a:extLst>
            </p:cNvPr>
            <p:cNvSpPr txBox="1">
              <a:spLocks noChangeArrowheads="1"/>
            </p:cNvSpPr>
            <p:nvPr/>
          </p:nvSpPr>
          <p:spPr bwMode="auto">
            <a:xfrm>
              <a:off x="109613700" y="106356150"/>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4" name="Text Box 40">
              <a:extLst>
                <a:ext uri="{FF2B5EF4-FFF2-40B4-BE49-F238E27FC236}">
                  <a16:creationId xmlns:a16="http://schemas.microsoft.com/office/drawing/2014/main" id="{E16FC4EF-D2E6-4EEF-A4E1-1A4C464C6F87}"/>
                </a:ext>
              </a:extLst>
            </p:cNvPr>
            <p:cNvSpPr txBox="1">
              <a:spLocks noChangeArrowheads="1"/>
            </p:cNvSpPr>
            <p:nvPr/>
          </p:nvSpPr>
          <p:spPr bwMode="auto">
            <a:xfrm>
              <a:off x="109785150" y="1085278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5" name="Text Box 41">
              <a:extLst>
                <a:ext uri="{FF2B5EF4-FFF2-40B4-BE49-F238E27FC236}">
                  <a16:creationId xmlns:a16="http://schemas.microsoft.com/office/drawing/2014/main" id="{5A872702-1C05-4A64-9B5D-D7328832BFB2}"/>
                </a:ext>
              </a:extLst>
            </p:cNvPr>
            <p:cNvSpPr txBox="1">
              <a:spLocks noChangeArrowheads="1"/>
            </p:cNvSpPr>
            <p:nvPr/>
          </p:nvSpPr>
          <p:spPr bwMode="auto">
            <a:xfrm>
              <a:off x="109670850" y="107041950"/>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6" name="Text Box 42">
              <a:extLst>
                <a:ext uri="{FF2B5EF4-FFF2-40B4-BE49-F238E27FC236}">
                  <a16:creationId xmlns:a16="http://schemas.microsoft.com/office/drawing/2014/main" id="{CA3B0487-281B-4923-87E3-07F7C9B90E77}"/>
                </a:ext>
              </a:extLst>
            </p:cNvPr>
            <p:cNvSpPr txBox="1">
              <a:spLocks noChangeArrowheads="1"/>
            </p:cNvSpPr>
            <p:nvPr/>
          </p:nvSpPr>
          <p:spPr bwMode="auto">
            <a:xfrm>
              <a:off x="109213650" y="107041950"/>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7" name="Text Box 43">
              <a:extLst>
                <a:ext uri="{FF2B5EF4-FFF2-40B4-BE49-F238E27FC236}">
                  <a16:creationId xmlns:a16="http://schemas.microsoft.com/office/drawing/2014/main" id="{296BCED1-537A-4FB4-8C40-C8CFACC47AB8}"/>
                </a:ext>
              </a:extLst>
            </p:cNvPr>
            <p:cNvSpPr txBox="1">
              <a:spLocks noChangeArrowheads="1"/>
            </p:cNvSpPr>
            <p:nvPr/>
          </p:nvSpPr>
          <p:spPr bwMode="auto">
            <a:xfrm>
              <a:off x="109728000" y="109042200"/>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8" name="Text Box 44">
              <a:extLst>
                <a:ext uri="{FF2B5EF4-FFF2-40B4-BE49-F238E27FC236}">
                  <a16:creationId xmlns:a16="http://schemas.microsoft.com/office/drawing/2014/main" id="{AB6F6C9D-983D-42E3-AEED-DD1BB8707CA1}"/>
                </a:ext>
              </a:extLst>
            </p:cNvPr>
            <p:cNvSpPr txBox="1">
              <a:spLocks noChangeArrowheads="1"/>
            </p:cNvSpPr>
            <p:nvPr/>
          </p:nvSpPr>
          <p:spPr bwMode="auto">
            <a:xfrm>
              <a:off x="109270800" y="108985050"/>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9" name="Line 45">
              <a:extLst>
                <a:ext uri="{FF2B5EF4-FFF2-40B4-BE49-F238E27FC236}">
                  <a16:creationId xmlns:a16="http://schemas.microsoft.com/office/drawing/2014/main" id="{DAB4452C-DDF0-4672-A063-130F7A0E8C22}"/>
                </a:ext>
              </a:extLst>
            </p:cNvPr>
            <p:cNvSpPr>
              <a:spLocks noChangeShapeType="1"/>
            </p:cNvSpPr>
            <p:nvPr/>
          </p:nvSpPr>
          <p:spPr bwMode="auto">
            <a:xfrm>
              <a:off x="111299625" y="106984800"/>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0" name="Line 46">
              <a:extLst>
                <a:ext uri="{FF2B5EF4-FFF2-40B4-BE49-F238E27FC236}">
                  <a16:creationId xmlns:a16="http://schemas.microsoft.com/office/drawing/2014/main" id="{E8E7F51A-9305-4187-8C83-C2EEBE02EA97}"/>
                </a:ext>
              </a:extLst>
            </p:cNvPr>
            <p:cNvSpPr>
              <a:spLocks noChangeShapeType="1"/>
            </p:cNvSpPr>
            <p:nvPr/>
          </p:nvSpPr>
          <p:spPr bwMode="auto">
            <a:xfrm flipV="1">
              <a:off x="113151804"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1" name="Line 47">
              <a:extLst>
                <a:ext uri="{FF2B5EF4-FFF2-40B4-BE49-F238E27FC236}">
                  <a16:creationId xmlns:a16="http://schemas.microsoft.com/office/drawing/2014/main" id="{7B07F5C3-CD24-46AB-8135-C32C0FAF2690}"/>
                </a:ext>
              </a:extLst>
            </p:cNvPr>
            <p:cNvSpPr>
              <a:spLocks noChangeShapeType="1"/>
            </p:cNvSpPr>
            <p:nvPr/>
          </p:nvSpPr>
          <p:spPr bwMode="auto">
            <a:xfrm flipV="1">
              <a:off x="111299625"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2" name="Text Box 48">
              <a:extLst>
                <a:ext uri="{FF2B5EF4-FFF2-40B4-BE49-F238E27FC236}">
                  <a16:creationId xmlns:a16="http://schemas.microsoft.com/office/drawing/2014/main" id="{A2A6DB83-09F5-4A80-AFA7-B92F44D5EFA7}"/>
                </a:ext>
              </a:extLst>
            </p:cNvPr>
            <p:cNvSpPr txBox="1">
              <a:spLocks noChangeArrowheads="1"/>
            </p:cNvSpPr>
            <p:nvPr/>
          </p:nvSpPr>
          <p:spPr bwMode="auto">
            <a:xfrm>
              <a:off x="111058036" y="1065276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3" name="Text Box 49">
              <a:extLst>
                <a:ext uri="{FF2B5EF4-FFF2-40B4-BE49-F238E27FC236}">
                  <a16:creationId xmlns:a16="http://schemas.microsoft.com/office/drawing/2014/main" id="{55D33113-EC4C-4B19-A85C-4065DF0868FD}"/>
                </a:ext>
              </a:extLst>
            </p:cNvPr>
            <p:cNvSpPr txBox="1">
              <a:spLocks noChangeArrowheads="1"/>
            </p:cNvSpPr>
            <p:nvPr/>
          </p:nvSpPr>
          <p:spPr bwMode="auto">
            <a:xfrm>
              <a:off x="110842425" y="106984800"/>
              <a:ext cx="9715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The Law in the Book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Galatians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4" name="Text Box 50">
              <a:extLst>
                <a:ext uri="{FF2B5EF4-FFF2-40B4-BE49-F238E27FC236}">
                  <a16:creationId xmlns:a16="http://schemas.microsoft.com/office/drawing/2014/main" id="{53D793DB-3D1F-40A7-B043-F40C74334284}"/>
                </a:ext>
              </a:extLst>
            </p:cNvPr>
            <p:cNvSpPr txBox="1">
              <a:spLocks noChangeArrowheads="1"/>
            </p:cNvSpPr>
            <p:nvPr/>
          </p:nvSpPr>
          <p:spPr bwMode="auto">
            <a:xfrm>
              <a:off x="112868652" y="10652760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5" name="Line 51">
              <a:extLst>
                <a:ext uri="{FF2B5EF4-FFF2-40B4-BE49-F238E27FC236}">
                  <a16:creationId xmlns:a16="http://schemas.microsoft.com/office/drawing/2014/main" id="{4A1BEE67-21B8-4AD4-B709-4319D36A2C58}"/>
                </a:ext>
              </a:extLst>
            </p:cNvPr>
            <p:cNvSpPr>
              <a:spLocks noChangeShapeType="1"/>
            </p:cNvSpPr>
            <p:nvPr/>
          </p:nvSpPr>
          <p:spPr bwMode="auto">
            <a:xfrm>
              <a:off x="113157000" y="106984800"/>
              <a:ext cx="1"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6" name="Text Box 52">
              <a:extLst>
                <a:ext uri="{FF2B5EF4-FFF2-40B4-BE49-F238E27FC236}">
                  <a16:creationId xmlns:a16="http://schemas.microsoft.com/office/drawing/2014/main" id="{2D0DBFE6-CA89-4941-B46F-71C3A30CC785}"/>
                </a:ext>
              </a:extLst>
            </p:cNvPr>
            <p:cNvSpPr txBox="1">
              <a:spLocks noChangeArrowheads="1"/>
            </p:cNvSpPr>
            <p:nvPr/>
          </p:nvSpPr>
          <p:spPr bwMode="auto">
            <a:xfrm>
              <a:off x="112699800" y="107013375"/>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7" name="Text Box 53">
              <a:extLst>
                <a:ext uri="{FF2B5EF4-FFF2-40B4-BE49-F238E27FC236}">
                  <a16:creationId xmlns:a16="http://schemas.microsoft.com/office/drawing/2014/main" id="{3371D1A9-36EB-43F0-81D3-79D0475F5F8E}"/>
                </a:ext>
              </a:extLst>
            </p:cNvPr>
            <p:cNvSpPr txBox="1">
              <a:spLocks noChangeArrowheads="1"/>
            </p:cNvSpPr>
            <p:nvPr/>
          </p:nvSpPr>
          <p:spPr bwMode="auto">
            <a:xfrm>
              <a:off x="113185575" y="107013375"/>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Butler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8" name="Text Box 54">
              <a:extLst>
                <a:ext uri="{FF2B5EF4-FFF2-40B4-BE49-F238E27FC236}">
                  <a16:creationId xmlns:a16="http://schemas.microsoft.com/office/drawing/2014/main" id="{EF5B1F58-9585-4036-B241-B7ADE2DFC679}"/>
                </a:ext>
              </a:extLst>
            </p:cNvPr>
            <p:cNvSpPr txBox="1">
              <a:spLocks noChangeArrowheads="1"/>
            </p:cNvSpPr>
            <p:nvPr/>
          </p:nvSpPr>
          <p:spPr bwMode="auto">
            <a:xfrm>
              <a:off x="112928400" y="107384850"/>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9" name="Line 55">
              <a:extLst>
                <a:ext uri="{FF2B5EF4-FFF2-40B4-BE49-F238E27FC236}">
                  <a16:creationId xmlns:a16="http://schemas.microsoft.com/office/drawing/2014/main" id="{D4939172-E065-424E-91E1-27E6F7448CE0}"/>
                </a:ext>
              </a:extLst>
            </p:cNvPr>
            <p:cNvSpPr>
              <a:spLocks noChangeShapeType="1"/>
            </p:cNvSpPr>
            <p:nvPr/>
          </p:nvSpPr>
          <p:spPr bwMode="auto">
            <a:xfrm>
              <a:off x="111299625" y="108985050"/>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0" name="Line 56">
              <a:extLst>
                <a:ext uri="{FF2B5EF4-FFF2-40B4-BE49-F238E27FC236}">
                  <a16:creationId xmlns:a16="http://schemas.microsoft.com/office/drawing/2014/main" id="{64A29090-C8BD-42DE-908B-9172BD2A7760}"/>
                </a:ext>
              </a:extLst>
            </p:cNvPr>
            <p:cNvSpPr>
              <a:spLocks noChangeShapeType="1"/>
            </p:cNvSpPr>
            <p:nvPr/>
          </p:nvSpPr>
          <p:spPr bwMode="auto">
            <a:xfrm flipV="1">
              <a:off x="113151804"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1" name="Line 57">
              <a:extLst>
                <a:ext uri="{FF2B5EF4-FFF2-40B4-BE49-F238E27FC236}">
                  <a16:creationId xmlns:a16="http://schemas.microsoft.com/office/drawing/2014/main" id="{020D0D11-D71A-4EF0-85AF-4502B2F79DB5}"/>
                </a:ext>
              </a:extLst>
            </p:cNvPr>
            <p:cNvSpPr>
              <a:spLocks noChangeShapeType="1"/>
            </p:cNvSpPr>
            <p:nvPr/>
          </p:nvSpPr>
          <p:spPr bwMode="auto">
            <a:xfrm flipV="1">
              <a:off x="111299625"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2" name="Text Box 58">
              <a:extLst>
                <a:ext uri="{FF2B5EF4-FFF2-40B4-BE49-F238E27FC236}">
                  <a16:creationId xmlns:a16="http://schemas.microsoft.com/office/drawing/2014/main" id="{EC4613D3-5F08-4484-A2FD-A0EA78CE6B63}"/>
                </a:ext>
              </a:extLst>
            </p:cNvPr>
            <p:cNvSpPr txBox="1">
              <a:spLocks noChangeArrowheads="1"/>
            </p:cNvSpPr>
            <p:nvPr/>
          </p:nvSpPr>
          <p:spPr bwMode="auto">
            <a:xfrm>
              <a:off x="111058036" y="1085278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3" name="Text Box 59">
              <a:extLst>
                <a:ext uri="{FF2B5EF4-FFF2-40B4-BE49-F238E27FC236}">
                  <a16:creationId xmlns:a16="http://schemas.microsoft.com/office/drawing/2014/main" id="{D062A3D9-BF3F-4003-A50B-08AA8AEBDC23}"/>
                </a:ext>
              </a:extLst>
            </p:cNvPr>
            <p:cNvSpPr txBox="1">
              <a:spLocks noChangeArrowheads="1"/>
            </p:cNvSpPr>
            <p:nvPr/>
          </p:nvSpPr>
          <p:spPr bwMode="auto">
            <a:xfrm>
              <a:off x="110842425" y="108985050"/>
              <a:ext cx="9715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Malachi </a:t>
              </a:r>
              <a:br>
                <a:rPr kumimoji="0" lang="en-US" altLang="en-US" sz="1200" b="0" i="0" u="none" strike="noStrike" cap="none" normalizeH="0" baseline="0">
                  <a:ln>
                    <a:noFill/>
                  </a:ln>
                  <a:solidFill>
                    <a:srgbClr val="000000"/>
                  </a:solidFill>
                  <a:effectLst/>
                  <a:latin typeface="Arial Narrow" panose="020B0606020202030204" pitchFamily="34" charset="0"/>
                </a:rPr>
              </a:br>
              <a:r>
                <a:rPr kumimoji="0" lang="en-US" altLang="en-US" sz="1200" b="0" i="0" u="none" strike="noStrike" cap="none" normalizeH="0" baseline="0">
                  <a:ln>
                    <a:noFill/>
                  </a:ln>
                  <a:solidFill>
                    <a:srgbClr val="000000"/>
                  </a:solidFill>
                  <a:effectLst/>
                  <a:latin typeface="Arial Narrow" panose="020B0606020202030204" pitchFamily="34" charset="0"/>
                </a:rPr>
                <a:t>Martin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4" name="Text Box 60">
              <a:extLst>
                <a:ext uri="{FF2B5EF4-FFF2-40B4-BE49-F238E27FC236}">
                  <a16:creationId xmlns:a16="http://schemas.microsoft.com/office/drawing/2014/main" id="{2602AE82-4558-4FAC-96AE-024C517BFD39}"/>
                </a:ext>
              </a:extLst>
            </p:cNvPr>
            <p:cNvSpPr txBox="1">
              <a:spLocks noChangeArrowheads="1"/>
            </p:cNvSpPr>
            <p:nvPr/>
          </p:nvSpPr>
          <p:spPr bwMode="auto">
            <a:xfrm>
              <a:off x="112868652" y="10852785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5" name="Line 61">
              <a:extLst>
                <a:ext uri="{FF2B5EF4-FFF2-40B4-BE49-F238E27FC236}">
                  <a16:creationId xmlns:a16="http://schemas.microsoft.com/office/drawing/2014/main" id="{69D13AA0-65BA-4A33-9E46-5F93DBDE599D}"/>
                </a:ext>
              </a:extLst>
            </p:cNvPr>
            <p:cNvSpPr>
              <a:spLocks noChangeShapeType="1"/>
            </p:cNvSpPr>
            <p:nvPr/>
          </p:nvSpPr>
          <p:spPr bwMode="auto">
            <a:xfrm>
              <a:off x="113157000" y="108985050"/>
              <a:ext cx="1"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6" name="Text Box 62">
              <a:extLst>
                <a:ext uri="{FF2B5EF4-FFF2-40B4-BE49-F238E27FC236}">
                  <a16:creationId xmlns:a16="http://schemas.microsoft.com/office/drawing/2014/main" id="{3ADCF186-9AA6-43CC-BDD2-EBEE61DDC20B}"/>
                </a:ext>
              </a:extLst>
            </p:cNvPr>
            <p:cNvSpPr txBox="1">
              <a:spLocks noChangeArrowheads="1"/>
            </p:cNvSpPr>
            <p:nvPr/>
          </p:nvSpPr>
          <p:spPr bwMode="auto">
            <a:xfrm>
              <a:off x="112585500" y="109013625"/>
              <a:ext cx="5429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Jesuits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7" name="Text Box 63">
              <a:extLst>
                <a:ext uri="{FF2B5EF4-FFF2-40B4-BE49-F238E27FC236}">
                  <a16:creationId xmlns:a16="http://schemas.microsoft.com/office/drawing/2014/main" id="{EC7C750D-3DF8-4E95-9FCA-79DBC89BD497}"/>
                </a:ext>
              </a:extLst>
            </p:cNvPr>
            <p:cNvSpPr txBox="1">
              <a:spLocks noChangeArrowheads="1"/>
            </p:cNvSpPr>
            <p:nvPr/>
          </p:nvSpPr>
          <p:spPr bwMode="auto">
            <a:xfrm>
              <a:off x="113185575" y="109013625"/>
              <a:ext cx="4286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John Paul II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8" name="Text Box 64">
              <a:extLst>
                <a:ext uri="{FF2B5EF4-FFF2-40B4-BE49-F238E27FC236}">
                  <a16:creationId xmlns:a16="http://schemas.microsoft.com/office/drawing/2014/main" id="{5AD325B0-01EA-44D2-B1A3-70712A97378D}"/>
                </a:ext>
              </a:extLst>
            </p:cNvPr>
            <p:cNvSpPr txBox="1">
              <a:spLocks noChangeArrowheads="1"/>
            </p:cNvSpPr>
            <p:nvPr/>
          </p:nvSpPr>
          <p:spPr bwMode="auto">
            <a:xfrm>
              <a:off x="112928400" y="109556550"/>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9" name="Line 65">
              <a:extLst>
                <a:ext uri="{FF2B5EF4-FFF2-40B4-BE49-F238E27FC236}">
                  <a16:creationId xmlns:a16="http://schemas.microsoft.com/office/drawing/2014/main" id="{0909D7A4-C507-4CD2-A00B-77E4231F8ED1}"/>
                </a:ext>
              </a:extLst>
            </p:cNvPr>
            <p:cNvSpPr>
              <a:spLocks noChangeShapeType="1"/>
            </p:cNvSpPr>
            <p:nvPr/>
          </p:nvSpPr>
          <p:spPr bwMode="auto">
            <a:xfrm>
              <a:off x="109899450" y="106984800"/>
              <a:ext cx="142875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0" name="Line 66">
              <a:extLst>
                <a:ext uri="{FF2B5EF4-FFF2-40B4-BE49-F238E27FC236}">
                  <a16:creationId xmlns:a16="http://schemas.microsoft.com/office/drawing/2014/main" id="{B91EDF9B-2E11-41EA-981F-8EA3322F0038}"/>
                </a:ext>
              </a:extLst>
            </p:cNvPr>
            <p:cNvSpPr>
              <a:spLocks noChangeShapeType="1"/>
            </p:cNvSpPr>
            <p:nvPr/>
          </p:nvSpPr>
          <p:spPr bwMode="auto">
            <a:xfrm flipV="1">
              <a:off x="110356650"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1" name="Text Box 67">
              <a:extLst>
                <a:ext uri="{FF2B5EF4-FFF2-40B4-BE49-F238E27FC236}">
                  <a16:creationId xmlns:a16="http://schemas.microsoft.com/office/drawing/2014/main" id="{9C79C33E-B1B2-48B8-9EC6-14F9D3AEE578}"/>
                </a:ext>
              </a:extLst>
            </p:cNvPr>
            <p:cNvSpPr txBox="1">
              <a:spLocks noChangeArrowheads="1"/>
            </p:cNvSpPr>
            <p:nvPr/>
          </p:nvSpPr>
          <p:spPr bwMode="auto">
            <a:xfrm>
              <a:off x="110185200" y="10652760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2" name="Line 68">
              <a:extLst>
                <a:ext uri="{FF2B5EF4-FFF2-40B4-BE49-F238E27FC236}">
                  <a16:creationId xmlns:a16="http://schemas.microsoft.com/office/drawing/2014/main" id="{36AA6B5A-79F8-486B-94C1-1D0C05B096EC}"/>
                </a:ext>
              </a:extLst>
            </p:cNvPr>
            <p:cNvSpPr>
              <a:spLocks noChangeShapeType="1"/>
            </p:cNvSpPr>
            <p:nvPr/>
          </p:nvSpPr>
          <p:spPr bwMode="auto">
            <a:xfrm flipV="1">
              <a:off x="110813850"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3" name="Text Box 69">
              <a:extLst>
                <a:ext uri="{FF2B5EF4-FFF2-40B4-BE49-F238E27FC236}">
                  <a16:creationId xmlns:a16="http://schemas.microsoft.com/office/drawing/2014/main" id="{5417BC27-6040-4BA7-9739-B5AA76EE598C}"/>
                </a:ext>
              </a:extLst>
            </p:cNvPr>
            <p:cNvSpPr txBox="1">
              <a:spLocks noChangeArrowheads="1"/>
            </p:cNvSpPr>
            <p:nvPr/>
          </p:nvSpPr>
          <p:spPr bwMode="auto">
            <a:xfrm>
              <a:off x="110642400" y="10652760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4" name="Line 70">
              <a:extLst>
                <a:ext uri="{FF2B5EF4-FFF2-40B4-BE49-F238E27FC236}">
                  <a16:creationId xmlns:a16="http://schemas.microsoft.com/office/drawing/2014/main" id="{5A865DE2-0A20-4091-9539-7C2EA9F5AAF2}"/>
                </a:ext>
              </a:extLst>
            </p:cNvPr>
            <p:cNvSpPr>
              <a:spLocks noChangeShapeType="1"/>
            </p:cNvSpPr>
            <p:nvPr/>
          </p:nvSpPr>
          <p:spPr bwMode="auto">
            <a:xfrm>
              <a:off x="109956600" y="108985050"/>
              <a:ext cx="142875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5" name="Line 71">
              <a:extLst>
                <a:ext uri="{FF2B5EF4-FFF2-40B4-BE49-F238E27FC236}">
                  <a16:creationId xmlns:a16="http://schemas.microsoft.com/office/drawing/2014/main" id="{DD54FE2A-A3AC-432C-87DA-CB9AB1E4B960}"/>
                </a:ext>
              </a:extLst>
            </p:cNvPr>
            <p:cNvSpPr>
              <a:spLocks noChangeShapeType="1"/>
            </p:cNvSpPr>
            <p:nvPr/>
          </p:nvSpPr>
          <p:spPr bwMode="auto">
            <a:xfrm flipV="1">
              <a:off x="11035665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6" name="Text Box 72">
              <a:extLst>
                <a:ext uri="{FF2B5EF4-FFF2-40B4-BE49-F238E27FC236}">
                  <a16:creationId xmlns:a16="http://schemas.microsoft.com/office/drawing/2014/main" id="{C9DC7B67-ABA4-4A27-95A4-7CCF6C22B203}"/>
                </a:ext>
              </a:extLst>
            </p:cNvPr>
            <p:cNvSpPr txBox="1">
              <a:spLocks noChangeArrowheads="1"/>
            </p:cNvSpPr>
            <p:nvPr/>
          </p:nvSpPr>
          <p:spPr bwMode="auto">
            <a:xfrm>
              <a:off x="110185200" y="10852785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7" name="Line 73">
              <a:extLst>
                <a:ext uri="{FF2B5EF4-FFF2-40B4-BE49-F238E27FC236}">
                  <a16:creationId xmlns:a16="http://schemas.microsoft.com/office/drawing/2014/main" id="{87FC98F6-BA52-4920-8520-37ACDCE72895}"/>
                </a:ext>
              </a:extLst>
            </p:cNvPr>
            <p:cNvSpPr>
              <a:spLocks noChangeShapeType="1"/>
            </p:cNvSpPr>
            <p:nvPr/>
          </p:nvSpPr>
          <p:spPr bwMode="auto">
            <a:xfrm flipV="1">
              <a:off x="11081385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8" name="Text Box 74">
              <a:extLst>
                <a:ext uri="{FF2B5EF4-FFF2-40B4-BE49-F238E27FC236}">
                  <a16:creationId xmlns:a16="http://schemas.microsoft.com/office/drawing/2014/main" id="{EC99E67B-A050-4588-82EB-1824330163FF}"/>
                </a:ext>
              </a:extLst>
            </p:cNvPr>
            <p:cNvSpPr txBox="1">
              <a:spLocks noChangeArrowheads="1"/>
            </p:cNvSpPr>
            <p:nvPr/>
          </p:nvSpPr>
          <p:spPr bwMode="auto">
            <a:xfrm>
              <a:off x="110642400" y="10852785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9" name="Text Box 75">
              <a:extLst>
                <a:ext uri="{FF2B5EF4-FFF2-40B4-BE49-F238E27FC236}">
                  <a16:creationId xmlns:a16="http://schemas.microsoft.com/office/drawing/2014/main" id="{42B4A104-EB8D-4D80-B3F6-284712D9700F}"/>
                </a:ext>
              </a:extLst>
            </p:cNvPr>
            <p:cNvSpPr txBox="1">
              <a:spLocks noChangeArrowheads="1"/>
            </p:cNvSpPr>
            <p:nvPr/>
          </p:nvSpPr>
          <p:spPr bwMode="auto">
            <a:xfrm>
              <a:off x="111520432" y="10601325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0" name="Text Box 76">
              <a:extLst>
                <a:ext uri="{FF2B5EF4-FFF2-40B4-BE49-F238E27FC236}">
                  <a16:creationId xmlns:a16="http://schemas.microsoft.com/office/drawing/2014/main" id="{9B39281C-6F5C-4EE9-A197-356DF8A38F35}"/>
                </a:ext>
              </a:extLst>
            </p:cNvPr>
            <p:cNvSpPr txBox="1">
              <a:spLocks noChangeArrowheads="1"/>
            </p:cNvSpPr>
            <p:nvPr/>
          </p:nvSpPr>
          <p:spPr bwMode="auto">
            <a:xfrm>
              <a:off x="111520432" y="10795635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pic>
        <p:nvPicPr>
          <p:cNvPr id="211" name="Picture 210">
            <a:extLst>
              <a:ext uri="{FF2B5EF4-FFF2-40B4-BE49-F238E27FC236}">
                <a16:creationId xmlns:a16="http://schemas.microsoft.com/office/drawing/2014/main" id="{D9BCFC7B-35E4-4160-87E3-C90BDA0957C7}"/>
              </a:ext>
            </a:extLst>
          </p:cNvPr>
          <p:cNvPicPr>
            <a:picLocks noChangeAspect="1"/>
          </p:cNvPicPr>
          <p:nvPr/>
        </p:nvPicPr>
        <p:blipFill>
          <a:blip r:embed="rId2"/>
          <a:stretch>
            <a:fillRect/>
          </a:stretch>
        </p:blipFill>
        <p:spPr>
          <a:xfrm>
            <a:off x="390339" y="1957850"/>
            <a:ext cx="577646" cy="1721612"/>
          </a:xfrm>
          <a:prstGeom prst="rect">
            <a:avLst/>
          </a:prstGeom>
        </p:spPr>
      </p:pic>
      <p:pic>
        <p:nvPicPr>
          <p:cNvPr id="212" name="Picture 211">
            <a:extLst>
              <a:ext uri="{FF2B5EF4-FFF2-40B4-BE49-F238E27FC236}">
                <a16:creationId xmlns:a16="http://schemas.microsoft.com/office/drawing/2014/main" id="{D886A674-DB56-4B46-B388-DD9E7D9B10C2}"/>
              </a:ext>
            </a:extLst>
          </p:cNvPr>
          <p:cNvPicPr>
            <a:picLocks noChangeAspect="1"/>
          </p:cNvPicPr>
          <p:nvPr/>
        </p:nvPicPr>
        <p:blipFill>
          <a:blip r:embed="rId3"/>
          <a:stretch>
            <a:fillRect/>
          </a:stretch>
        </p:blipFill>
        <p:spPr>
          <a:xfrm>
            <a:off x="3241167" y="1969625"/>
            <a:ext cx="592748" cy="1721612"/>
          </a:xfrm>
          <a:prstGeom prst="rect">
            <a:avLst/>
          </a:prstGeom>
        </p:spPr>
      </p:pic>
      <p:cxnSp>
        <p:nvCxnSpPr>
          <p:cNvPr id="213" name="Straight Connector 212">
            <a:extLst>
              <a:ext uri="{FF2B5EF4-FFF2-40B4-BE49-F238E27FC236}">
                <a16:creationId xmlns:a16="http://schemas.microsoft.com/office/drawing/2014/main" id="{803C3974-EEAB-42E2-BBF2-A4BEF12A4384}"/>
              </a:ext>
            </a:extLst>
          </p:cNvPr>
          <p:cNvCxnSpPr/>
          <p:nvPr/>
        </p:nvCxnSpPr>
        <p:spPr>
          <a:xfrm>
            <a:off x="961373" y="3034983"/>
            <a:ext cx="2289174" cy="0"/>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sp>
        <p:nvSpPr>
          <p:cNvPr id="214" name="Text Box 33">
            <a:extLst>
              <a:ext uri="{FF2B5EF4-FFF2-40B4-BE49-F238E27FC236}">
                <a16:creationId xmlns:a16="http://schemas.microsoft.com/office/drawing/2014/main" id="{4479E467-9642-4259-9A4B-5D84FF7E4A00}"/>
              </a:ext>
            </a:extLst>
          </p:cNvPr>
          <p:cNvSpPr txBox="1">
            <a:spLocks noChangeArrowheads="1"/>
          </p:cNvSpPr>
          <p:nvPr/>
        </p:nvSpPr>
        <p:spPr bwMode="auto">
          <a:xfrm>
            <a:off x="1513028" y="2542654"/>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1886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5" name="Text Box 33">
            <a:extLst>
              <a:ext uri="{FF2B5EF4-FFF2-40B4-BE49-F238E27FC236}">
                <a16:creationId xmlns:a16="http://schemas.microsoft.com/office/drawing/2014/main" id="{D7781D62-874C-4DDD-BE84-66A6D03CE715}"/>
              </a:ext>
            </a:extLst>
          </p:cNvPr>
          <p:cNvSpPr txBox="1">
            <a:spLocks noChangeArrowheads="1"/>
          </p:cNvSpPr>
          <p:nvPr/>
        </p:nvSpPr>
        <p:spPr bwMode="auto">
          <a:xfrm>
            <a:off x="2198828" y="2534037"/>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1888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216" name="Straight Connector 215">
            <a:extLst>
              <a:ext uri="{FF2B5EF4-FFF2-40B4-BE49-F238E27FC236}">
                <a16:creationId xmlns:a16="http://schemas.microsoft.com/office/drawing/2014/main" id="{AC5A0FA9-F3C5-4395-AF81-14745BDEF8FF}"/>
              </a:ext>
            </a:extLst>
          </p:cNvPr>
          <p:cNvCxnSpPr>
            <a:stCxn id="214" idx="2"/>
          </p:cNvCxnSpPr>
          <p:nvPr/>
        </p:nvCxnSpPr>
        <p:spPr>
          <a:xfrm>
            <a:off x="1713053" y="2771254"/>
            <a:ext cx="0" cy="263729"/>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cxnSp>
        <p:nvCxnSpPr>
          <p:cNvPr id="217" name="Straight Connector 216">
            <a:extLst>
              <a:ext uri="{FF2B5EF4-FFF2-40B4-BE49-F238E27FC236}">
                <a16:creationId xmlns:a16="http://schemas.microsoft.com/office/drawing/2014/main" id="{456D8579-9725-4FC3-9364-0E07088AA094}"/>
              </a:ext>
            </a:extLst>
          </p:cNvPr>
          <p:cNvCxnSpPr/>
          <p:nvPr/>
        </p:nvCxnSpPr>
        <p:spPr>
          <a:xfrm>
            <a:off x="2398853" y="2762637"/>
            <a:ext cx="0" cy="263729"/>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sp>
        <p:nvSpPr>
          <p:cNvPr id="218" name="Text Box 7">
            <a:extLst>
              <a:ext uri="{FF2B5EF4-FFF2-40B4-BE49-F238E27FC236}">
                <a16:creationId xmlns:a16="http://schemas.microsoft.com/office/drawing/2014/main" id="{C294764C-2ACC-439A-8469-A6E7D45CBE0E}"/>
              </a:ext>
            </a:extLst>
          </p:cNvPr>
          <p:cNvSpPr txBox="1">
            <a:spLocks noChangeArrowheads="1"/>
          </p:cNvSpPr>
          <p:nvPr/>
        </p:nvSpPr>
        <p:spPr bwMode="auto">
          <a:xfrm>
            <a:off x="521411" y="2173792"/>
            <a:ext cx="420687" cy="644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3600" b="1" i="0" u="none" strike="noStrike" cap="none" normalizeH="0" baseline="0" noProof="1">
                <a:ln>
                  <a:noFill/>
                </a:ln>
                <a:solidFill>
                  <a:srgbClr val="FF0000"/>
                </a:solidFill>
                <a:effectLst/>
                <a:latin typeface="Sylfaen" panose="010A0502050306030303" pitchFamily="18" charset="0"/>
              </a:rPr>
              <a:t>α</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219" name="Text Box 7">
            <a:extLst>
              <a:ext uri="{FF2B5EF4-FFF2-40B4-BE49-F238E27FC236}">
                <a16:creationId xmlns:a16="http://schemas.microsoft.com/office/drawing/2014/main" id="{63413A02-E1A1-4EBA-9407-833701E8938C}"/>
              </a:ext>
            </a:extLst>
          </p:cNvPr>
          <p:cNvSpPr txBox="1">
            <a:spLocks noChangeArrowheads="1"/>
          </p:cNvSpPr>
          <p:nvPr/>
        </p:nvSpPr>
        <p:spPr bwMode="auto">
          <a:xfrm>
            <a:off x="3257760" y="2229811"/>
            <a:ext cx="420687" cy="644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3200" b="1" i="0" u="none" strike="noStrike" cap="none" normalizeH="0" baseline="0" noProof="1">
                <a:ln>
                  <a:noFill/>
                </a:ln>
                <a:solidFill>
                  <a:srgbClr val="FF0000"/>
                </a:solidFill>
                <a:effectLst/>
                <a:latin typeface="Sylfaen" panose="010A0502050306030303" pitchFamily="18" charset="0"/>
              </a:rPr>
              <a:t>Ω</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07172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FCEB20-3018-4903-820A-A50BCC279C76}"/>
              </a:ext>
            </a:extLst>
          </p:cNvPr>
          <p:cNvSpPr>
            <a:spLocks noGrp="1"/>
          </p:cNvSpPr>
          <p:nvPr>
            <p:ph type="sldNum" sz="quarter" idx="12"/>
          </p:nvPr>
        </p:nvSpPr>
        <p:spPr>
          <a:xfrm>
            <a:off x="8907883" y="6362836"/>
            <a:ext cx="2743200" cy="365125"/>
          </a:xfrm>
        </p:spPr>
        <p:txBody>
          <a:bodyPr/>
          <a:lstStyle/>
          <a:p>
            <a:fld id="{1E1B8BD3-EEEF-4896-BEE3-06C250004F3C}" type="slidenum">
              <a:rPr lang="en-US" smtClean="0"/>
              <a:pPr/>
              <a:t>27</a:t>
            </a:fld>
            <a:endParaRPr lang="en-US" dirty="0"/>
          </a:p>
        </p:txBody>
      </p:sp>
      <p:sp>
        <p:nvSpPr>
          <p:cNvPr id="123" name="Rectangle 122">
            <a:extLst>
              <a:ext uri="{FF2B5EF4-FFF2-40B4-BE49-F238E27FC236}">
                <a16:creationId xmlns:a16="http://schemas.microsoft.com/office/drawing/2014/main" id="{DDA9D876-6A42-4880-96CD-63C6F3D9C5D1}"/>
              </a:ext>
            </a:extLst>
          </p:cNvPr>
          <p:cNvSpPr/>
          <p:nvPr/>
        </p:nvSpPr>
        <p:spPr>
          <a:xfrm>
            <a:off x="734652" y="5031253"/>
            <a:ext cx="10650579" cy="1200329"/>
          </a:xfrm>
          <a:prstGeom prst="rect">
            <a:avLst/>
          </a:prstGeom>
        </p:spPr>
        <p:txBody>
          <a:bodyPr wrap="square">
            <a:spAutoFit/>
          </a:bodyPr>
          <a:lstStyle/>
          <a:p>
            <a:r>
              <a:rPr lang="en-US" dirty="0">
                <a:latin typeface="Arial Narrow" panose="020B0606020202030204" pitchFamily="34" charset="0"/>
              </a:rPr>
              <a:t>Two years previously in 1987, you have a book written by Malachi Martin, it’s on the Jesuits, “The Society of Jesus or the Jesuits, and the Betrayal of the Roman Catholic Church.” It talks about the Jesuits and says that they have betrayed the Catholic Church and it is a direct attack on their positions. John Paul II was doing the right work, trying to defeat the ‘KoS,’ when you come into this history of 1989, they’re half right and half wrong.</a:t>
            </a:r>
            <a:endParaRPr lang="en-US" dirty="0"/>
          </a:p>
        </p:txBody>
      </p:sp>
      <p:sp>
        <p:nvSpPr>
          <p:cNvPr id="122" name="Text Box 59">
            <a:extLst>
              <a:ext uri="{FF2B5EF4-FFF2-40B4-BE49-F238E27FC236}">
                <a16:creationId xmlns:a16="http://schemas.microsoft.com/office/drawing/2014/main" id="{F3CAF7FE-0085-4F1F-970F-7B09884BDACB}"/>
              </a:ext>
            </a:extLst>
          </p:cNvPr>
          <p:cNvSpPr txBox="1">
            <a:spLocks noChangeArrowheads="1"/>
          </p:cNvSpPr>
          <p:nvPr/>
        </p:nvSpPr>
        <p:spPr bwMode="auto">
          <a:xfrm>
            <a:off x="8483659" y="3805282"/>
            <a:ext cx="615950" cy="639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Rejection of</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Fatima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3" name="Text Box 59">
            <a:extLst>
              <a:ext uri="{FF2B5EF4-FFF2-40B4-BE49-F238E27FC236}">
                <a16:creationId xmlns:a16="http://schemas.microsoft.com/office/drawing/2014/main" id="{892EFD74-FEF4-4789-8FDE-4D1F47774595}"/>
              </a:ext>
            </a:extLst>
          </p:cNvPr>
          <p:cNvSpPr txBox="1">
            <a:spLocks noChangeArrowheads="1"/>
          </p:cNvSpPr>
          <p:nvPr/>
        </p:nvSpPr>
        <p:spPr bwMode="auto">
          <a:xfrm>
            <a:off x="8070909" y="4294792"/>
            <a:ext cx="615950" cy="639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Revival</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attempt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5" name="Line 51">
            <a:extLst>
              <a:ext uri="{FF2B5EF4-FFF2-40B4-BE49-F238E27FC236}">
                <a16:creationId xmlns:a16="http://schemas.microsoft.com/office/drawing/2014/main" id="{39D05B82-E78F-4077-A2AA-DAA5BBF63632}"/>
              </a:ext>
            </a:extLst>
          </p:cNvPr>
          <p:cNvSpPr>
            <a:spLocks noChangeShapeType="1"/>
          </p:cNvSpPr>
          <p:nvPr/>
        </p:nvSpPr>
        <p:spPr bwMode="auto">
          <a:xfrm>
            <a:off x="8756709" y="3480786"/>
            <a:ext cx="0"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6" name="Line 51">
            <a:extLst>
              <a:ext uri="{FF2B5EF4-FFF2-40B4-BE49-F238E27FC236}">
                <a16:creationId xmlns:a16="http://schemas.microsoft.com/office/drawing/2014/main" id="{43172E22-641D-489A-B589-C43190458D38}"/>
              </a:ext>
            </a:extLst>
          </p:cNvPr>
          <p:cNvSpPr>
            <a:spLocks noChangeShapeType="1"/>
          </p:cNvSpPr>
          <p:nvPr/>
        </p:nvSpPr>
        <p:spPr bwMode="auto">
          <a:xfrm>
            <a:off x="8299509" y="3605256"/>
            <a:ext cx="0" cy="68953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134" name="Group 133">
            <a:extLst>
              <a:ext uri="{FF2B5EF4-FFF2-40B4-BE49-F238E27FC236}">
                <a16:creationId xmlns:a16="http://schemas.microsoft.com/office/drawing/2014/main" id="{83853754-137F-44B2-A810-06BA199D5634}"/>
              </a:ext>
            </a:extLst>
          </p:cNvPr>
          <p:cNvGrpSpPr>
            <a:grpSpLocks/>
          </p:cNvGrpSpPr>
          <p:nvPr/>
        </p:nvGrpSpPr>
        <p:grpSpPr bwMode="auto">
          <a:xfrm>
            <a:off x="4697736" y="621525"/>
            <a:ext cx="6858000" cy="4000500"/>
            <a:chOff x="106756200" y="106013250"/>
            <a:chExt cx="6858000" cy="4000500"/>
          </a:xfrm>
        </p:grpSpPr>
        <p:sp>
          <p:nvSpPr>
            <p:cNvPr id="137" name="Text Box 3">
              <a:extLst>
                <a:ext uri="{FF2B5EF4-FFF2-40B4-BE49-F238E27FC236}">
                  <a16:creationId xmlns:a16="http://schemas.microsoft.com/office/drawing/2014/main" id="{3801D5C9-DB93-4080-8CAB-C8C824A5B9EA}"/>
                </a:ext>
              </a:extLst>
            </p:cNvPr>
            <p:cNvSpPr txBox="1">
              <a:spLocks noChangeArrowheads="1"/>
            </p:cNvSpPr>
            <p:nvPr/>
          </p:nvSpPr>
          <p:spPr bwMode="auto">
            <a:xfrm>
              <a:off x="106756200" y="106013250"/>
              <a:ext cx="6858000" cy="400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 name="Line 4">
              <a:extLst>
                <a:ext uri="{FF2B5EF4-FFF2-40B4-BE49-F238E27FC236}">
                  <a16:creationId xmlns:a16="http://schemas.microsoft.com/office/drawing/2014/main" id="{2AA55997-8614-4249-ACBB-1616C60D598E}"/>
                </a:ext>
              </a:extLst>
            </p:cNvPr>
            <p:cNvSpPr>
              <a:spLocks noChangeShapeType="1"/>
            </p:cNvSpPr>
            <p:nvPr/>
          </p:nvSpPr>
          <p:spPr bwMode="auto">
            <a:xfrm>
              <a:off x="108044673" y="106984800"/>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9" name="Line 5">
              <a:extLst>
                <a:ext uri="{FF2B5EF4-FFF2-40B4-BE49-F238E27FC236}">
                  <a16:creationId xmlns:a16="http://schemas.microsoft.com/office/drawing/2014/main" id="{E3E7D3AD-EED6-4C68-A2DC-CFDB426067F9}"/>
                </a:ext>
              </a:extLst>
            </p:cNvPr>
            <p:cNvSpPr>
              <a:spLocks noChangeShapeType="1"/>
            </p:cNvSpPr>
            <p:nvPr/>
          </p:nvSpPr>
          <p:spPr bwMode="auto">
            <a:xfrm flipV="1">
              <a:off x="109896852"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0" name="Line 6">
              <a:extLst>
                <a:ext uri="{FF2B5EF4-FFF2-40B4-BE49-F238E27FC236}">
                  <a16:creationId xmlns:a16="http://schemas.microsoft.com/office/drawing/2014/main" id="{6E055A0F-C837-4883-945D-1D32191BDC08}"/>
                </a:ext>
              </a:extLst>
            </p:cNvPr>
            <p:cNvSpPr>
              <a:spLocks noChangeShapeType="1"/>
            </p:cNvSpPr>
            <p:nvPr/>
          </p:nvSpPr>
          <p:spPr bwMode="auto">
            <a:xfrm flipV="1">
              <a:off x="108044673"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1" name="Text Box 7">
              <a:extLst>
                <a:ext uri="{FF2B5EF4-FFF2-40B4-BE49-F238E27FC236}">
                  <a16:creationId xmlns:a16="http://schemas.microsoft.com/office/drawing/2014/main" id="{2AD28C57-783B-4BD2-AC64-662269076AEB}"/>
                </a:ext>
              </a:extLst>
            </p:cNvPr>
            <p:cNvSpPr txBox="1">
              <a:spLocks noChangeArrowheads="1"/>
            </p:cNvSpPr>
            <p:nvPr/>
          </p:nvSpPr>
          <p:spPr bwMode="auto">
            <a:xfrm>
              <a:off x="106813350" y="106527600"/>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 name="Text Box 8">
              <a:extLst>
                <a:ext uri="{FF2B5EF4-FFF2-40B4-BE49-F238E27FC236}">
                  <a16:creationId xmlns:a16="http://schemas.microsoft.com/office/drawing/2014/main" id="{40E5FF9B-135F-4FBF-A505-2CE0872769CC}"/>
                </a:ext>
              </a:extLst>
            </p:cNvPr>
            <p:cNvSpPr txBox="1">
              <a:spLocks noChangeArrowheads="1"/>
            </p:cNvSpPr>
            <p:nvPr/>
          </p:nvSpPr>
          <p:spPr bwMode="auto">
            <a:xfrm>
              <a:off x="107480966" y="106756200"/>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 name="Line 9">
              <a:extLst>
                <a:ext uri="{FF2B5EF4-FFF2-40B4-BE49-F238E27FC236}">
                  <a16:creationId xmlns:a16="http://schemas.microsoft.com/office/drawing/2014/main" id="{EA606153-099D-4389-8096-01116B66AD84}"/>
                </a:ext>
              </a:extLst>
            </p:cNvPr>
            <p:cNvSpPr>
              <a:spLocks noChangeShapeType="1"/>
            </p:cNvSpPr>
            <p:nvPr/>
          </p:nvSpPr>
          <p:spPr bwMode="auto">
            <a:xfrm>
              <a:off x="108044673" y="107842050"/>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4" name="Line 10">
              <a:extLst>
                <a:ext uri="{FF2B5EF4-FFF2-40B4-BE49-F238E27FC236}">
                  <a16:creationId xmlns:a16="http://schemas.microsoft.com/office/drawing/2014/main" id="{81697504-6766-4156-9FEA-E51B090E3417}"/>
                </a:ext>
              </a:extLst>
            </p:cNvPr>
            <p:cNvSpPr>
              <a:spLocks noChangeShapeType="1"/>
            </p:cNvSpPr>
            <p:nvPr/>
          </p:nvSpPr>
          <p:spPr bwMode="auto">
            <a:xfrm flipV="1">
              <a:off x="109896852" y="107613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5" name="Line 11">
              <a:extLst>
                <a:ext uri="{FF2B5EF4-FFF2-40B4-BE49-F238E27FC236}">
                  <a16:creationId xmlns:a16="http://schemas.microsoft.com/office/drawing/2014/main" id="{E3CE617C-3050-4EF5-B35E-4784DE3B5F9B}"/>
                </a:ext>
              </a:extLst>
            </p:cNvPr>
            <p:cNvSpPr>
              <a:spLocks noChangeShapeType="1"/>
            </p:cNvSpPr>
            <p:nvPr/>
          </p:nvSpPr>
          <p:spPr bwMode="auto">
            <a:xfrm flipV="1">
              <a:off x="108044673" y="107613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6" name="Text Box 12">
              <a:extLst>
                <a:ext uri="{FF2B5EF4-FFF2-40B4-BE49-F238E27FC236}">
                  <a16:creationId xmlns:a16="http://schemas.microsoft.com/office/drawing/2014/main" id="{97BC71C5-1504-458B-AC22-7229E9281176}"/>
                </a:ext>
              </a:extLst>
            </p:cNvPr>
            <p:cNvSpPr txBox="1">
              <a:spLocks noChangeArrowheads="1"/>
            </p:cNvSpPr>
            <p:nvPr/>
          </p:nvSpPr>
          <p:spPr bwMode="auto">
            <a:xfrm>
              <a:off x="106756200" y="107442000"/>
              <a:ext cx="61176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144,000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 name="Text Box 13">
              <a:extLst>
                <a:ext uri="{FF2B5EF4-FFF2-40B4-BE49-F238E27FC236}">
                  <a16:creationId xmlns:a16="http://schemas.microsoft.com/office/drawing/2014/main" id="{7E09F799-574D-4049-939F-DE2AB619362E}"/>
                </a:ext>
              </a:extLst>
            </p:cNvPr>
            <p:cNvSpPr txBox="1">
              <a:spLocks noChangeArrowheads="1"/>
            </p:cNvSpPr>
            <p:nvPr/>
          </p:nvSpPr>
          <p:spPr bwMode="auto">
            <a:xfrm>
              <a:off x="107521231" y="107613450"/>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 name="Text Box 14">
              <a:extLst>
                <a:ext uri="{FF2B5EF4-FFF2-40B4-BE49-F238E27FC236}">
                  <a16:creationId xmlns:a16="http://schemas.microsoft.com/office/drawing/2014/main" id="{292F60B9-B596-4DED-9541-74BEB2D757C9}"/>
                </a:ext>
              </a:extLst>
            </p:cNvPr>
            <p:cNvSpPr txBox="1">
              <a:spLocks noChangeArrowheads="1"/>
            </p:cNvSpPr>
            <p:nvPr/>
          </p:nvSpPr>
          <p:spPr bwMode="auto">
            <a:xfrm>
              <a:off x="107803084" y="1065276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9" name="Text Box 15">
              <a:extLst>
                <a:ext uri="{FF2B5EF4-FFF2-40B4-BE49-F238E27FC236}">
                  <a16:creationId xmlns:a16="http://schemas.microsoft.com/office/drawing/2014/main" id="{70DC9D55-0EF7-4F51-B6FE-0B3BE5068B78}"/>
                </a:ext>
              </a:extLst>
            </p:cNvPr>
            <p:cNvSpPr txBox="1">
              <a:spLocks noChangeArrowheads="1"/>
            </p:cNvSpPr>
            <p:nvPr/>
          </p:nvSpPr>
          <p:spPr bwMode="auto">
            <a:xfrm>
              <a:off x="107803084" y="1073562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Text Box 16">
              <a:extLst>
                <a:ext uri="{FF2B5EF4-FFF2-40B4-BE49-F238E27FC236}">
                  <a16:creationId xmlns:a16="http://schemas.microsoft.com/office/drawing/2014/main" id="{F2B43BE6-B219-4CD4-BB58-DC60706AA717}"/>
                </a:ext>
              </a:extLst>
            </p:cNvPr>
            <p:cNvSpPr txBox="1">
              <a:spLocks noChangeArrowheads="1"/>
            </p:cNvSpPr>
            <p:nvPr/>
          </p:nvSpPr>
          <p:spPr bwMode="auto">
            <a:xfrm>
              <a:off x="107803084" y="10601325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1" name="Text Box 17">
              <a:extLst>
                <a:ext uri="{FF2B5EF4-FFF2-40B4-BE49-F238E27FC236}">
                  <a16:creationId xmlns:a16="http://schemas.microsoft.com/office/drawing/2014/main" id="{00B53CD4-0BDE-43C2-B012-A0A7DE8B69A3}"/>
                </a:ext>
              </a:extLst>
            </p:cNvPr>
            <p:cNvSpPr txBox="1">
              <a:spLocks noChangeArrowheads="1"/>
            </p:cNvSpPr>
            <p:nvPr/>
          </p:nvSpPr>
          <p:spPr bwMode="auto">
            <a:xfrm>
              <a:off x="106917259" y="1062418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2" name="Text Box 18">
              <a:extLst>
                <a:ext uri="{FF2B5EF4-FFF2-40B4-BE49-F238E27FC236}">
                  <a16:creationId xmlns:a16="http://schemas.microsoft.com/office/drawing/2014/main" id="{1B005E06-AB1E-49D0-A46E-9683A16AC4C2}"/>
                </a:ext>
              </a:extLst>
            </p:cNvPr>
            <p:cNvSpPr txBox="1">
              <a:spLocks noChangeArrowheads="1"/>
            </p:cNvSpPr>
            <p:nvPr/>
          </p:nvSpPr>
          <p:spPr bwMode="auto">
            <a:xfrm>
              <a:off x="106917259" y="10718482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3" name="Freeform 19">
              <a:extLst>
                <a:ext uri="{FF2B5EF4-FFF2-40B4-BE49-F238E27FC236}">
                  <a16:creationId xmlns:a16="http://schemas.microsoft.com/office/drawing/2014/main" id="{0EF1FF06-F342-45D9-AB32-88685A415136}"/>
                </a:ext>
              </a:extLst>
            </p:cNvPr>
            <p:cNvSpPr>
              <a:spLocks/>
            </p:cNvSpPr>
            <p:nvPr/>
          </p:nvSpPr>
          <p:spPr bwMode="auto">
            <a:xfrm>
              <a:off x="107387015" y="106413300"/>
              <a:ext cx="518528"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4" name="Freeform 20">
              <a:extLst>
                <a:ext uri="{FF2B5EF4-FFF2-40B4-BE49-F238E27FC236}">
                  <a16:creationId xmlns:a16="http://schemas.microsoft.com/office/drawing/2014/main" id="{90C22589-9CC1-46A3-B909-6E2E22CD7132}"/>
                </a:ext>
              </a:extLst>
            </p:cNvPr>
            <p:cNvSpPr>
              <a:spLocks/>
            </p:cNvSpPr>
            <p:nvPr/>
          </p:nvSpPr>
          <p:spPr bwMode="auto">
            <a:xfrm>
              <a:off x="107400436" y="107241975"/>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5" name="Line 21">
              <a:extLst>
                <a:ext uri="{FF2B5EF4-FFF2-40B4-BE49-F238E27FC236}">
                  <a16:creationId xmlns:a16="http://schemas.microsoft.com/office/drawing/2014/main" id="{3E3E7B3B-6230-4528-87FF-7F47065E9DA6}"/>
                </a:ext>
              </a:extLst>
            </p:cNvPr>
            <p:cNvSpPr>
              <a:spLocks noChangeShapeType="1"/>
            </p:cNvSpPr>
            <p:nvPr/>
          </p:nvSpPr>
          <p:spPr bwMode="auto">
            <a:xfrm>
              <a:off x="108127800" y="108985050"/>
              <a:ext cx="185218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6" name="Line 22">
              <a:extLst>
                <a:ext uri="{FF2B5EF4-FFF2-40B4-BE49-F238E27FC236}">
                  <a16:creationId xmlns:a16="http://schemas.microsoft.com/office/drawing/2014/main" id="{81307860-6AB9-41F9-8884-64A10458484B}"/>
                </a:ext>
              </a:extLst>
            </p:cNvPr>
            <p:cNvSpPr>
              <a:spLocks noChangeShapeType="1"/>
            </p:cNvSpPr>
            <p:nvPr/>
          </p:nvSpPr>
          <p:spPr bwMode="auto">
            <a:xfrm flipV="1">
              <a:off x="10997998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7" name="Line 23">
              <a:extLst>
                <a:ext uri="{FF2B5EF4-FFF2-40B4-BE49-F238E27FC236}">
                  <a16:creationId xmlns:a16="http://schemas.microsoft.com/office/drawing/2014/main" id="{BAC78E7B-BCF7-4AA3-A634-408B47584E90}"/>
                </a:ext>
              </a:extLst>
            </p:cNvPr>
            <p:cNvSpPr>
              <a:spLocks noChangeShapeType="1"/>
            </p:cNvSpPr>
            <p:nvPr/>
          </p:nvSpPr>
          <p:spPr bwMode="auto">
            <a:xfrm flipV="1">
              <a:off x="10812780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8" name="Text Box 24">
              <a:extLst>
                <a:ext uri="{FF2B5EF4-FFF2-40B4-BE49-F238E27FC236}">
                  <a16:creationId xmlns:a16="http://schemas.microsoft.com/office/drawing/2014/main" id="{A3D182ED-35CB-4DFB-8237-D0217D8F316D}"/>
                </a:ext>
              </a:extLst>
            </p:cNvPr>
            <p:cNvSpPr txBox="1">
              <a:spLocks noChangeArrowheads="1"/>
            </p:cNvSpPr>
            <p:nvPr/>
          </p:nvSpPr>
          <p:spPr bwMode="auto">
            <a:xfrm>
              <a:off x="107564093" y="108756450"/>
              <a:ext cx="42067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9" name="Text Box 25">
              <a:extLst>
                <a:ext uri="{FF2B5EF4-FFF2-40B4-BE49-F238E27FC236}">
                  <a16:creationId xmlns:a16="http://schemas.microsoft.com/office/drawing/2014/main" id="{A714DE06-99E4-43AE-B512-FBF519B1F720}"/>
                </a:ext>
              </a:extLst>
            </p:cNvPr>
            <p:cNvSpPr txBox="1">
              <a:spLocks noChangeArrowheads="1"/>
            </p:cNvSpPr>
            <p:nvPr/>
          </p:nvSpPr>
          <p:spPr bwMode="auto">
            <a:xfrm>
              <a:off x="107886212" y="108527850"/>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0" name="Text Box 26">
              <a:extLst>
                <a:ext uri="{FF2B5EF4-FFF2-40B4-BE49-F238E27FC236}">
                  <a16:creationId xmlns:a16="http://schemas.microsoft.com/office/drawing/2014/main" id="{812753B4-7C23-401A-BC86-5882B7AFE9CE}"/>
                </a:ext>
              </a:extLst>
            </p:cNvPr>
            <p:cNvSpPr txBox="1">
              <a:spLocks noChangeArrowheads="1"/>
            </p:cNvSpPr>
            <p:nvPr/>
          </p:nvSpPr>
          <p:spPr bwMode="auto">
            <a:xfrm>
              <a:off x="107886212" y="10801350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1" name="Text Box 27">
              <a:extLst>
                <a:ext uri="{FF2B5EF4-FFF2-40B4-BE49-F238E27FC236}">
                  <a16:creationId xmlns:a16="http://schemas.microsoft.com/office/drawing/2014/main" id="{0D2072FC-1465-470D-BD84-0904C9C94486}"/>
                </a:ext>
              </a:extLst>
            </p:cNvPr>
            <p:cNvSpPr txBox="1">
              <a:spLocks noChangeArrowheads="1"/>
            </p:cNvSpPr>
            <p:nvPr/>
          </p:nvSpPr>
          <p:spPr bwMode="auto">
            <a:xfrm>
              <a:off x="107000387" y="108242100"/>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2" name="Freeform 28">
              <a:extLst>
                <a:ext uri="{FF2B5EF4-FFF2-40B4-BE49-F238E27FC236}">
                  <a16:creationId xmlns:a16="http://schemas.microsoft.com/office/drawing/2014/main" id="{398AD0B8-6F71-4D5B-8ACA-FBB551719A07}"/>
                </a:ext>
              </a:extLst>
            </p:cNvPr>
            <p:cNvSpPr>
              <a:spLocks/>
            </p:cNvSpPr>
            <p:nvPr/>
          </p:nvSpPr>
          <p:spPr bwMode="auto">
            <a:xfrm>
              <a:off x="107470142" y="108413550"/>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3" name="Line 29">
              <a:extLst>
                <a:ext uri="{FF2B5EF4-FFF2-40B4-BE49-F238E27FC236}">
                  <a16:creationId xmlns:a16="http://schemas.microsoft.com/office/drawing/2014/main" id="{5F86E297-E8CC-4AA7-92EE-0A8BF0FEA0E2}"/>
                </a:ext>
              </a:extLst>
            </p:cNvPr>
            <p:cNvSpPr>
              <a:spLocks noChangeShapeType="1"/>
            </p:cNvSpPr>
            <p:nvPr/>
          </p:nvSpPr>
          <p:spPr bwMode="auto">
            <a:xfrm flipV="1">
              <a:off x="108044673" y="106813350"/>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4" name="Line 30">
              <a:extLst>
                <a:ext uri="{FF2B5EF4-FFF2-40B4-BE49-F238E27FC236}">
                  <a16:creationId xmlns:a16="http://schemas.microsoft.com/office/drawing/2014/main" id="{34B4F5AE-6D74-45B3-9CCF-45D19372C225}"/>
                </a:ext>
              </a:extLst>
            </p:cNvPr>
            <p:cNvSpPr>
              <a:spLocks noChangeShapeType="1"/>
            </p:cNvSpPr>
            <p:nvPr/>
          </p:nvSpPr>
          <p:spPr bwMode="auto">
            <a:xfrm flipV="1">
              <a:off x="108127800" y="108813600"/>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5" name="Text Box 31">
              <a:extLst>
                <a:ext uri="{FF2B5EF4-FFF2-40B4-BE49-F238E27FC236}">
                  <a16:creationId xmlns:a16="http://schemas.microsoft.com/office/drawing/2014/main" id="{08719EDE-39FC-4C9A-A464-333C801C2C30}"/>
                </a:ext>
              </a:extLst>
            </p:cNvPr>
            <p:cNvSpPr txBox="1">
              <a:spLocks noChangeArrowheads="1"/>
            </p:cNvSpPr>
            <p:nvPr/>
          </p:nvSpPr>
          <p:spPr bwMode="auto">
            <a:xfrm>
              <a:off x="107883614" y="106984800"/>
              <a:ext cx="563706"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6" name="Text Box 32">
              <a:extLst>
                <a:ext uri="{FF2B5EF4-FFF2-40B4-BE49-F238E27FC236}">
                  <a16:creationId xmlns:a16="http://schemas.microsoft.com/office/drawing/2014/main" id="{76078691-8CC6-4B36-B6CA-F0611FBC26D4}"/>
                </a:ext>
              </a:extLst>
            </p:cNvPr>
            <p:cNvSpPr txBox="1">
              <a:spLocks noChangeArrowheads="1"/>
            </p:cNvSpPr>
            <p:nvPr/>
          </p:nvSpPr>
          <p:spPr bwMode="auto">
            <a:xfrm>
              <a:off x="108047271" y="1090422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7" name="Line 33">
              <a:extLst>
                <a:ext uri="{FF2B5EF4-FFF2-40B4-BE49-F238E27FC236}">
                  <a16:creationId xmlns:a16="http://schemas.microsoft.com/office/drawing/2014/main" id="{EBB472AA-9AC6-4462-A471-403BB9FD106D}"/>
                </a:ext>
              </a:extLst>
            </p:cNvPr>
            <p:cNvSpPr>
              <a:spLocks noChangeShapeType="1"/>
            </p:cNvSpPr>
            <p:nvPr/>
          </p:nvSpPr>
          <p:spPr bwMode="auto">
            <a:xfrm>
              <a:off x="108585000"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8" name="Text Box 34">
              <a:extLst>
                <a:ext uri="{FF2B5EF4-FFF2-40B4-BE49-F238E27FC236}">
                  <a16:creationId xmlns:a16="http://schemas.microsoft.com/office/drawing/2014/main" id="{E3607697-3F50-4E6E-9279-7997119E7EB7}"/>
                </a:ext>
              </a:extLst>
            </p:cNvPr>
            <p:cNvSpPr txBox="1">
              <a:spLocks noChangeArrowheads="1"/>
            </p:cNvSpPr>
            <p:nvPr/>
          </p:nvSpPr>
          <p:spPr bwMode="auto">
            <a:xfrm>
              <a:off x="108413550" y="10652760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9" name="Line 35">
              <a:extLst>
                <a:ext uri="{FF2B5EF4-FFF2-40B4-BE49-F238E27FC236}">
                  <a16:creationId xmlns:a16="http://schemas.microsoft.com/office/drawing/2014/main" id="{6E28FFDA-5A3C-4D87-91B1-18A214383CA5}"/>
                </a:ext>
              </a:extLst>
            </p:cNvPr>
            <p:cNvSpPr>
              <a:spLocks noChangeShapeType="1"/>
            </p:cNvSpPr>
            <p:nvPr/>
          </p:nvSpPr>
          <p:spPr bwMode="auto">
            <a:xfrm>
              <a:off x="108701898"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0" name="Text Box 36">
              <a:extLst>
                <a:ext uri="{FF2B5EF4-FFF2-40B4-BE49-F238E27FC236}">
                  <a16:creationId xmlns:a16="http://schemas.microsoft.com/office/drawing/2014/main" id="{3B2DDC32-67A3-415A-8D5C-8D6A0780871C}"/>
                </a:ext>
              </a:extLst>
            </p:cNvPr>
            <p:cNvSpPr txBox="1">
              <a:spLocks noChangeArrowheads="1"/>
            </p:cNvSpPr>
            <p:nvPr/>
          </p:nvSpPr>
          <p:spPr bwMode="auto">
            <a:xfrm>
              <a:off x="108530448" y="1085278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1" name="Text Box 37">
              <a:extLst>
                <a:ext uri="{FF2B5EF4-FFF2-40B4-BE49-F238E27FC236}">
                  <a16:creationId xmlns:a16="http://schemas.microsoft.com/office/drawing/2014/main" id="{2FC26574-0783-490D-9AE9-7E48CEAE8B2B}"/>
                </a:ext>
              </a:extLst>
            </p:cNvPr>
            <p:cNvSpPr txBox="1">
              <a:spLocks noChangeArrowheads="1"/>
            </p:cNvSpPr>
            <p:nvPr/>
          </p:nvSpPr>
          <p:spPr bwMode="auto">
            <a:xfrm>
              <a:off x="108187548" y="109402286"/>
              <a:ext cx="1028700" cy="611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fear</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KoS</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judgment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2" name="Text Box 38">
              <a:extLst>
                <a:ext uri="{FF2B5EF4-FFF2-40B4-BE49-F238E27FC236}">
                  <a16:creationId xmlns:a16="http://schemas.microsoft.com/office/drawing/2014/main" id="{53B2AE88-55AA-4BFD-9773-0FF2A6679805}"/>
                </a:ext>
              </a:extLst>
            </p:cNvPr>
            <p:cNvSpPr txBox="1">
              <a:spLocks noChangeArrowheads="1"/>
            </p:cNvSpPr>
            <p:nvPr/>
          </p:nvSpPr>
          <p:spPr bwMode="auto">
            <a:xfrm>
              <a:off x="107642022" y="10937413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Lucia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3" name="Text Box 39">
              <a:extLst>
                <a:ext uri="{FF2B5EF4-FFF2-40B4-BE49-F238E27FC236}">
                  <a16:creationId xmlns:a16="http://schemas.microsoft.com/office/drawing/2014/main" id="{5C22EC0F-2F43-402D-BBDF-A5615D8DD300}"/>
                </a:ext>
              </a:extLst>
            </p:cNvPr>
            <p:cNvSpPr txBox="1">
              <a:spLocks noChangeArrowheads="1"/>
            </p:cNvSpPr>
            <p:nvPr/>
          </p:nvSpPr>
          <p:spPr bwMode="auto">
            <a:xfrm>
              <a:off x="109613700" y="106356150"/>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4" name="Text Box 40">
              <a:extLst>
                <a:ext uri="{FF2B5EF4-FFF2-40B4-BE49-F238E27FC236}">
                  <a16:creationId xmlns:a16="http://schemas.microsoft.com/office/drawing/2014/main" id="{368AA12E-00F8-4CA2-9313-CEB0FEE808BA}"/>
                </a:ext>
              </a:extLst>
            </p:cNvPr>
            <p:cNvSpPr txBox="1">
              <a:spLocks noChangeArrowheads="1"/>
            </p:cNvSpPr>
            <p:nvPr/>
          </p:nvSpPr>
          <p:spPr bwMode="auto">
            <a:xfrm>
              <a:off x="109785150" y="1085278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5" name="Text Box 41">
              <a:extLst>
                <a:ext uri="{FF2B5EF4-FFF2-40B4-BE49-F238E27FC236}">
                  <a16:creationId xmlns:a16="http://schemas.microsoft.com/office/drawing/2014/main" id="{4264DF29-1D3C-458D-8543-8865E7F351B8}"/>
                </a:ext>
              </a:extLst>
            </p:cNvPr>
            <p:cNvSpPr txBox="1">
              <a:spLocks noChangeArrowheads="1"/>
            </p:cNvSpPr>
            <p:nvPr/>
          </p:nvSpPr>
          <p:spPr bwMode="auto">
            <a:xfrm>
              <a:off x="109670850" y="107041950"/>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6" name="Text Box 42">
              <a:extLst>
                <a:ext uri="{FF2B5EF4-FFF2-40B4-BE49-F238E27FC236}">
                  <a16:creationId xmlns:a16="http://schemas.microsoft.com/office/drawing/2014/main" id="{21501187-E45A-47A8-8E00-8A3D1B434B98}"/>
                </a:ext>
              </a:extLst>
            </p:cNvPr>
            <p:cNvSpPr txBox="1">
              <a:spLocks noChangeArrowheads="1"/>
            </p:cNvSpPr>
            <p:nvPr/>
          </p:nvSpPr>
          <p:spPr bwMode="auto">
            <a:xfrm>
              <a:off x="109213650" y="107041950"/>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7" name="Text Box 43">
              <a:extLst>
                <a:ext uri="{FF2B5EF4-FFF2-40B4-BE49-F238E27FC236}">
                  <a16:creationId xmlns:a16="http://schemas.microsoft.com/office/drawing/2014/main" id="{5847D90B-EDAE-4719-BEF3-E96C51EF2652}"/>
                </a:ext>
              </a:extLst>
            </p:cNvPr>
            <p:cNvSpPr txBox="1">
              <a:spLocks noChangeArrowheads="1"/>
            </p:cNvSpPr>
            <p:nvPr/>
          </p:nvSpPr>
          <p:spPr bwMode="auto">
            <a:xfrm>
              <a:off x="109728000" y="109042200"/>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8" name="Text Box 44">
              <a:extLst>
                <a:ext uri="{FF2B5EF4-FFF2-40B4-BE49-F238E27FC236}">
                  <a16:creationId xmlns:a16="http://schemas.microsoft.com/office/drawing/2014/main" id="{7CFC0175-C372-4189-8562-9A704C7EA5CF}"/>
                </a:ext>
              </a:extLst>
            </p:cNvPr>
            <p:cNvSpPr txBox="1">
              <a:spLocks noChangeArrowheads="1"/>
            </p:cNvSpPr>
            <p:nvPr/>
          </p:nvSpPr>
          <p:spPr bwMode="auto">
            <a:xfrm>
              <a:off x="109270800" y="108985050"/>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9" name="Line 45">
              <a:extLst>
                <a:ext uri="{FF2B5EF4-FFF2-40B4-BE49-F238E27FC236}">
                  <a16:creationId xmlns:a16="http://schemas.microsoft.com/office/drawing/2014/main" id="{7AAD77C4-9DAB-478F-9A3D-3472CF55DCED}"/>
                </a:ext>
              </a:extLst>
            </p:cNvPr>
            <p:cNvSpPr>
              <a:spLocks noChangeShapeType="1"/>
            </p:cNvSpPr>
            <p:nvPr/>
          </p:nvSpPr>
          <p:spPr bwMode="auto">
            <a:xfrm>
              <a:off x="111299625" y="106984800"/>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0" name="Line 46">
              <a:extLst>
                <a:ext uri="{FF2B5EF4-FFF2-40B4-BE49-F238E27FC236}">
                  <a16:creationId xmlns:a16="http://schemas.microsoft.com/office/drawing/2014/main" id="{D1B8577C-1475-443F-BAB8-ABA80CA9A0BB}"/>
                </a:ext>
              </a:extLst>
            </p:cNvPr>
            <p:cNvSpPr>
              <a:spLocks noChangeShapeType="1"/>
            </p:cNvSpPr>
            <p:nvPr/>
          </p:nvSpPr>
          <p:spPr bwMode="auto">
            <a:xfrm flipV="1">
              <a:off x="113151804"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1" name="Line 47">
              <a:extLst>
                <a:ext uri="{FF2B5EF4-FFF2-40B4-BE49-F238E27FC236}">
                  <a16:creationId xmlns:a16="http://schemas.microsoft.com/office/drawing/2014/main" id="{897BA5FD-A6FD-489F-9E5D-EDF349CDCB6C}"/>
                </a:ext>
              </a:extLst>
            </p:cNvPr>
            <p:cNvSpPr>
              <a:spLocks noChangeShapeType="1"/>
            </p:cNvSpPr>
            <p:nvPr/>
          </p:nvSpPr>
          <p:spPr bwMode="auto">
            <a:xfrm flipV="1">
              <a:off x="111299625"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2" name="Text Box 48">
              <a:extLst>
                <a:ext uri="{FF2B5EF4-FFF2-40B4-BE49-F238E27FC236}">
                  <a16:creationId xmlns:a16="http://schemas.microsoft.com/office/drawing/2014/main" id="{4EC40D59-E08C-4A30-95C8-73FA72ACF8E3}"/>
                </a:ext>
              </a:extLst>
            </p:cNvPr>
            <p:cNvSpPr txBox="1">
              <a:spLocks noChangeArrowheads="1"/>
            </p:cNvSpPr>
            <p:nvPr/>
          </p:nvSpPr>
          <p:spPr bwMode="auto">
            <a:xfrm>
              <a:off x="111058036" y="1065276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3" name="Text Box 49">
              <a:extLst>
                <a:ext uri="{FF2B5EF4-FFF2-40B4-BE49-F238E27FC236}">
                  <a16:creationId xmlns:a16="http://schemas.microsoft.com/office/drawing/2014/main" id="{E90C2024-DDB5-4B7C-BD44-53BFBD5479B1}"/>
                </a:ext>
              </a:extLst>
            </p:cNvPr>
            <p:cNvSpPr txBox="1">
              <a:spLocks noChangeArrowheads="1"/>
            </p:cNvSpPr>
            <p:nvPr/>
          </p:nvSpPr>
          <p:spPr bwMode="auto">
            <a:xfrm>
              <a:off x="110842425" y="106984800"/>
              <a:ext cx="9715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The Law in the Book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Galatians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4" name="Text Box 50">
              <a:extLst>
                <a:ext uri="{FF2B5EF4-FFF2-40B4-BE49-F238E27FC236}">
                  <a16:creationId xmlns:a16="http://schemas.microsoft.com/office/drawing/2014/main" id="{DEC1EA8F-709D-4279-8AA5-ED92C356C704}"/>
                </a:ext>
              </a:extLst>
            </p:cNvPr>
            <p:cNvSpPr txBox="1">
              <a:spLocks noChangeArrowheads="1"/>
            </p:cNvSpPr>
            <p:nvPr/>
          </p:nvSpPr>
          <p:spPr bwMode="auto">
            <a:xfrm>
              <a:off x="112868652" y="10652760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5" name="Line 51">
              <a:extLst>
                <a:ext uri="{FF2B5EF4-FFF2-40B4-BE49-F238E27FC236}">
                  <a16:creationId xmlns:a16="http://schemas.microsoft.com/office/drawing/2014/main" id="{C8BD9358-DDD2-44EA-8127-F36ED24F80AC}"/>
                </a:ext>
              </a:extLst>
            </p:cNvPr>
            <p:cNvSpPr>
              <a:spLocks noChangeShapeType="1"/>
            </p:cNvSpPr>
            <p:nvPr/>
          </p:nvSpPr>
          <p:spPr bwMode="auto">
            <a:xfrm>
              <a:off x="113157000" y="106984800"/>
              <a:ext cx="1"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6" name="Text Box 52">
              <a:extLst>
                <a:ext uri="{FF2B5EF4-FFF2-40B4-BE49-F238E27FC236}">
                  <a16:creationId xmlns:a16="http://schemas.microsoft.com/office/drawing/2014/main" id="{88B3199A-7AF6-4E52-8837-C812A978F617}"/>
                </a:ext>
              </a:extLst>
            </p:cNvPr>
            <p:cNvSpPr txBox="1">
              <a:spLocks noChangeArrowheads="1"/>
            </p:cNvSpPr>
            <p:nvPr/>
          </p:nvSpPr>
          <p:spPr bwMode="auto">
            <a:xfrm>
              <a:off x="112699800" y="107013375"/>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7" name="Text Box 53">
              <a:extLst>
                <a:ext uri="{FF2B5EF4-FFF2-40B4-BE49-F238E27FC236}">
                  <a16:creationId xmlns:a16="http://schemas.microsoft.com/office/drawing/2014/main" id="{F55C63C5-2DC9-408F-8868-A0FBA410254D}"/>
                </a:ext>
              </a:extLst>
            </p:cNvPr>
            <p:cNvSpPr txBox="1">
              <a:spLocks noChangeArrowheads="1"/>
            </p:cNvSpPr>
            <p:nvPr/>
          </p:nvSpPr>
          <p:spPr bwMode="auto">
            <a:xfrm>
              <a:off x="113185575" y="107013375"/>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Butler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8" name="Text Box 54">
              <a:extLst>
                <a:ext uri="{FF2B5EF4-FFF2-40B4-BE49-F238E27FC236}">
                  <a16:creationId xmlns:a16="http://schemas.microsoft.com/office/drawing/2014/main" id="{DFD86DA0-7A89-441D-9D8B-53B32F61FE0A}"/>
                </a:ext>
              </a:extLst>
            </p:cNvPr>
            <p:cNvSpPr txBox="1">
              <a:spLocks noChangeArrowheads="1"/>
            </p:cNvSpPr>
            <p:nvPr/>
          </p:nvSpPr>
          <p:spPr bwMode="auto">
            <a:xfrm>
              <a:off x="112928400" y="107384850"/>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9" name="Line 55">
              <a:extLst>
                <a:ext uri="{FF2B5EF4-FFF2-40B4-BE49-F238E27FC236}">
                  <a16:creationId xmlns:a16="http://schemas.microsoft.com/office/drawing/2014/main" id="{630DE39E-30DE-48E2-A491-1D39A493D79B}"/>
                </a:ext>
              </a:extLst>
            </p:cNvPr>
            <p:cNvSpPr>
              <a:spLocks noChangeShapeType="1"/>
            </p:cNvSpPr>
            <p:nvPr/>
          </p:nvSpPr>
          <p:spPr bwMode="auto">
            <a:xfrm>
              <a:off x="111299625" y="108985050"/>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0" name="Line 56">
              <a:extLst>
                <a:ext uri="{FF2B5EF4-FFF2-40B4-BE49-F238E27FC236}">
                  <a16:creationId xmlns:a16="http://schemas.microsoft.com/office/drawing/2014/main" id="{42E727AA-877C-455A-901A-9A0C5720A907}"/>
                </a:ext>
              </a:extLst>
            </p:cNvPr>
            <p:cNvSpPr>
              <a:spLocks noChangeShapeType="1"/>
            </p:cNvSpPr>
            <p:nvPr/>
          </p:nvSpPr>
          <p:spPr bwMode="auto">
            <a:xfrm flipV="1">
              <a:off x="113151804"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1" name="Line 57">
              <a:extLst>
                <a:ext uri="{FF2B5EF4-FFF2-40B4-BE49-F238E27FC236}">
                  <a16:creationId xmlns:a16="http://schemas.microsoft.com/office/drawing/2014/main" id="{4B1CF38D-1DC9-4C6B-86EB-448FE0CC8F1B}"/>
                </a:ext>
              </a:extLst>
            </p:cNvPr>
            <p:cNvSpPr>
              <a:spLocks noChangeShapeType="1"/>
            </p:cNvSpPr>
            <p:nvPr/>
          </p:nvSpPr>
          <p:spPr bwMode="auto">
            <a:xfrm flipV="1">
              <a:off x="111299625"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2" name="Text Box 58">
              <a:extLst>
                <a:ext uri="{FF2B5EF4-FFF2-40B4-BE49-F238E27FC236}">
                  <a16:creationId xmlns:a16="http://schemas.microsoft.com/office/drawing/2014/main" id="{046411D7-032B-4AF0-A5C8-1D7608C3C07C}"/>
                </a:ext>
              </a:extLst>
            </p:cNvPr>
            <p:cNvSpPr txBox="1">
              <a:spLocks noChangeArrowheads="1"/>
            </p:cNvSpPr>
            <p:nvPr/>
          </p:nvSpPr>
          <p:spPr bwMode="auto">
            <a:xfrm>
              <a:off x="111058036" y="1085278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3" name="Text Box 59">
              <a:extLst>
                <a:ext uri="{FF2B5EF4-FFF2-40B4-BE49-F238E27FC236}">
                  <a16:creationId xmlns:a16="http://schemas.microsoft.com/office/drawing/2014/main" id="{AAC7E383-FEDB-472F-BCF7-D366A6B7C32F}"/>
                </a:ext>
              </a:extLst>
            </p:cNvPr>
            <p:cNvSpPr txBox="1">
              <a:spLocks noChangeArrowheads="1"/>
            </p:cNvSpPr>
            <p:nvPr/>
          </p:nvSpPr>
          <p:spPr bwMode="auto">
            <a:xfrm>
              <a:off x="110842425" y="108985050"/>
              <a:ext cx="9715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Malachi </a:t>
              </a:r>
              <a:br>
                <a:rPr kumimoji="0" lang="en-US" altLang="en-US" sz="1200" b="0" i="0" u="none" strike="noStrike" cap="none" normalizeH="0" baseline="0">
                  <a:ln>
                    <a:noFill/>
                  </a:ln>
                  <a:solidFill>
                    <a:srgbClr val="000000"/>
                  </a:solidFill>
                  <a:effectLst/>
                  <a:latin typeface="Arial Narrow" panose="020B0606020202030204" pitchFamily="34" charset="0"/>
                </a:rPr>
              </a:br>
              <a:r>
                <a:rPr kumimoji="0" lang="en-US" altLang="en-US" sz="1200" b="0" i="0" u="none" strike="noStrike" cap="none" normalizeH="0" baseline="0">
                  <a:ln>
                    <a:noFill/>
                  </a:ln>
                  <a:solidFill>
                    <a:srgbClr val="000000"/>
                  </a:solidFill>
                  <a:effectLst/>
                  <a:latin typeface="Arial Narrow" panose="020B0606020202030204" pitchFamily="34" charset="0"/>
                </a:rPr>
                <a:t>Martin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4" name="Text Box 60">
              <a:extLst>
                <a:ext uri="{FF2B5EF4-FFF2-40B4-BE49-F238E27FC236}">
                  <a16:creationId xmlns:a16="http://schemas.microsoft.com/office/drawing/2014/main" id="{4A94CD7A-2990-4D60-9E22-6EFBCDEA59B2}"/>
                </a:ext>
              </a:extLst>
            </p:cNvPr>
            <p:cNvSpPr txBox="1">
              <a:spLocks noChangeArrowheads="1"/>
            </p:cNvSpPr>
            <p:nvPr/>
          </p:nvSpPr>
          <p:spPr bwMode="auto">
            <a:xfrm>
              <a:off x="112868652" y="10852785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5" name="Line 61">
              <a:extLst>
                <a:ext uri="{FF2B5EF4-FFF2-40B4-BE49-F238E27FC236}">
                  <a16:creationId xmlns:a16="http://schemas.microsoft.com/office/drawing/2014/main" id="{AD50B221-5CD7-41C8-B397-775FE0BB4DDB}"/>
                </a:ext>
              </a:extLst>
            </p:cNvPr>
            <p:cNvSpPr>
              <a:spLocks noChangeShapeType="1"/>
            </p:cNvSpPr>
            <p:nvPr/>
          </p:nvSpPr>
          <p:spPr bwMode="auto">
            <a:xfrm>
              <a:off x="113157000" y="108985050"/>
              <a:ext cx="1"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6" name="Text Box 62">
              <a:extLst>
                <a:ext uri="{FF2B5EF4-FFF2-40B4-BE49-F238E27FC236}">
                  <a16:creationId xmlns:a16="http://schemas.microsoft.com/office/drawing/2014/main" id="{32C1A1F7-EC19-4FAA-B3DE-D9CFEE26D764}"/>
                </a:ext>
              </a:extLst>
            </p:cNvPr>
            <p:cNvSpPr txBox="1">
              <a:spLocks noChangeArrowheads="1"/>
            </p:cNvSpPr>
            <p:nvPr/>
          </p:nvSpPr>
          <p:spPr bwMode="auto">
            <a:xfrm>
              <a:off x="112585500" y="109013625"/>
              <a:ext cx="5429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Jesuits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7" name="Text Box 63">
              <a:extLst>
                <a:ext uri="{FF2B5EF4-FFF2-40B4-BE49-F238E27FC236}">
                  <a16:creationId xmlns:a16="http://schemas.microsoft.com/office/drawing/2014/main" id="{8522848C-F0A7-49F7-B8AE-FD87D7F4929E}"/>
                </a:ext>
              </a:extLst>
            </p:cNvPr>
            <p:cNvSpPr txBox="1">
              <a:spLocks noChangeArrowheads="1"/>
            </p:cNvSpPr>
            <p:nvPr/>
          </p:nvSpPr>
          <p:spPr bwMode="auto">
            <a:xfrm>
              <a:off x="113185575" y="109013625"/>
              <a:ext cx="4286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John Paul II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8" name="Text Box 64">
              <a:extLst>
                <a:ext uri="{FF2B5EF4-FFF2-40B4-BE49-F238E27FC236}">
                  <a16:creationId xmlns:a16="http://schemas.microsoft.com/office/drawing/2014/main" id="{7382BC87-3178-4938-BFA7-4C603337B42E}"/>
                </a:ext>
              </a:extLst>
            </p:cNvPr>
            <p:cNvSpPr txBox="1">
              <a:spLocks noChangeArrowheads="1"/>
            </p:cNvSpPr>
            <p:nvPr/>
          </p:nvSpPr>
          <p:spPr bwMode="auto">
            <a:xfrm>
              <a:off x="112928400" y="109556550"/>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9" name="Line 65">
              <a:extLst>
                <a:ext uri="{FF2B5EF4-FFF2-40B4-BE49-F238E27FC236}">
                  <a16:creationId xmlns:a16="http://schemas.microsoft.com/office/drawing/2014/main" id="{B7380EFD-13B9-40A5-BA25-8F4D0279A73D}"/>
                </a:ext>
              </a:extLst>
            </p:cNvPr>
            <p:cNvSpPr>
              <a:spLocks noChangeShapeType="1"/>
            </p:cNvSpPr>
            <p:nvPr/>
          </p:nvSpPr>
          <p:spPr bwMode="auto">
            <a:xfrm>
              <a:off x="109899450" y="106984800"/>
              <a:ext cx="142875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0" name="Line 66">
              <a:extLst>
                <a:ext uri="{FF2B5EF4-FFF2-40B4-BE49-F238E27FC236}">
                  <a16:creationId xmlns:a16="http://schemas.microsoft.com/office/drawing/2014/main" id="{398CB95D-EF76-4FF6-BFE8-C44AE268827A}"/>
                </a:ext>
              </a:extLst>
            </p:cNvPr>
            <p:cNvSpPr>
              <a:spLocks noChangeShapeType="1"/>
            </p:cNvSpPr>
            <p:nvPr/>
          </p:nvSpPr>
          <p:spPr bwMode="auto">
            <a:xfrm flipV="1">
              <a:off x="110356650"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1" name="Text Box 67">
              <a:extLst>
                <a:ext uri="{FF2B5EF4-FFF2-40B4-BE49-F238E27FC236}">
                  <a16:creationId xmlns:a16="http://schemas.microsoft.com/office/drawing/2014/main" id="{C93F4AD6-85A7-4DDA-A19B-93FCC37FBE5A}"/>
                </a:ext>
              </a:extLst>
            </p:cNvPr>
            <p:cNvSpPr txBox="1">
              <a:spLocks noChangeArrowheads="1"/>
            </p:cNvSpPr>
            <p:nvPr/>
          </p:nvSpPr>
          <p:spPr bwMode="auto">
            <a:xfrm>
              <a:off x="110185200" y="10652760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2" name="Line 68">
              <a:extLst>
                <a:ext uri="{FF2B5EF4-FFF2-40B4-BE49-F238E27FC236}">
                  <a16:creationId xmlns:a16="http://schemas.microsoft.com/office/drawing/2014/main" id="{0372E9E6-3C48-4556-B000-E0847B433A5F}"/>
                </a:ext>
              </a:extLst>
            </p:cNvPr>
            <p:cNvSpPr>
              <a:spLocks noChangeShapeType="1"/>
            </p:cNvSpPr>
            <p:nvPr/>
          </p:nvSpPr>
          <p:spPr bwMode="auto">
            <a:xfrm flipV="1">
              <a:off x="110813850"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3" name="Text Box 69">
              <a:extLst>
                <a:ext uri="{FF2B5EF4-FFF2-40B4-BE49-F238E27FC236}">
                  <a16:creationId xmlns:a16="http://schemas.microsoft.com/office/drawing/2014/main" id="{C8D2F0C9-E928-4747-BED2-D104CD1C246A}"/>
                </a:ext>
              </a:extLst>
            </p:cNvPr>
            <p:cNvSpPr txBox="1">
              <a:spLocks noChangeArrowheads="1"/>
            </p:cNvSpPr>
            <p:nvPr/>
          </p:nvSpPr>
          <p:spPr bwMode="auto">
            <a:xfrm>
              <a:off x="110642400" y="10652760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4" name="Line 70">
              <a:extLst>
                <a:ext uri="{FF2B5EF4-FFF2-40B4-BE49-F238E27FC236}">
                  <a16:creationId xmlns:a16="http://schemas.microsoft.com/office/drawing/2014/main" id="{2E8F4CFC-B99B-43B7-929C-FA7756099C45}"/>
                </a:ext>
              </a:extLst>
            </p:cNvPr>
            <p:cNvSpPr>
              <a:spLocks noChangeShapeType="1"/>
            </p:cNvSpPr>
            <p:nvPr/>
          </p:nvSpPr>
          <p:spPr bwMode="auto">
            <a:xfrm>
              <a:off x="109956600" y="108985050"/>
              <a:ext cx="142875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5" name="Line 71">
              <a:extLst>
                <a:ext uri="{FF2B5EF4-FFF2-40B4-BE49-F238E27FC236}">
                  <a16:creationId xmlns:a16="http://schemas.microsoft.com/office/drawing/2014/main" id="{477B2220-9EB3-43A7-8FA8-1A0FAD1D73DE}"/>
                </a:ext>
              </a:extLst>
            </p:cNvPr>
            <p:cNvSpPr>
              <a:spLocks noChangeShapeType="1"/>
            </p:cNvSpPr>
            <p:nvPr/>
          </p:nvSpPr>
          <p:spPr bwMode="auto">
            <a:xfrm flipV="1">
              <a:off x="11035665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6" name="Text Box 72">
              <a:extLst>
                <a:ext uri="{FF2B5EF4-FFF2-40B4-BE49-F238E27FC236}">
                  <a16:creationId xmlns:a16="http://schemas.microsoft.com/office/drawing/2014/main" id="{5B7D8CFC-3185-47D9-B9B1-BBCD0DA73686}"/>
                </a:ext>
              </a:extLst>
            </p:cNvPr>
            <p:cNvSpPr txBox="1">
              <a:spLocks noChangeArrowheads="1"/>
            </p:cNvSpPr>
            <p:nvPr/>
          </p:nvSpPr>
          <p:spPr bwMode="auto">
            <a:xfrm>
              <a:off x="110185200" y="10852785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7" name="Line 73">
              <a:extLst>
                <a:ext uri="{FF2B5EF4-FFF2-40B4-BE49-F238E27FC236}">
                  <a16:creationId xmlns:a16="http://schemas.microsoft.com/office/drawing/2014/main" id="{E650A450-1F9F-46AD-8BDE-9DED9AFA0B63}"/>
                </a:ext>
              </a:extLst>
            </p:cNvPr>
            <p:cNvSpPr>
              <a:spLocks noChangeShapeType="1"/>
            </p:cNvSpPr>
            <p:nvPr/>
          </p:nvSpPr>
          <p:spPr bwMode="auto">
            <a:xfrm flipV="1">
              <a:off x="11081385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8" name="Text Box 74">
              <a:extLst>
                <a:ext uri="{FF2B5EF4-FFF2-40B4-BE49-F238E27FC236}">
                  <a16:creationId xmlns:a16="http://schemas.microsoft.com/office/drawing/2014/main" id="{37A02793-751E-41F8-879F-DA448DA6558E}"/>
                </a:ext>
              </a:extLst>
            </p:cNvPr>
            <p:cNvSpPr txBox="1">
              <a:spLocks noChangeArrowheads="1"/>
            </p:cNvSpPr>
            <p:nvPr/>
          </p:nvSpPr>
          <p:spPr bwMode="auto">
            <a:xfrm>
              <a:off x="110642400" y="10852785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9" name="Text Box 75">
              <a:extLst>
                <a:ext uri="{FF2B5EF4-FFF2-40B4-BE49-F238E27FC236}">
                  <a16:creationId xmlns:a16="http://schemas.microsoft.com/office/drawing/2014/main" id="{2300E98E-9D0C-44DD-9280-64EB9718DBFB}"/>
                </a:ext>
              </a:extLst>
            </p:cNvPr>
            <p:cNvSpPr txBox="1">
              <a:spLocks noChangeArrowheads="1"/>
            </p:cNvSpPr>
            <p:nvPr/>
          </p:nvSpPr>
          <p:spPr bwMode="auto">
            <a:xfrm>
              <a:off x="111520432" y="10601325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0" name="Text Box 76">
              <a:extLst>
                <a:ext uri="{FF2B5EF4-FFF2-40B4-BE49-F238E27FC236}">
                  <a16:creationId xmlns:a16="http://schemas.microsoft.com/office/drawing/2014/main" id="{972D146C-85CA-4733-A473-9830855C8F65}"/>
                </a:ext>
              </a:extLst>
            </p:cNvPr>
            <p:cNvSpPr txBox="1">
              <a:spLocks noChangeArrowheads="1"/>
            </p:cNvSpPr>
            <p:nvPr/>
          </p:nvSpPr>
          <p:spPr bwMode="auto">
            <a:xfrm>
              <a:off x="111520432" y="10795635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pic>
        <p:nvPicPr>
          <p:cNvPr id="211" name="Picture 210">
            <a:extLst>
              <a:ext uri="{FF2B5EF4-FFF2-40B4-BE49-F238E27FC236}">
                <a16:creationId xmlns:a16="http://schemas.microsoft.com/office/drawing/2014/main" id="{18880479-424E-404B-BDD3-D24783F7EA23}"/>
              </a:ext>
            </a:extLst>
          </p:cNvPr>
          <p:cNvPicPr>
            <a:picLocks noChangeAspect="1"/>
          </p:cNvPicPr>
          <p:nvPr/>
        </p:nvPicPr>
        <p:blipFill>
          <a:blip r:embed="rId2"/>
          <a:stretch>
            <a:fillRect/>
          </a:stretch>
        </p:blipFill>
        <p:spPr>
          <a:xfrm>
            <a:off x="390339" y="1957850"/>
            <a:ext cx="577646" cy="1721612"/>
          </a:xfrm>
          <a:prstGeom prst="rect">
            <a:avLst/>
          </a:prstGeom>
        </p:spPr>
      </p:pic>
      <p:pic>
        <p:nvPicPr>
          <p:cNvPr id="212" name="Picture 211">
            <a:extLst>
              <a:ext uri="{FF2B5EF4-FFF2-40B4-BE49-F238E27FC236}">
                <a16:creationId xmlns:a16="http://schemas.microsoft.com/office/drawing/2014/main" id="{87CADF5A-446B-4C2B-92BA-AE70A99F6D01}"/>
              </a:ext>
            </a:extLst>
          </p:cNvPr>
          <p:cNvPicPr>
            <a:picLocks noChangeAspect="1"/>
          </p:cNvPicPr>
          <p:nvPr/>
        </p:nvPicPr>
        <p:blipFill>
          <a:blip r:embed="rId3"/>
          <a:stretch>
            <a:fillRect/>
          </a:stretch>
        </p:blipFill>
        <p:spPr>
          <a:xfrm>
            <a:off x="3241167" y="1969625"/>
            <a:ext cx="592748" cy="1721612"/>
          </a:xfrm>
          <a:prstGeom prst="rect">
            <a:avLst/>
          </a:prstGeom>
        </p:spPr>
      </p:pic>
      <p:cxnSp>
        <p:nvCxnSpPr>
          <p:cNvPr id="213" name="Straight Connector 212">
            <a:extLst>
              <a:ext uri="{FF2B5EF4-FFF2-40B4-BE49-F238E27FC236}">
                <a16:creationId xmlns:a16="http://schemas.microsoft.com/office/drawing/2014/main" id="{E86BA19E-650A-4617-B23E-415A55026B67}"/>
              </a:ext>
            </a:extLst>
          </p:cNvPr>
          <p:cNvCxnSpPr/>
          <p:nvPr/>
        </p:nvCxnSpPr>
        <p:spPr>
          <a:xfrm>
            <a:off x="961373" y="3034983"/>
            <a:ext cx="2289174" cy="0"/>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sp>
        <p:nvSpPr>
          <p:cNvPr id="214" name="Text Box 33">
            <a:extLst>
              <a:ext uri="{FF2B5EF4-FFF2-40B4-BE49-F238E27FC236}">
                <a16:creationId xmlns:a16="http://schemas.microsoft.com/office/drawing/2014/main" id="{A46ACD22-2888-4619-B3FB-B777AA07ED24}"/>
              </a:ext>
            </a:extLst>
          </p:cNvPr>
          <p:cNvSpPr txBox="1">
            <a:spLocks noChangeArrowheads="1"/>
          </p:cNvSpPr>
          <p:nvPr/>
        </p:nvSpPr>
        <p:spPr bwMode="auto">
          <a:xfrm>
            <a:off x="1513028" y="2542654"/>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1886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5" name="Text Box 33">
            <a:extLst>
              <a:ext uri="{FF2B5EF4-FFF2-40B4-BE49-F238E27FC236}">
                <a16:creationId xmlns:a16="http://schemas.microsoft.com/office/drawing/2014/main" id="{FDB71885-9736-47A1-8516-D3780C7F1D50}"/>
              </a:ext>
            </a:extLst>
          </p:cNvPr>
          <p:cNvSpPr txBox="1">
            <a:spLocks noChangeArrowheads="1"/>
          </p:cNvSpPr>
          <p:nvPr/>
        </p:nvSpPr>
        <p:spPr bwMode="auto">
          <a:xfrm>
            <a:off x="2198828" y="2534037"/>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1888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216" name="Straight Connector 215">
            <a:extLst>
              <a:ext uri="{FF2B5EF4-FFF2-40B4-BE49-F238E27FC236}">
                <a16:creationId xmlns:a16="http://schemas.microsoft.com/office/drawing/2014/main" id="{3902F54F-902D-4530-9562-3125149F43E8}"/>
              </a:ext>
            </a:extLst>
          </p:cNvPr>
          <p:cNvCxnSpPr>
            <a:stCxn id="214" idx="2"/>
          </p:cNvCxnSpPr>
          <p:nvPr/>
        </p:nvCxnSpPr>
        <p:spPr>
          <a:xfrm>
            <a:off x="1713053" y="2771254"/>
            <a:ext cx="0" cy="263729"/>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cxnSp>
        <p:nvCxnSpPr>
          <p:cNvPr id="217" name="Straight Connector 216">
            <a:extLst>
              <a:ext uri="{FF2B5EF4-FFF2-40B4-BE49-F238E27FC236}">
                <a16:creationId xmlns:a16="http://schemas.microsoft.com/office/drawing/2014/main" id="{5EDBF34B-B3D7-4E89-8308-11095EA223A3}"/>
              </a:ext>
            </a:extLst>
          </p:cNvPr>
          <p:cNvCxnSpPr/>
          <p:nvPr/>
        </p:nvCxnSpPr>
        <p:spPr>
          <a:xfrm>
            <a:off x="2398853" y="2762637"/>
            <a:ext cx="0" cy="263729"/>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sp>
        <p:nvSpPr>
          <p:cNvPr id="218" name="Text Box 7">
            <a:extLst>
              <a:ext uri="{FF2B5EF4-FFF2-40B4-BE49-F238E27FC236}">
                <a16:creationId xmlns:a16="http://schemas.microsoft.com/office/drawing/2014/main" id="{8E99152B-1310-47CE-B45B-E7F813AA3346}"/>
              </a:ext>
            </a:extLst>
          </p:cNvPr>
          <p:cNvSpPr txBox="1">
            <a:spLocks noChangeArrowheads="1"/>
          </p:cNvSpPr>
          <p:nvPr/>
        </p:nvSpPr>
        <p:spPr bwMode="auto">
          <a:xfrm>
            <a:off x="521411" y="2173792"/>
            <a:ext cx="420687" cy="644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3600" b="1" i="0" u="none" strike="noStrike" cap="none" normalizeH="0" baseline="0" noProof="1">
                <a:ln>
                  <a:noFill/>
                </a:ln>
                <a:solidFill>
                  <a:srgbClr val="FF0000"/>
                </a:solidFill>
                <a:effectLst/>
                <a:latin typeface="Sylfaen" panose="010A0502050306030303" pitchFamily="18" charset="0"/>
              </a:rPr>
              <a:t>α</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219" name="Text Box 7">
            <a:extLst>
              <a:ext uri="{FF2B5EF4-FFF2-40B4-BE49-F238E27FC236}">
                <a16:creationId xmlns:a16="http://schemas.microsoft.com/office/drawing/2014/main" id="{E1B1227E-E9F4-42D8-86F8-D04E989026D4}"/>
              </a:ext>
            </a:extLst>
          </p:cNvPr>
          <p:cNvSpPr txBox="1">
            <a:spLocks noChangeArrowheads="1"/>
          </p:cNvSpPr>
          <p:nvPr/>
        </p:nvSpPr>
        <p:spPr bwMode="auto">
          <a:xfrm>
            <a:off x="3257760" y="2229811"/>
            <a:ext cx="420687" cy="644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3200" b="1" i="0" u="none" strike="noStrike" cap="none" normalizeH="0" baseline="0" noProof="1">
                <a:ln>
                  <a:noFill/>
                </a:ln>
                <a:solidFill>
                  <a:srgbClr val="FF0000"/>
                </a:solidFill>
                <a:effectLst/>
                <a:latin typeface="Sylfaen" panose="010A0502050306030303" pitchFamily="18" charset="0"/>
              </a:rPr>
              <a:t>Ω</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108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FCEB20-3018-4903-820A-A50BCC279C76}"/>
              </a:ext>
            </a:extLst>
          </p:cNvPr>
          <p:cNvSpPr>
            <a:spLocks noGrp="1"/>
          </p:cNvSpPr>
          <p:nvPr>
            <p:ph type="sldNum" sz="quarter" idx="12"/>
          </p:nvPr>
        </p:nvSpPr>
        <p:spPr>
          <a:xfrm>
            <a:off x="8907883" y="6362836"/>
            <a:ext cx="2743200" cy="365125"/>
          </a:xfrm>
        </p:spPr>
        <p:txBody>
          <a:bodyPr/>
          <a:lstStyle/>
          <a:p>
            <a:fld id="{1E1B8BD3-EEEF-4896-BEE3-06C250004F3C}" type="slidenum">
              <a:rPr lang="en-US" smtClean="0"/>
              <a:pPr/>
              <a:t>28</a:t>
            </a:fld>
            <a:endParaRPr lang="en-US" dirty="0"/>
          </a:p>
        </p:txBody>
      </p:sp>
      <p:sp>
        <p:nvSpPr>
          <p:cNvPr id="3" name="Rectangle 2">
            <a:extLst>
              <a:ext uri="{FF2B5EF4-FFF2-40B4-BE49-F238E27FC236}">
                <a16:creationId xmlns:a16="http://schemas.microsoft.com/office/drawing/2014/main" id="{0E48686E-4014-4764-A3F0-D7CD21C1D84E}"/>
              </a:ext>
            </a:extLst>
          </p:cNvPr>
          <p:cNvSpPr/>
          <p:nvPr/>
        </p:nvSpPr>
        <p:spPr>
          <a:xfrm>
            <a:off x="637564" y="593234"/>
            <a:ext cx="5595457" cy="5632311"/>
          </a:xfrm>
          <a:prstGeom prst="rect">
            <a:avLst/>
          </a:prstGeom>
        </p:spPr>
        <p:txBody>
          <a:bodyPr wrap="square">
            <a:spAutoFit/>
          </a:bodyPr>
          <a:lstStyle/>
          <a:p>
            <a:r>
              <a:rPr lang="en-US" kern="1400" dirty="0">
                <a:solidFill>
                  <a:srgbClr val="000000"/>
                </a:solidFill>
                <a:latin typeface="Arial Narrow" panose="020B0606020202030204" pitchFamily="34" charset="0"/>
              </a:rPr>
              <a:t>When we went into the story of Pyrrhus, we saw two histories, a beginning and an end, ‘Alpha’ and ‘Omega.’ We built a chart and had three battles over four histories. It looked like this, you could say this is the first battle, the second battle, and the third battle or Heraclea, Asculum, and Beneventum. But we went through four different histories and we built a chart, and what did that chart say? All of this is from the perspective of the ‘KoN’ when we talk about ‘Success’ or ‘Failure.’ So in 1844, you wouldn't talk about that as ‘Success’ for Satan, we take it from the perspective of the ‘KoN,’ the true ‘KoN’ is God.</a:t>
            </a:r>
          </a:p>
          <a:p>
            <a:endParaRPr lang="en-US" kern="1400" dirty="0">
              <a:solidFill>
                <a:srgbClr val="000000"/>
              </a:solidFill>
              <a:latin typeface="Arial Narrow" panose="020B0606020202030204" pitchFamily="34" charset="0"/>
            </a:endParaRPr>
          </a:p>
          <a:p>
            <a:r>
              <a:rPr lang="en-US" kern="1400" dirty="0">
                <a:solidFill>
                  <a:srgbClr val="000000"/>
                </a:solidFill>
                <a:latin typeface="Arial Narrow" panose="020B0606020202030204" pitchFamily="34" charset="0"/>
              </a:rPr>
              <a:t>In 1945, we don't talk about that as a history of ‘Success’ for the USSR, we approach it from the perspective of the papacy; it just makes more sense to do it that way. So we talk about ‘Failure’ for the Millerites and ‘Failure’ for the Counterfeit, and we’re talking about it from the perspective of the ‘KoN.’ So, when we looked at these three battles of Heraclea, Asculum, and Beneventum and we talked about ‘Success’ and ‘Failure,’ all of that is from the perspective of the ‘KoN,’ whoever in that history is representing the ‘KoN.’</a:t>
            </a:r>
          </a:p>
        </p:txBody>
      </p:sp>
      <p:pic>
        <p:nvPicPr>
          <p:cNvPr id="13" name="Picture 12">
            <a:extLst>
              <a:ext uri="{FF2B5EF4-FFF2-40B4-BE49-F238E27FC236}">
                <a16:creationId xmlns:a16="http://schemas.microsoft.com/office/drawing/2014/main" id="{CB292BE8-A294-4EA8-A2AD-80000F000124}"/>
              </a:ext>
            </a:extLst>
          </p:cNvPr>
          <p:cNvPicPr>
            <a:picLocks noChangeAspect="1"/>
          </p:cNvPicPr>
          <p:nvPr/>
        </p:nvPicPr>
        <p:blipFill>
          <a:blip r:embed="rId2"/>
          <a:stretch>
            <a:fillRect/>
          </a:stretch>
        </p:blipFill>
        <p:spPr>
          <a:xfrm>
            <a:off x="7393276" y="1267331"/>
            <a:ext cx="3686175" cy="3762375"/>
          </a:xfrm>
          <a:prstGeom prst="rect">
            <a:avLst/>
          </a:prstGeom>
        </p:spPr>
      </p:pic>
    </p:spTree>
    <p:extLst>
      <p:ext uri="{BB962C8B-B14F-4D97-AF65-F5344CB8AC3E}">
        <p14:creationId xmlns:p14="http://schemas.microsoft.com/office/powerpoint/2010/main" val="2280636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FCEB20-3018-4903-820A-A50BCC279C76}"/>
              </a:ext>
            </a:extLst>
          </p:cNvPr>
          <p:cNvSpPr>
            <a:spLocks noGrp="1"/>
          </p:cNvSpPr>
          <p:nvPr>
            <p:ph type="sldNum" sz="quarter" idx="12"/>
          </p:nvPr>
        </p:nvSpPr>
        <p:spPr>
          <a:xfrm>
            <a:off x="8907883" y="6362836"/>
            <a:ext cx="2743200" cy="365125"/>
          </a:xfrm>
        </p:spPr>
        <p:txBody>
          <a:bodyPr/>
          <a:lstStyle/>
          <a:p>
            <a:fld id="{1E1B8BD3-EEEF-4896-BEE3-06C250004F3C}" type="slidenum">
              <a:rPr lang="en-US" smtClean="0"/>
              <a:pPr/>
              <a:t>29</a:t>
            </a:fld>
            <a:endParaRPr lang="en-US" dirty="0"/>
          </a:p>
        </p:txBody>
      </p:sp>
      <p:sp>
        <p:nvSpPr>
          <p:cNvPr id="3" name="Rectangle 2">
            <a:extLst>
              <a:ext uri="{FF2B5EF4-FFF2-40B4-BE49-F238E27FC236}">
                <a16:creationId xmlns:a16="http://schemas.microsoft.com/office/drawing/2014/main" id="{0E48686E-4014-4764-A3F0-D7CD21C1D84E}"/>
              </a:ext>
            </a:extLst>
          </p:cNvPr>
          <p:cNvSpPr/>
          <p:nvPr/>
        </p:nvSpPr>
        <p:spPr>
          <a:xfrm>
            <a:off x="822122" y="1717358"/>
            <a:ext cx="5528344" cy="2862322"/>
          </a:xfrm>
          <a:prstGeom prst="rect">
            <a:avLst/>
          </a:prstGeom>
        </p:spPr>
        <p:txBody>
          <a:bodyPr wrap="square">
            <a:spAutoFit/>
          </a:bodyPr>
          <a:lstStyle/>
          <a:p>
            <a:r>
              <a:rPr lang="en-US" kern="1400" dirty="0">
                <a:solidFill>
                  <a:srgbClr val="000000"/>
                </a:solidFill>
                <a:latin typeface="Arial Narrow" panose="020B0606020202030204" pitchFamily="34" charset="0"/>
              </a:rPr>
              <a:t>We’re able to identify a pattern. In an ‘Alpha’ history from the perspective of the ‘KoN,’ this first battle is ‘Success,’ the second is ‘Success,’ and the third is ‘Failure.’</a:t>
            </a:r>
          </a:p>
          <a:p>
            <a:endParaRPr lang="en-US" kern="1400" dirty="0">
              <a:solidFill>
                <a:srgbClr val="000000"/>
              </a:solidFill>
              <a:latin typeface="Arial Narrow" panose="020B0606020202030204" pitchFamily="34" charset="0"/>
            </a:endParaRPr>
          </a:p>
          <a:p>
            <a:r>
              <a:rPr lang="en-US" kern="1400" dirty="0">
                <a:solidFill>
                  <a:srgbClr val="000000"/>
                </a:solidFill>
                <a:latin typeface="Arial Narrow" panose="020B0606020202030204" pitchFamily="34" charset="0"/>
              </a:rPr>
              <a:t>In the history of WWII, we have August 1940, Operation of Barbarossa in 1941, and 1945; it’s the story of Nazi Germany, ‘Success’ in 1940, ‘Success’ in 1941, and ‘Failure’ in 1945.</a:t>
            </a:r>
          </a:p>
          <a:p>
            <a:endParaRPr lang="en-US" kern="1400" dirty="0">
              <a:solidFill>
                <a:srgbClr val="000000"/>
              </a:solidFill>
              <a:latin typeface="Arial Narrow" panose="020B0606020202030204" pitchFamily="34" charset="0"/>
            </a:endParaRPr>
          </a:p>
          <a:p>
            <a:r>
              <a:rPr lang="en-US" kern="1400" dirty="0">
                <a:solidFill>
                  <a:srgbClr val="000000"/>
                </a:solidFill>
                <a:latin typeface="Arial Narrow" panose="020B0606020202030204" pitchFamily="34" charset="0"/>
              </a:rPr>
              <a:t>When we come to a history of the ‘Omega’ the first battle is ‘Failure,’ the second is ‘Failure,’ the third is ‘Success.’</a:t>
            </a:r>
          </a:p>
        </p:txBody>
      </p:sp>
      <p:pic>
        <p:nvPicPr>
          <p:cNvPr id="8" name="Picture 7">
            <a:extLst>
              <a:ext uri="{FF2B5EF4-FFF2-40B4-BE49-F238E27FC236}">
                <a16:creationId xmlns:a16="http://schemas.microsoft.com/office/drawing/2014/main" id="{E896ABF5-4A5C-4ABA-A416-3A98072B3F9E}"/>
              </a:ext>
            </a:extLst>
          </p:cNvPr>
          <p:cNvPicPr>
            <a:picLocks noChangeAspect="1"/>
          </p:cNvPicPr>
          <p:nvPr/>
        </p:nvPicPr>
        <p:blipFill>
          <a:blip r:embed="rId2"/>
          <a:stretch>
            <a:fillRect/>
          </a:stretch>
        </p:blipFill>
        <p:spPr>
          <a:xfrm>
            <a:off x="7393276" y="1267331"/>
            <a:ext cx="3686175" cy="3762375"/>
          </a:xfrm>
          <a:prstGeom prst="rect">
            <a:avLst/>
          </a:prstGeom>
        </p:spPr>
      </p:pic>
    </p:spTree>
    <p:extLst>
      <p:ext uri="{BB962C8B-B14F-4D97-AF65-F5344CB8AC3E}">
        <p14:creationId xmlns:p14="http://schemas.microsoft.com/office/powerpoint/2010/main" val="1772697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37A2B9-2D35-41D3-8B68-81172C5217D1}"/>
              </a:ext>
            </a:extLst>
          </p:cNvPr>
          <p:cNvSpPr>
            <a:spLocks noGrp="1"/>
          </p:cNvSpPr>
          <p:nvPr>
            <p:ph type="sldNum" sz="quarter" idx="12"/>
          </p:nvPr>
        </p:nvSpPr>
        <p:spPr/>
        <p:txBody>
          <a:bodyPr/>
          <a:lstStyle/>
          <a:p>
            <a:fld id="{1E1B8BD3-EEEF-4896-BEE3-06C250004F3C}" type="slidenum">
              <a:rPr lang="en-US" smtClean="0"/>
              <a:pPr/>
              <a:t>3</a:t>
            </a:fld>
            <a:endParaRPr lang="en-US" dirty="0"/>
          </a:p>
        </p:txBody>
      </p:sp>
      <p:sp>
        <p:nvSpPr>
          <p:cNvPr id="3" name="TextBox 2">
            <a:extLst>
              <a:ext uri="{FF2B5EF4-FFF2-40B4-BE49-F238E27FC236}">
                <a16:creationId xmlns:a16="http://schemas.microsoft.com/office/drawing/2014/main" id="{E473BE56-D83C-442E-86C5-AB4BD31B2DF2}"/>
              </a:ext>
            </a:extLst>
          </p:cNvPr>
          <p:cNvSpPr txBox="1"/>
          <p:nvPr/>
        </p:nvSpPr>
        <p:spPr>
          <a:xfrm>
            <a:off x="696820" y="724039"/>
            <a:ext cx="3918586" cy="5355312"/>
          </a:xfrm>
          <a:prstGeom prst="rect">
            <a:avLst/>
          </a:prstGeom>
          <a:noFill/>
        </p:spPr>
        <p:txBody>
          <a:bodyPr wrap="square" rtlCol="0">
            <a:spAutoFit/>
          </a:bodyPr>
          <a:lstStyle/>
          <a:p>
            <a:r>
              <a:rPr lang="en-US" dirty="0">
                <a:latin typeface="Arial Narrow" panose="020B0606020202030204" pitchFamily="34" charset="0"/>
              </a:rPr>
              <a:t>When we consider the ‘deadly wound’ and ‘death’ of the ‘KoS,’ if we went back to the lines of Pyrrhus in Italy, the ‘Omega,’ when is the ‘deadly wound?’ With Pyrrhus in the Pyrrhic wars, we saw the battles of Heraclea, Asculum, Beneventum, and then Sunday Law (‘SL’), which is Argos. Where would you place the ‘deadly wound’ on this ‘Reform line?’ Beneventum, why? This is where Pyrrhus is defeated, at Beneventum, referenced in Daniel 11:40. The ‘KoS’ was defeated in 1989. A defeat at Beneventum and a defeat at 1989.</a:t>
            </a:r>
          </a:p>
          <a:p>
            <a:endParaRPr lang="en-US" dirty="0">
              <a:latin typeface="Arial Narrow" panose="020B0606020202030204" pitchFamily="34" charset="0"/>
            </a:endParaRPr>
          </a:p>
          <a:p>
            <a:r>
              <a:rPr lang="en-US" dirty="0">
                <a:latin typeface="Arial Narrow" panose="020B0606020202030204" pitchFamily="34" charset="0"/>
              </a:rPr>
              <a:t>So, in this context, where do we line up 1989 when this history repeats? </a:t>
            </a:r>
            <a:r>
              <a:rPr lang="en-US" b="1" dirty="0">
                <a:latin typeface="Arial Narrow" panose="020B0606020202030204" pitchFamily="34" charset="0"/>
              </a:rPr>
              <a:t>1989 becomes ‘Panium,’</a:t>
            </a:r>
            <a:r>
              <a:rPr lang="en-US" dirty="0">
                <a:latin typeface="Arial Narrow" panose="020B0606020202030204" pitchFamily="34" charset="0"/>
              </a:rPr>
              <a:t> which is the Battle of Beneventum. If the Battle of Panium is the ‘deadly wound,’ then the ‘death’ is ‘SL.’</a:t>
            </a:r>
          </a:p>
        </p:txBody>
      </p:sp>
      <p:sp>
        <p:nvSpPr>
          <p:cNvPr id="81" name="Text Box 22">
            <a:extLst>
              <a:ext uri="{FF2B5EF4-FFF2-40B4-BE49-F238E27FC236}">
                <a16:creationId xmlns:a16="http://schemas.microsoft.com/office/drawing/2014/main" id="{55418FFC-E2E1-426C-BB5B-BAC204C477D0}"/>
              </a:ext>
            </a:extLst>
          </p:cNvPr>
          <p:cNvSpPr txBox="1">
            <a:spLocks noChangeArrowheads="1"/>
          </p:cNvSpPr>
          <p:nvPr/>
        </p:nvSpPr>
        <p:spPr bwMode="auto">
          <a:xfrm>
            <a:off x="5004607" y="2896344"/>
            <a:ext cx="12001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Daniel 11:40 b</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KoN </a:t>
            </a:r>
            <a:r>
              <a:rPr kumimoji="0" lang="en-US" altLang="en-US" sz="1200" b="0" i="0" u="none" strike="noStrike" cap="none" normalizeH="0" baseline="0" noProof="1">
                <a:ln>
                  <a:noFill/>
                </a:ln>
                <a:solidFill>
                  <a:srgbClr val="000000"/>
                </a:solidFill>
                <a:effectLst/>
                <a:latin typeface="Wingdings 2" panose="05020102010507070707" pitchFamily="18" charset="2"/>
              </a:rPr>
              <a:t>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Arial Narrow" panose="020B0606020202030204" pitchFamily="34" charset="0"/>
              </a:rPr>
              <a:t>KoS</a:t>
            </a: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Wingdings" panose="05000000000000000000" pitchFamily="2" charset="2"/>
              </a:rPr>
              <a:t>x</a:t>
            </a:r>
            <a:endParaRPr kumimoji="0" lang="en-US" altLang="en-US" sz="1200" b="0" i="0" u="none" strike="noStrike" cap="none" normalizeH="0" baseline="0" dirty="0">
              <a:ln>
                <a:noFill/>
              </a:ln>
              <a:solidFill>
                <a:srgbClr val="000000"/>
              </a:solidFill>
              <a:effectLst/>
              <a:latin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 name="Line 25">
            <a:extLst>
              <a:ext uri="{FF2B5EF4-FFF2-40B4-BE49-F238E27FC236}">
                <a16:creationId xmlns:a16="http://schemas.microsoft.com/office/drawing/2014/main" id="{DA2ECD70-03A9-4ED9-85DD-9E776A59488E}"/>
              </a:ext>
            </a:extLst>
          </p:cNvPr>
          <p:cNvSpPr>
            <a:spLocks noChangeShapeType="1"/>
          </p:cNvSpPr>
          <p:nvPr/>
        </p:nvSpPr>
        <p:spPr bwMode="auto">
          <a:xfrm>
            <a:off x="9576607" y="4725144"/>
            <a:ext cx="1"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 name="Line 26">
            <a:extLst>
              <a:ext uri="{FF2B5EF4-FFF2-40B4-BE49-F238E27FC236}">
                <a16:creationId xmlns:a16="http://schemas.microsoft.com/office/drawing/2014/main" id="{6F150764-2BF1-4BA9-8F01-8BE959DE63C4}"/>
              </a:ext>
            </a:extLst>
          </p:cNvPr>
          <p:cNvSpPr>
            <a:spLocks noChangeShapeType="1"/>
          </p:cNvSpPr>
          <p:nvPr/>
        </p:nvSpPr>
        <p:spPr bwMode="auto">
          <a:xfrm>
            <a:off x="5576107" y="4953744"/>
            <a:ext cx="62865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 name="Text Box 27">
            <a:extLst>
              <a:ext uri="{FF2B5EF4-FFF2-40B4-BE49-F238E27FC236}">
                <a16:creationId xmlns:a16="http://schemas.microsoft.com/office/drawing/2014/main" id="{12EC54F3-22DE-4994-B792-BB2B443A420B}"/>
              </a:ext>
            </a:extLst>
          </p:cNvPr>
          <p:cNvSpPr txBox="1">
            <a:spLocks noChangeArrowheads="1"/>
          </p:cNvSpPr>
          <p:nvPr/>
        </p:nvSpPr>
        <p:spPr bwMode="auto">
          <a:xfrm>
            <a:off x="8614545" y="4096494"/>
            <a:ext cx="67540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Line 28">
            <a:extLst>
              <a:ext uri="{FF2B5EF4-FFF2-40B4-BE49-F238E27FC236}">
                <a16:creationId xmlns:a16="http://schemas.microsoft.com/office/drawing/2014/main" id="{1E7E820F-8DEF-4087-B383-518CB39FCDAA}"/>
              </a:ext>
            </a:extLst>
          </p:cNvPr>
          <p:cNvSpPr>
            <a:spLocks noChangeShapeType="1"/>
          </p:cNvSpPr>
          <p:nvPr/>
        </p:nvSpPr>
        <p:spPr bwMode="auto">
          <a:xfrm>
            <a:off x="8987578" y="4391769"/>
            <a:ext cx="1" cy="53339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6" name="Line 29">
            <a:extLst>
              <a:ext uri="{FF2B5EF4-FFF2-40B4-BE49-F238E27FC236}">
                <a16:creationId xmlns:a16="http://schemas.microsoft.com/office/drawing/2014/main" id="{8CE341C4-BFF2-4C5B-9130-A057132D109D}"/>
              </a:ext>
            </a:extLst>
          </p:cNvPr>
          <p:cNvSpPr>
            <a:spLocks noChangeShapeType="1"/>
          </p:cNvSpPr>
          <p:nvPr/>
        </p:nvSpPr>
        <p:spPr bwMode="auto">
          <a:xfrm>
            <a:off x="8662207" y="4382244"/>
            <a:ext cx="604915"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Text Box 30">
            <a:extLst>
              <a:ext uri="{FF2B5EF4-FFF2-40B4-BE49-F238E27FC236}">
                <a16:creationId xmlns:a16="http://schemas.microsoft.com/office/drawing/2014/main" id="{23330D87-66CB-47AF-9F53-0F37DF864B7E}"/>
              </a:ext>
            </a:extLst>
          </p:cNvPr>
          <p:cNvSpPr txBox="1">
            <a:spLocks noChangeArrowheads="1"/>
          </p:cNvSpPr>
          <p:nvPr/>
        </p:nvSpPr>
        <p:spPr bwMode="auto">
          <a:xfrm>
            <a:off x="9348007" y="4439394"/>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Line 31">
            <a:extLst>
              <a:ext uri="{FF2B5EF4-FFF2-40B4-BE49-F238E27FC236}">
                <a16:creationId xmlns:a16="http://schemas.microsoft.com/office/drawing/2014/main" id="{312257DF-DDCC-40B8-AF31-36291ED8F8CE}"/>
              </a:ext>
            </a:extLst>
          </p:cNvPr>
          <p:cNvSpPr>
            <a:spLocks noChangeShapeType="1"/>
          </p:cNvSpPr>
          <p:nvPr/>
        </p:nvSpPr>
        <p:spPr bwMode="auto">
          <a:xfrm>
            <a:off x="9348007" y="4725144"/>
            <a:ext cx="46204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9" name="Text Box 32">
            <a:extLst>
              <a:ext uri="{FF2B5EF4-FFF2-40B4-BE49-F238E27FC236}">
                <a16:creationId xmlns:a16="http://schemas.microsoft.com/office/drawing/2014/main" id="{537322CE-65D8-48E8-8C62-5667DA1C388A}"/>
              </a:ext>
            </a:extLst>
          </p:cNvPr>
          <p:cNvSpPr txBox="1">
            <a:spLocks noChangeArrowheads="1"/>
          </p:cNvSpPr>
          <p:nvPr/>
        </p:nvSpPr>
        <p:spPr bwMode="auto">
          <a:xfrm>
            <a:off x="9233707" y="5010894"/>
            <a:ext cx="9715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Gorbachev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resigned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Text Box 33">
            <a:extLst>
              <a:ext uri="{FF2B5EF4-FFF2-40B4-BE49-F238E27FC236}">
                <a16:creationId xmlns:a16="http://schemas.microsoft.com/office/drawing/2014/main" id="{8EE8073A-4FDA-4D1F-9938-E35681B66D23}"/>
              </a:ext>
            </a:extLst>
          </p:cNvPr>
          <p:cNvSpPr txBox="1">
            <a:spLocks noChangeArrowheads="1"/>
          </p:cNvSpPr>
          <p:nvPr/>
        </p:nvSpPr>
        <p:spPr bwMode="auto">
          <a:xfrm>
            <a:off x="10576732" y="4953744"/>
            <a:ext cx="4857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healed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 name="Text Box 34">
            <a:extLst>
              <a:ext uri="{FF2B5EF4-FFF2-40B4-BE49-F238E27FC236}">
                <a16:creationId xmlns:a16="http://schemas.microsoft.com/office/drawing/2014/main" id="{4C8B57C7-AC3C-4368-89F5-A6703E1603B1}"/>
              </a:ext>
            </a:extLst>
          </p:cNvPr>
          <p:cNvSpPr txBox="1">
            <a:spLocks noChangeArrowheads="1"/>
          </p:cNvSpPr>
          <p:nvPr/>
        </p:nvSpPr>
        <p:spPr bwMode="auto">
          <a:xfrm>
            <a:off x="11319682" y="4953744"/>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Line 35">
            <a:extLst>
              <a:ext uri="{FF2B5EF4-FFF2-40B4-BE49-F238E27FC236}">
                <a16:creationId xmlns:a16="http://schemas.microsoft.com/office/drawing/2014/main" id="{0BD03A2D-64D7-49A8-A594-7C070C967367}"/>
              </a:ext>
            </a:extLst>
          </p:cNvPr>
          <p:cNvSpPr>
            <a:spLocks noChangeShapeType="1"/>
          </p:cNvSpPr>
          <p:nvPr/>
        </p:nvSpPr>
        <p:spPr bwMode="auto">
          <a:xfrm>
            <a:off x="10776757" y="4582269"/>
            <a:ext cx="1"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3" name="Line 36">
            <a:extLst>
              <a:ext uri="{FF2B5EF4-FFF2-40B4-BE49-F238E27FC236}">
                <a16:creationId xmlns:a16="http://schemas.microsoft.com/office/drawing/2014/main" id="{7D2ED84F-045C-487F-B549-5A003F9FFF00}"/>
              </a:ext>
            </a:extLst>
          </p:cNvPr>
          <p:cNvSpPr>
            <a:spLocks noChangeShapeType="1"/>
          </p:cNvSpPr>
          <p:nvPr/>
        </p:nvSpPr>
        <p:spPr bwMode="auto">
          <a:xfrm>
            <a:off x="11519707" y="4582269"/>
            <a:ext cx="1"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4" name="Text Box 37">
            <a:extLst>
              <a:ext uri="{FF2B5EF4-FFF2-40B4-BE49-F238E27FC236}">
                <a16:creationId xmlns:a16="http://schemas.microsoft.com/office/drawing/2014/main" id="{8B7BAF2E-E257-4F8D-9065-C15BD55AB135}"/>
              </a:ext>
            </a:extLst>
          </p:cNvPr>
          <p:cNvSpPr txBox="1">
            <a:spLocks noChangeArrowheads="1"/>
          </p:cNvSpPr>
          <p:nvPr/>
        </p:nvSpPr>
        <p:spPr bwMode="auto">
          <a:xfrm>
            <a:off x="8605057" y="4953744"/>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deadly wound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95" name="Picture 39">
            <a:extLst>
              <a:ext uri="{FF2B5EF4-FFF2-40B4-BE49-F238E27FC236}">
                <a16:creationId xmlns:a16="http://schemas.microsoft.com/office/drawing/2014/main" id="{33550480-B67E-450C-9898-959E6E7C4B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3207" y="3867894"/>
            <a:ext cx="3407809"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96" name="Text Box 40">
            <a:extLst>
              <a:ext uri="{FF2B5EF4-FFF2-40B4-BE49-F238E27FC236}">
                <a16:creationId xmlns:a16="http://schemas.microsoft.com/office/drawing/2014/main" id="{0CE39DBA-AE1F-4090-A32B-633D89678A8C}"/>
              </a:ext>
            </a:extLst>
          </p:cNvPr>
          <p:cNvSpPr txBox="1">
            <a:spLocks noChangeArrowheads="1"/>
          </p:cNvSpPr>
          <p:nvPr/>
        </p:nvSpPr>
        <p:spPr bwMode="auto">
          <a:xfrm>
            <a:off x="6519082" y="3639294"/>
            <a:ext cx="10572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97" name="Picture 41">
            <a:extLst>
              <a:ext uri="{FF2B5EF4-FFF2-40B4-BE49-F238E27FC236}">
                <a16:creationId xmlns:a16="http://schemas.microsoft.com/office/drawing/2014/main" id="{3DECF865-1EEE-4E64-905E-0EF66B3E12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3257" y="4210794"/>
            <a:ext cx="2979184"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98" name="Text Box 42">
            <a:extLst>
              <a:ext uri="{FF2B5EF4-FFF2-40B4-BE49-F238E27FC236}">
                <a16:creationId xmlns:a16="http://schemas.microsoft.com/office/drawing/2014/main" id="{BDE9B77B-6EF7-4AE3-8C2B-753B2363C024}"/>
              </a:ext>
            </a:extLst>
          </p:cNvPr>
          <p:cNvSpPr txBox="1">
            <a:spLocks noChangeArrowheads="1"/>
          </p:cNvSpPr>
          <p:nvPr/>
        </p:nvSpPr>
        <p:spPr bwMode="auto">
          <a:xfrm>
            <a:off x="6261907" y="4039344"/>
            <a:ext cx="105727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 name="Line 43">
            <a:extLst>
              <a:ext uri="{FF2B5EF4-FFF2-40B4-BE49-F238E27FC236}">
                <a16:creationId xmlns:a16="http://schemas.microsoft.com/office/drawing/2014/main" id="{855BC49E-420B-4008-B466-FA1FBEE6B450}"/>
              </a:ext>
            </a:extLst>
          </p:cNvPr>
          <p:cNvSpPr>
            <a:spLocks noChangeShapeType="1"/>
          </p:cNvSpPr>
          <p:nvPr/>
        </p:nvSpPr>
        <p:spPr bwMode="auto">
          <a:xfrm>
            <a:off x="5576107" y="4325094"/>
            <a:ext cx="1" cy="6286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0" name="Text Box 44">
            <a:extLst>
              <a:ext uri="{FF2B5EF4-FFF2-40B4-BE49-F238E27FC236}">
                <a16:creationId xmlns:a16="http://schemas.microsoft.com/office/drawing/2014/main" id="{B0D2348B-8566-4344-B9D5-68A86D815945}"/>
              </a:ext>
            </a:extLst>
          </p:cNvPr>
          <p:cNvSpPr txBox="1">
            <a:spLocks noChangeArrowheads="1"/>
          </p:cNvSpPr>
          <p:nvPr/>
        </p:nvSpPr>
        <p:spPr bwMode="auto">
          <a:xfrm>
            <a:off x="5290357" y="4096494"/>
            <a:ext cx="67540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1945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61" name="Text Box 45">
            <a:extLst>
              <a:ext uri="{FF2B5EF4-FFF2-40B4-BE49-F238E27FC236}">
                <a16:creationId xmlns:a16="http://schemas.microsoft.com/office/drawing/2014/main" id="{C14772B3-710D-4FBF-9D55-87D5E920DBFF}"/>
              </a:ext>
            </a:extLst>
          </p:cNvPr>
          <p:cNvSpPr txBox="1">
            <a:spLocks noChangeArrowheads="1"/>
          </p:cNvSpPr>
          <p:nvPr/>
        </p:nvSpPr>
        <p:spPr bwMode="auto">
          <a:xfrm>
            <a:off x="7119157" y="724039"/>
            <a:ext cx="3086100" cy="142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62" name="Text Box 46">
            <a:extLst>
              <a:ext uri="{FF2B5EF4-FFF2-40B4-BE49-F238E27FC236}">
                <a16:creationId xmlns:a16="http://schemas.microsoft.com/office/drawing/2014/main" id="{B8F967E4-E433-4FB1-8D6D-7081FD88C1CD}"/>
              </a:ext>
            </a:extLst>
          </p:cNvPr>
          <p:cNvSpPr txBox="1">
            <a:spLocks noChangeArrowheads="1"/>
          </p:cNvSpPr>
          <p:nvPr/>
        </p:nvSpPr>
        <p:spPr bwMode="auto">
          <a:xfrm>
            <a:off x="7176307" y="1066939"/>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63" name="Text Box 47">
            <a:extLst>
              <a:ext uri="{FF2B5EF4-FFF2-40B4-BE49-F238E27FC236}">
                <a16:creationId xmlns:a16="http://schemas.microsoft.com/office/drawing/2014/main" id="{8C0BB93E-A7D4-4F07-89AF-72A383A4090E}"/>
              </a:ext>
            </a:extLst>
          </p:cNvPr>
          <p:cNvSpPr txBox="1">
            <a:spLocks noChangeArrowheads="1"/>
          </p:cNvSpPr>
          <p:nvPr/>
        </p:nvSpPr>
        <p:spPr bwMode="auto">
          <a:xfrm>
            <a:off x="7862107" y="1066939"/>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66" name="Text Box 48">
            <a:extLst>
              <a:ext uri="{FF2B5EF4-FFF2-40B4-BE49-F238E27FC236}">
                <a16:creationId xmlns:a16="http://schemas.microsoft.com/office/drawing/2014/main" id="{BEE85384-5557-42A8-956C-0C5087257FE5}"/>
              </a:ext>
            </a:extLst>
          </p:cNvPr>
          <p:cNvSpPr txBox="1">
            <a:spLocks noChangeArrowheads="1"/>
          </p:cNvSpPr>
          <p:nvPr/>
        </p:nvSpPr>
        <p:spPr bwMode="auto">
          <a:xfrm>
            <a:off x="8547907" y="724039"/>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Beneventum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67" name="Text Box 49">
            <a:extLst>
              <a:ext uri="{FF2B5EF4-FFF2-40B4-BE49-F238E27FC236}">
                <a16:creationId xmlns:a16="http://schemas.microsoft.com/office/drawing/2014/main" id="{F1DCE39A-3DE4-413C-8046-AD01748D392E}"/>
              </a:ext>
            </a:extLst>
          </p:cNvPr>
          <p:cNvSpPr txBox="1">
            <a:spLocks noChangeArrowheads="1"/>
          </p:cNvSpPr>
          <p:nvPr/>
        </p:nvSpPr>
        <p:spPr bwMode="auto">
          <a:xfrm>
            <a:off x="8547907" y="1695589"/>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deadly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wound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68" name="Text Box 50">
            <a:extLst>
              <a:ext uri="{FF2B5EF4-FFF2-40B4-BE49-F238E27FC236}">
                <a16:creationId xmlns:a16="http://schemas.microsoft.com/office/drawing/2014/main" id="{F769EDAD-CA18-4C6E-8D1B-3F99102A6FD3}"/>
              </a:ext>
            </a:extLst>
          </p:cNvPr>
          <p:cNvSpPr txBox="1">
            <a:spLocks noChangeArrowheads="1"/>
          </p:cNvSpPr>
          <p:nvPr/>
        </p:nvSpPr>
        <p:spPr bwMode="auto">
          <a:xfrm>
            <a:off x="9748057" y="724039"/>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69" name="Line 51">
            <a:extLst>
              <a:ext uri="{FF2B5EF4-FFF2-40B4-BE49-F238E27FC236}">
                <a16:creationId xmlns:a16="http://schemas.microsoft.com/office/drawing/2014/main" id="{47534637-65A6-4309-95D2-507BDA0B1CB5}"/>
              </a:ext>
            </a:extLst>
          </p:cNvPr>
          <p:cNvSpPr>
            <a:spLocks noChangeShapeType="1"/>
          </p:cNvSpPr>
          <p:nvPr/>
        </p:nvSpPr>
        <p:spPr bwMode="auto">
          <a:xfrm>
            <a:off x="7119157" y="1638439"/>
            <a:ext cx="30861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70" name="Line 52">
            <a:extLst>
              <a:ext uri="{FF2B5EF4-FFF2-40B4-BE49-F238E27FC236}">
                <a16:creationId xmlns:a16="http://schemas.microsoft.com/office/drawing/2014/main" id="{7C26F542-5C07-4272-892A-8B3A4F1E3D6D}"/>
              </a:ext>
            </a:extLst>
          </p:cNvPr>
          <p:cNvSpPr>
            <a:spLocks noChangeShapeType="1"/>
          </p:cNvSpPr>
          <p:nvPr/>
        </p:nvSpPr>
        <p:spPr bwMode="auto">
          <a:xfrm>
            <a:off x="7462057" y="1352689"/>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71" name="Line 53">
            <a:extLst>
              <a:ext uri="{FF2B5EF4-FFF2-40B4-BE49-F238E27FC236}">
                <a16:creationId xmlns:a16="http://schemas.microsoft.com/office/drawing/2014/main" id="{9ACBCD35-A170-40A4-BFEC-8B41E1E6A0B1}"/>
              </a:ext>
            </a:extLst>
          </p:cNvPr>
          <p:cNvSpPr>
            <a:spLocks noChangeShapeType="1"/>
          </p:cNvSpPr>
          <p:nvPr/>
        </p:nvSpPr>
        <p:spPr bwMode="auto">
          <a:xfrm>
            <a:off x="8147857" y="1352689"/>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72" name="Line 54">
            <a:extLst>
              <a:ext uri="{FF2B5EF4-FFF2-40B4-BE49-F238E27FC236}">
                <a16:creationId xmlns:a16="http://schemas.microsoft.com/office/drawing/2014/main" id="{D37B5B35-BCFD-468C-98F1-534684413748}"/>
              </a:ext>
            </a:extLst>
          </p:cNvPr>
          <p:cNvSpPr>
            <a:spLocks noChangeShapeType="1"/>
          </p:cNvSpPr>
          <p:nvPr/>
        </p:nvSpPr>
        <p:spPr bwMode="auto">
          <a:xfrm>
            <a:off x="8947957" y="1352689"/>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73" name="Text Box 55">
            <a:extLst>
              <a:ext uri="{FF2B5EF4-FFF2-40B4-BE49-F238E27FC236}">
                <a16:creationId xmlns:a16="http://schemas.microsoft.com/office/drawing/2014/main" id="{A95F91B2-4429-4DB3-BEAF-28360263FA18}"/>
              </a:ext>
            </a:extLst>
          </p:cNvPr>
          <p:cNvSpPr txBox="1">
            <a:spLocks noChangeArrowheads="1"/>
          </p:cNvSpPr>
          <p:nvPr/>
        </p:nvSpPr>
        <p:spPr bwMode="auto">
          <a:xfrm>
            <a:off x="9748057" y="1066939"/>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74" name="Line 56">
            <a:extLst>
              <a:ext uri="{FF2B5EF4-FFF2-40B4-BE49-F238E27FC236}">
                <a16:creationId xmlns:a16="http://schemas.microsoft.com/office/drawing/2014/main" id="{DED9B7CE-1BD9-419A-9FF5-7C200BE2BFED}"/>
              </a:ext>
            </a:extLst>
          </p:cNvPr>
          <p:cNvSpPr>
            <a:spLocks noChangeShapeType="1"/>
          </p:cNvSpPr>
          <p:nvPr/>
        </p:nvSpPr>
        <p:spPr bwMode="auto">
          <a:xfrm>
            <a:off x="9976657" y="1352689"/>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75" name="Text Box 57">
            <a:extLst>
              <a:ext uri="{FF2B5EF4-FFF2-40B4-BE49-F238E27FC236}">
                <a16:creationId xmlns:a16="http://schemas.microsoft.com/office/drawing/2014/main" id="{C24F3A4D-F40A-4D60-A384-72AACF3F1675}"/>
              </a:ext>
            </a:extLst>
          </p:cNvPr>
          <p:cNvSpPr txBox="1">
            <a:spLocks noChangeArrowheads="1"/>
          </p:cNvSpPr>
          <p:nvPr/>
        </p:nvSpPr>
        <p:spPr bwMode="auto">
          <a:xfrm>
            <a:off x="9519457" y="1638439"/>
            <a:ext cx="6858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67377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6B6B3C-8970-4672-AFD6-5373FE51C138}"/>
              </a:ext>
            </a:extLst>
          </p:cNvPr>
          <p:cNvSpPr>
            <a:spLocks noGrp="1"/>
          </p:cNvSpPr>
          <p:nvPr>
            <p:ph type="sldNum" sz="quarter" idx="12"/>
          </p:nvPr>
        </p:nvSpPr>
        <p:spPr/>
        <p:txBody>
          <a:bodyPr/>
          <a:lstStyle/>
          <a:p>
            <a:fld id="{1E1B8BD3-EEEF-4896-BEE3-06C250004F3C}" type="slidenum">
              <a:rPr lang="en-US" smtClean="0"/>
              <a:pPr/>
              <a:t>30</a:t>
            </a:fld>
            <a:endParaRPr lang="en-US" dirty="0"/>
          </a:p>
        </p:txBody>
      </p:sp>
      <p:sp>
        <p:nvSpPr>
          <p:cNvPr id="4" name="Rectangle 3">
            <a:extLst>
              <a:ext uri="{FF2B5EF4-FFF2-40B4-BE49-F238E27FC236}">
                <a16:creationId xmlns:a16="http://schemas.microsoft.com/office/drawing/2014/main" id="{CEC796B1-C3CC-4AE4-9216-AC2DFFE7C75D}"/>
              </a:ext>
            </a:extLst>
          </p:cNvPr>
          <p:cNvSpPr/>
          <p:nvPr/>
        </p:nvSpPr>
        <p:spPr>
          <a:xfrm>
            <a:off x="588587" y="4767404"/>
            <a:ext cx="11164389" cy="1200329"/>
          </a:xfrm>
          <a:prstGeom prst="rect">
            <a:avLst/>
          </a:prstGeom>
        </p:spPr>
        <p:txBody>
          <a:bodyPr wrap="square">
            <a:spAutoFit/>
          </a:bodyPr>
          <a:lstStyle/>
          <a:p>
            <a:r>
              <a:rPr lang="en-US" kern="1400" dirty="0">
                <a:solidFill>
                  <a:srgbClr val="000000"/>
                </a:solidFill>
                <a:latin typeface="Arial Narrow" panose="020B0606020202030204" pitchFamily="34" charset="0"/>
              </a:rPr>
              <a:t>In the history of the ‘Omega’ the first battle, Heraclea, is ‘Failure,’ the second, Asculum, is ‘Failure,’ and the third, Beneventum, is ‘Success.’ It’s these last two that have been recognized by the movement first; the ‘KoN’ is ‘Failure’ at ‘Raphia’ then ‘Success’ at ‘Panium.’ When we approached this graph, we also talked about who initiated each conflict and again saw the exact same pattern. It also fits perfectly and shows who initiates each battle and it again forms the exact pattern between ‘Alpha’ and ‘Omega’ histories.</a:t>
            </a:r>
          </a:p>
        </p:txBody>
      </p:sp>
      <p:sp>
        <p:nvSpPr>
          <p:cNvPr id="70" name="Text Box 59">
            <a:extLst>
              <a:ext uri="{FF2B5EF4-FFF2-40B4-BE49-F238E27FC236}">
                <a16:creationId xmlns:a16="http://schemas.microsoft.com/office/drawing/2014/main" id="{269BBC94-436A-45F7-8512-FDD195B8621D}"/>
              </a:ext>
            </a:extLst>
          </p:cNvPr>
          <p:cNvSpPr txBox="1">
            <a:spLocks noChangeArrowheads="1"/>
          </p:cNvSpPr>
          <p:nvPr/>
        </p:nvSpPr>
        <p:spPr bwMode="auto">
          <a:xfrm>
            <a:off x="4374510" y="3546663"/>
            <a:ext cx="615950" cy="639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Rejection of</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Fatima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1" name="Text Box 59">
            <a:extLst>
              <a:ext uri="{FF2B5EF4-FFF2-40B4-BE49-F238E27FC236}">
                <a16:creationId xmlns:a16="http://schemas.microsoft.com/office/drawing/2014/main" id="{B8C33D57-C4D3-4E26-A2D4-877DA8E705EB}"/>
              </a:ext>
            </a:extLst>
          </p:cNvPr>
          <p:cNvSpPr txBox="1">
            <a:spLocks noChangeArrowheads="1"/>
          </p:cNvSpPr>
          <p:nvPr/>
        </p:nvSpPr>
        <p:spPr bwMode="auto">
          <a:xfrm>
            <a:off x="3961760" y="4036173"/>
            <a:ext cx="615950" cy="639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Revival</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attempt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2" name="Line 51">
            <a:extLst>
              <a:ext uri="{FF2B5EF4-FFF2-40B4-BE49-F238E27FC236}">
                <a16:creationId xmlns:a16="http://schemas.microsoft.com/office/drawing/2014/main" id="{7197733F-67F6-4E49-9550-C020E89954AA}"/>
              </a:ext>
            </a:extLst>
          </p:cNvPr>
          <p:cNvSpPr>
            <a:spLocks noChangeShapeType="1"/>
          </p:cNvSpPr>
          <p:nvPr/>
        </p:nvSpPr>
        <p:spPr bwMode="auto">
          <a:xfrm>
            <a:off x="4647560" y="3222167"/>
            <a:ext cx="0"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3" name="Line 51">
            <a:extLst>
              <a:ext uri="{FF2B5EF4-FFF2-40B4-BE49-F238E27FC236}">
                <a16:creationId xmlns:a16="http://schemas.microsoft.com/office/drawing/2014/main" id="{8375A88E-F4AF-4F9C-9AB6-349C1A756637}"/>
              </a:ext>
            </a:extLst>
          </p:cNvPr>
          <p:cNvSpPr>
            <a:spLocks noChangeShapeType="1"/>
          </p:cNvSpPr>
          <p:nvPr/>
        </p:nvSpPr>
        <p:spPr bwMode="auto">
          <a:xfrm>
            <a:off x="4190360" y="3346637"/>
            <a:ext cx="0" cy="68953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74" name="Group 73">
            <a:extLst>
              <a:ext uri="{FF2B5EF4-FFF2-40B4-BE49-F238E27FC236}">
                <a16:creationId xmlns:a16="http://schemas.microsoft.com/office/drawing/2014/main" id="{EEEC606B-5A96-4591-AC92-3186CCB7C5B1}"/>
              </a:ext>
            </a:extLst>
          </p:cNvPr>
          <p:cNvGrpSpPr>
            <a:grpSpLocks/>
          </p:cNvGrpSpPr>
          <p:nvPr/>
        </p:nvGrpSpPr>
        <p:grpSpPr bwMode="auto">
          <a:xfrm>
            <a:off x="588587" y="362906"/>
            <a:ext cx="6858000" cy="4000500"/>
            <a:chOff x="106756200" y="106013250"/>
            <a:chExt cx="6858000" cy="4000500"/>
          </a:xfrm>
        </p:grpSpPr>
        <p:sp>
          <p:nvSpPr>
            <p:cNvPr id="75" name="Text Box 3">
              <a:extLst>
                <a:ext uri="{FF2B5EF4-FFF2-40B4-BE49-F238E27FC236}">
                  <a16:creationId xmlns:a16="http://schemas.microsoft.com/office/drawing/2014/main" id="{BB736CF1-481B-4352-ABB7-A1A8CC28B5B8}"/>
                </a:ext>
              </a:extLst>
            </p:cNvPr>
            <p:cNvSpPr txBox="1">
              <a:spLocks noChangeArrowheads="1"/>
            </p:cNvSpPr>
            <p:nvPr/>
          </p:nvSpPr>
          <p:spPr bwMode="auto">
            <a:xfrm>
              <a:off x="106756200" y="106013250"/>
              <a:ext cx="6858000" cy="400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Line 4">
              <a:extLst>
                <a:ext uri="{FF2B5EF4-FFF2-40B4-BE49-F238E27FC236}">
                  <a16:creationId xmlns:a16="http://schemas.microsoft.com/office/drawing/2014/main" id="{FE14A3B2-A79C-486A-918A-45411B81C917}"/>
                </a:ext>
              </a:extLst>
            </p:cNvPr>
            <p:cNvSpPr>
              <a:spLocks noChangeShapeType="1"/>
            </p:cNvSpPr>
            <p:nvPr/>
          </p:nvSpPr>
          <p:spPr bwMode="auto">
            <a:xfrm>
              <a:off x="108044673" y="106984800"/>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5">
              <a:extLst>
                <a:ext uri="{FF2B5EF4-FFF2-40B4-BE49-F238E27FC236}">
                  <a16:creationId xmlns:a16="http://schemas.microsoft.com/office/drawing/2014/main" id="{BE9853FC-C223-4915-8350-EAB8546C8693}"/>
                </a:ext>
              </a:extLst>
            </p:cNvPr>
            <p:cNvSpPr>
              <a:spLocks noChangeShapeType="1"/>
            </p:cNvSpPr>
            <p:nvPr/>
          </p:nvSpPr>
          <p:spPr bwMode="auto">
            <a:xfrm flipV="1">
              <a:off x="109896852"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Line 6">
              <a:extLst>
                <a:ext uri="{FF2B5EF4-FFF2-40B4-BE49-F238E27FC236}">
                  <a16:creationId xmlns:a16="http://schemas.microsoft.com/office/drawing/2014/main" id="{7E047F11-0B81-4F9D-AD2C-ADA9B5435B11}"/>
                </a:ext>
              </a:extLst>
            </p:cNvPr>
            <p:cNvSpPr>
              <a:spLocks noChangeShapeType="1"/>
            </p:cNvSpPr>
            <p:nvPr/>
          </p:nvSpPr>
          <p:spPr bwMode="auto">
            <a:xfrm flipV="1">
              <a:off x="108044673"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Text Box 7">
              <a:extLst>
                <a:ext uri="{FF2B5EF4-FFF2-40B4-BE49-F238E27FC236}">
                  <a16:creationId xmlns:a16="http://schemas.microsoft.com/office/drawing/2014/main" id="{B5B07EC0-79D6-4202-896B-D3F33D1419FE}"/>
                </a:ext>
              </a:extLst>
            </p:cNvPr>
            <p:cNvSpPr txBox="1">
              <a:spLocks noChangeArrowheads="1"/>
            </p:cNvSpPr>
            <p:nvPr/>
          </p:nvSpPr>
          <p:spPr bwMode="auto">
            <a:xfrm>
              <a:off x="106813350" y="106527600"/>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Text Box 8">
              <a:extLst>
                <a:ext uri="{FF2B5EF4-FFF2-40B4-BE49-F238E27FC236}">
                  <a16:creationId xmlns:a16="http://schemas.microsoft.com/office/drawing/2014/main" id="{D0E149BC-0CF8-4151-A917-084C3D75CC4B}"/>
                </a:ext>
              </a:extLst>
            </p:cNvPr>
            <p:cNvSpPr txBox="1">
              <a:spLocks noChangeArrowheads="1"/>
            </p:cNvSpPr>
            <p:nvPr/>
          </p:nvSpPr>
          <p:spPr bwMode="auto">
            <a:xfrm>
              <a:off x="107480966" y="106756200"/>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Line 9">
              <a:extLst>
                <a:ext uri="{FF2B5EF4-FFF2-40B4-BE49-F238E27FC236}">
                  <a16:creationId xmlns:a16="http://schemas.microsoft.com/office/drawing/2014/main" id="{3EC0BBAD-A57D-46D0-B991-18FD21997486}"/>
                </a:ext>
              </a:extLst>
            </p:cNvPr>
            <p:cNvSpPr>
              <a:spLocks noChangeShapeType="1"/>
            </p:cNvSpPr>
            <p:nvPr/>
          </p:nvSpPr>
          <p:spPr bwMode="auto">
            <a:xfrm>
              <a:off x="108044673" y="107842050"/>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 name="Line 10">
              <a:extLst>
                <a:ext uri="{FF2B5EF4-FFF2-40B4-BE49-F238E27FC236}">
                  <a16:creationId xmlns:a16="http://schemas.microsoft.com/office/drawing/2014/main" id="{996267FD-FF63-4646-87FC-838E858F7726}"/>
                </a:ext>
              </a:extLst>
            </p:cNvPr>
            <p:cNvSpPr>
              <a:spLocks noChangeShapeType="1"/>
            </p:cNvSpPr>
            <p:nvPr/>
          </p:nvSpPr>
          <p:spPr bwMode="auto">
            <a:xfrm flipV="1">
              <a:off x="109896852" y="107613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 name="Line 11">
              <a:extLst>
                <a:ext uri="{FF2B5EF4-FFF2-40B4-BE49-F238E27FC236}">
                  <a16:creationId xmlns:a16="http://schemas.microsoft.com/office/drawing/2014/main" id="{84B0FE9F-5EBC-4332-A38F-C2310A4CF0A7}"/>
                </a:ext>
              </a:extLst>
            </p:cNvPr>
            <p:cNvSpPr>
              <a:spLocks noChangeShapeType="1"/>
            </p:cNvSpPr>
            <p:nvPr/>
          </p:nvSpPr>
          <p:spPr bwMode="auto">
            <a:xfrm flipV="1">
              <a:off x="108044673" y="107613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 name="Text Box 12">
              <a:extLst>
                <a:ext uri="{FF2B5EF4-FFF2-40B4-BE49-F238E27FC236}">
                  <a16:creationId xmlns:a16="http://schemas.microsoft.com/office/drawing/2014/main" id="{820A75D5-3CE3-4DBE-AC83-495E104E5D08}"/>
                </a:ext>
              </a:extLst>
            </p:cNvPr>
            <p:cNvSpPr txBox="1">
              <a:spLocks noChangeArrowheads="1"/>
            </p:cNvSpPr>
            <p:nvPr/>
          </p:nvSpPr>
          <p:spPr bwMode="auto">
            <a:xfrm>
              <a:off x="106756200" y="107442000"/>
              <a:ext cx="61176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144,000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Text Box 13">
              <a:extLst>
                <a:ext uri="{FF2B5EF4-FFF2-40B4-BE49-F238E27FC236}">
                  <a16:creationId xmlns:a16="http://schemas.microsoft.com/office/drawing/2014/main" id="{874CF427-7F67-4351-824D-B652DE0AFE56}"/>
                </a:ext>
              </a:extLst>
            </p:cNvPr>
            <p:cNvSpPr txBox="1">
              <a:spLocks noChangeArrowheads="1"/>
            </p:cNvSpPr>
            <p:nvPr/>
          </p:nvSpPr>
          <p:spPr bwMode="auto">
            <a:xfrm>
              <a:off x="107521231" y="107613450"/>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Text Box 14">
              <a:extLst>
                <a:ext uri="{FF2B5EF4-FFF2-40B4-BE49-F238E27FC236}">
                  <a16:creationId xmlns:a16="http://schemas.microsoft.com/office/drawing/2014/main" id="{E8166CD6-1F93-46B8-ABB2-D2C6D6536DFB}"/>
                </a:ext>
              </a:extLst>
            </p:cNvPr>
            <p:cNvSpPr txBox="1">
              <a:spLocks noChangeArrowheads="1"/>
            </p:cNvSpPr>
            <p:nvPr/>
          </p:nvSpPr>
          <p:spPr bwMode="auto">
            <a:xfrm>
              <a:off x="107803084" y="1065276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Text Box 15">
              <a:extLst>
                <a:ext uri="{FF2B5EF4-FFF2-40B4-BE49-F238E27FC236}">
                  <a16:creationId xmlns:a16="http://schemas.microsoft.com/office/drawing/2014/main" id="{F8577C7C-0429-418D-A9AC-9D0C66ECA8F2}"/>
                </a:ext>
              </a:extLst>
            </p:cNvPr>
            <p:cNvSpPr txBox="1">
              <a:spLocks noChangeArrowheads="1"/>
            </p:cNvSpPr>
            <p:nvPr/>
          </p:nvSpPr>
          <p:spPr bwMode="auto">
            <a:xfrm>
              <a:off x="107803084" y="1073562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Text Box 16">
              <a:extLst>
                <a:ext uri="{FF2B5EF4-FFF2-40B4-BE49-F238E27FC236}">
                  <a16:creationId xmlns:a16="http://schemas.microsoft.com/office/drawing/2014/main" id="{6A2FFE86-7FC9-434E-891B-739797808E08}"/>
                </a:ext>
              </a:extLst>
            </p:cNvPr>
            <p:cNvSpPr txBox="1">
              <a:spLocks noChangeArrowheads="1"/>
            </p:cNvSpPr>
            <p:nvPr/>
          </p:nvSpPr>
          <p:spPr bwMode="auto">
            <a:xfrm>
              <a:off x="107803084" y="10601325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Text Box 17">
              <a:extLst>
                <a:ext uri="{FF2B5EF4-FFF2-40B4-BE49-F238E27FC236}">
                  <a16:creationId xmlns:a16="http://schemas.microsoft.com/office/drawing/2014/main" id="{D2E01A55-3C07-471C-BB58-EFB47BFA7E74}"/>
                </a:ext>
              </a:extLst>
            </p:cNvPr>
            <p:cNvSpPr txBox="1">
              <a:spLocks noChangeArrowheads="1"/>
            </p:cNvSpPr>
            <p:nvPr/>
          </p:nvSpPr>
          <p:spPr bwMode="auto">
            <a:xfrm>
              <a:off x="106917259" y="1062418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Text Box 18">
              <a:extLst>
                <a:ext uri="{FF2B5EF4-FFF2-40B4-BE49-F238E27FC236}">
                  <a16:creationId xmlns:a16="http://schemas.microsoft.com/office/drawing/2014/main" id="{E62C6CDB-67E1-4B78-887C-15DFBD80545A}"/>
                </a:ext>
              </a:extLst>
            </p:cNvPr>
            <p:cNvSpPr txBox="1">
              <a:spLocks noChangeArrowheads="1"/>
            </p:cNvSpPr>
            <p:nvPr/>
          </p:nvSpPr>
          <p:spPr bwMode="auto">
            <a:xfrm>
              <a:off x="106917259" y="10718482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 name="Freeform 19">
              <a:extLst>
                <a:ext uri="{FF2B5EF4-FFF2-40B4-BE49-F238E27FC236}">
                  <a16:creationId xmlns:a16="http://schemas.microsoft.com/office/drawing/2014/main" id="{82A20E65-2507-4173-AB09-375722E53454}"/>
                </a:ext>
              </a:extLst>
            </p:cNvPr>
            <p:cNvSpPr>
              <a:spLocks/>
            </p:cNvSpPr>
            <p:nvPr/>
          </p:nvSpPr>
          <p:spPr bwMode="auto">
            <a:xfrm>
              <a:off x="107387015" y="106413300"/>
              <a:ext cx="518528"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2" name="Freeform 20">
              <a:extLst>
                <a:ext uri="{FF2B5EF4-FFF2-40B4-BE49-F238E27FC236}">
                  <a16:creationId xmlns:a16="http://schemas.microsoft.com/office/drawing/2014/main" id="{48B9932E-377A-405E-B029-AAFBC3FAAA78}"/>
                </a:ext>
              </a:extLst>
            </p:cNvPr>
            <p:cNvSpPr>
              <a:spLocks/>
            </p:cNvSpPr>
            <p:nvPr/>
          </p:nvSpPr>
          <p:spPr bwMode="auto">
            <a:xfrm>
              <a:off x="107400436" y="107241975"/>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3" name="Line 21">
              <a:extLst>
                <a:ext uri="{FF2B5EF4-FFF2-40B4-BE49-F238E27FC236}">
                  <a16:creationId xmlns:a16="http://schemas.microsoft.com/office/drawing/2014/main" id="{35A36D4A-3FC2-4F11-A7A9-E95D59416018}"/>
                </a:ext>
              </a:extLst>
            </p:cNvPr>
            <p:cNvSpPr>
              <a:spLocks noChangeShapeType="1"/>
            </p:cNvSpPr>
            <p:nvPr/>
          </p:nvSpPr>
          <p:spPr bwMode="auto">
            <a:xfrm>
              <a:off x="108127800" y="108985050"/>
              <a:ext cx="185218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4" name="Line 22">
              <a:extLst>
                <a:ext uri="{FF2B5EF4-FFF2-40B4-BE49-F238E27FC236}">
                  <a16:creationId xmlns:a16="http://schemas.microsoft.com/office/drawing/2014/main" id="{D09C6E01-1EC9-4FC0-8835-D894E0B21C99}"/>
                </a:ext>
              </a:extLst>
            </p:cNvPr>
            <p:cNvSpPr>
              <a:spLocks noChangeShapeType="1"/>
            </p:cNvSpPr>
            <p:nvPr/>
          </p:nvSpPr>
          <p:spPr bwMode="auto">
            <a:xfrm flipV="1">
              <a:off x="10997998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5" name="Line 23">
              <a:extLst>
                <a:ext uri="{FF2B5EF4-FFF2-40B4-BE49-F238E27FC236}">
                  <a16:creationId xmlns:a16="http://schemas.microsoft.com/office/drawing/2014/main" id="{88B255B0-C58C-4F73-99BA-042FE2C78DAE}"/>
                </a:ext>
              </a:extLst>
            </p:cNvPr>
            <p:cNvSpPr>
              <a:spLocks noChangeShapeType="1"/>
            </p:cNvSpPr>
            <p:nvPr/>
          </p:nvSpPr>
          <p:spPr bwMode="auto">
            <a:xfrm flipV="1">
              <a:off x="10812780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6" name="Text Box 24">
              <a:extLst>
                <a:ext uri="{FF2B5EF4-FFF2-40B4-BE49-F238E27FC236}">
                  <a16:creationId xmlns:a16="http://schemas.microsoft.com/office/drawing/2014/main" id="{BA1A63A8-BE08-413B-978C-134734310633}"/>
                </a:ext>
              </a:extLst>
            </p:cNvPr>
            <p:cNvSpPr txBox="1">
              <a:spLocks noChangeArrowheads="1"/>
            </p:cNvSpPr>
            <p:nvPr/>
          </p:nvSpPr>
          <p:spPr bwMode="auto">
            <a:xfrm>
              <a:off x="107564093" y="108756450"/>
              <a:ext cx="42067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Text Box 25">
              <a:extLst>
                <a:ext uri="{FF2B5EF4-FFF2-40B4-BE49-F238E27FC236}">
                  <a16:creationId xmlns:a16="http://schemas.microsoft.com/office/drawing/2014/main" id="{A482AEC4-926C-4C64-A0CC-01B440DB665A}"/>
                </a:ext>
              </a:extLst>
            </p:cNvPr>
            <p:cNvSpPr txBox="1">
              <a:spLocks noChangeArrowheads="1"/>
            </p:cNvSpPr>
            <p:nvPr/>
          </p:nvSpPr>
          <p:spPr bwMode="auto">
            <a:xfrm>
              <a:off x="107886212" y="108527850"/>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Text Box 26">
              <a:extLst>
                <a:ext uri="{FF2B5EF4-FFF2-40B4-BE49-F238E27FC236}">
                  <a16:creationId xmlns:a16="http://schemas.microsoft.com/office/drawing/2014/main" id="{B53780FA-7E27-4233-B5F3-87ADF33416C4}"/>
                </a:ext>
              </a:extLst>
            </p:cNvPr>
            <p:cNvSpPr txBox="1">
              <a:spLocks noChangeArrowheads="1"/>
            </p:cNvSpPr>
            <p:nvPr/>
          </p:nvSpPr>
          <p:spPr bwMode="auto">
            <a:xfrm>
              <a:off x="107886212" y="10801350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 name="Text Box 27">
              <a:extLst>
                <a:ext uri="{FF2B5EF4-FFF2-40B4-BE49-F238E27FC236}">
                  <a16:creationId xmlns:a16="http://schemas.microsoft.com/office/drawing/2014/main" id="{CB143F1B-61CE-48A9-8976-16F2902CEF6C}"/>
                </a:ext>
              </a:extLst>
            </p:cNvPr>
            <p:cNvSpPr txBox="1">
              <a:spLocks noChangeArrowheads="1"/>
            </p:cNvSpPr>
            <p:nvPr/>
          </p:nvSpPr>
          <p:spPr bwMode="auto">
            <a:xfrm>
              <a:off x="107000387" y="108242100"/>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Freeform 28">
              <a:extLst>
                <a:ext uri="{FF2B5EF4-FFF2-40B4-BE49-F238E27FC236}">
                  <a16:creationId xmlns:a16="http://schemas.microsoft.com/office/drawing/2014/main" id="{1E14B9EC-B6F5-4A1D-9303-345572170D04}"/>
                </a:ext>
              </a:extLst>
            </p:cNvPr>
            <p:cNvSpPr>
              <a:spLocks/>
            </p:cNvSpPr>
            <p:nvPr/>
          </p:nvSpPr>
          <p:spPr bwMode="auto">
            <a:xfrm>
              <a:off x="107470142" y="108413550"/>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29">
              <a:extLst>
                <a:ext uri="{FF2B5EF4-FFF2-40B4-BE49-F238E27FC236}">
                  <a16:creationId xmlns:a16="http://schemas.microsoft.com/office/drawing/2014/main" id="{2D610762-6306-4761-B7C6-0303A9B17706}"/>
                </a:ext>
              </a:extLst>
            </p:cNvPr>
            <p:cNvSpPr>
              <a:spLocks noChangeShapeType="1"/>
            </p:cNvSpPr>
            <p:nvPr/>
          </p:nvSpPr>
          <p:spPr bwMode="auto">
            <a:xfrm flipV="1">
              <a:off x="108044673" y="106813350"/>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Line 30">
              <a:extLst>
                <a:ext uri="{FF2B5EF4-FFF2-40B4-BE49-F238E27FC236}">
                  <a16:creationId xmlns:a16="http://schemas.microsoft.com/office/drawing/2014/main" id="{480B0EBF-78F6-4762-B3B8-F1ED64074709}"/>
                </a:ext>
              </a:extLst>
            </p:cNvPr>
            <p:cNvSpPr>
              <a:spLocks noChangeShapeType="1"/>
            </p:cNvSpPr>
            <p:nvPr/>
          </p:nvSpPr>
          <p:spPr bwMode="auto">
            <a:xfrm flipV="1">
              <a:off x="108127800" y="108813600"/>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 name="Text Box 31">
              <a:extLst>
                <a:ext uri="{FF2B5EF4-FFF2-40B4-BE49-F238E27FC236}">
                  <a16:creationId xmlns:a16="http://schemas.microsoft.com/office/drawing/2014/main" id="{CA08BA3B-F425-460C-8BDF-E21751676AC4}"/>
                </a:ext>
              </a:extLst>
            </p:cNvPr>
            <p:cNvSpPr txBox="1">
              <a:spLocks noChangeArrowheads="1"/>
            </p:cNvSpPr>
            <p:nvPr/>
          </p:nvSpPr>
          <p:spPr bwMode="auto">
            <a:xfrm>
              <a:off x="107883614" y="106984800"/>
              <a:ext cx="563706"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Text Box 32">
              <a:extLst>
                <a:ext uri="{FF2B5EF4-FFF2-40B4-BE49-F238E27FC236}">
                  <a16:creationId xmlns:a16="http://schemas.microsoft.com/office/drawing/2014/main" id="{E44EC9B4-14ED-4039-9B26-C80077816D86}"/>
                </a:ext>
              </a:extLst>
            </p:cNvPr>
            <p:cNvSpPr txBox="1">
              <a:spLocks noChangeArrowheads="1"/>
            </p:cNvSpPr>
            <p:nvPr/>
          </p:nvSpPr>
          <p:spPr bwMode="auto">
            <a:xfrm>
              <a:off x="108047271" y="1090422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 name="Line 33">
              <a:extLst>
                <a:ext uri="{FF2B5EF4-FFF2-40B4-BE49-F238E27FC236}">
                  <a16:creationId xmlns:a16="http://schemas.microsoft.com/office/drawing/2014/main" id="{A850690C-D0A9-4900-9122-37BFF808A7FF}"/>
                </a:ext>
              </a:extLst>
            </p:cNvPr>
            <p:cNvSpPr>
              <a:spLocks noChangeShapeType="1"/>
            </p:cNvSpPr>
            <p:nvPr/>
          </p:nvSpPr>
          <p:spPr bwMode="auto">
            <a:xfrm>
              <a:off x="108585000"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 name="Text Box 34">
              <a:extLst>
                <a:ext uri="{FF2B5EF4-FFF2-40B4-BE49-F238E27FC236}">
                  <a16:creationId xmlns:a16="http://schemas.microsoft.com/office/drawing/2014/main" id="{3F03290A-EF20-497D-8784-929BFAC9C361}"/>
                </a:ext>
              </a:extLst>
            </p:cNvPr>
            <p:cNvSpPr txBox="1">
              <a:spLocks noChangeArrowheads="1"/>
            </p:cNvSpPr>
            <p:nvPr/>
          </p:nvSpPr>
          <p:spPr bwMode="auto">
            <a:xfrm>
              <a:off x="108413550" y="10652760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Line 35">
              <a:extLst>
                <a:ext uri="{FF2B5EF4-FFF2-40B4-BE49-F238E27FC236}">
                  <a16:creationId xmlns:a16="http://schemas.microsoft.com/office/drawing/2014/main" id="{2AFAB810-E2AB-4B98-A652-E8EE88E38084}"/>
                </a:ext>
              </a:extLst>
            </p:cNvPr>
            <p:cNvSpPr>
              <a:spLocks noChangeShapeType="1"/>
            </p:cNvSpPr>
            <p:nvPr/>
          </p:nvSpPr>
          <p:spPr bwMode="auto">
            <a:xfrm>
              <a:off x="108701898"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8" name="Text Box 36">
              <a:extLst>
                <a:ext uri="{FF2B5EF4-FFF2-40B4-BE49-F238E27FC236}">
                  <a16:creationId xmlns:a16="http://schemas.microsoft.com/office/drawing/2014/main" id="{A603AEBA-7280-47DC-8A4D-E6E5469064BD}"/>
                </a:ext>
              </a:extLst>
            </p:cNvPr>
            <p:cNvSpPr txBox="1">
              <a:spLocks noChangeArrowheads="1"/>
            </p:cNvSpPr>
            <p:nvPr/>
          </p:nvSpPr>
          <p:spPr bwMode="auto">
            <a:xfrm>
              <a:off x="108530448" y="1085278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 name="Text Box 37">
              <a:extLst>
                <a:ext uri="{FF2B5EF4-FFF2-40B4-BE49-F238E27FC236}">
                  <a16:creationId xmlns:a16="http://schemas.microsoft.com/office/drawing/2014/main" id="{292C5596-D5B1-493D-B871-D4F651BD4198}"/>
                </a:ext>
              </a:extLst>
            </p:cNvPr>
            <p:cNvSpPr txBox="1">
              <a:spLocks noChangeArrowheads="1"/>
            </p:cNvSpPr>
            <p:nvPr/>
          </p:nvSpPr>
          <p:spPr bwMode="auto">
            <a:xfrm>
              <a:off x="108187548" y="109402286"/>
              <a:ext cx="1028700" cy="611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fear</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KoS</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judgment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0" name="Text Box 38">
              <a:extLst>
                <a:ext uri="{FF2B5EF4-FFF2-40B4-BE49-F238E27FC236}">
                  <a16:creationId xmlns:a16="http://schemas.microsoft.com/office/drawing/2014/main" id="{30625E7E-BAE8-48F8-9634-150F60D760BE}"/>
                </a:ext>
              </a:extLst>
            </p:cNvPr>
            <p:cNvSpPr txBox="1">
              <a:spLocks noChangeArrowheads="1"/>
            </p:cNvSpPr>
            <p:nvPr/>
          </p:nvSpPr>
          <p:spPr bwMode="auto">
            <a:xfrm>
              <a:off x="107642022" y="10937413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Lucia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 name="Text Box 39">
              <a:extLst>
                <a:ext uri="{FF2B5EF4-FFF2-40B4-BE49-F238E27FC236}">
                  <a16:creationId xmlns:a16="http://schemas.microsoft.com/office/drawing/2014/main" id="{A4462BF1-0BEB-4E7B-8CBB-01310E20B32D}"/>
                </a:ext>
              </a:extLst>
            </p:cNvPr>
            <p:cNvSpPr txBox="1">
              <a:spLocks noChangeArrowheads="1"/>
            </p:cNvSpPr>
            <p:nvPr/>
          </p:nvSpPr>
          <p:spPr bwMode="auto">
            <a:xfrm>
              <a:off x="109613700" y="106356150"/>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Text Box 40">
              <a:extLst>
                <a:ext uri="{FF2B5EF4-FFF2-40B4-BE49-F238E27FC236}">
                  <a16:creationId xmlns:a16="http://schemas.microsoft.com/office/drawing/2014/main" id="{91BAC067-977B-4504-93ED-617DBCB344AE}"/>
                </a:ext>
              </a:extLst>
            </p:cNvPr>
            <p:cNvSpPr txBox="1">
              <a:spLocks noChangeArrowheads="1"/>
            </p:cNvSpPr>
            <p:nvPr/>
          </p:nvSpPr>
          <p:spPr bwMode="auto">
            <a:xfrm>
              <a:off x="109785150" y="1085278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 name="Text Box 41">
              <a:extLst>
                <a:ext uri="{FF2B5EF4-FFF2-40B4-BE49-F238E27FC236}">
                  <a16:creationId xmlns:a16="http://schemas.microsoft.com/office/drawing/2014/main" id="{0A288D24-DBED-4BB0-B047-0BC94BD8B709}"/>
                </a:ext>
              </a:extLst>
            </p:cNvPr>
            <p:cNvSpPr txBox="1">
              <a:spLocks noChangeArrowheads="1"/>
            </p:cNvSpPr>
            <p:nvPr/>
          </p:nvSpPr>
          <p:spPr bwMode="auto">
            <a:xfrm>
              <a:off x="109670850" y="107041950"/>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Text Box 42">
              <a:extLst>
                <a:ext uri="{FF2B5EF4-FFF2-40B4-BE49-F238E27FC236}">
                  <a16:creationId xmlns:a16="http://schemas.microsoft.com/office/drawing/2014/main" id="{BECCE982-7262-47E9-B91A-F7434A38699B}"/>
                </a:ext>
              </a:extLst>
            </p:cNvPr>
            <p:cNvSpPr txBox="1">
              <a:spLocks noChangeArrowheads="1"/>
            </p:cNvSpPr>
            <p:nvPr/>
          </p:nvSpPr>
          <p:spPr bwMode="auto">
            <a:xfrm>
              <a:off x="109213650" y="107041950"/>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 name="Text Box 43">
              <a:extLst>
                <a:ext uri="{FF2B5EF4-FFF2-40B4-BE49-F238E27FC236}">
                  <a16:creationId xmlns:a16="http://schemas.microsoft.com/office/drawing/2014/main" id="{9D6ACB71-FCC3-4AF8-BB3F-1E7A23C65094}"/>
                </a:ext>
              </a:extLst>
            </p:cNvPr>
            <p:cNvSpPr txBox="1">
              <a:spLocks noChangeArrowheads="1"/>
            </p:cNvSpPr>
            <p:nvPr/>
          </p:nvSpPr>
          <p:spPr bwMode="auto">
            <a:xfrm>
              <a:off x="109728000" y="109042200"/>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 name="Text Box 44">
              <a:extLst>
                <a:ext uri="{FF2B5EF4-FFF2-40B4-BE49-F238E27FC236}">
                  <a16:creationId xmlns:a16="http://schemas.microsoft.com/office/drawing/2014/main" id="{E6C020BE-1E10-4116-9040-541E110BCC72}"/>
                </a:ext>
              </a:extLst>
            </p:cNvPr>
            <p:cNvSpPr txBox="1">
              <a:spLocks noChangeArrowheads="1"/>
            </p:cNvSpPr>
            <p:nvPr/>
          </p:nvSpPr>
          <p:spPr bwMode="auto">
            <a:xfrm>
              <a:off x="109270800" y="108985050"/>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Line 45">
              <a:extLst>
                <a:ext uri="{FF2B5EF4-FFF2-40B4-BE49-F238E27FC236}">
                  <a16:creationId xmlns:a16="http://schemas.microsoft.com/office/drawing/2014/main" id="{8072DF40-24AB-4610-AC30-F52E285532CE}"/>
                </a:ext>
              </a:extLst>
            </p:cNvPr>
            <p:cNvSpPr>
              <a:spLocks noChangeShapeType="1"/>
            </p:cNvSpPr>
            <p:nvPr/>
          </p:nvSpPr>
          <p:spPr bwMode="auto">
            <a:xfrm>
              <a:off x="111299625" y="106984800"/>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Line 46">
              <a:extLst>
                <a:ext uri="{FF2B5EF4-FFF2-40B4-BE49-F238E27FC236}">
                  <a16:creationId xmlns:a16="http://schemas.microsoft.com/office/drawing/2014/main" id="{9D6399E8-60F4-4FE1-8F8F-71E4845CECA9}"/>
                </a:ext>
              </a:extLst>
            </p:cNvPr>
            <p:cNvSpPr>
              <a:spLocks noChangeShapeType="1"/>
            </p:cNvSpPr>
            <p:nvPr/>
          </p:nvSpPr>
          <p:spPr bwMode="auto">
            <a:xfrm flipV="1">
              <a:off x="113151804"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9" name="Line 47">
              <a:extLst>
                <a:ext uri="{FF2B5EF4-FFF2-40B4-BE49-F238E27FC236}">
                  <a16:creationId xmlns:a16="http://schemas.microsoft.com/office/drawing/2014/main" id="{1929ACB3-142D-47B9-8C8F-41E8437363F6}"/>
                </a:ext>
              </a:extLst>
            </p:cNvPr>
            <p:cNvSpPr>
              <a:spLocks noChangeShapeType="1"/>
            </p:cNvSpPr>
            <p:nvPr/>
          </p:nvSpPr>
          <p:spPr bwMode="auto">
            <a:xfrm flipV="1">
              <a:off x="111299625"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0" name="Text Box 48">
              <a:extLst>
                <a:ext uri="{FF2B5EF4-FFF2-40B4-BE49-F238E27FC236}">
                  <a16:creationId xmlns:a16="http://schemas.microsoft.com/office/drawing/2014/main" id="{8A156717-D8D1-44BD-8F46-D2CE6C747BF9}"/>
                </a:ext>
              </a:extLst>
            </p:cNvPr>
            <p:cNvSpPr txBox="1">
              <a:spLocks noChangeArrowheads="1"/>
            </p:cNvSpPr>
            <p:nvPr/>
          </p:nvSpPr>
          <p:spPr bwMode="auto">
            <a:xfrm>
              <a:off x="111058036" y="1065276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Text Box 49">
              <a:extLst>
                <a:ext uri="{FF2B5EF4-FFF2-40B4-BE49-F238E27FC236}">
                  <a16:creationId xmlns:a16="http://schemas.microsoft.com/office/drawing/2014/main" id="{62078600-446A-4936-B37B-F5DB9DCD1C35}"/>
                </a:ext>
              </a:extLst>
            </p:cNvPr>
            <p:cNvSpPr txBox="1">
              <a:spLocks noChangeArrowheads="1"/>
            </p:cNvSpPr>
            <p:nvPr/>
          </p:nvSpPr>
          <p:spPr bwMode="auto">
            <a:xfrm>
              <a:off x="110842425" y="106984800"/>
              <a:ext cx="9715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The Law in the Book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Galatians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 name="Text Box 50">
              <a:extLst>
                <a:ext uri="{FF2B5EF4-FFF2-40B4-BE49-F238E27FC236}">
                  <a16:creationId xmlns:a16="http://schemas.microsoft.com/office/drawing/2014/main" id="{C959CD77-2DC2-40B3-8D53-0DFED7D8573C}"/>
                </a:ext>
              </a:extLst>
            </p:cNvPr>
            <p:cNvSpPr txBox="1">
              <a:spLocks noChangeArrowheads="1"/>
            </p:cNvSpPr>
            <p:nvPr/>
          </p:nvSpPr>
          <p:spPr bwMode="auto">
            <a:xfrm>
              <a:off x="112868652" y="10652760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 name="Line 51">
              <a:extLst>
                <a:ext uri="{FF2B5EF4-FFF2-40B4-BE49-F238E27FC236}">
                  <a16:creationId xmlns:a16="http://schemas.microsoft.com/office/drawing/2014/main" id="{18358438-D979-43DE-A0A8-BF0B5719C515}"/>
                </a:ext>
              </a:extLst>
            </p:cNvPr>
            <p:cNvSpPr>
              <a:spLocks noChangeShapeType="1"/>
            </p:cNvSpPr>
            <p:nvPr/>
          </p:nvSpPr>
          <p:spPr bwMode="auto">
            <a:xfrm>
              <a:off x="113157000" y="106984800"/>
              <a:ext cx="1"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4" name="Text Box 52">
              <a:extLst>
                <a:ext uri="{FF2B5EF4-FFF2-40B4-BE49-F238E27FC236}">
                  <a16:creationId xmlns:a16="http://schemas.microsoft.com/office/drawing/2014/main" id="{50212B79-3924-4F7C-A1F9-40BC4A860506}"/>
                </a:ext>
              </a:extLst>
            </p:cNvPr>
            <p:cNvSpPr txBox="1">
              <a:spLocks noChangeArrowheads="1"/>
            </p:cNvSpPr>
            <p:nvPr/>
          </p:nvSpPr>
          <p:spPr bwMode="auto">
            <a:xfrm>
              <a:off x="112699800" y="107013375"/>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5" name="Text Box 53">
              <a:extLst>
                <a:ext uri="{FF2B5EF4-FFF2-40B4-BE49-F238E27FC236}">
                  <a16:creationId xmlns:a16="http://schemas.microsoft.com/office/drawing/2014/main" id="{CA652111-0282-45E6-B538-4AA77D4B5A1E}"/>
                </a:ext>
              </a:extLst>
            </p:cNvPr>
            <p:cNvSpPr txBox="1">
              <a:spLocks noChangeArrowheads="1"/>
            </p:cNvSpPr>
            <p:nvPr/>
          </p:nvSpPr>
          <p:spPr bwMode="auto">
            <a:xfrm>
              <a:off x="113185575" y="107013375"/>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Butler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Text Box 54">
              <a:extLst>
                <a:ext uri="{FF2B5EF4-FFF2-40B4-BE49-F238E27FC236}">
                  <a16:creationId xmlns:a16="http://schemas.microsoft.com/office/drawing/2014/main" id="{1AD01113-C369-49C2-A845-774B2F299328}"/>
                </a:ext>
              </a:extLst>
            </p:cNvPr>
            <p:cNvSpPr txBox="1">
              <a:spLocks noChangeArrowheads="1"/>
            </p:cNvSpPr>
            <p:nvPr/>
          </p:nvSpPr>
          <p:spPr bwMode="auto">
            <a:xfrm>
              <a:off x="112928400" y="107384850"/>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7" name="Line 55">
              <a:extLst>
                <a:ext uri="{FF2B5EF4-FFF2-40B4-BE49-F238E27FC236}">
                  <a16:creationId xmlns:a16="http://schemas.microsoft.com/office/drawing/2014/main" id="{CFDD32F0-B06B-46B5-8B9D-062F7606E70D}"/>
                </a:ext>
              </a:extLst>
            </p:cNvPr>
            <p:cNvSpPr>
              <a:spLocks noChangeShapeType="1"/>
            </p:cNvSpPr>
            <p:nvPr/>
          </p:nvSpPr>
          <p:spPr bwMode="auto">
            <a:xfrm>
              <a:off x="111299625" y="108985050"/>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8" name="Line 56">
              <a:extLst>
                <a:ext uri="{FF2B5EF4-FFF2-40B4-BE49-F238E27FC236}">
                  <a16:creationId xmlns:a16="http://schemas.microsoft.com/office/drawing/2014/main" id="{25C4B4AB-82BE-4B44-80F9-09EAC7AAF721}"/>
                </a:ext>
              </a:extLst>
            </p:cNvPr>
            <p:cNvSpPr>
              <a:spLocks noChangeShapeType="1"/>
            </p:cNvSpPr>
            <p:nvPr/>
          </p:nvSpPr>
          <p:spPr bwMode="auto">
            <a:xfrm flipV="1">
              <a:off x="113151804"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9" name="Line 57">
              <a:extLst>
                <a:ext uri="{FF2B5EF4-FFF2-40B4-BE49-F238E27FC236}">
                  <a16:creationId xmlns:a16="http://schemas.microsoft.com/office/drawing/2014/main" id="{CEE14DB4-A482-4D07-AA32-ECFDC81B5CBA}"/>
                </a:ext>
              </a:extLst>
            </p:cNvPr>
            <p:cNvSpPr>
              <a:spLocks noChangeShapeType="1"/>
            </p:cNvSpPr>
            <p:nvPr/>
          </p:nvSpPr>
          <p:spPr bwMode="auto">
            <a:xfrm flipV="1">
              <a:off x="111299625"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0" name="Text Box 58">
              <a:extLst>
                <a:ext uri="{FF2B5EF4-FFF2-40B4-BE49-F238E27FC236}">
                  <a16:creationId xmlns:a16="http://schemas.microsoft.com/office/drawing/2014/main" id="{B5A1470B-37AD-491C-8791-B9E49BEF6475}"/>
                </a:ext>
              </a:extLst>
            </p:cNvPr>
            <p:cNvSpPr txBox="1">
              <a:spLocks noChangeArrowheads="1"/>
            </p:cNvSpPr>
            <p:nvPr/>
          </p:nvSpPr>
          <p:spPr bwMode="auto">
            <a:xfrm>
              <a:off x="111058036" y="1085278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 name="Text Box 59">
              <a:extLst>
                <a:ext uri="{FF2B5EF4-FFF2-40B4-BE49-F238E27FC236}">
                  <a16:creationId xmlns:a16="http://schemas.microsoft.com/office/drawing/2014/main" id="{9D821AE1-CD5C-4BD0-A72C-958A2E242639}"/>
                </a:ext>
              </a:extLst>
            </p:cNvPr>
            <p:cNvSpPr txBox="1">
              <a:spLocks noChangeArrowheads="1"/>
            </p:cNvSpPr>
            <p:nvPr/>
          </p:nvSpPr>
          <p:spPr bwMode="auto">
            <a:xfrm>
              <a:off x="110842425" y="108985050"/>
              <a:ext cx="9715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Malachi </a:t>
              </a:r>
              <a:br>
                <a:rPr kumimoji="0" lang="en-US" altLang="en-US" sz="1200" b="0" i="0" u="none" strike="noStrike" cap="none" normalizeH="0" baseline="0">
                  <a:ln>
                    <a:noFill/>
                  </a:ln>
                  <a:solidFill>
                    <a:srgbClr val="000000"/>
                  </a:solidFill>
                  <a:effectLst/>
                  <a:latin typeface="Arial Narrow" panose="020B0606020202030204" pitchFamily="34" charset="0"/>
                </a:rPr>
              </a:br>
              <a:r>
                <a:rPr kumimoji="0" lang="en-US" altLang="en-US" sz="1200" b="0" i="0" u="none" strike="noStrike" cap="none" normalizeH="0" baseline="0">
                  <a:ln>
                    <a:noFill/>
                  </a:ln>
                  <a:solidFill>
                    <a:srgbClr val="000000"/>
                  </a:solidFill>
                  <a:effectLst/>
                  <a:latin typeface="Arial Narrow" panose="020B0606020202030204" pitchFamily="34" charset="0"/>
                </a:rPr>
                <a:t>Martin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 name="Text Box 60">
              <a:extLst>
                <a:ext uri="{FF2B5EF4-FFF2-40B4-BE49-F238E27FC236}">
                  <a16:creationId xmlns:a16="http://schemas.microsoft.com/office/drawing/2014/main" id="{F0387EF3-1A78-41F5-A783-0D0B101DFE96}"/>
                </a:ext>
              </a:extLst>
            </p:cNvPr>
            <p:cNvSpPr txBox="1">
              <a:spLocks noChangeArrowheads="1"/>
            </p:cNvSpPr>
            <p:nvPr/>
          </p:nvSpPr>
          <p:spPr bwMode="auto">
            <a:xfrm>
              <a:off x="112868652" y="10852785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 name="Line 61">
              <a:extLst>
                <a:ext uri="{FF2B5EF4-FFF2-40B4-BE49-F238E27FC236}">
                  <a16:creationId xmlns:a16="http://schemas.microsoft.com/office/drawing/2014/main" id="{C5095E0B-3B25-42FD-9BF5-38F769E5098C}"/>
                </a:ext>
              </a:extLst>
            </p:cNvPr>
            <p:cNvSpPr>
              <a:spLocks noChangeShapeType="1"/>
            </p:cNvSpPr>
            <p:nvPr/>
          </p:nvSpPr>
          <p:spPr bwMode="auto">
            <a:xfrm>
              <a:off x="113157000" y="108985050"/>
              <a:ext cx="1"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4" name="Text Box 62">
              <a:extLst>
                <a:ext uri="{FF2B5EF4-FFF2-40B4-BE49-F238E27FC236}">
                  <a16:creationId xmlns:a16="http://schemas.microsoft.com/office/drawing/2014/main" id="{15E52748-9B6D-4F31-8B51-8FA005A55FCE}"/>
                </a:ext>
              </a:extLst>
            </p:cNvPr>
            <p:cNvSpPr txBox="1">
              <a:spLocks noChangeArrowheads="1"/>
            </p:cNvSpPr>
            <p:nvPr/>
          </p:nvSpPr>
          <p:spPr bwMode="auto">
            <a:xfrm>
              <a:off x="112585500" y="109013625"/>
              <a:ext cx="5429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Jesuits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 name="Text Box 63">
              <a:extLst>
                <a:ext uri="{FF2B5EF4-FFF2-40B4-BE49-F238E27FC236}">
                  <a16:creationId xmlns:a16="http://schemas.microsoft.com/office/drawing/2014/main" id="{26AECF5C-7BE1-4270-950C-472432324C37}"/>
                </a:ext>
              </a:extLst>
            </p:cNvPr>
            <p:cNvSpPr txBox="1">
              <a:spLocks noChangeArrowheads="1"/>
            </p:cNvSpPr>
            <p:nvPr/>
          </p:nvSpPr>
          <p:spPr bwMode="auto">
            <a:xfrm>
              <a:off x="113185575" y="109013625"/>
              <a:ext cx="4286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John Paul II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6" name="Text Box 64">
              <a:extLst>
                <a:ext uri="{FF2B5EF4-FFF2-40B4-BE49-F238E27FC236}">
                  <a16:creationId xmlns:a16="http://schemas.microsoft.com/office/drawing/2014/main" id="{EFD69D56-0531-4243-ABAB-883BC3051C7E}"/>
                </a:ext>
              </a:extLst>
            </p:cNvPr>
            <p:cNvSpPr txBox="1">
              <a:spLocks noChangeArrowheads="1"/>
            </p:cNvSpPr>
            <p:nvPr/>
          </p:nvSpPr>
          <p:spPr bwMode="auto">
            <a:xfrm>
              <a:off x="112928400" y="109556550"/>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 name="Line 65">
              <a:extLst>
                <a:ext uri="{FF2B5EF4-FFF2-40B4-BE49-F238E27FC236}">
                  <a16:creationId xmlns:a16="http://schemas.microsoft.com/office/drawing/2014/main" id="{21FDD6D2-3233-468F-A7E6-DA50FEE81D88}"/>
                </a:ext>
              </a:extLst>
            </p:cNvPr>
            <p:cNvSpPr>
              <a:spLocks noChangeShapeType="1"/>
            </p:cNvSpPr>
            <p:nvPr/>
          </p:nvSpPr>
          <p:spPr bwMode="auto">
            <a:xfrm>
              <a:off x="109899450" y="106984800"/>
              <a:ext cx="142875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8" name="Line 66">
              <a:extLst>
                <a:ext uri="{FF2B5EF4-FFF2-40B4-BE49-F238E27FC236}">
                  <a16:creationId xmlns:a16="http://schemas.microsoft.com/office/drawing/2014/main" id="{A9F1FF6C-8051-4941-8B7C-8CB500A2E22D}"/>
                </a:ext>
              </a:extLst>
            </p:cNvPr>
            <p:cNvSpPr>
              <a:spLocks noChangeShapeType="1"/>
            </p:cNvSpPr>
            <p:nvPr/>
          </p:nvSpPr>
          <p:spPr bwMode="auto">
            <a:xfrm flipV="1">
              <a:off x="110356650"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9" name="Text Box 67">
              <a:extLst>
                <a:ext uri="{FF2B5EF4-FFF2-40B4-BE49-F238E27FC236}">
                  <a16:creationId xmlns:a16="http://schemas.microsoft.com/office/drawing/2014/main" id="{143BD9B9-B64E-4D23-9B12-4BB105B0D265}"/>
                </a:ext>
              </a:extLst>
            </p:cNvPr>
            <p:cNvSpPr txBox="1">
              <a:spLocks noChangeArrowheads="1"/>
            </p:cNvSpPr>
            <p:nvPr/>
          </p:nvSpPr>
          <p:spPr bwMode="auto">
            <a:xfrm>
              <a:off x="110185200" y="10652760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 name="Line 68">
              <a:extLst>
                <a:ext uri="{FF2B5EF4-FFF2-40B4-BE49-F238E27FC236}">
                  <a16:creationId xmlns:a16="http://schemas.microsoft.com/office/drawing/2014/main" id="{166DB6EF-E986-46EC-AE25-FBD2BD2710C4}"/>
                </a:ext>
              </a:extLst>
            </p:cNvPr>
            <p:cNvSpPr>
              <a:spLocks noChangeShapeType="1"/>
            </p:cNvSpPr>
            <p:nvPr/>
          </p:nvSpPr>
          <p:spPr bwMode="auto">
            <a:xfrm flipV="1">
              <a:off x="110813850"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1" name="Text Box 69">
              <a:extLst>
                <a:ext uri="{FF2B5EF4-FFF2-40B4-BE49-F238E27FC236}">
                  <a16:creationId xmlns:a16="http://schemas.microsoft.com/office/drawing/2014/main" id="{93391CB4-D3B6-4B93-BEB7-D370FB9D36DD}"/>
                </a:ext>
              </a:extLst>
            </p:cNvPr>
            <p:cNvSpPr txBox="1">
              <a:spLocks noChangeArrowheads="1"/>
            </p:cNvSpPr>
            <p:nvPr/>
          </p:nvSpPr>
          <p:spPr bwMode="auto">
            <a:xfrm>
              <a:off x="110642400" y="10652760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 name="Line 70">
              <a:extLst>
                <a:ext uri="{FF2B5EF4-FFF2-40B4-BE49-F238E27FC236}">
                  <a16:creationId xmlns:a16="http://schemas.microsoft.com/office/drawing/2014/main" id="{FF310F65-1B9E-4DF9-A0A1-0734A1705EA0}"/>
                </a:ext>
              </a:extLst>
            </p:cNvPr>
            <p:cNvSpPr>
              <a:spLocks noChangeShapeType="1"/>
            </p:cNvSpPr>
            <p:nvPr/>
          </p:nvSpPr>
          <p:spPr bwMode="auto">
            <a:xfrm>
              <a:off x="109956600" y="108985050"/>
              <a:ext cx="142875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 name="Line 71">
              <a:extLst>
                <a:ext uri="{FF2B5EF4-FFF2-40B4-BE49-F238E27FC236}">
                  <a16:creationId xmlns:a16="http://schemas.microsoft.com/office/drawing/2014/main" id="{85F4D6DA-849C-4099-A9D1-128496D0CE65}"/>
                </a:ext>
              </a:extLst>
            </p:cNvPr>
            <p:cNvSpPr>
              <a:spLocks noChangeShapeType="1"/>
            </p:cNvSpPr>
            <p:nvPr/>
          </p:nvSpPr>
          <p:spPr bwMode="auto">
            <a:xfrm flipV="1">
              <a:off x="11035665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4" name="Text Box 72">
              <a:extLst>
                <a:ext uri="{FF2B5EF4-FFF2-40B4-BE49-F238E27FC236}">
                  <a16:creationId xmlns:a16="http://schemas.microsoft.com/office/drawing/2014/main" id="{C7E41841-BDE6-4F31-9849-5620B698F8B8}"/>
                </a:ext>
              </a:extLst>
            </p:cNvPr>
            <p:cNvSpPr txBox="1">
              <a:spLocks noChangeArrowheads="1"/>
            </p:cNvSpPr>
            <p:nvPr/>
          </p:nvSpPr>
          <p:spPr bwMode="auto">
            <a:xfrm>
              <a:off x="110185200" y="10852785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5" name="Line 73">
              <a:extLst>
                <a:ext uri="{FF2B5EF4-FFF2-40B4-BE49-F238E27FC236}">
                  <a16:creationId xmlns:a16="http://schemas.microsoft.com/office/drawing/2014/main" id="{AB6D9C4B-58F3-49BF-AC68-BE30449A845E}"/>
                </a:ext>
              </a:extLst>
            </p:cNvPr>
            <p:cNvSpPr>
              <a:spLocks noChangeShapeType="1"/>
            </p:cNvSpPr>
            <p:nvPr/>
          </p:nvSpPr>
          <p:spPr bwMode="auto">
            <a:xfrm flipV="1">
              <a:off x="11081385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6" name="Text Box 74">
              <a:extLst>
                <a:ext uri="{FF2B5EF4-FFF2-40B4-BE49-F238E27FC236}">
                  <a16:creationId xmlns:a16="http://schemas.microsoft.com/office/drawing/2014/main" id="{545CCBB6-2180-43A0-879E-110106731133}"/>
                </a:ext>
              </a:extLst>
            </p:cNvPr>
            <p:cNvSpPr txBox="1">
              <a:spLocks noChangeArrowheads="1"/>
            </p:cNvSpPr>
            <p:nvPr/>
          </p:nvSpPr>
          <p:spPr bwMode="auto">
            <a:xfrm>
              <a:off x="110642400" y="10852785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 name="Text Box 75">
              <a:extLst>
                <a:ext uri="{FF2B5EF4-FFF2-40B4-BE49-F238E27FC236}">
                  <a16:creationId xmlns:a16="http://schemas.microsoft.com/office/drawing/2014/main" id="{61E0A49D-D8A2-4C2D-AE66-E73C7A57EA90}"/>
                </a:ext>
              </a:extLst>
            </p:cNvPr>
            <p:cNvSpPr txBox="1">
              <a:spLocks noChangeArrowheads="1"/>
            </p:cNvSpPr>
            <p:nvPr/>
          </p:nvSpPr>
          <p:spPr bwMode="auto">
            <a:xfrm>
              <a:off x="111520432" y="10601325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 name="Text Box 76">
              <a:extLst>
                <a:ext uri="{FF2B5EF4-FFF2-40B4-BE49-F238E27FC236}">
                  <a16:creationId xmlns:a16="http://schemas.microsoft.com/office/drawing/2014/main" id="{4C56E4C1-5516-4864-BE0D-6CB044B2FB8B}"/>
                </a:ext>
              </a:extLst>
            </p:cNvPr>
            <p:cNvSpPr txBox="1">
              <a:spLocks noChangeArrowheads="1"/>
            </p:cNvSpPr>
            <p:nvPr/>
          </p:nvSpPr>
          <p:spPr bwMode="auto">
            <a:xfrm>
              <a:off x="111520432" y="10795635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pic>
        <p:nvPicPr>
          <p:cNvPr id="149" name="Picture 148">
            <a:extLst>
              <a:ext uri="{FF2B5EF4-FFF2-40B4-BE49-F238E27FC236}">
                <a16:creationId xmlns:a16="http://schemas.microsoft.com/office/drawing/2014/main" id="{E0CEFDAE-12DD-43A5-AB41-557449DF9493}"/>
              </a:ext>
            </a:extLst>
          </p:cNvPr>
          <p:cNvPicPr>
            <a:picLocks noChangeAspect="1"/>
          </p:cNvPicPr>
          <p:nvPr/>
        </p:nvPicPr>
        <p:blipFill>
          <a:blip r:embed="rId2"/>
          <a:stretch>
            <a:fillRect/>
          </a:stretch>
        </p:blipFill>
        <p:spPr>
          <a:xfrm>
            <a:off x="7922166" y="378954"/>
            <a:ext cx="3686175" cy="4010025"/>
          </a:xfrm>
          <a:prstGeom prst="rect">
            <a:avLst/>
          </a:prstGeom>
        </p:spPr>
      </p:pic>
    </p:spTree>
    <p:extLst>
      <p:ext uri="{BB962C8B-B14F-4D97-AF65-F5344CB8AC3E}">
        <p14:creationId xmlns:p14="http://schemas.microsoft.com/office/powerpoint/2010/main" val="1645935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6B6B3C-8970-4672-AFD6-5373FE51C138}"/>
              </a:ext>
            </a:extLst>
          </p:cNvPr>
          <p:cNvSpPr>
            <a:spLocks noGrp="1"/>
          </p:cNvSpPr>
          <p:nvPr>
            <p:ph type="sldNum" sz="quarter" idx="12"/>
          </p:nvPr>
        </p:nvSpPr>
        <p:spPr/>
        <p:txBody>
          <a:bodyPr/>
          <a:lstStyle/>
          <a:p>
            <a:fld id="{1E1B8BD3-EEEF-4896-BEE3-06C250004F3C}" type="slidenum">
              <a:rPr lang="en-US" smtClean="0"/>
              <a:pPr/>
              <a:t>31</a:t>
            </a:fld>
            <a:endParaRPr lang="en-US" dirty="0"/>
          </a:p>
        </p:txBody>
      </p:sp>
      <p:sp>
        <p:nvSpPr>
          <p:cNvPr id="4" name="Rectangle 3">
            <a:extLst>
              <a:ext uri="{FF2B5EF4-FFF2-40B4-BE49-F238E27FC236}">
                <a16:creationId xmlns:a16="http://schemas.microsoft.com/office/drawing/2014/main" id="{CEC796B1-C3CC-4AE4-9216-AC2DFFE7C75D}"/>
              </a:ext>
            </a:extLst>
          </p:cNvPr>
          <p:cNvSpPr/>
          <p:nvPr/>
        </p:nvSpPr>
        <p:spPr>
          <a:xfrm>
            <a:off x="851943" y="4842858"/>
            <a:ext cx="10630989" cy="1200329"/>
          </a:xfrm>
          <a:prstGeom prst="rect">
            <a:avLst/>
          </a:prstGeom>
        </p:spPr>
        <p:txBody>
          <a:bodyPr wrap="square">
            <a:spAutoFit/>
          </a:bodyPr>
          <a:lstStyle/>
          <a:p>
            <a:r>
              <a:rPr lang="en-US" kern="1400" dirty="0">
                <a:solidFill>
                  <a:srgbClr val="000000"/>
                </a:solidFill>
                <a:latin typeface="Arial Narrow" panose="020B0606020202030204" pitchFamily="34" charset="0"/>
              </a:rPr>
              <a:t>If we were to take the story of ‘Panium’ and we were to place it on 1945, is it a ‘Success’ or ‘Failure?’ </a:t>
            </a:r>
            <a:r>
              <a:rPr lang="en-US" b="1" kern="1400" dirty="0">
                <a:solidFill>
                  <a:srgbClr val="000000"/>
                </a:solidFill>
                <a:latin typeface="Arial Narrow" panose="020B0606020202030204" pitchFamily="34" charset="0"/>
              </a:rPr>
              <a:t>It’s ’Failure’ at 1945</a:t>
            </a:r>
            <a:r>
              <a:rPr lang="en-US" kern="1400" dirty="0">
                <a:solidFill>
                  <a:srgbClr val="000000"/>
                </a:solidFill>
                <a:latin typeface="Arial Narrow" panose="020B0606020202030204" pitchFamily="34" charset="0"/>
              </a:rPr>
              <a:t>, ‘Success,’ ‘Success,’ ‘Failure,’ it's the history of Nazi Germany in WWII and you overlay it over ‘Panium;’ 1945 tells of ‘Panium.’ 1945 is a disappointment and ‘Failure,’ because the message is half right and half wrong. 1844 is a disappointment and ‘Failure,’ because the message was half right and half wrong.</a:t>
            </a:r>
          </a:p>
        </p:txBody>
      </p:sp>
      <p:sp>
        <p:nvSpPr>
          <p:cNvPr id="70" name="Text Box 59">
            <a:extLst>
              <a:ext uri="{FF2B5EF4-FFF2-40B4-BE49-F238E27FC236}">
                <a16:creationId xmlns:a16="http://schemas.microsoft.com/office/drawing/2014/main" id="{26E08D51-9C15-410C-BAF3-7BCBBF8BE25E}"/>
              </a:ext>
            </a:extLst>
          </p:cNvPr>
          <p:cNvSpPr txBox="1">
            <a:spLocks noChangeArrowheads="1"/>
          </p:cNvSpPr>
          <p:nvPr/>
        </p:nvSpPr>
        <p:spPr bwMode="auto">
          <a:xfrm>
            <a:off x="4374510" y="3546663"/>
            <a:ext cx="615950" cy="639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Rejection of</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Fatima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1" name="Text Box 59">
            <a:extLst>
              <a:ext uri="{FF2B5EF4-FFF2-40B4-BE49-F238E27FC236}">
                <a16:creationId xmlns:a16="http://schemas.microsoft.com/office/drawing/2014/main" id="{7DF2B7E6-957C-4F1F-A171-1D12F98F1BD4}"/>
              </a:ext>
            </a:extLst>
          </p:cNvPr>
          <p:cNvSpPr txBox="1">
            <a:spLocks noChangeArrowheads="1"/>
          </p:cNvSpPr>
          <p:nvPr/>
        </p:nvSpPr>
        <p:spPr bwMode="auto">
          <a:xfrm>
            <a:off x="3961760" y="4036173"/>
            <a:ext cx="615950" cy="639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Revival</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attempt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2" name="Line 51">
            <a:extLst>
              <a:ext uri="{FF2B5EF4-FFF2-40B4-BE49-F238E27FC236}">
                <a16:creationId xmlns:a16="http://schemas.microsoft.com/office/drawing/2014/main" id="{D957BE76-6F2F-4A0B-8F23-CC61563E3BAE}"/>
              </a:ext>
            </a:extLst>
          </p:cNvPr>
          <p:cNvSpPr>
            <a:spLocks noChangeShapeType="1"/>
          </p:cNvSpPr>
          <p:nvPr/>
        </p:nvSpPr>
        <p:spPr bwMode="auto">
          <a:xfrm>
            <a:off x="4647560" y="3222167"/>
            <a:ext cx="0"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3" name="Line 51">
            <a:extLst>
              <a:ext uri="{FF2B5EF4-FFF2-40B4-BE49-F238E27FC236}">
                <a16:creationId xmlns:a16="http://schemas.microsoft.com/office/drawing/2014/main" id="{EE29ACBD-7A81-47B6-9898-230D0F111782}"/>
              </a:ext>
            </a:extLst>
          </p:cNvPr>
          <p:cNvSpPr>
            <a:spLocks noChangeShapeType="1"/>
          </p:cNvSpPr>
          <p:nvPr/>
        </p:nvSpPr>
        <p:spPr bwMode="auto">
          <a:xfrm>
            <a:off x="4190360" y="3346637"/>
            <a:ext cx="0" cy="68953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74" name="Group 73">
            <a:extLst>
              <a:ext uri="{FF2B5EF4-FFF2-40B4-BE49-F238E27FC236}">
                <a16:creationId xmlns:a16="http://schemas.microsoft.com/office/drawing/2014/main" id="{D499D62E-C616-4437-8805-8432ADDABF5E}"/>
              </a:ext>
            </a:extLst>
          </p:cNvPr>
          <p:cNvGrpSpPr>
            <a:grpSpLocks/>
          </p:cNvGrpSpPr>
          <p:nvPr/>
        </p:nvGrpSpPr>
        <p:grpSpPr bwMode="auto">
          <a:xfrm>
            <a:off x="588587" y="362906"/>
            <a:ext cx="6858000" cy="4000500"/>
            <a:chOff x="106756200" y="106013250"/>
            <a:chExt cx="6858000" cy="4000500"/>
          </a:xfrm>
        </p:grpSpPr>
        <p:sp>
          <p:nvSpPr>
            <p:cNvPr id="75" name="Text Box 3">
              <a:extLst>
                <a:ext uri="{FF2B5EF4-FFF2-40B4-BE49-F238E27FC236}">
                  <a16:creationId xmlns:a16="http://schemas.microsoft.com/office/drawing/2014/main" id="{04D2F0F0-5AC3-4694-A3AC-097715B56511}"/>
                </a:ext>
              </a:extLst>
            </p:cNvPr>
            <p:cNvSpPr txBox="1">
              <a:spLocks noChangeArrowheads="1"/>
            </p:cNvSpPr>
            <p:nvPr/>
          </p:nvSpPr>
          <p:spPr bwMode="auto">
            <a:xfrm>
              <a:off x="106756200" y="106013250"/>
              <a:ext cx="6858000" cy="400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Line 4">
              <a:extLst>
                <a:ext uri="{FF2B5EF4-FFF2-40B4-BE49-F238E27FC236}">
                  <a16:creationId xmlns:a16="http://schemas.microsoft.com/office/drawing/2014/main" id="{63B82EDD-F85E-4AD7-B15C-0E72ADD4388A}"/>
                </a:ext>
              </a:extLst>
            </p:cNvPr>
            <p:cNvSpPr>
              <a:spLocks noChangeShapeType="1"/>
            </p:cNvSpPr>
            <p:nvPr/>
          </p:nvSpPr>
          <p:spPr bwMode="auto">
            <a:xfrm>
              <a:off x="108044673" y="106984800"/>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5">
              <a:extLst>
                <a:ext uri="{FF2B5EF4-FFF2-40B4-BE49-F238E27FC236}">
                  <a16:creationId xmlns:a16="http://schemas.microsoft.com/office/drawing/2014/main" id="{2FC39D58-9AF6-487B-BF9C-75EBFA051BE7}"/>
                </a:ext>
              </a:extLst>
            </p:cNvPr>
            <p:cNvSpPr>
              <a:spLocks noChangeShapeType="1"/>
            </p:cNvSpPr>
            <p:nvPr/>
          </p:nvSpPr>
          <p:spPr bwMode="auto">
            <a:xfrm flipV="1">
              <a:off x="109896852"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Line 6">
              <a:extLst>
                <a:ext uri="{FF2B5EF4-FFF2-40B4-BE49-F238E27FC236}">
                  <a16:creationId xmlns:a16="http://schemas.microsoft.com/office/drawing/2014/main" id="{33F2A278-DF3D-466E-9FE1-8C0838673E19}"/>
                </a:ext>
              </a:extLst>
            </p:cNvPr>
            <p:cNvSpPr>
              <a:spLocks noChangeShapeType="1"/>
            </p:cNvSpPr>
            <p:nvPr/>
          </p:nvSpPr>
          <p:spPr bwMode="auto">
            <a:xfrm flipV="1">
              <a:off x="108044673"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Text Box 7">
              <a:extLst>
                <a:ext uri="{FF2B5EF4-FFF2-40B4-BE49-F238E27FC236}">
                  <a16:creationId xmlns:a16="http://schemas.microsoft.com/office/drawing/2014/main" id="{EABB2074-5E39-4C23-84D4-661752098275}"/>
                </a:ext>
              </a:extLst>
            </p:cNvPr>
            <p:cNvSpPr txBox="1">
              <a:spLocks noChangeArrowheads="1"/>
            </p:cNvSpPr>
            <p:nvPr/>
          </p:nvSpPr>
          <p:spPr bwMode="auto">
            <a:xfrm>
              <a:off x="106813350" y="106527600"/>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Text Box 8">
              <a:extLst>
                <a:ext uri="{FF2B5EF4-FFF2-40B4-BE49-F238E27FC236}">
                  <a16:creationId xmlns:a16="http://schemas.microsoft.com/office/drawing/2014/main" id="{7459057E-2FCD-49E6-A7F5-735A75C4F307}"/>
                </a:ext>
              </a:extLst>
            </p:cNvPr>
            <p:cNvSpPr txBox="1">
              <a:spLocks noChangeArrowheads="1"/>
            </p:cNvSpPr>
            <p:nvPr/>
          </p:nvSpPr>
          <p:spPr bwMode="auto">
            <a:xfrm>
              <a:off x="107480966" y="106756200"/>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Line 9">
              <a:extLst>
                <a:ext uri="{FF2B5EF4-FFF2-40B4-BE49-F238E27FC236}">
                  <a16:creationId xmlns:a16="http://schemas.microsoft.com/office/drawing/2014/main" id="{303BAB9A-8BCE-4AE0-8C41-8584C95813AF}"/>
                </a:ext>
              </a:extLst>
            </p:cNvPr>
            <p:cNvSpPr>
              <a:spLocks noChangeShapeType="1"/>
            </p:cNvSpPr>
            <p:nvPr/>
          </p:nvSpPr>
          <p:spPr bwMode="auto">
            <a:xfrm>
              <a:off x="108044673" y="107842050"/>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 name="Line 10">
              <a:extLst>
                <a:ext uri="{FF2B5EF4-FFF2-40B4-BE49-F238E27FC236}">
                  <a16:creationId xmlns:a16="http://schemas.microsoft.com/office/drawing/2014/main" id="{E3C84281-04A4-4CC0-A868-F3FB72C1B831}"/>
                </a:ext>
              </a:extLst>
            </p:cNvPr>
            <p:cNvSpPr>
              <a:spLocks noChangeShapeType="1"/>
            </p:cNvSpPr>
            <p:nvPr/>
          </p:nvSpPr>
          <p:spPr bwMode="auto">
            <a:xfrm flipV="1">
              <a:off x="109896852" y="107613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 name="Line 11">
              <a:extLst>
                <a:ext uri="{FF2B5EF4-FFF2-40B4-BE49-F238E27FC236}">
                  <a16:creationId xmlns:a16="http://schemas.microsoft.com/office/drawing/2014/main" id="{7C10DCE5-1FC3-41BA-B549-B714C0DD4B75}"/>
                </a:ext>
              </a:extLst>
            </p:cNvPr>
            <p:cNvSpPr>
              <a:spLocks noChangeShapeType="1"/>
            </p:cNvSpPr>
            <p:nvPr/>
          </p:nvSpPr>
          <p:spPr bwMode="auto">
            <a:xfrm flipV="1">
              <a:off x="108044673" y="107613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 name="Text Box 12">
              <a:extLst>
                <a:ext uri="{FF2B5EF4-FFF2-40B4-BE49-F238E27FC236}">
                  <a16:creationId xmlns:a16="http://schemas.microsoft.com/office/drawing/2014/main" id="{EE018E74-9545-4E11-8EC5-4CD28617854B}"/>
                </a:ext>
              </a:extLst>
            </p:cNvPr>
            <p:cNvSpPr txBox="1">
              <a:spLocks noChangeArrowheads="1"/>
            </p:cNvSpPr>
            <p:nvPr/>
          </p:nvSpPr>
          <p:spPr bwMode="auto">
            <a:xfrm>
              <a:off x="106756200" y="107442000"/>
              <a:ext cx="61176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144,000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Text Box 13">
              <a:extLst>
                <a:ext uri="{FF2B5EF4-FFF2-40B4-BE49-F238E27FC236}">
                  <a16:creationId xmlns:a16="http://schemas.microsoft.com/office/drawing/2014/main" id="{81482499-1ED3-43CF-A612-622FC3F75654}"/>
                </a:ext>
              </a:extLst>
            </p:cNvPr>
            <p:cNvSpPr txBox="1">
              <a:spLocks noChangeArrowheads="1"/>
            </p:cNvSpPr>
            <p:nvPr/>
          </p:nvSpPr>
          <p:spPr bwMode="auto">
            <a:xfrm>
              <a:off x="107521231" y="107613450"/>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Text Box 14">
              <a:extLst>
                <a:ext uri="{FF2B5EF4-FFF2-40B4-BE49-F238E27FC236}">
                  <a16:creationId xmlns:a16="http://schemas.microsoft.com/office/drawing/2014/main" id="{DD6AAD65-3394-4E1B-92E2-1503121AD603}"/>
                </a:ext>
              </a:extLst>
            </p:cNvPr>
            <p:cNvSpPr txBox="1">
              <a:spLocks noChangeArrowheads="1"/>
            </p:cNvSpPr>
            <p:nvPr/>
          </p:nvSpPr>
          <p:spPr bwMode="auto">
            <a:xfrm>
              <a:off x="107803084" y="1065276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Text Box 15">
              <a:extLst>
                <a:ext uri="{FF2B5EF4-FFF2-40B4-BE49-F238E27FC236}">
                  <a16:creationId xmlns:a16="http://schemas.microsoft.com/office/drawing/2014/main" id="{27C245C4-996A-474F-A878-08AAB1142372}"/>
                </a:ext>
              </a:extLst>
            </p:cNvPr>
            <p:cNvSpPr txBox="1">
              <a:spLocks noChangeArrowheads="1"/>
            </p:cNvSpPr>
            <p:nvPr/>
          </p:nvSpPr>
          <p:spPr bwMode="auto">
            <a:xfrm>
              <a:off x="107803084" y="1073562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Text Box 16">
              <a:extLst>
                <a:ext uri="{FF2B5EF4-FFF2-40B4-BE49-F238E27FC236}">
                  <a16:creationId xmlns:a16="http://schemas.microsoft.com/office/drawing/2014/main" id="{A7516CB8-306B-4922-A4B2-3DBF8317C741}"/>
                </a:ext>
              </a:extLst>
            </p:cNvPr>
            <p:cNvSpPr txBox="1">
              <a:spLocks noChangeArrowheads="1"/>
            </p:cNvSpPr>
            <p:nvPr/>
          </p:nvSpPr>
          <p:spPr bwMode="auto">
            <a:xfrm>
              <a:off x="107803084" y="10601325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Text Box 17">
              <a:extLst>
                <a:ext uri="{FF2B5EF4-FFF2-40B4-BE49-F238E27FC236}">
                  <a16:creationId xmlns:a16="http://schemas.microsoft.com/office/drawing/2014/main" id="{2C8A70D4-449A-46F1-AF71-37663A9B1918}"/>
                </a:ext>
              </a:extLst>
            </p:cNvPr>
            <p:cNvSpPr txBox="1">
              <a:spLocks noChangeArrowheads="1"/>
            </p:cNvSpPr>
            <p:nvPr/>
          </p:nvSpPr>
          <p:spPr bwMode="auto">
            <a:xfrm>
              <a:off x="106917259" y="1062418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Text Box 18">
              <a:extLst>
                <a:ext uri="{FF2B5EF4-FFF2-40B4-BE49-F238E27FC236}">
                  <a16:creationId xmlns:a16="http://schemas.microsoft.com/office/drawing/2014/main" id="{8E17BC5A-318B-4CDD-ADD3-9FA143EDF79C}"/>
                </a:ext>
              </a:extLst>
            </p:cNvPr>
            <p:cNvSpPr txBox="1">
              <a:spLocks noChangeArrowheads="1"/>
            </p:cNvSpPr>
            <p:nvPr/>
          </p:nvSpPr>
          <p:spPr bwMode="auto">
            <a:xfrm>
              <a:off x="106917259" y="10718482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 name="Freeform 19">
              <a:extLst>
                <a:ext uri="{FF2B5EF4-FFF2-40B4-BE49-F238E27FC236}">
                  <a16:creationId xmlns:a16="http://schemas.microsoft.com/office/drawing/2014/main" id="{EBBC7E0E-FD9E-4361-B8BB-12CC5BE3F424}"/>
                </a:ext>
              </a:extLst>
            </p:cNvPr>
            <p:cNvSpPr>
              <a:spLocks/>
            </p:cNvSpPr>
            <p:nvPr/>
          </p:nvSpPr>
          <p:spPr bwMode="auto">
            <a:xfrm>
              <a:off x="107387015" y="106413300"/>
              <a:ext cx="518528"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2" name="Freeform 20">
              <a:extLst>
                <a:ext uri="{FF2B5EF4-FFF2-40B4-BE49-F238E27FC236}">
                  <a16:creationId xmlns:a16="http://schemas.microsoft.com/office/drawing/2014/main" id="{2D01C474-4B9D-438E-B0E9-17681E2B24A8}"/>
                </a:ext>
              </a:extLst>
            </p:cNvPr>
            <p:cNvSpPr>
              <a:spLocks/>
            </p:cNvSpPr>
            <p:nvPr/>
          </p:nvSpPr>
          <p:spPr bwMode="auto">
            <a:xfrm>
              <a:off x="107400436" y="107241975"/>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3" name="Line 21">
              <a:extLst>
                <a:ext uri="{FF2B5EF4-FFF2-40B4-BE49-F238E27FC236}">
                  <a16:creationId xmlns:a16="http://schemas.microsoft.com/office/drawing/2014/main" id="{DC4E9712-D55F-4BC7-BEE1-6EF5B436B6E0}"/>
                </a:ext>
              </a:extLst>
            </p:cNvPr>
            <p:cNvSpPr>
              <a:spLocks noChangeShapeType="1"/>
            </p:cNvSpPr>
            <p:nvPr/>
          </p:nvSpPr>
          <p:spPr bwMode="auto">
            <a:xfrm>
              <a:off x="108127800" y="108985050"/>
              <a:ext cx="185218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4" name="Line 22">
              <a:extLst>
                <a:ext uri="{FF2B5EF4-FFF2-40B4-BE49-F238E27FC236}">
                  <a16:creationId xmlns:a16="http://schemas.microsoft.com/office/drawing/2014/main" id="{EE49351D-F204-4BF2-9159-49C1ABFF2187}"/>
                </a:ext>
              </a:extLst>
            </p:cNvPr>
            <p:cNvSpPr>
              <a:spLocks noChangeShapeType="1"/>
            </p:cNvSpPr>
            <p:nvPr/>
          </p:nvSpPr>
          <p:spPr bwMode="auto">
            <a:xfrm flipV="1">
              <a:off x="10997998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5" name="Line 23">
              <a:extLst>
                <a:ext uri="{FF2B5EF4-FFF2-40B4-BE49-F238E27FC236}">
                  <a16:creationId xmlns:a16="http://schemas.microsoft.com/office/drawing/2014/main" id="{13832201-DDC8-4698-8939-FF714D4412C3}"/>
                </a:ext>
              </a:extLst>
            </p:cNvPr>
            <p:cNvSpPr>
              <a:spLocks noChangeShapeType="1"/>
            </p:cNvSpPr>
            <p:nvPr/>
          </p:nvSpPr>
          <p:spPr bwMode="auto">
            <a:xfrm flipV="1">
              <a:off x="10812780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6" name="Text Box 24">
              <a:extLst>
                <a:ext uri="{FF2B5EF4-FFF2-40B4-BE49-F238E27FC236}">
                  <a16:creationId xmlns:a16="http://schemas.microsoft.com/office/drawing/2014/main" id="{1A36EC3B-B4CA-4BC2-838C-D5E4DF5F816D}"/>
                </a:ext>
              </a:extLst>
            </p:cNvPr>
            <p:cNvSpPr txBox="1">
              <a:spLocks noChangeArrowheads="1"/>
            </p:cNvSpPr>
            <p:nvPr/>
          </p:nvSpPr>
          <p:spPr bwMode="auto">
            <a:xfrm>
              <a:off x="107564093" y="108756450"/>
              <a:ext cx="42067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Text Box 25">
              <a:extLst>
                <a:ext uri="{FF2B5EF4-FFF2-40B4-BE49-F238E27FC236}">
                  <a16:creationId xmlns:a16="http://schemas.microsoft.com/office/drawing/2014/main" id="{BE034B98-A327-4F4B-A561-FB4F98B10BBE}"/>
                </a:ext>
              </a:extLst>
            </p:cNvPr>
            <p:cNvSpPr txBox="1">
              <a:spLocks noChangeArrowheads="1"/>
            </p:cNvSpPr>
            <p:nvPr/>
          </p:nvSpPr>
          <p:spPr bwMode="auto">
            <a:xfrm>
              <a:off x="107886212" y="108527850"/>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Text Box 26">
              <a:extLst>
                <a:ext uri="{FF2B5EF4-FFF2-40B4-BE49-F238E27FC236}">
                  <a16:creationId xmlns:a16="http://schemas.microsoft.com/office/drawing/2014/main" id="{E74AA17E-6360-4C1C-B6BC-8E28DD024E66}"/>
                </a:ext>
              </a:extLst>
            </p:cNvPr>
            <p:cNvSpPr txBox="1">
              <a:spLocks noChangeArrowheads="1"/>
            </p:cNvSpPr>
            <p:nvPr/>
          </p:nvSpPr>
          <p:spPr bwMode="auto">
            <a:xfrm>
              <a:off x="107886212" y="10801350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 name="Text Box 27">
              <a:extLst>
                <a:ext uri="{FF2B5EF4-FFF2-40B4-BE49-F238E27FC236}">
                  <a16:creationId xmlns:a16="http://schemas.microsoft.com/office/drawing/2014/main" id="{2F9F8FB3-B9E7-4DBE-9550-5A16DC49A0A4}"/>
                </a:ext>
              </a:extLst>
            </p:cNvPr>
            <p:cNvSpPr txBox="1">
              <a:spLocks noChangeArrowheads="1"/>
            </p:cNvSpPr>
            <p:nvPr/>
          </p:nvSpPr>
          <p:spPr bwMode="auto">
            <a:xfrm>
              <a:off x="107000387" y="108242100"/>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Freeform 28">
              <a:extLst>
                <a:ext uri="{FF2B5EF4-FFF2-40B4-BE49-F238E27FC236}">
                  <a16:creationId xmlns:a16="http://schemas.microsoft.com/office/drawing/2014/main" id="{5BC3A7F4-DB8D-4F22-A18A-F5AB3830D3B4}"/>
                </a:ext>
              </a:extLst>
            </p:cNvPr>
            <p:cNvSpPr>
              <a:spLocks/>
            </p:cNvSpPr>
            <p:nvPr/>
          </p:nvSpPr>
          <p:spPr bwMode="auto">
            <a:xfrm>
              <a:off x="107470142" y="108413550"/>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29">
              <a:extLst>
                <a:ext uri="{FF2B5EF4-FFF2-40B4-BE49-F238E27FC236}">
                  <a16:creationId xmlns:a16="http://schemas.microsoft.com/office/drawing/2014/main" id="{C1A6A773-804B-43D4-AD68-5DD09B107546}"/>
                </a:ext>
              </a:extLst>
            </p:cNvPr>
            <p:cNvSpPr>
              <a:spLocks noChangeShapeType="1"/>
            </p:cNvSpPr>
            <p:nvPr/>
          </p:nvSpPr>
          <p:spPr bwMode="auto">
            <a:xfrm flipV="1">
              <a:off x="108044673" y="106813350"/>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Line 30">
              <a:extLst>
                <a:ext uri="{FF2B5EF4-FFF2-40B4-BE49-F238E27FC236}">
                  <a16:creationId xmlns:a16="http://schemas.microsoft.com/office/drawing/2014/main" id="{0AAA84A5-286D-4D0A-A075-FFF69FA0D5F0}"/>
                </a:ext>
              </a:extLst>
            </p:cNvPr>
            <p:cNvSpPr>
              <a:spLocks noChangeShapeType="1"/>
            </p:cNvSpPr>
            <p:nvPr/>
          </p:nvSpPr>
          <p:spPr bwMode="auto">
            <a:xfrm flipV="1">
              <a:off x="108127800" y="108813600"/>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 name="Text Box 31">
              <a:extLst>
                <a:ext uri="{FF2B5EF4-FFF2-40B4-BE49-F238E27FC236}">
                  <a16:creationId xmlns:a16="http://schemas.microsoft.com/office/drawing/2014/main" id="{FEC12A6D-A5C5-475F-9228-4C0A629046BD}"/>
                </a:ext>
              </a:extLst>
            </p:cNvPr>
            <p:cNvSpPr txBox="1">
              <a:spLocks noChangeArrowheads="1"/>
            </p:cNvSpPr>
            <p:nvPr/>
          </p:nvSpPr>
          <p:spPr bwMode="auto">
            <a:xfrm>
              <a:off x="107883614" y="106984800"/>
              <a:ext cx="563706"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Text Box 32">
              <a:extLst>
                <a:ext uri="{FF2B5EF4-FFF2-40B4-BE49-F238E27FC236}">
                  <a16:creationId xmlns:a16="http://schemas.microsoft.com/office/drawing/2014/main" id="{3255CA87-504A-4DFE-9A36-C3F2B9A9B876}"/>
                </a:ext>
              </a:extLst>
            </p:cNvPr>
            <p:cNvSpPr txBox="1">
              <a:spLocks noChangeArrowheads="1"/>
            </p:cNvSpPr>
            <p:nvPr/>
          </p:nvSpPr>
          <p:spPr bwMode="auto">
            <a:xfrm>
              <a:off x="108047271" y="1090422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 name="Line 33">
              <a:extLst>
                <a:ext uri="{FF2B5EF4-FFF2-40B4-BE49-F238E27FC236}">
                  <a16:creationId xmlns:a16="http://schemas.microsoft.com/office/drawing/2014/main" id="{DD667BBA-30A8-42EC-BFBB-99887108CBD7}"/>
                </a:ext>
              </a:extLst>
            </p:cNvPr>
            <p:cNvSpPr>
              <a:spLocks noChangeShapeType="1"/>
            </p:cNvSpPr>
            <p:nvPr/>
          </p:nvSpPr>
          <p:spPr bwMode="auto">
            <a:xfrm>
              <a:off x="108585000"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 name="Text Box 34">
              <a:extLst>
                <a:ext uri="{FF2B5EF4-FFF2-40B4-BE49-F238E27FC236}">
                  <a16:creationId xmlns:a16="http://schemas.microsoft.com/office/drawing/2014/main" id="{C3F933CB-5DD2-430D-AA07-9D6BCA59A713}"/>
                </a:ext>
              </a:extLst>
            </p:cNvPr>
            <p:cNvSpPr txBox="1">
              <a:spLocks noChangeArrowheads="1"/>
            </p:cNvSpPr>
            <p:nvPr/>
          </p:nvSpPr>
          <p:spPr bwMode="auto">
            <a:xfrm>
              <a:off x="108413550" y="10652760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Line 35">
              <a:extLst>
                <a:ext uri="{FF2B5EF4-FFF2-40B4-BE49-F238E27FC236}">
                  <a16:creationId xmlns:a16="http://schemas.microsoft.com/office/drawing/2014/main" id="{4D0603F3-B3FD-4A75-9B7D-9C5D2AAFA35C}"/>
                </a:ext>
              </a:extLst>
            </p:cNvPr>
            <p:cNvSpPr>
              <a:spLocks noChangeShapeType="1"/>
            </p:cNvSpPr>
            <p:nvPr/>
          </p:nvSpPr>
          <p:spPr bwMode="auto">
            <a:xfrm>
              <a:off x="108701898"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8" name="Text Box 36">
              <a:extLst>
                <a:ext uri="{FF2B5EF4-FFF2-40B4-BE49-F238E27FC236}">
                  <a16:creationId xmlns:a16="http://schemas.microsoft.com/office/drawing/2014/main" id="{616BE338-E6B2-472C-91C2-F977E6068723}"/>
                </a:ext>
              </a:extLst>
            </p:cNvPr>
            <p:cNvSpPr txBox="1">
              <a:spLocks noChangeArrowheads="1"/>
            </p:cNvSpPr>
            <p:nvPr/>
          </p:nvSpPr>
          <p:spPr bwMode="auto">
            <a:xfrm>
              <a:off x="108530448" y="1085278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 name="Text Box 37">
              <a:extLst>
                <a:ext uri="{FF2B5EF4-FFF2-40B4-BE49-F238E27FC236}">
                  <a16:creationId xmlns:a16="http://schemas.microsoft.com/office/drawing/2014/main" id="{28741588-F1BF-4BD5-B3E3-3DDB1D771F8A}"/>
                </a:ext>
              </a:extLst>
            </p:cNvPr>
            <p:cNvSpPr txBox="1">
              <a:spLocks noChangeArrowheads="1"/>
            </p:cNvSpPr>
            <p:nvPr/>
          </p:nvSpPr>
          <p:spPr bwMode="auto">
            <a:xfrm>
              <a:off x="108187548" y="109402286"/>
              <a:ext cx="1028700" cy="611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fear</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KoS</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judgment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0" name="Text Box 38">
              <a:extLst>
                <a:ext uri="{FF2B5EF4-FFF2-40B4-BE49-F238E27FC236}">
                  <a16:creationId xmlns:a16="http://schemas.microsoft.com/office/drawing/2014/main" id="{1E334E08-CD2A-43A8-8699-DBC7CFA9FA36}"/>
                </a:ext>
              </a:extLst>
            </p:cNvPr>
            <p:cNvSpPr txBox="1">
              <a:spLocks noChangeArrowheads="1"/>
            </p:cNvSpPr>
            <p:nvPr/>
          </p:nvSpPr>
          <p:spPr bwMode="auto">
            <a:xfrm>
              <a:off x="107642022" y="10937413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Lucia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 name="Text Box 39">
              <a:extLst>
                <a:ext uri="{FF2B5EF4-FFF2-40B4-BE49-F238E27FC236}">
                  <a16:creationId xmlns:a16="http://schemas.microsoft.com/office/drawing/2014/main" id="{C5729557-7FE4-472F-999F-3880239CD82E}"/>
                </a:ext>
              </a:extLst>
            </p:cNvPr>
            <p:cNvSpPr txBox="1">
              <a:spLocks noChangeArrowheads="1"/>
            </p:cNvSpPr>
            <p:nvPr/>
          </p:nvSpPr>
          <p:spPr bwMode="auto">
            <a:xfrm>
              <a:off x="109613700" y="106356150"/>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Text Box 40">
              <a:extLst>
                <a:ext uri="{FF2B5EF4-FFF2-40B4-BE49-F238E27FC236}">
                  <a16:creationId xmlns:a16="http://schemas.microsoft.com/office/drawing/2014/main" id="{FA7D297A-7B29-429F-B77C-36B70F78C0EE}"/>
                </a:ext>
              </a:extLst>
            </p:cNvPr>
            <p:cNvSpPr txBox="1">
              <a:spLocks noChangeArrowheads="1"/>
            </p:cNvSpPr>
            <p:nvPr/>
          </p:nvSpPr>
          <p:spPr bwMode="auto">
            <a:xfrm>
              <a:off x="109785150" y="1085278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 name="Text Box 41">
              <a:extLst>
                <a:ext uri="{FF2B5EF4-FFF2-40B4-BE49-F238E27FC236}">
                  <a16:creationId xmlns:a16="http://schemas.microsoft.com/office/drawing/2014/main" id="{8553EEA7-EC28-4966-9373-3B6517C221EC}"/>
                </a:ext>
              </a:extLst>
            </p:cNvPr>
            <p:cNvSpPr txBox="1">
              <a:spLocks noChangeArrowheads="1"/>
            </p:cNvSpPr>
            <p:nvPr/>
          </p:nvSpPr>
          <p:spPr bwMode="auto">
            <a:xfrm>
              <a:off x="109670850" y="107041950"/>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Text Box 42">
              <a:extLst>
                <a:ext uri="{FF2B5EF4-FFF2-40B4-BE49-F238E27FC236}">
                  <a16:creationId xmlns:a16="http://schemas.microsoft.com/office/drawing/2014/main" id="{8728B1DD-2660-4254-A597-6F35AB2F82B2}"/>
                </a:ext>
              </a:extLst>
            </p:cNvPr>
            <p:cNvSpPr txBox="1">
              <a:spLocks noChangeArrowheads="1"/>
            </p:cNvSpPr>
            <p:nvPr/>
          </p:nvSpPr>
          <p:spPr bwMode="auto">
            <a:xfrm>
              <a:off x="109213650" y="107041950"/>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 name="Text Box 43">
              <a:extLst>
                <a:ext uri="{FF2B5EF4-FFF2-40B4-BE49-F238E27FC236}">
                  <a16:creationId xmlns:a16="http://schemas.microsoft.com/office/drawing/2014/main" id="{A5A624DF-F4F2-4634-82C6-D241938AFF51}"/>
                </a:ext>
              </a:extLst>
            </p:cNvPr>
            <p:cNvSpPr txBox="1">
              <a:spLocks noChangeArrowheads="1"/>
            </p:cNvSpPr>
            <p:nvPr/>
          </p:nvSpPr>
          <p:spPr bwMode="auto">
            <a:xfrm>
              <a:off x="109728000" y="109042200"/>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 name="Text Box 44">
              <a:extLst>
                <a:ext uri="{FF2B5EF4-FFF2-40B4-BE49-F238E27FC236}">
                  <a16:creationId xmlns:a16="http://schemas.microsoft.com/office/drawing/2014/main" id="{213D7243-5B7A-4076-B176-A04A06E9952A}"/>
                </a:ext>
              </a:extLst>
            </p:cNvPr>
            <p:cNvSpPr txBox="1">
              <a:spLocks noChangeArrowheads="1"/>
            </p:cNvSpPr>
            <p:nvPr/>
          </p:nvSpPr>
          <p:spPr bwMode="auto">
            <a:xfrm>
              <a:off x="109270800" y="108985050"/>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Line 45">
              <a:extLst>
                <a:ext uri="{FF2B5EF4-FFF2-40B4-BE49-F238E27FC236}">
                  <a16:creationId xmlns:a16="http://schemas.microsoft.com/office/drawing/2014/main" id="{096ECF2F-A45E-4369-A33E-D58A4A2D1457}"/>
                </a:ext>
              </a:extLst>
            </p:cNvPr>
            <p:cNvSpPr>
              <a:spLocks noChangeShapeType="1"/>
            </p:cNvSpPr>
            <p:nvPr/>
          </p:nvSpPr>
          <p:spPr bwMode="auto">
            <a:xfrm>
              <a:off x="111299625" y="106984800"/>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Line 46">
              <a:extLst>
                <a:ext uri="{FF2B5EF4-FFF2-40B4-BE49-F238E27FC236}">
                  <a16:creationId xmlns:a16="http://schemas.microsoft.com/office/drawing/2014/main" id="{75824658-8F85-4CEF-9DC9-AE0A47123F5B}"/>
                </a:ext>
              </a:extLst>
            </p:cNvPr>
            <p:cNvSpPr>
              <a:spLocks noChangeShapeType="1"/>
            </p:cNvSpPr>
            <p:nvPr/>
          </p:nvSpPr>
          <p:spPr bwMode="auto">
            <a:xfrm flipV="1">
              <a:off x="113151804"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9" name="Line 47">
              <a:extLst>
                <a:ext uri="{FF2B5EF4-FFF2-40B4-BE49-F238E27FC236}">
                  <a16:creationId xmlns:a16="http://schemas.microsoft.com/office/drawing/2014/main" id="{5282A5D8-CD2B-43D6-B3FC-6F0256634CC2}"/>
                </a:ext>
              </a:extLst>
            </p:cNvPr>
            <p:cNvSpPr>
              <a:spLocks noChangeShapeType="1"/>
            </p:cNvSpPr>
            <p:nvPr/>
          </p:nvSpPr>
          <p:spPr bwMode="auto">
            <a:xfrm flipV="1">
              <a:off x="111299625"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0" name="Text Box 48">
              <a:extLst>
                <a:ext uri="{FF2B5EF4-FFF2-40B4-BE49-F238E27FC236}">
                  <a16:creationId xmlns:a16="http://schemas.microsoft.com/office/drawing/2014/main" id="{E3C4E3E3-B937-4551-8451-A6982DC68A05}"/>
                </a:ext>
              </a:extLst>
            </p:cNvPr>
            <p:cNvSpPr txBox="1">
              <a:spLocks noChangeArrowheads="1"/>
            </p:cNvSpPr>
            <p:nvPr/>
          </p:nvSpPr>
          <p:spPr bwMode="auto">
            <a:xfrm>
              <a:off x="111058036" y="1065276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Text Box 49">
              <a:extLst>
                <a:ext uri="{FF2B5EF4-FFF2-40B4-BE49-F238E27FC236}">
                  <a16:creationId xmlns:a16="http://schemas.microsoft.com/office/drawing/2014/main" id="{BF67D626-24B7-433A-809B-521E8CFA860A}"/>
                </a:ext>
              </a:extLst>
            </p:cNvPr>
            <p:cNvSpPr txBox="1">
              <a:spLocks noChangeArrowheads="1"/>
            </p:cNvSpPr>
            <p:nvPr/>
          </p:nvSpPr>
          <p:spPr bwMode="auto">
            <a:xfrm>
              <a:off x="110842425" y="106984800"/>
              <a:ext cx="9715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The Law in the Book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Galatians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 name="Text Box 50">
              <a:extLst>
                <a:ext uri="{FF2B5EF4-FFF2-40B4-BE49-F238E27FC236}">
                  <a16:creationId xmlns:a16="http://schemas.microsoft.com/office/drawing/2014/main" id="{A532AA9A-FE03-44D9-A7B5-2B9FBC7C2408}"/>
                </a:ext>
              </a:extLst>
            </p:cNvPr>
            <p:cNvSpPr txBox="1">
              <a:spLocks noChangeArrowheads="1"/>
            </p:cNvSpPr>
            <p:nvPr/>
          </p:nvSpPr>
          <p:spPr bwMode="auto">
            <a:xfrm>
              <a:off x="112868652" y="10652760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 name="Line 51">
              <a:extLst>
                <a:ext uri="{FF2B5EF4-FFF2-40B4-BE49-F238E27FC236}">
                  <a16:creationId xmlns:a16="http://schemas.microsoft.com/office/drawing/2014/main" id="{F600B5D6-DA9D-4B4F-A74B-D1A2127E5BD9}"/>
                </a:ext>
              </a:extLst>
            </p:cNvPr>
            <p:cNvSpPr>
              <a:spLocks noChangeShapeType="1"/>
            </p:cNvSpPr>
            <p:nvPr/>
          </p:nvSpPr>
          <p:spPr bwMode="auto">
            <a:xfrm>
              <a:off x="113157000" y="106984800"/>
              <a:ext cx="1"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4" name="Text Box 52">
              <a:extLst>
                <a:ext uri="{FF2B5EF4-FFF2-40B4-BE49-F238E27FC236}">
                  <a16:creationId xmlns:a16="http://schemas.microsoft.com/office/drawing/2014/main" id="{74EB620D-276D-4889-B607-F9526FD6251B}"/>
                </a:ext>
              </a:extLst>
            </p:cNvPr>
            <p:cNvSpPr txBox="1">
              <a:spLocks noChangeArrowheads="1"/>
            </p:cNvSpPr>
            <p:nvPr/>
          </p:nvSpPr>
          <p:spPr bwMode="auto">
            <a:xfrm>
              <a:off x="112699800" y="107013375"/>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5" name="Text Box 53">
              <a:extLst>
                <a:ext uri="{FF2B5EF4-FFF2-40B4-BE49-F238E27FC236}">
                  <a16:creationId xmlns:a16="http://schemas.microsoft.com/office/drawing/2014/main" id="{DBC427B9-4A81-412C-BA9B-3DC3423CD7B5}"/>
                </a:ext>
              </a:extLst>
            </p:cNvPr>
            <p:cNvSpPr txBox="1">
              <a:spLocks noChangeArrowheads="1"/>
            </p:cNvSpPr>
            <p:nvPr/>
          </p:nvSpPr>
          <p:spPr bwMode="auto">
            <a:xfrm>
              <a:off x="113185575" y="107013375"/>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Butler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Text Box 54">
              <a:extLst>
                <a:ext uri="{FF2B5EF4-FFF2-40B4-BE49-F238E27FC236}">
                  <a16:creationId xmlns:a16="http://schemas.microsoft.com/office/drawing/2014/main" id="{D70EA76A-D19E-437F-89F3-4B5EBABAFDD4}"/>
                </a:ext>
              </a:extLst>
            </p:cNvPr>
            <p:cNvSpPr txBox="1">
              <a:spLocks noChangeArrowheads="1"/>
            </p:cNvSpPr>
            <p:nvPr/>
          </p:nvSpPr>
          <p:spPr bwMode="auto">
            <a:xfrm>
              <a:off x="112928400" y="107384850"/>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7" name="Line 55">
              <a:extLst>
                <a:ext uri="{FF2B5EF4-FFF2-40B4-BE49-F238E27FC236}">
                  <a16:creationId xmlns:a16="http://schemas.microsoft.com/office/drawing/2014/main" id="{67A98533-4D32-40DF-9B04-59D15B917F54}"/>
                </a:ext>
              </a:extLst>
            </p:cNvPr>
            <p:cNvSpPr>
              <a:spLocks noChangeShapeType="1"/>
            </p:cNvSpPr>
            <p:nvPr/>
          </p:nvSpPr>
          <p:spPr bwMode="auto">
            <a:xfrm>
              <a:off x="111299625" y="108985050"/>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8" name="Line 56">
              <a:extLst>
                <a:ext uri="{FF2B5EF4-FFF2-40B4-BE49-F238E27FC236}">
                  <a16:creationId xmlns:a16="http://schemas.microsoft.com/office/drawing/2014/main" id="{DD519523-9FB5-45E1-8EAD-8E9D655E7DBD}"/>
                </a:ext>
              </a:extLst>
            </p:cNvPr>
            <p:cNvSpPr>
              <a:spLocks noChangeShapeType="1"/>
            </p:cNvSpPr>
            <p:nvPr/>
          </p:nvSpPr>
          <p:spPr bwMode="auto">
            <a:xfrm flipV="1">
              <a:off x="113151804"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9" name="Line 57">
              <a:extLst>
                <a:ext uri="{FF2B5EF4-FFF2-40B4-BE49-F238E27FC236}">
                  <a16:creationId xmlns:a16="http://schemas.microsoft.com/office/drawing/2014/main" id="{09AC44F1-31A8-450B-B915-E81733EBAD9F}"/>
                </a:ext>
              </a:extLst>
            </p:cNvPr>
            <p:cNvSpPr>
              <a:spLocks noChangeShapeType="1"/>
            </p:cNvSpPr>
            <p:nvPr/>
          </p:nvSpPr>
          <p:spPr bwMode="auto">
            <a:xfrm flipV="1">
              <a:off x="111299625"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0" name="Text Box 58">
              <a:extLst>
                <a:ext uri="{FF2B5EF4-FFF2-40B4-BE49-F238E27FC236}">
                  <a16:creationId xmlns:a16="http://schemas.microsoft.com/office/drawing/2014/main" id="{8003211C-D1F3-4228-9F80-2C6EA7A73ADC}"/>
                </a:ext>
              </a:extLst>
            </p:cNvPr>
            <p:cNvSpPr txBox="1">
              <a:spLocks noChangeArrowheads="1"/>
            </p:cNvSpPr>
            <p:nvPr/>
          </p:nvSpPr>
          <p:spPr bwMode="auto">
            <a:xfrm>
              <a:off x="111058036" y="1085278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 name="Text Box 59">
              <a:extLst>
                <a:ext uri="{FF2B5EF4-FFF2-40B4-BE49-F238E27FC236}">
                  <a16:creationId xmlns:a16="http://schemas.microsoft.com/office/drawing/2014/main" id="{9014311E-1B73-4D33-BEAA-19E2B79B3060}"/>
                </a:ext>
              </a:extLst>
            </p:cNvPr>
            <p:cNvSpPr txBox="1">
              <a:spLocks noChangeArrowheads="1"/>
            </p:cNvSpPr>
            <p:nvPr/>
          </p:nvSpPr>
          <p:spPr bwMode="auto">
            <a:xfrm>
              <a:off x="110842425" y="108985050"/>
              <a:ext cx="9715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Malachi </a:t>
              </a:r>
              <a:br>
                <a:rPr kumimoji="0" lang="en-US" altLang="en-US" sz="1200" b="0" i="0" u="none" strike="noStrike" cap="none" normalizeH="0" baseline="0">
                  <a:ln>
                    <a:noFill/>
                  </a:ln>
                  <a:solidFill>
                    <a:srgbClr val="000000"/>
                  </a:solidFill>
                  <a:effectLst/>
                  <a:latin typeface="Arial Narrow" panose="020B0606020202030204" pitchFamily="34" charset="0"/>
                </a:rPr>
              </a:br>
              <a:r>
                <a:rPr kumimoji="0" lang="en-US" altLang="en-US" sz="1200" b="0" i="0" u="none" strike="noStrike" cap="none" normalizeH="0" baseline="0">
                  <a:ln>
                    <a:noFill/>
                  </a:ln>
                  <a:solidFill>
                    <a:srgbClr val="000000"/>
                  </a:solidFill>
                  <a:effectLst/>
                  <a:latin typeface="Arial Narrow" panose="020B0606020202030204" pitchFamily="34" charset="0"/>
                </a:rPr>
                <a:t>Martin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 name="Text Box 60">
              <a:extLst>
                <a:ext uri="{FF2B5EF4-FFF2-40B4-BE49-F238E27FC236}">
                  <a16:creationId xmlns:a16="http://schemas.microsoft.com/office/drawing/2014/main" id="{58239B7D-610D-44D1-BF2C-2B6B34F52215}"/>
                </a:ext>
              </a:extLst>
            </p:cNvPr>
            <p:cNvSpPr txBox="1">
              <a:spLocks noChangeArrowheads="1"/>
            </p:cNvSpPr>
            <p:nvPr/>
          </p:nvSpPr>
          <p:spPr bwMode="auto">
            <a:xfrm>
              <a:off x="112868652" y="10852785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 name="Line 61">
              <a:extLst>
                <a:ext uri="{FF2B5EF4-FFF2-40B4-BE49-F238E27FC236}">
                  <a16:creationId xmlns:a16="http://schemas.microsoft.com/office/drawing/2014/main" id="{DF30C10F-86D6-4B2E-907E-2D9FE2C9E18B}"/>
                </a:ext>
              </a:extLst>
            </p:cNvPr>
            <p:cNvSpPr>
              <a:spLocks noChangeShapeType="1"/>
            </p:cNvSpPr>
            <p:nvPr/>
          </p:nvSpPr>
          <p:spPr bwMode="auto">
            <a:xfrm>
              <a:off x="113157000" y="108985050"/>
              <a:ext cx="1"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4" name="Text Box 62">
              <a:extLst>
                <a:ext uri="{FF2B5EF4-FFF2-40B4-BE49-F238E27FC236}">
                  <a16:creationId xmlns:a16="http://schemas.microsoft.com/office/drawing/2014/main" id="{80FDDA1B-4A37-44FA-9099-69E891F62128}"/>
                </a:ext>
              </a:extLst>
            </p:cNvPr>
            <p:cNvSpPr txBox="1">
              <a:spLocks noChangeArrowheads="1"/>
            </p:cNvSpPr>
            <p:nvPr/>
          </p:nvSpPr>
          <p:spPr bwMode="auto">
            <a:xfrm>
              <a:off x="112585500" y="109013625"/>
              <a:ext cx="5429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Jesuits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 name="Text Box 63">
              <a:extLst>
                <a:ext uri="{FF2B5EF4-FFF2-40B4-BE49-F238E27FC236}">
                  <a16:creationId xmlns:a16="http://schemas.microsoft.com/office/drawing/2014/main" id="{82C1AC34-07AD-4829-A89D-851913076A3C}"/>
                </a:ext>
              </a:extLst>
            </p:cNvPr>
            <p:cNvSpPr txBox="1">
              <a:spLocks noChangeArrowheads="1"/>
            </p:cNvSpPr>
            <p:nvPr/>
          </p:nvSpPr>
          <p:spPr bwMode="auto">
            <a:xfrm>
              <a:off x="113185575" y="109013625"/>
              <a:ext cx="4286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John Paul II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6" name="Text Box 64">
              <a:extLst>
                <a:ext uri="{FF2B5EF4-FFF2-40B4-BE49-F238E27FC236}">
                  <a16:creationId xmlns:a16="http://schemas.microsoft.com/office/drawing/2014/main" id="{8552F242-F9B2-4FF7-B0A7-8B531CF75046}"/>
                </a:ext>
              </a:extLst>
            </p:cNvPr>
            <p:cNvSpPr txBox="1">
              <a:spLocks noChangeArrowheads="1"/>
            </p:cNvSpPr>
            <p:nvPr/>
          </p:nvSpPr>
          <p:spPr bwMode="auto">
            <a:xfrm>
              <a:off x="112928400" y="109556550"/>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 name="Line 65">
              <a:extLst>
                <a:ext uri="{FF2B5EF4-FFF2-40B4-BE49-F238E27FC236}">
                  <a16:creationId xmlns:a16="http://schemas.microsoft.com/office/drawing/2014/main" id="{5ADFF8E6-4EB6-47CF-B11C-6CDBDAED8FE5}"/>
                </a:ext>
              </a:extLst>
            </p:cNvPr>
            <p:cNvSpPr>
              <a:spLocks noChangeShapeType="1"/>
            </p:cNvSpPr>
            <p:nvPr/>
          </p:nvSpPr>
          <p:spPr bwMode="auto">
            <a:xfrm>
              <a:off x="109899450" y="106984800"/>
              <a:ext cx="142875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8" name="Line 66">
              <a:extLst>
                <a:ext uri="{FF2B5EF4-FFF2-40B4-BE49-F238E27FC236}">
                  <a16:creationId xmlns:a16="http://schemas.microsoft.com/office/drawing/2014/main" id="{D6AFBB1F-741D-479A-A22E-37073C934DAE}"/>
                </a:ext>
              </a:extLst>
            </p:cNvPr>
            <p:cNvSpPr>
              <a:spLocks noChangeShapeType="1"/>
            </p:cNvSpPr>
            <p:nvPr/>
          </p:nvSpPr>
          <p:spPr bwMode="auto">
            <a:xfrm flipV="1">
              <a:off x="110356650"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9" name="Text Box 67">
              <a:extLst>
                <a:ext uri="{FF2B5EF4-FFF2-40B4-BE49-F238E27FC236}">
                  <a16:creationId xmlns:a16="http://schemas.microsoft.com/office/drawing/2014/main" id="{4DFBA8A1-E9ED-4BE4-8D45-2C11A13C445E}"/>
                </a:ext>
              </a:extLst>
            </p:cNvPr>
            <p:cNvSpPr txBox="1">
              <a:spLocks noChangeArrowheads="1"/>
            </p:cNvSpPr>
            <p:nvPr/>
          </p:nvSpPr>
          <p:spPr bwMode="auto">
            <a:xfrm>
              <a:off x="110185200" y="10652760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 name="Line 68">
              <a:extLst>
                <a:ext uri="{FF2B5EF4-FFF2-40B4-BE49-F238E27FC236}">
                  <a16:creationId xmlns:a16="http://schemas.microsoft.com/office/drawing/2014/main" id="{123ECEAE-3292-486A-B23C-93DDD3E6434C}"/>
                </a:ext>
              </a:extLst>
            </p:cNvPr>
            <p:cNvSpPr>
              <a:spLocks noChangeShapeType="1"/>
            </p:cNvSpPr>
            <p:nvPr/>
          </p:nvSpPr>
          <p:spPr bwMode="auto">
            <a:xfrm flipV="1">
              <a:off x="110813850"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1" name="Text Box 69">
              <a:extLst>
                <a:ext uri="{FF2B5EF4-FFF2-40B4-BE49-F238E27FC236}">
                  <a16:creationId xmlns:a16="http://schemas.microsoft.com/office/drawing/2014/main" id="{EC99174F-107C-4477-988D-FC6548BF1224}"/>
                </a:ext>
              </a:extLst>
            </p:cNvPr>
            <p:cNvSpPr txBox="1">
              <a:spLocks noChangeArrowheads="1"/>
            </p:cNvSpPr>
            <p:nvPr/>
          </p:nvSpPr>
          <p:spPr bwMode="auto">
            <a:xfrm>
              <a:off x="110642400" y="10652760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 name="Line 70">
              <a:extLst>
                <a:ext uri="{FF2B5EF4-FFF2-40B4-BE49-F238E27FC236}">
                  <a16:creationId xmlns:a16="http://schemas.microsoft.com/office/drawing/2014/main" id="{63B96B26-2704-4556-8726-35D90CBA6636}"/>
                </a:ext>
              </a:extLst>
            </p:cNvPr>
            <p:cNvSpPr>
              <a:spLocks noChangeShapeType="1"/>
            </p:cNvSpPr>
            <p:nvPr/>
          </p:nvSpPr>
          <p:spPr bwMode="auto">
            <a:xfrm>
              <a:off x="109956600" y="108985050"/>
              <a:ext cx="142875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 name="Line 71">
              <a:extLst>
                <a:ext uri="{FF2B5EF4-FFF2-40B4-BE49-F238E27FC236}">
                  <a16:creationId xmlns:a16="http://schemas.microsoft.com/office/drawing/2014/main" id="{38B443FD-FCD0-4500-A8FD-A64E2DBF90B8}"/>
                </a:ext>
              </a:extLst>
            </p:cNvPr>
            <p:cNvSpPr>
              <a:spLocks noChangeShapeType="1"/>
            </p:cNvSpPr>
            <p:nvPr/>
          </p:nvSpPr>
          <p:spPr bwMode="auto">
            <a:xfrm flipV="1">
              <a:off x="11035665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4" name="Text Box 72">
              <a:extLst>
                <a:ext uri="{FF2B5EF4-FFF2-40B4-BE49-F238E27FC236}">
                  <a16:creationId xmlns:a16="http://schemas.microsoft.com/office/drawing/2014/main" id="{273E84E5-6167-40D9-B4BB-C2ECF6050A6B}"/>
                </a:ext>
              </a:extLst>
            </p:cNvPr>
            <p:cNvSpPr txBox="1">
              <a:spLocks noChangeArrowheads="1"/>
            </p:cNvSpPr>
            <p:nvPr/>
          </p:nvSpPr>
          <p:spPr bwMode="auto">
            <a:xfrm>
              <a:off x="110185200" y="10852785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5" name="Line 73">
              <a:extLst>
                <a:ext uri="{FF2B5EF4-FFF2-40B4-BE49-F238E27FC236}">
                  <a16:creationId xmlns:a16="http://schemas.microsoft.com/office/drawing/2014/main" id="{EB0AF83E-BEBF-43D3-BE34-E81815C57492}"/>
                </a:ext>
              </a:extLst>
            </p:cNvPr>
            <p:cNvSpPr>
              <a:spLocks noChangeShapeType="1"/>
            </p:cNvSpPr>
            <p:nvPr/>
          </p:nvSpPr>
          <p:spPr bwMode="auto">
            <a:xfrm flipV="1">
              <a:off x="11081385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6" name="Text Box 74">
              <a:extLst>
                <a:ext uri="{FF2B5EF4-FFF2-40B4-BE49-F238E27FC236}">
                  <a16:creationId xmlns:a16="http://schemas.microsoft.com/office/drawing/2014/main" id="{F3F1234C-3615-49D4-8F1A-DBA487F1A7B3}"/>
                </a:ext>
              </a:extLst>
            </p:cNvPr>
            <p:cNvSpPr txBox="1">
              <a:spLocks noChangeArrowheads="1"/>
            </p:cNvSpPr>
            <p:nvPr/>
          </p:nvSpPr>
          <p:spPr bwMode="auto">
            <a:xfrm>
              <a:off x="110642400" y="10852785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 name="Text Box 75">
              <a:extLst>
                <a:ext uri="{FF2B5EF4-FFF2-40B4-BE49-F238E27FC236}">
                  <a16:creationId xmlns:a16="http://schemas.microsoft.com/office/drawing/2014/main" id="{EE4C8F75-BB48-44EA-ADD4-43A33D6ADAB7}"/>
                </a:ext>
              </a:extLst>
            </p:cNvPr>
            <p:cNvSpPr txBox="1">
              <a:spLocks noChangeArrowheads="1"/>
            </p:cNvSpPr>
            <p:nvPr/>
          </p:nvSpPr>
          <p:spPr bwMode="auto">
            <a:xfrm>
              <a:off x="111520432" y="10601325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 name="Text Box 76">
              <a:extLst>
                <a:ext uri="{FF2B5EF4-FFF2-40B4-BE49-F238E27FC236}">
                  <a16:creationId xmlns:a16="http://schemas.microsoft.com/office/drawing/2014/main" id="{591BF5D1-9F28-4D2C-9CE4-115DD8A897A8}"/>
                </a:ext>
              </a:extLst>
            </p:cNvPr>
            <p:cNvSpPr txBox="1">
              <a:spLocks noChangeArrowheads="1"/>
            </p:cNvSpPr>
            <p:nvPr/>
          </p:nvSpPr>
          <p:spPr bwMode="auto">
            <a:xfrm>
              <a:off x="111520432" y="10795635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pic>
        <p:nvPicPr>
          <p:cNvPr id="150" name="Picture 149">
            <a:extLst>
              <a:ext uri="{FF2B5EF4-FFF2-40B4-BE49-F238E27FC236}">
                <a16:creationId xmlns:a16="http://schemas.microsoft.com/office/drawing/2014/main" id="{4656D0E2-2F8E-4CBA-B6A7-B077EC2A493B}"/>
              </a:ext>
            </a:extLst>
          </p:cNvPr>
          <p:cNvPicPr>
            <a:picLocks noChangeAspect="1"/>
          </p:cNvPicPr>
          <p:nvPr/>
        </p:nvPicPr>
        <p:blipFill>
          <a:blip r:embed="rId2"/>
          <a:stretch>
            <a:fillRect/>
          </a:stretch>
        </p:blipFill>
        <p:spPr>
          <a:xfrm>
            <a:off x="7922166" y="378954"/>
            <a:ext cx="3686175" cy="4010025"/>
          </a:xfrm>
          <a:prstGeom prst="rect">
            <a:avLst/>
          </a:prstGeom>
        </p:spPr>
      </p:pic>
    </p:spTree>
    <p:extLst>
      <p:ext uri="{BB962C8B-B14F-4D97-AF65-F5344CB8AC3E}">
        <p14:creationId xmlns:p14="http://schemas.microsoft.com/office/powerpoint/2010/main" val="3281756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6B6B3C-8970-4672-AFD6-5373FE51C138}"/>
              </a:ext>
            </a:extLst>
          </p:cNvPr>
          <p:cNvSpPr>
            <a:spLocks noGrp="1"/>
          </p:cNvSpPr>
          <p:nvPr>
            <p:ph type="sldNum" sz="quarter" idx="12"/>
          </p:nvPr>
        </p:nvSpPr>
        <p:spPr/>
        <p:txBody>
          <a:bodyPr/>
          <a:lstStyle/>
          <a:p>
            <a:fld id="{1E1B8BD3-EEEF-4896-BEE3-06C250004F3C}" type="slidenum">
              <a:rPr lang="en-US" smtClean="0"/>
              <a:pPr/>
              <a:t>32</a:t>
            </a:fld>
            <a:endParaRPr lang="en-US" dirty="0"/>
          </a:p>
        </p:txBody>
      </p:sp>
      <p:sp>
        <p:nvSpPr>
          <p:cNvPr id="4" name="Rectangle 3">
            <a:extLst>
              <a:ext uri="{FF2B5EF4-FFF2-40B4-BE49-F238E27FC236}">
                <a16:creationId xmlns:a16="http://schemas.microsoft.com/office/drawing/2014/main" id="{CEC796B1-C3CC-4AE4-9216-AC2DFFE7C75D}"/>
              </a:ext>
            </a:extLst>
          </p:cNvPr>
          <p:cNvSpPr/>
          <p:nvPr/>
        </p:nvSpPr>
        <p:spPr>
          <a:xfrm>
            <a:off x="732679" y="4858610"/>
            <a:ext cx="10632687" cy="1200329"/>
          </a:xfrm>
          <a:prstGeom prst="rect">
            <a:avLst/>
          </a:prstGeom>
        </p:spPr>
        <p:txBody>
          <a:bodyPr wrap="square">
            <a:spAutoFit/>
          </a:bodyPr>
          <a:lstStyle/>
          <a:p>
            <a:r>
              <a:rPr lang="en-US" dirty="0">
                <a:latin typeface="Arial Narrow" panose="020B0606020202030204" pitchFamily="34" charset="0"/>
              </a:rPr>
              <a:t>What we can't do is take Pyrrhus’ Macedonia history and the WWII history and drop it wholesale onto our history. We can’t do it with the counterfeit; we can’t take 1945, drop it straight onto ‘Panium’ and make it look like a history of ‘Failure.’ We know we can’t do that with the counterfeit, so we shouldn't be doing it with the true. We shouldn't be taking 1844 and the prediction of Snow, which is half right and half wrong, and drop in on 2012 or 2014 or 2018. It's not half right and half wrong.</a:t>
            </a:r>
            <a:endParaRPr lang="en-US" sz="1200" kern="1400" dirty="0">
              <a:solidFill>
                <a:srgbClr val="000000"/>
              </a:solidFill>
              <a:effectLst/>
              <a:latin typeface="Times New Roman" panose="02020603050405020304" pitchFamily="18" charset="0"/>
            </a:endParaRPr>
          </a:p>
        </p:txBody>
      </p:sp>
      <p:sp>
        <p:nvSpPr>
          <p:cNvPr id="78" name="Text Box 59">
            <a:extLst>
              <a:ext uri="{FF2B5EF4-FFF2-40B4-BE49-F238E27FC236}">
                <a16:creationId xmlns:a16="http://schemas.microsoft.com/office/drawing/2014/main" id="{19B601D2-69A8-4B73-968F-A910787DFC14}"/>
              </a:ext>
            </a:extLst>
          </p:cNvPr>
          <p:cNvSpPr txBox="1">
            <a:spLocks noChangeArrowheads="1"/>
          </p:cNvSpPr>
          <p:nvPr/>
        </p:nvSpPr>
        <p:spPr bwMode="auto">
          <a:xfrm>
            <a:off x="4374510" y="3546663"/>
            <a:ext cx="615950" cy="639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Rejection of</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Fatima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9" name="Text Box 59">
            <a:extLst>
              <a:ext uri="{FF2B5EF4-FFF2-40B4-BE49-F238E27FC236}">
                <a16:creationId xmlns:a16="http://schemas.microsoft.com/office/drawing/2014/main" id="{8CC379F5-8EF6-4999-8B46-16CBC6F9015E}"/>
              </a:ext>
            </a:extLst>
          </p:cNvPr>
          <p:cNvSpPr txBox="1">
            <a:spLocks noChangeArrowheads="1"/>
          </p:cNvSpPr>
          <p:nvPr/>
        </p:nvSpPr>
        <p:spPr bwMode="auto">
          <a:xfrm>
            <a:off x="3961760" y="4036173"/>
            <a:ext cx="615950" cy="639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Revival</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attempt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 name="Line 51">
            <a:extLst>
              <a:ext uri="{FF2B5EF4-FFF2-40B4-BE49-F238E27FC236}">
                <a16:creationId xmlns:a16="http://schemas.microsoft.com/office/drawing/2014/main" id="{786DD72B-A940-4BFA-A7E5-258321515D38}"/>
              </a:ext>
            </a:extLst>
          </p:cNvPr>
          <p:cNvSpPr>
            <a:spLocks noChangeShapeType="1"/>
          </p:cNvSpPr>
          <p:nvPr/>
        </p:nvSpPr>
        <p:spPr bwMode="auto">
          <a:xfrm>
            <a:off x="4647560" y="3222167"/>
            <a:ext cx="0"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 name="Line 51">
            <a:extLst>
              <a:ext uri="{FF2B5EF4-FFF2-40B4-BE49-F238E27FC236}">
                <a16:creationId xmlns:a16="http://schemas.microsoft.com/office/drawing/2014/main" id="{90F62EA1-45A2-4095-ACE4-4F3682ED02A7}"/>
              </a:ext>
            </a:extLst>
          </p:cNvPr>
          <p:cNvSpPr>
            <a:spLocks noChangeShapeType="1"/>
          </p:cNvSpPr>
          <p:nvPr/>
        </p:nvSpPr>
        <p:spPr bwMode="auto">
          <a:xfrm>
            <a:off x="4190360" y="3346637"/>
            <a:ext cx="0" cy="68953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82" name="Group 81">
            <a:extLst>
              <a:ext uri="{FF2B5EF4-FFF2-40B4-BE49-F238E27FC236}">
                <a16:creationId xmlns:a16="http://schemas.microsoft.com/office/drawing/2014/main" id="{212D1CD9-E268-4A67-9A4C-737D319362D1}"/>
              </a:ext>
            </a:extLst>
          </p:cNvPr>
          <p:cNvGrpSpPr>
            <a:grpSpLocks/>
          </p:cNvGrpSpPr>
          <p:nvPr/>
        </p:nvGrpSpPr>
        <p:grpSpPr bwMode="auto">
          <a:xfrm>
            <a:off x="588587" y="362906"/>
            <a:ext cx="6858000" cy="4000500"/>
            <a:chOff x="106756200" y="106013250"/>
            <a:chExt cx="6858000" cy="4000500"/>
          </a:xfrm>
        </p:grpSpPr>
        <p:sp>
          <p:nvSpPr>
            <p:cNvPr id="83" name="Text Box 3">
              <a:extLst>
                <a:ext uri="{FF2B5EF4-FFF2-40B4-BE49-F238E27FC236}">
                  <a16:creationId xmlns:a16="http://schemas.microsoft.com/office/drawing/2014/main" id="{B9AFEC01-BAF8-46CB-ABA8-0DE8B02A288D}"/>
                </a:ext>
              </a:extLst>
            </p:cNvPr>
            <p:cNvSpPr txBox="1">
              <a:spLocks noChangeArrowheads="1"/>
            </p:cNvSpPr>
            <p:nvPr/>
          </p:nvSpPr>
          <p:spPr bwMode="auto">
            <a:xfrm>
              <a:off x="106756200" y="106013250"/>
              <a:ext cx="6858000" cy="400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Line 4">
              <a:extLst>
                <a:ext uri="{FF2B5EF4-FFF2-40B4-BE49-F238E27FC236}">
                  <a16:creationId xmlns:a16="http://schemas.microsoft.com/office/drawing/2014/main" id="{E701B4D2-BDF4-4D09-99C2-6071FF831CC3}"/>
                </a:ext>
              </a:extLst>
            </p:cNvPr>
            <p:cNvSpPr>
              <a:spLocks noChangeShapeType="1"/>
            </p:cNvSpPr>
            <p:nvPr/>
          </p:nvSpPr>
          <p:spPr bwMode="auto">
            <a:xfrm>
              <a:off x="108044673" y="106984800"/>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 name="Line 5">
              <a:extLst>
                <a:ext uri="{FF2B5EF4-FFF2-40B4-BE49-F238E27FC236}">
                  <a16:creationId xmlns:a16="http://schemas.microsoft.com/office/drawing/2014/main" id="{F8DDF0FD-A881-44BD-B927-C3DEA82585C1}"/>
                </a:ext>
              </a:extLst>
            </p:cNvPr>
            <p:cNvSpPr>
              <a:spLocks noChangeShapeType="1"/>
            </p:cNvSpPr>
            <p:nvPr/>
          </p:nvSpPr>
          <p:spPr bwMode="auto">
            <a:xfrm flipV="1">
              <a:off x="109896852"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6" name="Line 6">
              <a:extLst>
                <a:ext uri="{FF2B5EF4-FFF2-40B4-BE49-F238E27FC236}">
                  <a16:creationId xmlns:a16="http://schemas.microsoft.com/office/drawing/2014/main" id="{054C0233-E24C-4C63-8A66-C5821568C85B}"/>
                </a:ext>
              </a:extLst>
            </p:cNvPr>
            <p:cNvSpPr>
              <a:spLocks noChangeShapeType="1"/>
            </p:cNvSpPr>
            <p:nvPr/>
          </p:nvSpPr>
          <p:spPr bwMode="auto">
            <a:xfrm flipV="1">
              <a:off x="108044673"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Text Box 7">
              <a:extLst>
                <a:ext uri="{FF2B5EF4-FFF2-40B4-BE49-F238E27FC236}">
                  <a16:creationId xmlns:a16="http://schemas.microsoft.com/office/drawing/2014/main" id="{A20D168F-607F-4A8E-81F5-906E05CCAF06}"/>
                </a:ext>
              </a:extLst>
            </p:cNvPr>
            <p:cNvSpPr txBox="1">
              <a:spLocks noChangeArrowheads="1"/>
            </p:cNvSpPr>
            <p:nvPr/>
          </p:nvSpPr>
          <p:spPr bwMode="auto">
            <a:xfrm>
              <a:off x="106813350" y="106527600"/>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Text Box 8">
              <a:extLst>
                <a:ext uri="{FF2B5EF4-FFF2-40B4-BE49-F238E27FC236}">
                  <a16:creationId xmlns:a16="http://schemas.microsoft.com/office/drawing/2014/main" id="{D695BB4C-8575-4C60-99BC-647C48ABC9AF}"/>
                </a:ext>
              </a:extLst>
            </p:cNvPr>
            <p:cNvSpPr txBox="1">
              <a:spLocks noChangeArrowheads="1"/>
            </p:cNvSpPr>
            <p:nvPr/>
          </p:nvSpPr>
          <p:spPr bwMode="auto">
            <a:xfrm>
              <a:off x="107480966" y="106756200"/>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Line 9">
              <a:extLst>
                <a:ext uri="{FF2B5EF4-FFF2-40B4-BE49-F238E27FC236}">
                  <a16:creationId xmlns:a16="http://schemas.microsoft.com/office/drawing/2014/main" id="{6595A25C-F578-4659-9954-0354DD37B95A}"/>
                </a:ext>
              </a:extLst>
            </p:cNvPr>
            <p:cNvSpPr>
              <a:spLocks noChangeShapeType="1"/>
            </p:cNvSpPr>
            <p:nvPr/>
          </p:nvSpPr>
          <p:spPr bwMode="auto">
            <a:xfrm>
              <a:off x="108044673" y="107842050"/>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0" name="Line 10">
              <a:extLst>
                <a:ext uri="{FF2B5EF4-FFF2-40B4-BE49-F238E27FC236}">
                  <a16:creationId xmlns:a16="http://schemas.microsoft.com/office/drawing/2014/main" id="{396583E8-F577-4BBB-805C-3398D68B1024}"/>
                </a:ext>
              </a:extLst>
            </p:cNvPr>
            <p:cNvSpPr>
              <a:spLocks noChangeShapeType="1"/>
            </p:cNvSpPr>
            <p:nvPr/>
          </p:nvSpPr>
          <p:spPr bwMode="auto">
            <a:xfrm flipV="1">
              <a:off x="109896852" y="107613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Line 11">
              <a:extLst>
                <a:ext uri="{FF2B5EF4-FFF2-40B4-BE49-F238E27FC236}">
                  <a16:creationId xmlns:a16="http://schemas.microsoft.com/office/drawing/2014/main" id="{402E18D6-FBDD-4A84-A9FE-915FC5C914C2}"/>
                </a:ext>
              </a:extLst>
            </p:cNvPr>
            <p:cNvSpPr>
              <a:spLocks noChangeShapeType="1"/>
            </p:cNvSpPr>
            <p:nvPr/>
          </p:nvSpPr>
          <p:spPr bwMode="auto">
            <a:xfrm flipV="1">
              <a:off x="108044673" y="107613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2" name="Text Box 12">
              <a:extLst>
                <a:ext uri="{FF2B5EF4-FFF2-40B4-BE49-F238E27FC236}">
                  <a16:creationId xmlns:a16="http://schemas.microsoft.com/office/drawing/2014/main" id="{7EE41FED-D575-49B5-ACE5-7DCDE383D707}"/>
                </a:ext>
              </a:extLst>
            </p:cNvPr>
            <p:cNvSpPr txBox="1">
              <a:spLocks noChangeArrowheads="1"/>
            </p:cNvSpPr>
            <p:nvPr/>
          </p:nvSpPr>
          <p:spPr bwMode="auto">
            <a:xfrm>
              <a:off x="106756200" y="107442000"/>
              <a:ext cx="61176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144,000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Text Box 13">
              <a:extLst>
                <a:ext uri="{FF2B5EF4-FFF2-40B4-BE49-F238E27FC236}">
                  <a16:creationId xmlns:a16="http://schemas.microsoft.com/office/drawing/2014/main" id="{7DFD537A-8087-44C0-90EC-E6234C3D54F9}"/>
                </a:ext>
              </a:extLst>
            </p:cNvPr>
            <p:cNvSpPr txBox="1">
              <a:spLocks noChangeArrowheads="1"/>
            </p:cNvSpPr>
            <p:nvPr/>
          </p:nvSpPr>
          <p:spPr bwMode="auto">
            <a:xfrm>
              <a:off x="107521231" y="107613450"/>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 name="Text Box 14">
              <a:extLst>
                <a:ext uri="{FF2B5EF4-FFF2-40B4-BE49-F238E27FC236}">
                  <a16:creationId xmlns:a16="http://schemas.microsoft.com/office/drawing/2014/main" id="{8CEC2089-413D-43AE-A966-6950FFA0F08A}"/>
                </a:ext>
              </a:extLst>
            </p:cNvPr>
            <p:cNvSpPr txBox="1">
              <a:spLocks noChangeArrowheads="1"/>
            </p:cNvSpPr>
            <p:nvPr/>
          </p:nvSpPr>
          <p:spPr bwMode="auto">
            <a:xfrm>
              <a:off x="107803084" y="1065276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Text Box 15">
              <a:extLst>
                <a:ext uri="{FF2B5EF4-FFF2-40B4-BE49-F238E27FC236}">
                  <a16:creationId xmlns:a16="http://schemas.microsoft.com/office/drawing/2014/main" id="{D403A232-26A5-46B1-933C-4D0340441FB4}"/>
                </a:ext>
              </a:extLst>
            </p:cNvPr>
            <p:cNvSpPr txBox="1">
              <a:spLocks noChangeArrowheads="1"/>
            </p:cNvSpPr>
            <p:nvPr/>
          </p:nvSpPr>
          <p:spPr bwMode="auto">
            <a:xfrm>
              <a:off x="107803084" y="1073562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Text Box 16">
              <a:extLst>
                <a:ext uri="{FF2B5EF4-FFF2-40B4-BE49-F238E27FC236}">
                  <a16:creationId xmlns:a16="http://schemas.microsoft.com/office/drawing/2014/main" id="{73DB1E7D-E1F8-4AB2-933E-E16D7F177977}"/>
                </a:ext>
              </a:extLst>
            </p:cNvPr>
            <p:cNvSpPr txBox="1">
              <a:spLocks noChangeArrowheads="1"/>
            </p:cNvSpPr>
            <p:nvPr/>
          </p:nvSpPr>
          <p:spPr bwMode="auto">
            <a:xfrm>
              <a:off x="107803084" y="10601325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Text Box 17">
              <a:extLst>
                <a:ext uri="{FF2B5EF4-FFF2-40B4-BE49-F238E27FC236}">
                  <a16:creationId xmlns:a16="http://schemas.microsoft.com/office/drawing/2014/main" id="{9AF8B94D-3CE5-4B61-B7F2-B373242BA7F5}"/>
                </a:ext>
              </a:extLst>
            </p:cNvPr>
            <p:cNvSpPr txBox="1">
              <a:spLocks noChangeArrowheads="1"/>
            </p:cNvSpPr>
            <p:nvPr/>
          </p:nvSpPr>
          <p:spPr bwMode="auto">
            <a:xfrm>
              <a:off x="106917259" y="1062418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Text Box 18">
              <a:extLst>
                <a:ext uri="{FF2B5EF4-FFF2-40B4-BE49-F238E27FC236}">
                  <a16:creationId xmlns:a16="http://schemas.microsoft.com/office/drawing/2014/main" id="{3EC9E674-B5BB-4540-A1AC-973753CB1D89}"/>
                </a:ext>
              </a:extLst>
            </p:cNvPr>
            <p:cNvSpPr txBox="1">
              <a:spLocks noChangeArrowheads="1"/>
            </p:cNvSpPr>
            <p:nvPr/>
          </p:nvSpPr>
          <p:spPr bwMode="auto">
            <a:xfrm>
              <a:off x="106917259" y="10718482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 name="Freeform 19">
              <a:extLst>
                <a:ext uri="{FF2B5EF4-FFF2-40B4-BE49-F238E27FC236}">
                  <a16:creationId xmlns:a16="http://schemas.microsoft.com/office/drawing/2014/main" id="{47FC8D19-C7EB-43FF-9F7C-BC7F4BB49FA9}"/>
                </a:ext>
              </a:extLst>
            </p:cNvPr>
            <p:cNvSpPr>
              <a:spLocks/>
            </p:cNvSpPr>
            <p:nvPr/>
          </p:nvSpPr>
          <p:spPr bwMode="auto">
            <a:xfrm>
              <a:off x="107387015" y="106413300"/>
              <a:ext cx="518528"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0" name="Freeform 20">
              <a:extLst>
                <a:ext uri="{FF2B5EF4-FFF2-40B4-BE49-F238E27FC236}">
                  <a16:creationId xmlns:a16="http://schemas.microsoft.com/office/drawing/2014/main" id="{E1EFF48B-158E-46EF-8636-29203D415719}"/>
                </a:ext>
              </a:extLst>
            </p:cNvPr>
            <p:cNvSpPr>
              <a:spLocks/>
            </p:cNvSpPr>
            <p:nvPr/>
          </p:nvSpPr>
          <p:spPr bwMode="auto">
            <a:xfrm>
              <a:off x="107400436" y="107241975"/>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21">
              <a:extLst>
                <a:ext uri="{FF2B5EF4-FFF2-40B4-BE49-F238E27FC236}">
                  <a16:creationId xmlns:a16="http://schemas.microsoft.com/office/drawing/2014/main" id="{FED9ED87-92B7-499A-A869-76B014A33B49}"/>
                </a:ext>
              </a:extLst>
            </p:cNvPr>
            <p:cNvSpPr>
              <a:spLocks noChangeShapeType="1"/>
            </p:cNvSpPr>
            <p:nvPr/>
          </p:nvSpPr>
          <p:spPr bwMode="auto">
            <a:xfrm>
              <a:off x="108127800" y="108985050"/>
              <a:ext cx="185218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Line 22">
              <a:extLst>
                <a:ext uri="{FF2B5EF4-FFF2-40B4-BE49-F238E27FC236}">
                  <a16:creationId xmlns:a16="http://schemas.microsoft.com/office/drawing/2014/main" id="{FFF0EE18-AF48-4F47-A3B2-3E922E1E3A40}"/>
                </a:ext>
              </a:extLst>
            </p:cNvPr>
            <p:cNvSpPr>
              <a:spLocks noChangeShapeType="1"/>
            </p:cNvSpPr>
            <p:nvPr/>
          </p:nvSpPr>
          <p:spPr bwMode="auto">
            <a:xfrm flipV="1">
              <a:off x="10997998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 name="Line 23">
              <a:extLst>
                <a:ext uri="{FF2B5EF4-FFF2-40B4-BE49-F238E27FC236}">
                  <a16:creationId xmlns:a16="http://schemas.microsoft.com/office/drawing/2014/main" id="{30CA4F3A-A7E8-42C7-B567-90C50125B91D}"/>
                </a:ext>
              </a:extLst>
            </p:cNvPr>
            <p:cNvSpPr>
              <a:spLocks noChangeShapeType="1"/>
            </p:cNvSpPr>
            <p:nvPr/>
          </p:nvSpPr>
          <p:spPr bwMode="auto">
            <a:xfrm flipV="1">
              <a:off x="10812780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24">
              <a:extLst>
                <a:ext uri="{FF2B5EF4-FFF2-40B4-BE49-F238E27FC236}">
                  <a16:creationId xmlns:a16="http://schemas.microsoft.com/office/drawing/2014/main" id="{DA09DAC6-8FC2-431C-A1AC-CE8E016BB482}"/>
                </a:ext>
              </a:extLst>
            </p:cNvPr>
            <p:cNvSpPr txBox="1">
              <a:spLocks noChangeArrowheads="1"/>
            </p:cNvSpPr>
            <p:nvPr/>
          </p:nvSpPr>
          <p:spPr bwMode="auto">
            <a:xfrm>
              <a:off x="107564093" y="108756450"/>
              <a:ext cx="42067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 name="Text Box 25">
              <a:extLst>
                <a:ext uri="{FF2B5EF4-FFF2-40B4-BE49-F238E27FC236}">
                  <a16:creationId xmlns:a16="http://schemas.microsoft.com/office/drawing/2014/main" id="{39A711EE-80BB-477C-95E1-E54C5A3AC1F4}"/>
                </a:ext>
              </a:extLst>
            </p:cNvPr>
            <p:cNvSpPr txBox="1">
              <a:spLocks noChangeArrowheads="1"/>
            </p:cNvSpPr>
            <p:nvPr/>
          </p:nvSpPr>
          <p:spPr bwMode="auto">
            <a:xfrm>
              <a:off x="107886212" y="108527850"/>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Text Box 26">
              <a:extLst>
                <a:ext uri="{FF2B5EF4-FFF2-40B4-BE49-F238E27FC236}">
                  <a16:creationId xmlns:a16="http://schemas.microsoft.com/office/drawing/2014/main" id="{C6BBD5FC-A02F-439C-86ED-34B7524C4598}"/>
                </a:ext>
              </a:extLst>
            </p:cNvPr>
            <p:cNvSpPr txBox="1">
              <a:spLocks noChangeArrowheads="1"/>
            </p:cNvSpPr>
            <p:nvPr/>
          </p:nvSpPr>
          <p:spPr bwMode="auto">
            <a:xfrm>
              <a:off x="107886212" y="10801350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Text Box 27">
              <a:extLst>
                <a:ext uri="{FF2B5EF4-FFF2-40B4-BE49-F238E27FC236}">
                  <a16:creationId xmlns:a16="http://schemas.microsoft.com/office/drawing/2014/main" id="{BEACDEB5-DA38-4C8B-8B00-DF23DD582B9C}"/>
                </a:ext>
              </a:extLst>
            </p:cNvPr>
            <p:cNvSpPr txBox="1">
              <a:spLocks noChangeArrowheads="1"/>
            </p:cNvSpPr>
            <p:nvPr/>
          </p:nvSpPr>
          <p:spPr bwMode="auto">
            <a:xfrm>
              <a:off x="107000387" y="108242100"/>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Freeform 28">
              <a:extLst>
                <a:ext uri="{FF2B5EF4-FFF2-40B4-BE49-F238E27FC236}">
                  <a16:creationId xmlns:a16="http://schemas.microsoft.com/office/drawing/2014/main" id="{1CD8344C-C768-4688-A43A-0DAB5AC715AB}"/>
                </a:ext>
              </a:extLst>
            </p:cNvPr>
            <p:cNvSpPr>
              <a:spLocks/>
            </p:cNvSpPr>
            <p:nvPr/>
          </p:nvSpPr>
          <p:spPr bwMode="auto">
            <a:xfrm>
              <a:off x="107470142" y="108413550"/>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9" name="Line 29">
              <a:extLst>
                <a:ext uri="{FF2B5EF4-FFF2-40B4-BE49-F238E27FC236}">
                  <a16:creationId xmlns:a16="http://schemas.microsoft.com/office/drawing/2014/main" id="{0E48F75D-094F-4E65-BF04-49C172739182}"/>
                </a:ext>
              </a:extLst>
            </p:cNvPr>
            <p:cNvSpPr>
              <a:spLocks noChangeShapeType="1"/>
            </p:cNvSpPr>
            <p:nvPr/>
          </p:nvSpPr>
          <p:spPr bwMode="auto">
            <a:xfrm flipV="1">
              <a:off x="108044673" y="106813350"/>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0" name="Line 30">
              <a:extLst>
                <a:ext uri="{FF2B5EF4-FFF2-40B4-BE49-F238E27FC236}">
                  <a16:creationId xmlns:a16="http://schemas.microsoft.com/office/drawing/2014/main" id="{A3857E71-2185-46D0-B501-2F1B0E0611EA}"/>
                </a:ext>
              </a:extLst>
            </p:cNvPr>
            <p:cNvSpPr>
              <a:spLocks noChangeShapeType="1"/>
            </p:cNvSpPr>
            <p:nvPr/>
          </p:nvSpPr>
          <p:spPr bwMode="auto">
            <a:xfrm flipV="1">
              <a:off x="108127800" y="108813600"/>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 name="Text Box 31">
              <a:extLst>
                <a:ext uri="{FF2B5EF4-FFF2-40B4-BE49-F238E27FC236}">
                  <a16:creationId xmlns:a16="http://schemas.microsoft.com/office/drawing/2014/main" id="{27355D79-6D8F-49E4-B059-13838A7D4E33}"/>
                </a:ext>
              </a:extLst>
            </p:cNvPr>
            <p:cNvSpPr txBox="1">
              <a:spLocks noChangeArrowheads="1"/>
            </p:cNvSpPr>
            <p:nvPr/>
          </p:nvSpPr>
          <p:spPr bwMode="auto">
            <a:xfrm>
              <a:off x="107883614" y="106984800"/>
              <a:ext cx="563706"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Text Box 32">
              <a:extLst>
                <a:ext uri="{FF2B5EF4-FFF2-40B4-BE49-F238E27FC236}">
                  <a16:creationId xmlns:a16="http://schemas.microsoft.com/office/drawing/2014/main" id="{A2A5ECBA-4449-41B4-9827-8572005E81FD}"/>
                </a:ext>
              </a:extLst>
            </p:cNvPr>
            <p:cNvSpPr txBox="1">
              <a:spLocks noChangeArrowheads="1"/>
            </p:cNvSpPr>
            <p:nvPr/>
          </p:nvSpPr>
          <p:spPr bwMode="auto">
            <a:xfrm>
              <a:off x="108047271" y="1090422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 name="Line 33">
              <a:extLst>
                <a:ext uri="{FF2B5EF4-FFF2-40B4-BE49-F238E27FC236}">
                  <a16:creationId xmlns:a16="http://schemas.microsoft.com/office/drawing/2014/main" id="{A4EFE6F1-2608-417A-902E-4C3EA282FED9}"/>
                </a:ext>
              </a:extLst>
            </p:cNvPr>
            <p:cNvSpPr>
              <a:spLocks noChangeShapeType="1"/>
            </p:cNvSpPr>
            <p:nvPr/>
          </p:nvSpPr>
          <p:spPr bwMode="auto">
            <a:xfrm>
              <a:off x="108585000"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4" name="Text Box 34">
              <a:extLst>
                <a:ext uri="{FF2B5EF4-FFF2-40B4-BE49-F238E27FC236}">
                  <a16:creationId xmlns:a16="http://schemas.microsoft.com/office/drawing/2014/main" id="{F924F1F9-4AC0-4D80-9C34-A8743DFA1643}"/>
                </a:ext>
              </a:extLst>
            </p:cNvPr>
            <p:cNvSpPr txBox="1">
              <a:spLocks noChangeArrowheads="1"/>
            </p:cNvSpPr>
            <p:nvPr/>
          </p:nvSpPr>
          <p:spPr bwMode="auto">
            <a:xfrm>
              <a:off x="108413550" y="10652760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 name="Line 35">
              <a:extLst>
                <a:ext uri="{FF2B5EF4-FFF2-40B4-BE49-F238E27FC236}">
                  <a16:creationId xmlns:a16="http://schemas.microsoft.com/office/drawing/2014/main" id="{21EE16DE-1B99-4B89-B331-536C17C6261F}"/>
                </a:ext>
              </a:extLst>
            </p:cNvPr>
            <p:cNvSpPr>
              <a:spLocks noChangeShapeType="1"/>
            </p:cNvSpPr>
            <p:nvPr/>
          </p:nvSpPr>
          <p:spPr bwMode="auto">
            <a:xfrm>
              <a:off x="108701898"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 name="Text Box 36">
              <a:extLst>
                <a:ext uri="{FF2B5EF4-FFF2-40B4-BE49-F238E27FC236}">
                  <a16:creationId xmlns:a16="http://schemas.microsoft.com/office/drawing/2014/main" id="{0183A7FA-F8EE-4C5F-9241-2B6B6C87E618}"/>
                </a:ext>
              </a:extLst>
            </p:cNvPr>
            <p:cNvSpPr txBox="1">
              <a:spLocks noChangeArrowheads="1"/>
            </p:cNvSpPr>
            <p:nvPr/>
          </p:nvSpPr>
          <p:spPr bwMode="auto">
            <a:xfrm>
              <a:off x="108530448" y="1085278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Text Box 37">
              <a:extLst>
                <a:ext uri="{FF2B5EF4-FFF2-40B4-BE49-F238E27FC236}">
                  <a16:creationId xmlns:a16="http://schemas.microsoft.com/office/drawing/2014/main" id="{4BA37343-6E52-43B2-9CFA-EDF2AA95068C}"/>
                </a:ext>
              </a:extLst>
            </p:cNvPr>
            <p:cNvSpPr txBox="1">
              <a:spLocks noChangeArrowheads="1"/>
            </p:cNvSpPr>
            <p:nvPr/>
          </p:nvSpPr>
          <p:spPr bwMode="auto">
            <a:xfrm>
              <a:off x="108187548" y="109402286"/>
              <a:ext cx="1028700" cy="611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fear</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KoS</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judgment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8" name="Text Box 38">
              <a:extLst>
                <a:ext uri="{FF2B5EF4-FFF2-40B4-BE49-F238E27FC236}">
                  <a16:creationId xmlns:a16="http://schemas.microsoft.com/office/drawing/2014/main" id="{A55ED516-B4D4-4BE3-BA38-EBC7F94DF8E9}"/>
                </a:ext>
              </a:extLst>
            </p:cNvPr>
            <p:cNvSpPr txBox="1">
              <a:spLocks noChangeArrowheads="1"/>
            </p:cNvSpPr>
            <p:nvPr/>
          </p:nvSpPr>
          <p:spPr bwMode="auto">
            <a:xfrm>
              <a:off x="107642022" y="10937413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Lucia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Text Box 39">
              <a:extLst>
                <a:ext uri="{FF2B5EF4-FFF2-40B4-BE49-F238E27FC236}">
                  <a16:creationId xmlns:a16="http://schemas.microsoft.com/office/drawing/2014/main" id="{A2DB1040-996C-4710-8E9E-ECF9EB1AD6E1}"/>
                </a:ext>
              </a:extLst>
            </p:cNvPr>
            <p:cNvSpPr txBox="1">
              <a:spLocks noChangeArrowheads="1"/>
            </p:cNvSpPr>
            <p:nvPr/>
          </p:nvSpPr>
          <p:spPr bwMode="auto">
            <a:xfrm>
              <a:off x="109613700" y="106356150"/>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 name="Text Box 40">
              <a:extLst>
                <a:ext uri="{FF2B5EF4-FFF2-40B4-BE49-F238E27FC236}">
                  <a16:creationId xmlns:a16="http://schemas.microsoft.com/office/drawing/2014/main" id="{654C6EE9-315D-48E7-90D8-96EB83F688F6}"/>
                </a:ext>
              </a:extLst>
            </p:cNvPr>
            <p:cNvSpPr txBox="1">
              <a:spLocks noChangeArrowheads="1"/>
            </p:cNvSpPr>
            <p:nvPr/>
          </p:nvSpPr>
          <p:spPr bwMode="auto">
            <a:xfrm>
              <a:off x="109785150" y="1085278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Text Box 41">
              <a:extLst>
                <a:ext uri="{FF2B5EF4-FFF2-40B4-BE49-F238E27FC236}">
                  <a16:creationId xmlns:a16="http://schemas.microsoft.com/office/drawing/2014/main" id="{0C1070DD-F0BE-4E18-97EB-BAE5BE8D810A}"/>
                </a:ext>
              </a:extLst>
            </p:cNvPr>
            <p:cNvSpPr txBox="1">
              <a:spLocks noChangeArrowheads="1"/>
            </p:cNvSpPr>
            <p:nvPr/>
          </p:nvSpPr>
          <p:spPr bwMode="auto">
            <a:xfrm>
              <a:off x="109670850" y="107041950"/>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 name="Text Box 42">
              <a:extLst>
                <a:ext uri="{FF2B5EF4-FFF2-40B4-BE49-F238E27FC236}">
                  <a16:creationId xmlns:a16="http://schemas.microsoft.com/office/drawing/2014/main" id="{A1491D4F-3671-4423-8F2D-1233526320D7}"/>
                </a:ext>
              </a:extLst>
            </p:cNvPr>
            <p:cNvSpPr txBox="1">
              <a:spLocks noChangeArrowheads="1"/>
            </p:cNvSpPr>
            <p:nvPr/>
          </p:nvSpPr>
          <p:spPr bwMode="auto">
            <a:xfrm>
              <a:off x="109213650" y="107041950"/>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 name="Text Box 43">
              <a:extLst>
                <a:ext uri="{FF2B5EF4-FFF2-40B4-BE49-F238E27FC236}">
                  <a16:creationId xmlns:a16="http://schemas.microsoft.com/office/drawing/2014/main" id="{7C493B12-A361-44CC-AA60-423E20C1BD4D}"/>
                </a:ext>
              </a:extLst>
            </p:cNvPr>
            <p:cNvSpPr txBox="1">
              <a:spLocks noChangeArrowheads="1"/>
            </p:cNvSpPr>
            <p:nvPr/>
          </p:nvSpPr>
          <p:spPr bwMode="auto">
            <a:xfrm>
              <a:off x="109728000" y="109042200"/>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Text Box 44">
              <a:extLst>
                <a:ext uri="{FF2B5EF4-FFF2-40B4-BE49-F238E27FC236}">
                  <a16:creationId xmlns:a16="http://schemas.microsoft.com/office/drawing/2014/main" id="{8E1BAF7A-1840-429F-8758-BD6BAD435DBE}"/>
                </a:ext>
              </a:extLst>
            </p:cNvPr>
            <p:cNvSpPr txBox="1">
              <a:spLocks noChangeArrowheads="1"/>
            </p:cNvSpPr>
            <p:nvPr/>
          </p:nvSpPr>
          <p:spPr bwMode="auto">
            <a:xfrm>
              <a:off x="109270800" y="108985050"/>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5" name="Line 45">
              <a:extLst>
                <a:ext uri="{FF2B5EF4-FFF2-40B4-BE49-F238E27FC236}">
                  <a16:creationId xmlns:a16="http://schemas.microsoft.com/office/drawing/2014/main" id="{AEC62B9C-0821-4D20-9327-5646175C3CB0}"/>
                </a:ext>
              </a:extLst>
            </p:cNvPr>
            <p:cNvSpPr>
              <a:spLocks noChangeShapeType="1"/>
            </p:cNvSpPr>
            <p:nvPr/>
          </p:nvSpPr>
          <p:spPr bwMode="auto">
            <a:xfrm>
              <a:off x="111299625" y="106984800"/>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6" name="Line 46">
              <a:extLst>
                <a:ext uri="{FF2B5EF4-FFF2-40B4-BE49-F238E27FC236}">
                  <a16:creationId xmlns:a16="http://schemas.microsoft.com/office/drawing/2014/main" id="{5C61904A-B3F3-4FB3-93A6-F10BC51D9542}"/>
                </a:ext>
              </a:extLst>
            </p:cNvPr>
            <p:cNvSpPr>
              <a:spLocks noChangeShapeType="1"/>
            </p:cNvSpPr>
            <p:nvPr/>
          </p:nvSpPr>
          <p:spPr bwMode="auto">
            <a:xfrm flipV="1">
              <a:off x="113151804"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7" name="Line 47">
              <a:extLst>
                <a:ext uri="{FF2B5EF4-FFF2-40B4-BE49-F238E27FC236}">
                  <a16:creationId xmlns:a16="http://schemas.microsoft.com/office/drawing/2014/main" id="{DEB46F53-96C1-4143-B055-5A53FD2AAF62}"/>
                </a:ext>
              </a:extLst>
            </p:cNvPr>
            <p:cNvSpPr>
              <a:spLocks noChangeShapeType="1"/>
            </p:cNvSpPr>
            <p:nvPr/>
          </p:nvSpPr>
          <p:spPr bwMode="auto">
            <a:xfrm flipV="1">
              <a:off x="111299625"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8" name="Text Box 48">
              <a:extLst>
                <a:ext uri="{FF2B5EF4-FFF2-40B4-BE49-F238E27FC236}">
                  <a16:creationId xmlns:a16="http://schemas.microsoft.com/office/drawing/2014/main" id="{993827B7-EDA0-431A-BEF3-89113F4F632B}"/>
                </a:ext>
              </a:extLst>
            </p:cNvPr>
            <p:cNvSpPr txBox="1">
              <a:spLocks noChangeArrowheads="1"/>
            </p:cNvSpPr>
            <p:nvPr/>
          </p:nvSpPr>
          <p:spPr bwMode="auto">
            <a:xfrm>
              <a:off x="111058036" y="1065276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 name="Text Box 49">
              <a:extLst>
                <a:ext uri="{FF2B5EF4-FFF2-40B4-BE49-F238E27FC236}">
                  <a16:creationId xmlns:a16="http://schemas.microsoft.com/office/drawing/2014/main" id="{A55249A1-4E89-45EA-856D-8F72494BFFE3}"/>
                </a:ext>
              </a:extLst>
            </p:cNvPr>
            <p:cNvSpPr txBox="1">
              <a:spLocks noChangeArrowheads="1"/>
            </p:cNvSpPr>
            <p:nvPr/>
          </p:nvSpPr>
          <p:spPr bwMode="auto">
            <a:xfrm>
              <a:off x="110842425" y="106984800"/>
              <a:ext cx="9715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The Law in the Book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Galatians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 name="Text Box 50">
              <a:extLst>
                <a:ext uri="{FF2B5EF4-FFF2-40B4-BE49-F238E27FC236}">
                  <a16:creationId xmlns:a16="http://schemas.microsoft.com/office/drawing/2014/main" id="{87DBB5AB-3A94-4653-8D51-D26E98443374}"/>
                </a:ext>
              </a:extLst>
            </p:cNvPr>
            <p:cNvSpPr txBox="1">
              <a:spLocks noChangeArrowheads="1"/>
            </p:cNvSpPr>
            <p:nvPr/>
          </p:nvSpPr>
          <p:spPr bwMode="auto">
            <a:xfrm>
              <a:off x="112868652" y="10652760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 name="Line 51">
              <a:extLst>
                <a:ext uri="{FF2B5EF4-FFF2-40B4-BE49-F238E27FC236}">
                  <a16:creationId xmlns:a16="http://schemas.microsoft.com/office/drawing/2014/main" id="{43E3C8E9-C5EA-44E6-9C44-57F77359C507}"/>
                </a:ext>
              </a:extLst>
            </p:cNvPr>
            <p:cNvSpPr>
              <a:spLocks noChangeShapeType="1"/>
            </p:cNvSpPr>
            <p:nvPr/>
          </p:nvSpPr>
          <p:spPr bwMode="auto">
            <a:xfrm>
              <a:off x="113157000" y="106984800"/>
              <a:ext cx="1"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2" name="Text Box 52">
              <a:extLst>
                <a:ext uri="{FF2B5EF4-FFF2-40B4-BE49-F238E27FC236}">
                  <a16:creationId xmlns:a16="http://schemas.microsoft.com/office/drawing/2014/main" id="{95B53FB9-3E15-4895-BD6B-D7BE9EBB048F}"/>
                </a:ext>
              </a:extLst>
            </p:cNvPr>
            <p:cNvSpPr txBox="1">
              <a:spLocks noChangeArrowheads="1"/>
            </p:cNvSpPr>
            <p:nvPr/>
          </p:nvSpPr>
          <p:spPr bwMode="auto">
            <a:xfrm>
              <a:off x="112699800" y="107013375"/>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 name="Text Box 53">
              <a:extLst>
                <a:ext uri="{FF2B5EF4-FFF2-40B4-BE49-F238E27FC236}">
                  <a16:creationId xmlns:a16="http://schemas.microsoft.com/office/drawing/2014/main" id="{0E692BA4-FD62-4B04-901A-822E9F679C55}"/>
                </a:ext>
              </a:extLst>
            </p:cNvPr>
            <p:cNvSpPr txBox="1">
              <a:spLocks noChangeArrowheads="1"/>
            </p:cNvSpPr>
            <p:nvPr/>
          </p:nvSpPr>
          <p:spPr bwMode="auto">
            <a:xfrm>
              <a:off x="113185575" y="107013375"/>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Butler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4" name="Text Box 54">
              <a:extLst>
                <a:ext uri="{FF2B5EF4-FFF2-40B4-BE49-F238E27FC236}">
                  <a16:creationId xmlns:a16="http://schemas.microsoft.com/office/drawing/2014/main" id="{69961441-50E2-407D-A743-61A97726C972}"/>
                </a:ext>
              </a:extLst>
            </p:cNvPr>
            <p:cNvSpPr txBox="1">
              <a:spLocks noChangeArrowheads="1"/>
            </p:cNvSpPr>
            <p:nvPr/>
          </p:nvSpPr>
          <p:spPr bwMode="auto">
            <a:xfrm>
              <a:off x="112928400" y="107384850"/>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 name="Line 55">
              <a:extLst>
                <a:ext uri="{FF2B5EF4-FFF2-40B4-BE49-F238E27FC236}">
                  <a16:creationId xmlns:a16="http://schemas.microsoft.com/office/drawing/2014/main" id="{661EBAB9-C70A-4FD8-B0D0-0E3F067D5952}"/>
                </a:ext>
              </a:extLst>
            </p:cNvPr>
            <p:cNvSpPr>
              <a:spLocks noChangeShapeType="1"/>
            </p:cNvSpPr>
            <p:nvPr/>
          </p:nvSpPr>
          <p:spPr bwMode="auto">
            <a:xfrm>
              <a:off x="111299625" y="108985050"/>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6" name="Line 56">
              <a:extLst>
                <a:ext uri="{FF2B5EF4-FFF2-40B4-BE49-F238E27FC236}">
                  <a16:creationId xmlns:a16="http://schemas.microsoft.com/office/drawing/2014/main" id="{B441A23D-6D7C-4C76-9CEC-3A49CC1A2A22}"/>
                </a:ext>
              </a:extLst>
            </p:cNvPr>
            <p:cNvSpPr>
              <a:spLocks noChangeShapeType="1"/>
            </p:cNvSpPr>
            <p:nvPr/>
          </p:nvSpPr>
          <p:spPr bwMode="auto">
            <a:xfrm flipV="1">
              <a:off x="113151804"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7" name="Line 57">
              <a:extLst>
                <a:ext uri="{FF2B5EF4-FFF2-40B4-BE49-F238E27FC236}">
                  <a16:creationId xmlns:a16="http://schemas.microsoft.com/office/drawing/2014/main" id="{C95CA51F-D547-4E84-8ECF-F48D4661F612}"/>
                </a:ext>
              </a:extLst>
            </p:cNvPr>
            <p:cNvSpPr>
              <a:spLocks noChangeShapeType="1"/>
            </p:cNvSpPr>
            <p:nvPr/>
          </p:nvSpPr>
          <p:spPr bwMode="auto">
            <a:xfrm flipV="1">
              <a:off x="111299625"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8" name="Text Box 58">
              <a:extLst>
                <a:ext uri="{FF2B5EF4-FFF2-40B4-BE49-F238E27FC236}">
                  <a16:creationId xmlns:a16="http://schemas.microsoft.com/office/drawing/2014/main" id="{F22FCC75-18AF-4C14-A812-B7F8605B58E0}"/>
                </a:ext>
              </a:extLst>
            </p:cNvPr>
            <p:cNvSpPr txBox="1">
              <a:spLocks noChangeArrowheads="1"/>
            </p:cNvSpPr>
            <p:nvPr/>
          </p:nvSpPr>
          <p:spPr bwMode="auto">
            <a:xfrm>
              <a:off x="111058036" y="1085278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 name="Text Box 59">
              <a:extLst>
                <a:ext uri="{FF2B5EF4-FFF2-40B4-BE49-F238E27FC236}">
                  <a16:creationId xmlns:a16="http://schemas.microsoft.com/office/drawing/2014/main" id="{72F57888-304F-4FDC-8120-32AC6DEB41D5}"/>
                </a:ext>
              </a:extLst>
            </p:cNvPr>
            <p:cNvSpPr txBox="1">
              <a:spLocks noChangeArrowheads="1"/>
            </p:cNvSpPr>
            <p:nvPr/>
          </p:nvSpPr>
          <p:spPr bwMode="auto">
            <a:xfrm>
              <a:off x="110842425" y="108985050"/>
              <a:ext cx="9715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Malachi </a:t>
              </a:r>
              <a:br>
                <a:rPr kumimoji="0" lang="en-US" altLang="en-US" sz="1200" b="0" i="0" u="none" strike="noStrike" cap="none" normalizeH="0" baseline="0">
                  <a:ln>
                    <a:noFill/>
                  </a:ln>
                  <a:solidFill>
                    <a:srgbClr val="000000"/>
                  </a:solidFill>
                  <a:effectLst/>
                  <a:latin typeface="Arial Narrow" panose="020B0606020202030204" pitchFamily="34" charset="0"/>
                </a:rPr>
              </a:br>
              <a:r>
                <a:rPr kumimoji="0" lang="en-US" altLang="en-US" sz="1200" b="0" i="0" u="none" strike="noStrike" cap="none" normalizeH="0" baseline="0">
                  <a:ln>
                    <a:noFill/>
                  </a:ln>
                  <a:solidFill>
                    <a:srgbClr val="000000"/>
                  </a:solidFill>
                  <a:effectLst/>
                  <a:latin typeface="Arial Narrow" panose="020B0606020202030204" pitchFamily="34" charset="0"/>
                </a:rPr>
                <a:t>Martin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 name="Text Box 60">
              <a:extLst>
                <a:ext uri="{FF2B5EF4-FFF2-40B4-BE49-F238E27FC236}">
                  <a16:creationId xmlns:a16="http://schemas.microsoft.com/office/drawing/2014/main" id="{6829A5AA-04E0-44B7-8620-FD66B0C80FD3}"/>
                </a:ext>
              </a:extLst>
            </p:cNvPr>
            <p:cNvSpPr txBox="1">
              <a:spLocks noChangeArrowheads="1"/>
            </p:cNvSpPr>
            <p:nvPr/>
          </p:nvSpPr>
          <p:spPr bwMode="auto">
            <a:xfrm>
              <a:off x="112868652" y="10852785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 name="Line 61">
              <a:extLst>
                <a:ext uri="{FF2B5EF4-FFF2-40B4-BE49-F238E27FC236}">
                  <a16:creationId xmlns:a16="http://schemas.microsoft.com/office/drawing/2014/main" id="{7D21E67A-5285-47C2-B937-96F6646C7799}"/>
                </a:ext>
              </a:extLst>
            </p:cNvPr>
            <p:cNvSpPr>
              <a:spLocks noChangeShapeType="1"/>
            </p:cNvSpPr>
            <p:nvPr/>
          </p:nvSpPr>
          <p:spPr bwMode="auto">
            <a:xfrm>
              <a:off x="113157000" y="108985050"/>
              <a:ext cx="1"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2" name="Text Box 62">
              <a:extLst>
                <a:ext uri="{FF2B5EF4-FFF2-40B4-BE49-F238E27FC236}">
                  <a16:creationId xmlns:a16="http://schemas.microsoft.com/office/drawing/2014/main" id="{14667300-392E-47C2-8944-62E81FFE8C7D}"/>
                </a:ext>
              </a:extLst>
            </p:cNvPr>
            <p:cNvSpPr txBox="1">
              <a:spLocks noChangeArrowheads="1"/>
            </p:cNvSpPr>
            <p:nvPr/>
          </p:nvSpPr>
          <p:spPr bwMode="auto">
            <a:xfrm>
              <a:off x="112585500" y="109013625"/>
              <a:ext cx="5429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Jesuits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 name="Text Box 63">
              <a:extLst>
                <a:ext uri="{FF2B5EF4-FFF2-40B4-BE49-F238E27FC236}">
                  <a16:creationId xmlns:a16="http://schemas.microsoft.com/office/drawing/2014/main" id="{BC903DA4-5BE8-4229-8FB5-C0541ADCE61C}"/>
                </a:ext>
              </a:extLst>
            </p:cNvPr>
            <p:cNvSpPr txBox="1">
              <a:spLocks noChangeArrowheads="1"/>
            </p:cNvSpPr>
            <p:nvPr/>
          </p:nvSpPr>
          <p:spPr bwMode="auto">
            <a:xfrm>
              <a:off x="113185575" y="109013625"/>
              <a:ext cx="4286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John Paul II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4" name="Text Box 64">
              <a:extLst>
                <a:ext uri="{FF2B5EF4-FFF2-40B4-BE49-F238E27FC236}">
                  <a16:creationId xmlns:a16="http://schemas.microsoft.com/office/drawing/2014/main" id="{7E3DF13C-209B-4B28-A061-340D55FE8EE8}"/>
                </a:ext>
              </a:extLst>
            </p:cNvPr>
            <p:cNvSpPr txBox="1">
              <a:spLocks noChangeArrowheads="1"/>
            </p:cNvSpPr>
            <p:nvPr/>
          </p:nvSpPr>
          <p:spPr bwMode="auto">
            <a:xfrm>
              <a:off x="112928400" y="109556550"/>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5" name="Line 65">
              <a:extLst>
                <a:ext uri="{FF2B5EF4-FFF2-40B4-BE49-F238E27FC236}">
                  <a16:creationId xmlns:a16="http://schemas.microsoft.com/office/drawing/2014/main" id="{283EAC0E-4DAC-4728-842B-D76266CD72CC}"/>
                </a:ext>
              </a:extLst>
            </p:cNvPr>
            <p:cNvSpPr>
              <a:spLocks noChangeShapeType="1"/>
            </p:cNvSpPr>
            <p:nvPr/>
          </p:nvSpPr>
          <p:spPr bwMode="auto">
            <a:xfrm>
              <a:off x="109899450" y="106984800"/>
              <a:ext cx="142875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6" name="Line 66">
              <a:extLst>
                <a:ext uri="{FF2B5EF4-FFF2-40B4-BE49-F238E27FC236}">
                  <a16:creationId xmlns:a16="http://schemas.microsoft.com/office/drawing/2014/main" id="{EB709919-E474-4767-AE63-C54AFDCD295C}"/>
                </a:ext>
              </a:extLst>
            </p:cNvPr>
            <p:cNvSpPr>
              <a:spLocks noChangeShapeType="1"/>
            </p:cNvSpPr>
            <p:nvPr/>
          </p:nvSpPr>
          <p:spPr bwMode="auto">
            <a:xfrm flipV="1">
              <a:off x="110356650"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7" name="Text Box 67">
              <a:extLst>
                <a:ext uri="{FF2B5EF4-FFF2-40B4-BE49-F238E27FC236}">
                  <a16:creationId xmlns:a16="http://schemas.microsoft.com/office/drawing/2014/main" id="{4EBDC55A-E10F-483E-A22D-EA36FC11A3D5}"/>
                </a:ext>
              </a:extLst>
            </p:cNvPr>
            <p:cNvSpPr txBox="1">
              <a:spLocks noChangeArrowheads="1"/>
            </p:cNvSpPr>
            <p:nvPr/>
          </p:nvSpPr>
          <p:spPr bwMode="auto">
            <a:xfrm>
              <a:off x="110185200" y="10652760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 name="Line 68">
              <a:extLst>
                <a:ext uri="{FF2B5EF4-FFF2-40B4-BE49-F238E27FC236}">
                  <a16:creationId xmlns:a16="http://schemas.microsoft.com/office/drawing/2014/main" id="{9D2A1A0C-5108-42B4-92E6-AED9D325959D}"/>
                </a:ext>
              </a:extLst>
            </p:cNvPr>
            <p:cNvSpPr>
              <a:spLocks noChangeShapeType="1"/>
            </p:cNvSpPr>
            <p:nvPr/>
          </p:nvSpPr>
          <p:spPr bwMode="auto">
            <a:xfrm flipV="1">
              <a:off x="110813850"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9" name="Text Box 69">
              <a:extLst>
                <a:ext uri="{FF2B5EF4-FFF2-40B4-BE49-F238E27FC236}">
                  <a16:creationId xmlns:a16="http://schemas.microsoft.com/office/drawing/2014/main" id="{ADA07418-2B15-4229-8F33-482824CEE626}"/>
                </a:ext>
              </a:extLst>
            </p:cNvPr>
            <p:cNvSpPr txBox="1">
              <a:spLocks noChangeArrowheads="1"/>
            </p:cNvSpPr>
            <p:nvPr/>
          </p:nvSpPr>
          <p:spPr bwMode="auto">
            <a:xfrm>
              <a:off x="110642400" y="10652760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Line 70">
              <a:extLst>
                <a:ext uri="{FF2B5EF4-FFF2-40B4-BE49-F238E27FC236}">
                  <a16:creationId xmlns:a16="http://schemas.microsoft.com/office/drawing/2014/main" id="{0F06AF46-760E-45C0-968E-76311D59C74A}"/>
                </a:ext>
              </a:extLst>
            </p:cNvPr>
            <p:cNvSpPr>
              <a:spLocks noChangeShapeType="1"/>
            </p:cNvSpPr>
            <p:nvPr/>
          </p:nvSpPr>
          <p:spPr bwMode="auto">
            <a:xfrm>
              <a:off x="109956600" y="108985050"/>
              <a:ext cx="142875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1" name="Line 71">
              <a:extLst>
                <a:ext uri="{FF2B5EF4-FFF2-40B4-BE49-F238E27FC236}">
                  <a16:creationId xmlns:a16="http://schemas.microsoft.com/office/drawing/2014/main" id="{8548FECE-6102-4B76-8999-1584ECD305A1}"/>
                </a:ext>
              </a:extLst>
            </p:cNvPr>
            <p:cNvSpPr>
              <a:spLocks noChangeShapeType="1"/>
            </p:cNvSpPr>
            <p:nvPr/>
          </p:nvSpPr>
          <p:spPr bwMode="auto">
            <a:xfrm flipV="1">
              <a:off x="11035665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2" name="Text Box 72">
              <a:extLst>
                <a:ext uri="{FF2B5EF4-FFF2-40B4-BE49-F238E27FC236}">
                  <a16:creationId xmlns:a16="http://schemas.microsoft.com/office/drawing/2014/main" id="{C8685038-EC91-4EF6-9B51-98D672FE31CD}"/>
                </a:ext>
              </a:extLst>
            </p:cNvPr>
            <p:cNvSpPr txBox="1">
              <a:spLocks noChangeArrowheads="1"/>
            </p:cNvSpPr>
            <p:nvPr/>
          </p:nvSpPr>
          <p:spPr bwMode="auto">
            <a:xfrm>
              <a:off x="110185200" y="10852785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3" name="Line 73">
              <a:extLst>
                <a:ext uri="{FF2B5EF4-FFF2-40B4-BE49-F238E27FC236}">
                  <a16:creationId xmlns:a16="http://schemas.microsoft.com/office/drawing/2014/main" id="{2540F114-21C0-459E-8DC2-08FDF299836E}"/>
                </a:ext>
              </a:extLst>
            </p:cNvPr>
            <p:cNvSpPr>
              <a:spLocks noChangeShapeType="1"/>
            </p:cNvSpPr>
            <p:nvPr/>
          </p:nvSpPr>
          <p:spPr bwMode="auto">
            <a:xfrm flipV="1">
              <a:off x="11081385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4" name="Text Box 74">
              <a:extLst>
                <a:ext uri="{FF2B5EF4-FFF2-40B4-BE49-F238E27FC236}">
                  <a16:creationId xmlns:a16="http://schemas.microsoft.com/office/drawing/2014/main" id="{C5051BEA-16A8-42BC-BBE6-541AA587B96E}"/>
                </a:ext>
              </a:extLst>
            </p:cNvPr>
            <p:cNvSpPr txBox="1">
              <a:spLocks noChangeArrowheads="1"/>
            </p:cNvSpPr>
            <p:nvPr/>
          </p:nvSpPr>
          <p:spPr bwMode="auto">
            <a:xfrm>
              <a:off x="110642400" y="10852785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 name="Text Box 75">
              <a:extLst>
                <a:ext uri="{FF2B5EF4-FFF2-40B4-BE49-F238E27FC236}">
                  <a16:creationId xmlns:a16="http://schemas.microsoft.com/office/drawing/2014/main" id="{4BCCB2B9-234C-480B-90AA-AD6192C17823}"/>
                </a:ext>
              </a:extLst>
            </p:cNvPr>
            <p:cNvSpPr txBox="1">
              <a:spLocks noChangeArrowheads="1"/>
            </p:cNvSpPr>
            <p:nvPr/>
          </p:nvSpPr>
          <p:spPr bwMode="auto">
            <a:xfrm>
              <a:off x="111520432" y="10601325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6" name="Text Box 76">
              <a:extLst>
                <a:ext uri="{FF2B5EF4-FFF2-40B4-BE49-F238E27FC236}">
                  <a16:creationId xmlns:a16="http://schemas.microsoft.com/office/drawing/2014/main" id="{EEC9711C-D1CC-4B07-9C1A-3E7F97BCB3E5}"/>
                </a:ext>
              </a:extLst>
            </p:cNvPr>
            <p:cNvSpPr txBox="1">
              <a:spLocks noChangeArrowheads="1"/>
            </p:cNvSpPr>
            <p:nvPr/>
          </p:nvSpPr>
          <p:spPr bwMode="auto">
            <a:xfrm>
              <a:off x="111520432" y="10795635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pic>
        <p:nvPicPr>
          <p:cNvPr id="157" name="Picture 156">
            <a:extLst>
              <a:ext uri="{FF2B5EF4-FFF2-40B4-BE49-F238E27FC236}">
                <a16:creationId xmlns:a16="http://schemas.microsoft.com/office/drawing/2014/main" id="{41D06468-4844-4F31-BD2D-E0C36E2DE07F}"/>
              </a:ext>
            </a:extLst>
          </p:cNvPr>
          <p:cNvPicPr>
            <a:picLocks noChangeAspect="1"/>
          </p:cNvPicPr>
          <p:nvPr/>
        </p:nvPicPr>
        <p:blipFill>
          <a:blip r:embed="rId2"/>
          <a:stretch>
            <a:fillRect/>
          </a:stretch>
        </p:blipFill>
        <p:spPr>
          <a:xfrm>
            <a:off x="7922166" y="378954"/>
            <a:ext cx="3686175" cy="4010025"/>
          </a:xfrm>
          <a:prstGeom prst="rect">
            <a:avLst/>
          </a:prstGeom>
        </p:spPr>
      </p:pic>
    </p:spTree>
    <p:extLst>
      <p:ext uri="{BB962C8B-B14F-4D97-AF65-F5344CB8AC3E}">
        <p14:creationId xmlns:p14="http://schemas.microsoft.com/office/powerpoint/2010/main" val="2437774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A661E7-7B8D-4BA4-BFBA-1EC6828EC710}"/>
              </a:ext>
            </a:extLst>
          </p:cNvPr>
          <p:cNvSpPr>
            <a:spLocks noGrp="1"/>
          </p:cNvSpPr>
          <p:nvPr>
            <p:ph type="sldNum" sz="quarter" idx="12"/>
          </p:nvPr>
        </p:nvSpPr>
        <p:spPr/>
        <p:txBody>
          <a:bodyPr/>
          <a:lstStyle/>
          <a:p>
            <a:fld id="{1E1B8BD3-EEEF-4896-BEE3-06C250004F3C}" type="slidenum">
              <a:rPr lang="en-US" smtClean="0"/>
              <a:pPr/>
              <a:t>33</a:t>
            </a:fld>
            <a:endParaRPr lang="en-US" dirty="0"/>
          </a:p>
        </p:txBody>
      </p:sp>
      <p:sp>
        <p:nvSpPr>
          <p:cNvPr id="79" name="Rectangle 78">
            <a:extLst>
              <a:ext uri="{FF2B5EF4-FFF2-40B4-BE49-F238E27FC236}">
                <a16:creationId xmlns:a16="http://schemas.microsoft.com/office/drawing/2014/main" id="{15029E88-B696-422E-B99C-3DE1F636F582}"/>
              </a:ext>
            </a:extLst>
          </p:cNvPr>
          <p:cNvSpPr/>
          <p:nvPr/>
        </p:nvSpPr>
        <p:spPr>
          <a:xfrm>
            <a:off x="1158757" y="4595596"/>
            <a:ext cx="9637876" cy="2031325"/>
          </a:xfrm>
          <a:prstGeom prst="rect">
            <a:avLst/>
          </a:prstGeom>
        </p:spPr>
        <p:txBody>
          <a:bodyPr wrap="square">
            <a:spAutoFit/>
          </a:bodyPr>
          <a:lstStyle/>
          <a:p>
            <a:r>
              <a:rPr lang="en-US" kern="1400" dirty="0">
                <a:solidFill>
                  <a:srgbClr val="000000"/>
                </a:solidFill>
                <a:latin typeface="Arial Narrow" panose="020B0606020202030204" pitchFamily="34" charset="0"/>
              </a:rPr>
              <a:t>In 1773 they are fighting the Jesuits. By 1989 the Jesuits have a lot of influence again, but they are still fighting the Jesuits. What we need is a pope who is going to defeat the ‘KoS’ and who is also conveniently a Jesuit.</a:t>
            </a:r>
          </a:p>
          <a:p>
            <a:endParaRPr lang="en-US" kern="1400" dirty="0">
              <a:solidFill>
                <a:srgbClr val="000000"/>
              </a:solidFill>
              <a:latin typeface="Arial Narrow" panose="020B0606020202030204" pitchFamily="34" charset="0"/>
            </a:endParaRPr>
          </a:p>
          <a:p>
            <a:r>
              <a:rPr lang="en-US" kern="1400" dirty="0">
                <a:solidFill>
                  <a:srgbClr val="000000"/>
                </a:solidFill>
                <a:latin typeface="Arial Narrow" panose="020B0606020202030204" pitchFamily="34" charset="0"/>
              </a:rPr>
              <a:t>So, we have this ‘Alpha’ history and what comes in between, and then we have our ‘Omega’ history. We are going to mark the end, 1945 as ‘Panium.’ It’s a ‘Success,’ complete and total.</a:t>
            </a:r>
          </a:p>
          <a:p>
            <a:endParaRPr lang="en-US" kern="1400" dirty="0">
              <a:solidFill>
                <a:srgbClr val="000000"/>
              </a:solidFill>
              <a:latin typeface="Arial Narrow" panose="020B0606020202030204" pitchFamily="34" charset="0"/>
            </a:endParaRPr>
          </a:p>
          <a:p>
            <a:r>
              <a:rPr lang="en-US" kern="1400" dirty="0">
                <a:solidFill>
                  <a:srgbClr val="000000"/>
                </a:solidFill>
                <a:latin typeface="Arial Narrow" panose="020B0606020202030204" pitchFamily="34" charset="0"/>
              </a:rPr>
              <a:t>1989 is the beginning of an ‘Omega’ history and the end of a ‘126.’ 1798 is the ‘Alpha’ and 1989 is the ‘Omega.’</a:t>
            </a:r>
          </a:p>
        </p:txBody>
      </p:sp>
      <p:grpSp>
        <p:nvGrpSpPr>
          <p:cNvPr id="3" name="Group 2">
            <a:extLst>
              <a:ext uri="{FF2B5EF4-FFF2-40B4-BE49-F238E27FC236}">
                <a16:creationId xmlns:a16="http://schemas.microsoft.com/office/drawing/2014/main" id="{947F7D0B-8075-4426-A797-5CCBC547B895}"/>
              </a:ext>
            </a:extLst>
          </p:cNvPr>
          <p:cNvGrpSpPr>
            <a:grpSpLocks/>
          </p:cNvGrpSpPr>
          <p:nvPr/>
        </p:nvGrpSpPr>
        <p:grpSpPr bwMode="auto">
          <a:xfrm>
            <a:off x="863612" y="152400"/>
            <a:ext cx="6858000" cy="4000500"/>
            <a:chOff x="106756200" y="106013250"/>
            <a:chExt cx="6858000" cy="4000500"/>
          </a:xfrm>
        </p:grpSpPr>
        <p:sp>
          <p:nvSpPr>
            <p:cNvPr id="4" name="Text Box 3">
              <a:extLst>
                <a:ext uri="{FF2B5EF4-FFF2-40B4-BE49-F238E27FC236}">
                  <a16:creationId xmlns:a16="http://schemas.microsoft.com/office/drawing/2014/main" id="{D3622D51-8294-4DEC-B04A-0D1ED3D84AE4}"/>
                </a:ext>
              </a:extLst>
            </p:cNvPr>
            <p:cNvSpPr txBox="1">
              <a:spLocks noChangeArrowheads="1"/>
            </p:cNvSpPr>
            <p:nvPr/>
          </p:nvSpPr>
          <p:spPr bwMode="auto">
            <a:xfrm>
              <a:off x="106756200" y="106013250"/>
              <a:ext cx="6858000" cy="400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4">
              <a:extLst>
                <a:ext uri="{FF2B5EF4-FFF2-40B4-BE49-F238E27FC236}">
                  <a16:creationId xmlns:a16="http://schemas.microsoft.com/office/drawing/2014/main" id="{DA6A5967-8F9A-4F15-9597-C42CA792A3AB}"/>
                </a:ext>
              </a:extLst>
            </p:cNvPr>
            <p:cNvSpPr>
              <a:spLocks noChangeShapeType="1"/>
            </p:cNvSpPr>
            <p:nvPr/>
          </p:nvSpPr>
          <p:spPr bwMode="auto">
            <a:xfrm>
              <a:off x="108044673" y="106984800"/>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542740C8-B0B8-4D86-942C-3CBD373DD7F6}"/>
                </a:ext>
              </a:extLst>
            </p:cNvPr>
            <p:cNvSpPr>
              <a:spLocks noChangeShapeType="1"/>
            </p:cNvSpPr>
            <p:nvPr/>
          </p:nvSpPr>
          <p:spPr bwMode="auto">
            <a:xfrm flipV="1">
              <a:off x="109896852"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D7B5844D-D910-4213-9446-E1EA41324C04}"/>
                </a:ext>
              </a:extLst>
            </p:cNvPr>
            <p:cNvSpPr>
              <a:spLocks noChangeShapeType="1"/>
            </p:cNvSpPr>
            <p:nvPr/>
          </p:nvSpPr>
          <p:spPr bwMode="auto">
            <a:xfrm flipV="1">
              <a:off x="108044673"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7">
              <a:extLst>
                <a:ext uri="{FF2B5EF4-FFF2-40B4-BE49-F238E27FC236}">
                  <a16:creationId xmlns:a16="http://schemas.microsoft.com/office/drawing/2014/main" id="{E6898C29-463D-4967-8387-8BC53DD282EB}"/>
                </a:ext>
              </a:extLst>
            </p:cNvPr>
            <p:cNvSpPr txBox="1">
              <a:spLocks noChangeArrowheads="1"/>
            </p:cNvSpPr>
            <p:nvPr/>
          </p:nvSpPr>
          <p:spPr bwMode="auto">
            <a:xfrm>
              <a:off x="106813350" y="106527600"/>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3AF80A0B-1E68-444A-A215-F199A5830F5B}"/>
                </a:ext>
              </a:extLst>
            </p:cNvPr>
            <p:cNvSpPr txBox="1">
              <a:spLocks noChangeArrowheads="1"/>
            </p:cNvSpPr>
            <p:nvPr/>
          </p:nvSpPr>
          <p:spPr bwMode="auto">
            <a:xfrm>
              <a:off x="107480966" y="106756200"/>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Line 9">
              <a:extLst>
                <a:ext uri="{FF2B5EF4-FFF2-40B4-BE49-F238E27FC236}">
                  <a16:creationId xmlns:a16="http://schemas.microsoft.com/office/drawing/2014/main" id="{0717793D-8264-4132-882A-9BE5F0E4A806}"/>
                </a:ext>
              </a:extLst>
            </p:cNvPr>
            <p:cNvSpPr>
              <a:spLocks noChangeShapeType="1"/>
            </p:cNvSpPr>
            <p:nvPr/>
          </p:nvSpPr>
          <p:spPr bwMode="auto">
            <a:xfrm>
              <a:off x="108044673" y="107842050"/>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10">
              <a:extLst>
                <a:ext uri="{FF2B5EF4-FFF2-40B4-BE49-F238E27FC236}">
                  <a16:creationId xmlns:a16="http://schemas.microsoft.com/office/drawing/2014/main" id="{0016A09B-18F9-4C1D-B4BE-8F609CE839AE}"/>
                </a:ext>
              </a:extLst>
            </p:cNvPr>
            <p:cNvSpPr>
              <a:spLocks noChangeShapeType="1"/>
            </p:cNvSpPr>
            <p:nvPr/>
          </p:nvSpPr>
          <p:spPr bwMode="auto">
            <a:xfrm flipV="1">
              <a:off x="109896852" y="107613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1">
              <a:extLst>
                <a:ext uri="{FF2B5EF4-FFF2-40B4-BE49-F238E27FC236}">
                  <a16:creationId xmlns:a16="http://schemas.microsoft.com/office/drawing/2014/main" id="{30CB7A17-2191-4071-82A3-92E009EE8189}"/>
                </a:ext>
              </a:extLst>
            </p:cNvPr>
            <p:cNvSpPr>
              <a:spLocks noChangeShapeType="1"/>
            </p:cNvSpPr>
            <p:nvPr/>
          </p:nvSpPr>
          <p:spPr bwMode="auto">
            <a:xfrm flipV="1">
              <a:off x="108044673" y="107613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2">
              <a:extLst>
                <a:ext uri="{FF2B5EF4-FFF2-40B4-BE49-F238E27FC236}">
                  <a16:creationId xmlns:a16="http://schemas.microsoft.com/office/drawing/2014/main" id="{64317C6F-8212-48F0-A441-7A745665F620}"/>
                </a:ext>
              </a:extLst>
            </p:cNvPr>
            <p:cNvSpPr txBox="1">
              <a:spLocks noChangeArrowheads="1"/>
            </p:cNvSpPr>
            <p:nvPr/>
          </p:nvSpPr>
          <p:spPr bwMode="auto">
            <a:xfrm>
              <a:off x="106756200" y="107442000"/>
              <a:ext cx="61176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144,000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3">
              <a:extLst>
                <a:ext uri="{FF2B5EF4-FFF2-40B4-BE49-F238E27FC236}">
                  <a16:creationId xmlns:a16="http://schemas.microsoft.com/office/drawing/2014/main" id="{96A8A048-7956-44CB-ADEF-F4788F5B3717}"/>
                </a:ext>
              </a:extLst>
            </p:cNvPr>
            <p:cNvSpPr txBox="1">
              <a:spLocks noChangeArrowheads="1"/>
            </p:cNvSpPr>
            <p:nvPr/>
          </p:nvSpPr>
          <p:spPr bwMode="auto">
            <a:xfrm>
              <a:off x="107521231" y="107613450"/>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0150E862-EB1F-436C-A9CF-E52AAB99BDC2}"/>
                </a:ext>
              </a:extLst>
            </p:cNvPr>
            <p:cNvSpPr txBox="1">
              <a:spLocks noChangeArrowheads="1"/>
            </p:cNvSpPr>
            <p:nvPr/>
          </p:nvSpPr>
          <p:spPr bwMode="auto">
            <a:xfrm>
              <a:off x="107803084" y="1065276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80880D0F-8C4C-4635-A127-DB8B69A7715B}"/>
                </a:ext>
              </a:extLst>
            </p:cNvPr>
            <p:cNvSpPr txBox="1">
              <a:spLocks noChangeArrowheads="1"/>
            </p:cNvSpPr>
            <p:nvPr/>
          </p:nvSpPr>
          <p:spPr bwMode="auto">
            <a:xfrm>
              <a:off x="107803084" y="1073562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C06AA31A-2FBD-4126-BC6E-9CC03081E270}"/>
                </a:ext>
              </a:extLst>
            </p:cNvPr>
            <p:cNvSpPr txBox="1">
              <a:spLocks noChangeArrowheads="1"/>
            </p:cNvSpPr>
            <p:nvPr/>
          </p:nvSpPr>
          <p:spPr bwMode="auto">
            <a:xfrm>
              <a:off x="107803084" y="10601325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7">
              <a:extLst>
                <a:ext uri="{FF2B5EF4-FFF2-40B4-BE49-F238E27FC236}">
                  <a16:creationId xmlns:a16="http://schemas.microsoft.com/office/drawing/2014/main" id="{17C6B928-B488-4551-BEF6-312E618042DA}"/>
                </a:ext>
              </a:extLst>
            </p:cNvPr>
            <p:cNvSpPr txBox="1">
              <a:spLocks noChangeArrowheads="1"/>
            </p:cNvSpPr>
            <p:nvPr/>
          </p:nvSpPr>
          <p:spPr bwMode="auto">
            <a:xfrm>
              <a:off x="106917259" y="1062418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8">
              <a:extLst>
                <a:ext uri="{FF2B5EF4-FFF2-40B4-BE49-F238E27FC236}">
                  <a16:creationId xmlns:a16="http://schemas.microsoft.com/office/drawing/2014/main" id="{18728DE2-4F74-474C-9401-AE59B03A8E43}"/>
                </a:ext>
              </a:extLst>
            </p:cNvPr>
            <p:cNvSpPr txBox="1">
              <a:spLocks noChangeArrowheads="1"/>
            </p:cNvSpPr>
            <p:nvPr/>
          </p:nvSpPr>
          <p:spPr bwMode="auto">
            <a:xfrm>
              <a:off x="106917259" y="10718482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Freeform 19">
              <a:extLst>
                <a:ext uri="{FF2B5EF4-FFF2-40B4-BE49-F238E27FC236}">
                  <a16:creationId xmlns:a16="http://schemas.microsoft.com/office/drawing/2014/main" id="{FE955170-215D-4922-9C10-5629AFB8E359}"/>
                </a:ext>
              </a:extLst>
            </p:cNvPr>
            <p:cNvSpPr>
              <a:spLocks/>
            </p:cNvSpPr>
            <p:nvPr/>
          </p:nvSpPr>
          <p:spPr bwMode="auto">
            <a:xfrm>
              <a:off x="107387015" y="106413300"/>
              <a:ext cx="518528"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Freeform 20">
              <a:extLst>
                <a:ext uri="{FF2B5EF4-FFF2-40B4-BE49-F238E27FC236}">
                  <a16:creationId xmlns:a16="http://schemas.microsoft.com/office/drawing/2014/main" id="{8E3DCFA3-724D-4255-BDF6-11FBADF06653}"/>
                </a:ext>
              </a:extLst>
            </p:cNvPr>
            <p:cNvSpPr>
              <a:spLocks/>
            </p:cNvSpPr>
            <p:nvPr/>
          </p:nvSpPr>
          <p:spPr bwMode="auto">
            <a:xfrm>
              <a:off x="107400436" y="107241975"/>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21">
              <a:extLst>
                <a:ext uri="{FF2B5EF4-FFF2-40B4-BE49-F238E27FC236}">
                  <a16:creationId xmlns:a16="http://schemas.microsoft.com/office/drawing/2014/main" id="{EAC6450E-8F6F-4040-96A0-F73F100387B9}"/>
                </a:ext>
              </a:extLst>
            </p:cNvPr>
            <p:cNvSpPr>
              <a:spLocks noChangeShapeType="1"/>
            </p:cNvSpPr>
            <p:nvPr/>
          </p:nvSpPr>
          <p:spPr bwMode="auto">
            <a:xfrm>
              <a:off x="108070650" y="108985050"/>
              <a:ext cx="185218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22402A11-66B8-40F4-8E3C-82C21F7172CE}"/>
                </a:ext>
              </a:extLst>
            </p:cNvPr>
            <p:cNvSpPr>
              <a:spLocks noChangeShapeType="1"/>
            </p:cNvSpPr>
            <p:nvPr/>
          </p:nvSpPr>
          <p:spPr bwMode="auto">
            <a:xfrm flipV="1">
              <a:off x="10992283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D66CE21B-C216-463B-BA8A-139C14C8142E}"/>
                </a:ext>
              </a:extLst>
            </p:cNvPr>
            <p:cNvSpPr>
              <a:spLocks noChangeShapeType="1"/>
            </p:cNvSpPr>
            <p:nvPr/>
          </p:nvSpPr>
          <p:spPr bwMode="auto">
            <a:xfrm flipV="1">
              <a:off x="10807065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Text Box 24">
              <a:extLst>
                <a:ext uri="{FF2B5EF4-FFF2-40B4-BE49-F238E27FC236}">
                  <a16:creationId xmlns:a16="http://schemas.microsoft.com/office/drawing/2014/main" id="{78E81126-A060-4FF4-A81E-03CA17607E53}"/>
                </a:ext>
              </a:extLst>
            </p:cNvPr>
            <p:cNvSpPr txBox="1">
              <a:spLocks noChangeArrowheads="1"/>
            </p:cNvSpPr>
            <p:nvPr/>
          </p:nvSpPr>
          <p:spPr bwMode="auto">
            <a:xfrm>
              <a:off x="107506943" y="108756450"/>
              <a:ext cx="42067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5">
              <a:extLst>
                <a:ext uri="{FF2B5EF4-FFF2-40B4-BE49-F238E27FC236}">
                  <a16:creationId xmlns:a16="http://schemas.microsoft.com/office/drawing/2014/main" id="{EC7F6CFD-C4E6-44FD-A8BA-6D8CC83CA54B}"/>
                </a:ext>
              </a:extLst>
            </p:cNvPr>
            <p:cNvSpPr txBox="1">
              <a:spLocks noChangeArrowheads="1"/>
            </p:cNvSpPr>
            <p:nvPr/>
          </p:nvSpPr>
          <p:spPr bwMode="auto">
            <a:xfrm>
              <a:off x="107829062" y="108527850"/>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6">
              <a:extLst>
                <a:ext uri="{FF2B5EF4-FFF2-40B4-BE49-F238E27FC236}">
                  <a16:creationId xmlns:a16="http://schemas.microsoft.com/office/drawing/2014/main" id="{37D70901-93C6-4408-B293-F55AE8974F5E}"/>
                </a:ext>
              </a:extLst>
            </p:cNvPr>
            <p:cNvSpPr txBox="1">
              <a:spLocks noChangeArrowheads="1"/>
            </p:cNvSpPr>
            <p:nvPr/>
          </p:nvSpPr>
          <p:spPr bwMode="auto">
            <a:xfrm>
              <a:off x="107886212" y="10801350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7">
              <a:extLst>
                <a:ext uri="{FF2B5EF4-FFF2-40B4-BE49-F238E27FC236}">
                  <a16:creationId xmlns:a16="http://schemas.microsoft.com/office/drawing/2014/main" id="{58AA38E6-5E28-4789-936D-EF835ADF5E0C}"/>
                </a:ext>
              </a:extLst>
            </p:cNvPr>
            <p:cNvSpPr txBox="1">
              <a:spLocks noChangeArrowheads="1"/>
            </p:cNvSpPr>
            <p:nvPr/>
          </p:nvSpPr>
          <p:spPr bwMode="auto">
            <a:xfrm>
              <a:off x="106943237" y="108242100"/>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Freeform 28">
              <a:extLst>
                <a:ext uri="{FF2B5EF4-FFF2-40B4-BE49-F238E27FC236}">
                  <a16:creationId xmlns:a16="http://schemas.microsoft.com/office/drawing/2014/main" id="{53CE2F50-ED4A-4AEA-B82D-B1D7C38B3DCE}"/>
                </a:ext>
              </a:extLst>
            </p:cNvPr>
            <p:cNvSpPr>
              <a:spLocks/>
            </p:cNvSpPr>
            <p:nvPr/>
          </p:nvSpPr>
          <p:spPr bwMode="auto">
            <a:xfrm>
              <a:off x="107412992" y="108413550"/>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Line 29">
              <a:extLst>
                <a:ext uri="{FF2B5EF4-FFF2-40B4-BE49-F238E27FC236}">
                  <a16:creationId xmlns:a16="http://schemas.microsoft.com/office/drawing/2014/main" id="{EF1E3690-9101-478F-8914-9B1E2E313C46}"/>
                </a:ext>
              </a:extLst>
            </p:cNvPr>
            <p:cNvSpPr>
              <a:spLocks noChangeShapeType="1"/>
            </p:cNvSpPr>
            <p:nvPr/>
          </p:nvSpPr>
          <p:spPr bwMode="auto">
            <a:xfrm flipV="1">
              <a:off x="108044673" y="106813350"/>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30">
              <a:extLst>
                <a:ext uri="{FF2B5EF4-FFF2-40B4-BE49-F238E27FC236}">
                  <a16:creationId xmlns:a16="http://schemas.microsoft.com/office/drawing/2014/main" id="{A18F63F1-3B5E-4F2F-945C-093A6183D210}"/>
                </a:ext>
              </a:extLst>
            </p:cNvPr>
            <p:cNvSpPr>
              <a:spLocks noChangeShapeType="1"/>
            </p:cNvSpPr>
            <p:nvPr/>
          </p:nvSpPr>
          <p:spPr bwMode="auto">
            <a:xfrm flipV="1">
              <a:off x="108070650" y="108813600"/>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1" name="Text Box 31">
              <a:extLst>
                <a:ext uri="{FF2B5EF4-FFF2-40B4-BE49-F238E27FC236}">
                  <a16:creationId xmlns:a16="http://schemas.microsoft.com/office/drawing/2014/main" id="{23FC9BE4-7BB8-43A7-BAF3-52170B0BB19B}"/>
                </a:ext>
              </a:extLst>
            </p:cNvPr>
            <p:cNvSpPr txBox="1">
              <a:spLocks noChangeArrowheads="1"/>
            </p:cNvSpPr>
            <p:nvPr/>
          </p:nvSpPr>
          <p:spPr bwMode="auto">
            <a:xfrm>
              <a:off x="107883614" y="106984800"/>
              <a:ext cx="563706"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8" name="Text Box 32">
              <a:extLst>
                <a:ext uri="{FF2B5EF4-FFF2-40B4-BE49-F238E27FC236}">
                  <a16:creationId xmlns:a16="http://schemas.microsoft.com/office/drawing/2014/main" id="{0432B44A-72F5-4AD5-9A01-9EBAD4D521CC}"/>
                </a:ext>
              </a:extLst>
            </p:cNvPr>
            <p:cNvSpPr txBox="1">
              <a:spLocks noChangeArrowheads="1"/>
            </p:cNvSpPr>
            <p:nvPr/>
          </p:nvSpPr>
          <p:spPr bwMode="auto">
            <a:xfrm>
              <a:off x="107990121" y="1090422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9" name="Line 33">
              <a:extLst>
                <a:ext uri="{FF2B5EF4-FFF2-40B4-BE49-F238E27FC236}">
                  <a16:creationId xmlns:a16="http://schemas.microsoft.com/office/drawing/2014/main" id="{5AF7AADE-0381-4BC8-95C9-B1A0520FC96A}"/>
                </a:ext>
              </a:extLst>
            </p:cNvPr>
            <p:cNvSpPr>
              <a:spLocks noChangeShapeType="1"/>
            </p:cNvSpPr>
            <p:nvPr/>
          </p:nvSpPr>
          <p:spPr bwMode="auto">
            <a:xfrm>
              <a:off x="108585000"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0" name="Text Box 34">
              <a:extLst>
                <a:ext uri="{FF2B5EF4-FFF2-40B4-BE49-F238E27FC236}">
                  <a16:creationId xmlns:a16="http://schemas.microsoft.com/office/drawing/2014/main" id="{2157B7DE-65CD-4B07-BA0B-141B828A0152}"/>
                </a:ext>
              </a:extLst>
            </p:cNvPr>
            <p:cNvSpPr txBox="1">
              <a:spLocks noChangeArrowheads="1"/>
            </p:cNvSpPr>
            <p:nvPr/>
          </p:nvSpPr>
          <p:spPr bwMode="auto">
            <a:xfrm>
              <a:off x="108413550" y="10652760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1" name="Line 35">
              <a:extLst>
                <a:ext uri="{FF2B5EF4-FFF2-40B4-BE49-F238E27FC236}">
                  <a16:creationId xmlns:a16="http://schemas.microsoft.com/office/drawing/2014/main" id="{5AEE17D2-B680-48F3-BDA7-4CFBC483D54A}"/>
                </a:ext>
              </a:extLst>
            </p:cNvPr>
            <p:cNvSpPr>
              <a:spLocks noChangeShapeType="1"/>
            </p:cNvSpPr>
            <p:nvPr/>
          </p:nvSpPr>
          <p:spPr bwMode="auto">
            <a:xfrm>
              <a:off x="10858500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2" name="Text Box 36">
              <a:extLst>
                <a:ext uri="{FF2B5EF4-FFF2-40B4-BE49-F238E27FC236}">
                  <a16:creationId xmlns:a16="http://schemas.microsoft.com/office/drawing/2014/main" id="{036F9F7F-E1BC-4D37-9338-A08913CA3451}"/>
                </a:ext>
              </a:extLst>
            </p:cNvPr>
            <p:cNvSpPr txBox="1">
              <a:spLocks noChangeArrowheads="1"/>
            </p:cNvSpPr>
            <p:nvPr/>
          </p:nvSpPr>
          <p:spPr bwMode="auto">
            <a:xfrm>
              <a:off x="108413550" y="1085278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3" name="Text Box 37">
              <a:extLst>
                <a:ext uri="{FF2B5EF4-FFF2-40B4-BE49-F238E27FC236}">
                  <a16:creationId xmlns:a16="http://schemas.microsoft.com/office/drawing/2014/main" id="{4868E622-4C3D-4E7D-BF62-A42296081188}"/>
                </a:ext>
              </a:extLst>
            </p:cNvPr>
            <p:cNvSpPr txBox="1">
              <a:spLocks noChangeArrowheads="1"/>
            </p:cNvSpPr>
            <p:nvPr/>
          </p:nvSpPr>
          <p:spPr bwMode="auto">
            <a:xfrm>
              <a:off x="108130398" y="109370596"/>
              <a:ext cx="1028700" cy="643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fear</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KoS</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judgment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4" name="Text Box 38">
              <a:extLst>
                <a:ext uri="{FF2B5EF4-FFF2-40B4-BE49-F238E27FC236}">
                  <a16:creationId xmlns:a16="http://schemas.microsoft.com/office/drawing/2014/main" id="{D7A3A4B5-2D79-4F1F-9FE6-957EC4FB9D55}"/>
                </a:ext>
              </a:extLst>
            </p:cNvPr>
            <p:cNvSpPr txBox="1">
              <a:spLocks noChangeArrowheads="1"/>
            </p:cNvSpPr>
            <p:nvPr/>
          </p:nvSpPr>
          <p:spPr bwMode="auto">
            <a:xfrm>
              <a:off x="107557164" y="109364894"/>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Lucia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5" name="Text Box 39">
              <a:extLst>
                <a:ext uri="{FF2B5EF4-FFF2-40B4-BE49-F238E27FC236}">
                  <a16:creationId xmlns:a16="http://schemas.microsoft.com/office/drawing/2014/main" id="{1F89F58B-5B19-4098-BA16-EDB460591CD7}"/>
                </a:ext>
              </a:extLst>
            </p:cNvPr>
            <p:cNvSpPr txBox="1">
              <a:spLocks noChangeArrowheads="1"/>
            </p:cNvSpPr>
            <p:nvPr/>
          </p:nvSpPr>
          <p:spPr bwMode="auto">
            <a:xfrm>
              <a:off x="109613700" y="106356150"/>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6" name="Text Box 40">
              <a:extLst>
                <a:ext uri="{FF2B5EF4-FFF2-40B4-BE49-F238E27FC236}">
                  <a16:creationId xmlns:a16="http://schemas.microsoft.com/office/drawing/2014/main" id="{CEB89AB7-30AC-4D24-94B6-C9932C263414}"/>
                </a:ext>
              </a:extLst>
            </p:cNvPr>
            <p:cNvSpPr txBox="1">
              <a:spLocks noChangeArrowheads="1"/>
            </p:cNvSpPr>
            <p:nvPr/>
          </p:nvSpPr>
          <p:spPr bwMode="auto">
            <a:xfrm>
              <a:off x="109728000" y="1085278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7" name="Text Box 41">
              <a:extLst>
                <a:ext uri="{FF2B5EF4-FFF2-40B4-BE49-F238E27FC236}">
                  <a16:creationId xmlns:a16="http://schemas.microsoft.com/office/drawing/2014/main" id="{CB962839-6C29-4A85-975A-51AD83628682}"/>
                </a:ext>
              </a:extLst>
            </p:cNvPr>
            <p:cNvSpPr txBox="1">
              <a:spLocks noChangeArrowheads="1"/>
            </p:cNvSpPr>
            <p:nvPr/>
          </p:nvSpPr>
          <p:spPr bwMode="auto">
            <a:xfrm>
              <a:off x="109670850" y="107041950"/>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8" name="Text Box 42">
              <a:extLst>
                <a:ext uri="{FF2B5EF4-FFF2-40B4-BE49-F238E27FC236}">
                  <a16:creationId xmlns:a16="http://schemas.microsoft.com/office/drawing/2014/main" id="{FF0E24A7-31BE-4C0D-87B3-6A372C7CBA72}"/>
                </a:ext>
              </a:extLst>
            </p:cNvPr>
            <p:cNvSpPr txBox="1">
              <a:spLocks noChangeArrowheads="1"/>
            </p:cNvSpPr>
            <p:nvPr/>
          </p:nvSpPr>
          <p:spPr bwMode="auto">
            <a:xfrm>
              <a:off x="109213650" y="107041950"/>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9" name="Text Box 43">
              <a:extLst>
                <a:ext uri="{FF2B5EF4-FFF2-40B4-BE49-F238E27FC236}">
                  <a16:creationId xmlns:a16="http://schemas.microsoft.com/office/drawing/2014/main" id="{89110219-DF5E-44F2-8D24-20BF35ED0BFA}"/>
                </a:ext>
              </a:extLst>
            </p:cNvPr>
            <p:cNvSpPr txBox="1">
              <a:spLocks noChangeArrowheads="1"/>
            </p:cNvSpPr>
            <p:nvPr/>
          </p:nvSpPr>
          <p:spPr bwMode="auto">
            <a:xfrm>
              <a:off x="109670850" y="109042200"/>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0" name="Text Box 44">
              <a:extLst>
                <a:ext uri="{FF2B5EF4-FFF2-40B4-BE49-F238E27FC236}">
                  <a16:creationId xmlns:a16="http://schemas.microsoft.com/office/drawing/2014/main" id="{EFF123A2-00CB-4407-9B40-82D0B74F1F36}"/>
                </a:ext>
              </a:extLst>
            </p:cNvPr>
            <p:cNvSpPr txBox="1">
              <a:spLocks noChangeArrowheads="1"/>
            </p:cNvSpPr>
            <p:nvPr/>
          </p:nvSpPr>
          <p:spPr bwMode="auto">
            <a:xfrm>
              <a:off x="109213650" y="108985050"/>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1" name="Line 45">
              <a:extLst>
                <a:ext uri="{FF2B5EF4-FFF2-40B4-BE49-F238E27FC236}">
                  <a16:creationId xmlns:a16="http://schemas.microsoft.com/office/drawing/2014/main" id="{A5EB645E-28A9-458A-AE9F-2FC06D32B690}"/>
                </a:ext>
              </a:extLst>
            </p:cNvPr>
            <p:cNvSpPr>
              <a:spLocks noChangeShapeType="1"/>
            </p:cNvSpPr>
            <p:nvPr/>
          </p:nvSpPr>
          <p:spPr bwMode="auto">
            <a:xfrm>
              <a:off x="111299625" y="106984800"/>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2" name="Line 46">
              <a:extLst>
                <a:ext uri="{FF2B5EF4-FFF2-40B4-BE49-F238E27FC236}">
                  <a16:creationId xmlns:a16="http://schemas.microsoft.com/office/drawing/2014/main" id="{C7F86B0B-C794-4DD3-89D1-1C416939D959}"/>
                </a:ext>
              </a:extLst>
            </p:cNvPr>
            <p:cNvSpPr>
              <a:spLocks noChangeShapeType="1"/>
            </p:cNvSpPr>
            <p:nvPr/>
          </p:nvSpPr>
          <p:spPr bwMode="auto">
            <a:xfrm flipV="1">
              <a:off x="113151804"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3" name="Line 47">
              <a:extLst>
                <a:ext uri="{FF2B5EF4-FFF2-40B4-BE49-F238E27FC236}">
                  <a16:creationId xmlns:a16="http://schemas.microsoft.com/office/drawing/2014/main" id="{194F1FC4-67B1-4480-ADC7-1B6209F0B0A7}"/>
                </a:ext>
              </a:extLst>
            </p:cNvPr>
            <p:cNvSpPr>
              <a:spLocks noChangeShapeType="1"/>
            </p:cNvSpPr>
            <p:nvPr/>
          </p:nvSpPr>
          <p:spPr bwMode="auto">
            <a:xfrm flipV="1">
              <a:off x="111299625"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4" name="Text Box 48">
              <a:extLst>
                <a:ext uri="{FF2B5EF4-FFF2-40B4-BE49-F238E27FC236}">
                  <a16:creationId xmlns:a16="http://schemas.microsoft.com/office/drawing/2014/main" id="{E40F067C-1731-4564-A61F-9F5C0FE4FEC3}"/>
                </a:ext>
              </a:extLst>
            </p:cNvPr>
            <p:cNvSpPr txBox="1">
              <a:spLocks noChangeArrowheads="1"/>
            </p:cNvSpPr>
            <p:nvPr/>
          </p:nvSpPr>
          <p:spPr bwMode="auto">
            <a:xfrm>
              <a:off x="111058036" y="1065276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5" name="Text Box 49">
              <a:extLst>
                <a:ext uri="{FF2B5EF4-FFF2-40B4-BE49-F238E27FC236}">
                  <a16:creationId xmlns:a16="http://schemas.microsoft.com/office/drawing/2014/main" id="{F744848A-1DAA-4350-A876-C86B80142F33}"/>
                </a:ext>
              </a:extLst>
            </p:cNvPr>
            <p:cNvSpPr txBox="1">
              <a:spLocks noChangeArrowheads="1"/>
            </p:cNvSpPr>
            <p:nvPr/>
          </p:nvSpPr>
          <p:spPr bwMode="auto">
            <a:xfrm>
              <a:off x="110842425" y="106984800"/>
              <a:ext cx="9715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The Law in the Book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Galatians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6" name="Text Box 50">
              <a:extLst>
                <a:ext uri="{FF2B5EF4-FFF2-40B4-BE49-F238E27FC236}">
                  <a16:creationId xmlns:a16="http://schemas.microsoft.com/office/drawing/2014/main" id="{1437417C-F3BA-485D-AF28-8998BE77F523}"/>
                </a:ext>
              </a:extLst>
            </p:cNvPr>
            <p:cNvSpPr txBox="1">
              <a:spLocks noChangeArrowheads="1"/>
            </p:cNvSpPr>
            <p:nvPr/>
          </p:nvSpPr>
          <p:spPr bwMode="auto">
            <a:xfrm>
              <a:off x="112868652" y="10652760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7" name="Line 51">
              <a:extLst>
                <a:ext uri="{FF2B5EF4-FFF2-40B4-BE49-F238E27FC236}">
                  <a16:creationId xmlns:a16="http://schemas.microsoft.com/office/drawing/2014/main" id="{337043DB-BDCE-4C1E-8A11-60A74B5BB27A}"/>
                </a:ext>
              </a:extLst>
            </p:cNvPr>
            <p:cNvSpPr>
              <a:spLocks noChangeShapeType="1"/>
            </p:cNvSpPr>
            <p:nvPr/>
          </p:nvSpPr>
          <p:spPr bwMode="auto">
            <a:xfrm>
              <a:off x="113157000" y="106984800"/>
              <a:ext cx="1"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8" name="Text Box 52">
              <a:extLst>
                <a:ext uri="{FF2B5EF4-FFF2-40B4-BE49-F238E27FC236}">
                  <a16:creationId xmlns:a16="http://schemas.microsoft.com/office/drawing/2014/main" id="{9FB38FE7-4B34-49C2-9360-D93229C7E9EF}"/>
                </a:ext>
              </a:extLst>
            </p:cNvPr>
            <p:cNvSpPr txBox="1">
              <a:spLocks noChangeArrowheads="1"/>
            </p:cNvSpPr>
            <p:nvPr/>
          </p:nvSpPr>
          <p:spPr bwMode="auto">
            <a:xfrm>
              <a:off x="112699800" y="107013375"/>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9" name="Text Box 53">
              <a:extLst>
                <a:ext uri="{FF2B5EF4-FFF2-40B4-BE49-F238E27FC236}">
                  <a16:creationId xmlns:a16="http://schemas.microsoft.com/office/drawing/2014/main" id="{976ECC75-4D54-46D5-A645-994D75326551}"/>
                </a:ext>
              </a:extLst>
            </p:cNvPr>
            <p:cNvSpPr txBox="1">
              <a:spLocks noChangeArrowheads="1"/>
            </p:cNvSpPr>
            <p:nvPr/>
          </p:nvSpPr>
          <p:spPr bwMode="auto">
            <a:xfrm>
              <a:off x="113185575" y="107013375"/>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Butler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0" name="Text Box 54">
              <a:extLst>
                <a:ext uri="{FF2B5EF4-FFF2-40B4-BE49-F238E27FC236}">
                  <a16:creationId xmlns:a16="http://schemas.microsoft.com/office/drawing/2014/main" id="{7EE97455-47C5-4703-8CF4-3DAC50DEDB26}"/>
                </a:ext>
              </a:extLst>
            </p:cNvPr>
            <p:cNvSpPr txBox="1">
              <a:spLocks noChangeArrowheads="1"/>
            </p:cNvSpPr>
            <p:nvPr/>
          </p:nvSpPr>
          <p:spPr bwMode="auto">
            <a:xfrm>
              <a:off x="112928400" y="107384850"/>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1" name="Line 55">
              <a:extLst>
                <a:ext uri="{FF2B5EF4-FFF2-40B4-BE49-F238E27FC236}">
                  <a16:creationId xmlns:a16="http://schemas.microsoft.com/office/drawing/2014/main" id="{4D62C4F6-4BBE-4B38-9E07-A83DEF90DE6F}"/>
                </a:ext>
              </a:extLst>
            </p:cNvPr>
            <p:cNvSpPr>
              <a:spLocks noChangeShapeType="1"/>
            </p:cNvSpPr>
            <p:nvPr/>
          </p:nvSpPr>
          <p:spPr bwMode="auto">
            <a:xfrm>
              <a:off x="111299625" y="108985050"/>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2" name="Line 56">
              <a:extLst>
                <a:ext uri="{FF2B5EF4-FFF2-40B4-BE49-F238E27FC236}">
                  <a16:creationId xmlns:a16="http://schemas.microsoft.com/office/drawing/2014/main" id="{686AA505-BAEB-427F-9CA1-3DD21E0837FD}"/>
                </a:ext>
              </a:extLst>
            </p:cNvPr>
            <p:cNvSpPr>
              <a:spLocks noChangeShapeType="1"/>
            </p:cNvSpPr>
            <p:nvPr/>
          </p:nvSpPr>
          <p:spPr bwMode="auto">
            <a:xfrm flipV="1">
              <a:off x="113151804"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3" name="Line 57">
              <a:extLst>
                <a:ext uri="{FF2B5EF4-FFF2-40B4-BE49-F238E27FC236}">
                  <a16:creationId xmlns:a16="http://schemas.microsoft.com/office/drawing/2014/main" id="{3DED0B47-09A8-470E-A3EE-183CF6F82BE5}"/>
                </a:ext>
              </a:extLst>
            </p:cNvPr>
            <p:cNvSpPr>
              <a:spLocks noChangeShapeType="1"/>
            </p:cNvSpPr>
            <p:nvPr/>
          </p:nvSpPr>
          <p:spPr bwMode="auto">
            <a:xfrm flipV="1">
              <a:off x="111299625"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4" name="Text Box 58">
              <a:extLst>
                <a:ext uri="{FF2B5EF4-FFF2-40B4-BE49-F238E27FC236}">
                  <a16:creationId xmlns:a16="http://schemas.microsoft.com/office/drawing/2014/main" id="{5CA8ED7A-73B4-48A6-A65A-C67A87F848A2}"/>
                </a:ext>
              </a:extLst>
            </p:cNvPr>
            <p:cNvSpPr txBox="1">
              <a:spLocks noChangeArrowheads="1"/>
            </p:cNvSpPr>
            <p:nvPr/>
          </p:nvSpPr>
          <p:spPr bwMode="auto">
            <a:xfrm>
              <a:off x="111058036" y="1085278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5" name="Text Box 59">
              <a:extLst>
                <a:ext uri="{FF2B5EF4-FFF2-40B4-BE49-F238E27FC236}">
                  <a16:creationId xmlns:a16="http://schemas.microsoft.com/office/drawing/2014/main" id="{29E32206-CC7C-4C7F-B50E-FDBDE348713E}"/>
                </a:ext>
              </a:extLst>
            </p:cNvPr>
            <p:cNvSpPr txBox="1">
              <a:spLocks noChangeArrowheads="1"/>
            </p:cNvSpPr>
            <p:nvPr/>
          </p:nvSpPr>
          <p:spPr bwMode="auto">
            <a:xfrm>
              <a:off x="110842425" y="108985050"/>
              <a:ext cx="9715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Malachi </a:t>
              </a:r>
              <a:br>
                <a:rPr kumimoji="0" lang="en-US" altLang="en-US" sz="1200" b="0" i="0" u="none" strike="noStrike" cap="none" normalizeH="0" baseline="0">
                  <a:ln>
                    <a:noFill/>
                  </a:ln>
                  <a:solidFill>
                    <a:srgbClr val="000000"/>
                  </a:solidFill>
                  <a:effectLst/>
                  <a:latin typeface="Arial Narrow" panose="020B0606020202030204" pitchFamily="34" charset="0"/>
                </a:rPr>
              </a:br>
              <a:r>
                <a:rPr kumimoji="0" lang="en-US" altLang="en-US" sz="1200" b="0" i="0" u="none" strike="noStrike" cap="none" normalizeH="0" baseline="0">
                  <a:ln>
                    <a:noFill/>
                  </a:ln>
                  <a:solidFill>
                    <a:srgbClr val="000000"/>
                  </a:solidFill>
                  <a:effectLst/>
                  <a:latin typeface="Arial Narrow" panose="020B0606020202030204" pitchFamily="34" charset="0"/>
                </a:rPr>
                <a:t>Martin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6" name="Text Box 60">
              <a:extLst>
                <a:ext uri="{FF2B5EF4-FFF2-40B4-BE49-F238E27FC236}">
                  <a16:creationId xmlns:a16="http://schemas.microsoft.com/office/drawing/2014/main" id="{0107A964-3A32-406F-B29F-70CF0D8127A7}"/>
                </a:ext>
              </a:extLst>
            </p:cNvPr>
            <p:cNvSpPr txBox="1">
              <a:spLocks noChangeArrowheads="1"/>
            </p:cNvSpPr>
            <p:nvPr/>
          </p:nvSpPr>
          <p:spPr bwMode="auto">
            <a:xfrm>
              <a:off x="112868652" y="10852785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7" name="Line 61">
              <a:extLst>
                <a:ext uri="{FF2B5EF4-FFF2-40B4-BE49-F238E27FC236}">
                  <a16:creationId xmlns:a16="http://schemas.microsoft.com/office/drawing/2014/main" id="{09689669-C455-4830-B2BD-FE3EC0C4006D}"/>
                </a:ext>
              </a:extLst>
            </p:cNvPr>
            <p:cNvSpPr>
              <a:spLocks noChangeShapeType="1"/>
            </p:cNvSpPr>
            <p:nvPr/>
          </p:nvSpPr>
          <p:spPr bwMode="auto">
            <a:xfrm>
              <a:off x="113157000" y="108985050"/>
              <a:ext cx="1"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Text Box 62">
              <a:extLst>
                <a:ext uri="{FF2B5EF4-FFF2-40B4-BE49-F238E27FC236}">
                  <a16:creationId xmlns:a16="http://schemas.microsoft.com/office/drawing/2014/main" id="{56C01786-EF2D-4F62-B086-599FAA0EF83F}"/>
                </a:ext>
              </a:extLst>
            </p:cNvPr>
            <p:cNvSpPr txBox="1">
              <a:spLocks noChangeArrowheads="1"/>
            </p:cNvSpPr>
            <p:nvPr/>
          </p:nvSpPr>
          <p:spPr bwMode="auto">
            <a:xfrm>
              <a:off x="112585500" y="109013625"/>
              <a:ext cx="5429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Jesuits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Text Box 63">
              <a:extLst>
                <a:ext uri="{FF2B5EF4-FFF2-40B4-BE49-F238E27FC236}">
                  <a16:creationId xmlns:a16="http://schemas.microsoft.com/office/drawing/2014/main" id="{79C9FFBB-1DB1-4543-8C65-881B255D867A}"/>
                </a:ext>
              </a:extLst>
            </p:cNvPr>
            <p:cNvSpPr txBox="1">
              <a:spLocks noChangeArrowheads="1"/>
            </p:cNvSpPr>
            <p:nvPr/>
          </p:nvSpPr>
          <p:spPr bwMode="auto">
            <a:xfrm>
              <a:off x="113185575" y="109013625"/>
              <a:ext cx="4286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John Paul II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Text Box 64">
              <a:extLst>
                <a:ext uri="{FF2B5EF4-FFF2-40B4-BE49-F238E27FC236}">
                  <a16:creationId xmlns:a16="http://schemas.microsoft.com/office/drawing/2014/main" id="{2E042A3C-4E10-4A3D-BC07-FF6CCED34B11}"/>
                </a:ext>
              </a:extLst>
            </p:cNvPr>
            <p:cNvSpPr txBox="1">
              <a:spLocks noChangeArrowheads="1"/>
            </p:cNvSpPr>
            <p:nvPr/>
          </p:nvSpPr>
          <p:spPr bwMode="auto">
            <a:xfrm>
              <a:off x="112928400" y="109556550"/>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Line 65">
              <a:extLst>
                <a:ext uri="{FF2B5EF4-FFF2-40B4-BE49-F238E27FC236}">
                  <a16:creationId xmlns:a16="http://schemas.microsoft.com/office/drawing/2014/main" id="{EA01D95F-EF5D-4BA0-866A-58B12E179DF4}"/>
                </a:ext>
              </a:extLst>
            </p:cNvPr>
            <p:cNvSpPr>
              <a:spLocks noChangeShapeType="1"/>
            </p:cNvSpPr>
            <p:nvPr/>
          </p:nvSpPr>
          <p:spPr bwMode="auto">
            <a:xfrm>
              <a:off x="109899450" y="106984800"/>
              <a:ext cx="142875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8" name="Line 66">
              <a:extLst>
                <a:ext uri="{FF2B5EF4-FFF2-40B4-BE49-F238E27FC236}">
                  <a16:creationId xmlns:a16="http://schemas.microsoft.com/office/drawing/2014/main" id="{8195FBBF-AE0A-46C9-ADFB-AF8903E19824}"/>
                </a:ext>
              </a:extLst>
            </p:cNvPr>
            <p:cNvSpPr>
              <a:spLocks noChangeShapeType="1"/>
            </p:cNvSpPr>
            <p:nvPr/>
          </p:nvSpPr>
          <p:spPr bwMode="auto">
            <a:xfrm flipV="1">
              <a:off x="110356650"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9" name="Text Box 67">
              <a:extLst>
                <a:ext uri="{FF2B5EF4-FFF2-40B4-BE49-F238E27FC236}">
                  <a16:creationId xmlns:a16="http://schemas.microsoft.com/office/drawing/2014/main" id="{18907A57-2C1F-4760-94B6-081E7C166D99}"/>
                </a:ext>
              </a:extLst>
            </p:cNvPr>
            <p:cNvSpPr txBox="1">
              <a:spLocks noChangeArrowheads="1"/>
            </p:cNvSpPr>
            <p:nvPr/>
          </p:nvSpPr>
          <p:spPr bwMode="auto">
            <a:xfrm>
              <a:off x="110185200" y="10652760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Line 68">
              <a:extLst>
                <a:ext uri="{FF2B5EF4-FFF2-40B4-BE49-F238E27FC236}">
                  <a16:creationId xmlns:a16="http://schemas.microsoft.com/office/drawing/2014/main" id="{17FF55E5-7B62-4B0B-9010-9DD9F34B171D}"/>
                </a:ext>
              </a:extLst>
            </p:cNvPr>
            <p:cNvSpPr>
              <a:spLocks noChangeShapeType="1"/>
            </p:cNvSpPr>
            <p:nvPr/>
          </p:nvSpPr>
          <p:spPr bwMode="auto">
            <a:xfrm flipV="1">
              <a:off x="110813850"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69">
              <a:extLst>
                <a:ext uri="{FF2B5EF4-FFF2-40B4-BE49-F238E27FC236}">
                  <a16:creationId xmlns:a16="http://schemas.microsoft.com/office/drawing/2014/main" id="{4F2A79BF-D8BB-4807-8001-368F5BF513A3}"/>
                </a:ext>
              </a:extLst>
            </p:cNvPr>
            <p:cNvSpPr txBox="1">
              <a:spLocks noChangeArrowheads="1"/>
            </p:cNvSpPr>
            <p:nvPr/>
          </p:nvSpPr>
          <p:spPr bwMode="auto">
            <a:xfrm>
              <a:off x="110642400" y="10652760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Line 70">
              <a:extLst>
                <a:ext uri="{FF2B5EF4-FFF2-40B4-BE49-F238E27FC236}">
                  <a16:creationId xmlns:a16="http://schemas.microsoft.com/office/drawing/2014/main" id="{F9B5A030-C4F1-4B8A-B64A-B77BA3DAA3EC}"/>
                </a:ext>
              </a:extLst>
            </p:cNvPr>
            <p:cNvSpPr>
              <a:spLocks noChangeShapeType="1"/>
            </p:cNvSpPr>
            <p:nvPr/>
          </p:nvSpPr>
          <p:spPr bwMode="auto">
            <a:xfrm>
              <a:off x="109956600" y="108985050"/>
              <a:ext cx="142875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3" name="Line 71">
              <a:extLst>
                <a:ext uri="{FF2B5EF4-FFF2-40B4-BE49-F238E27FC236}">
                  <a16:creationId xmlns:a16="http://schemas.microsoft.com/office/drawing/2014/main" id="{341506A3-B86F-469B-A037-C46365AB2AB8}"/>
                </a:ext>
              </a:extLst>
            </p:cNvPr>
            <p:cNvSpPr>
              <a:spLocks noChangeShapeType="1"/>
            </p:cNvSpPr>
            <p:nvPr/>
          </p:nvSpPr>
          <p:spPr bwMode="auto">
            <a:xfrm flipV="1">
              <a:off x="11035665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4" name="Text Box 72">
              <a:extLst>
                <a:ext uri="{FF2B5EF4-FFF2-40B4-BE49-F238E27FC236}">
                  <a16:creationId xmlns:a16="http://schemas.microsoft.com/office/drawing/2014/main" id="{AF000C3D-2B08-4216-B06F-624F6A97AF26}"/>
                </a:ext>
              </a:extLst>
            </p:cNvPr>
            <p:cNvSpPr txBox="1">
              <a:spLocks noChangeArrowheads="1"/>
            </p:cNvSpPr>
            <p:nvPr/>
          </p:nvSpPr>
          <p:spPr bwMode="auto">
            <a:xfrm>
              <a:off x="110185200" y="10852785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Line 73">
              <a:extLst>
                <a:ext uri="{FF2B5EF4-FFF2-40B4-BE49-F238E27FC236}">
                  <a16:creationId xmlns:a16="http://schemas.microsoft.com/office/drawing/2014/main" id="{E6AE37F3-CADB-4046-BCFE-AA410965AEF3}"/>
                </a:ext>
              </a:extLst>
            </p:cNvPr>
            <p:cNvSpPr>
              <a:spLocks noChangeShapeType="1"/>
            </p:cNvSpPr>
            <p:nvPr/>
          </p:nvSpPr>
          <p:spPr bwMode="auto">
            <a:xfrm flipV="1">
              <a:off x="11081385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6" name="Text Box 74">
              <a:extLst>
                <a:ext uri="{FF2B5EF4-FFF2-40B4-BE49-F238E27FC236}">
                  <a16:creationId xmlns:a16="http://schemas.microsoft.com/office/drawing/2014/main" id="{9BBD60D4-B648-42E5-87ED-5464BF7D1765}"/>
                </a:ext>
              </a:extLst>
            </p:cNvPr>
            <p:cNvSpPr txBox="1">
              <a:spLocks noChangeArrowheads="1"/>
            </p:cNvSpPr>
            <p:nvPr/>
          </p:nvSpPr>
          <p:spPr bwMode="auto">
            <a:xfrm>
              <a:off x="110642400" y="10852785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Text Box 75">
              <a:extLst>
                <a:ext uri="{FF2B5EF4-FFF2-40B4-BE49-F238E27FC236}">
                  <a16:creationId xmlns:a16="http://schemas.microsoft.com/office/drawing/2014/main" id="{35F358A5-1D1B-47B8-9FA7-80864AA8A00A}"/>
                </a:ext>
              </a:extLst>
            </p:cNvPr>
            <p:cNvSpPr txBox="1">
              <a:spLocks noChangeArrowheads="1"/>
            </p:cNvSpPr>
            <p:nvPr/>
          </p:nvSpPr>
          <p:spPr bwMode="auto">
            <a:xfrm>
              <a:off x="111520432" y="106013250"/>
              <a:ext cx="209376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What comes in between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Text Box 76">
              <a:extLst>
                <a:ext uri="{FF2B5EF4-FFF2-40B4-BE49-F238E27FC236}">
                  <a16:creationId xmlns:a16="http://schemas.microsoft.com/office/drawing/2014/main" id="{AA0627DD-0F0D-4582-BB73-F2946CC01EFC}"/>
                </a:ext>
              </a:extLst>
            </p:cNvPr>
            <p:cNvSpPr txBox="1">
              <a:spLocks noChangeArrowheads="1"/>
            </p:cNvSpPr>
            <p:nvPr/>
          </p:nvSpPr>
          <p:spPr bwMode="auto">
            <a:xfrm>
              <a:off x="111520432" y="107956350"/>
              <a:ext cx="209376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What comes in between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32" name="Text Box 97">
            <a:extLst>
              <a:ext uri="{FF2B5EF4-FFF2-40B4-BE49-F238E27FC236}">
                <a16:creationId xmlns:a16="http://schemas.microsoft.com/office/drawing/2014/main" id="{66B48C40-D5FB-43E6-8CFB-74FA9A76D6F8}"/>
              </a:ext>
            </a:extLst>
          </p:cNvPr>
          <p:cNvSpPr txBox="1">
            <a:spLocks noChangeArrowheads="1"/>
          </p:cNvSpPr>
          <p:nvPr/>
        </p:nvSpPr>
        <p:spPr bwMode="auto">
          <a:xfrm>
            <a:off x="7953242" y="340303"/>
            <a:ext cx="3543300" cy="302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 name="Line 98">
            <a:extLst>
              <a:ext uri="{FF2B5EF4-FFF2-40B4-BE49-F238E27FC236}">
                <a16:creationId xmlns:a16="http://schemas.microsoft.com/office/drawing/2014/main" id="{BF464725-2534-4DAB-8660-5AAFB738427B}"/>
              </a:ext>
            </a:extLst>
          </p:cNvPr>
          <p:cNvSpPr>
            <a:spLocks noChangeShapeType="1"/>
          </p:cNvSpPr>
          <p:nvPr/>
        </p:nvSpPr>
        <p:spPr bwMode="auto">
          <a:xfrm>
            <a:off x="8810492" y="1140403"/>
            <a:ext cx="2286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4" name="Line 99">
            <a:extLst>
              <a:ext uri="{FF2B5EF4-FFF2-40B4-BE49-F238E27FC236}">
                <a16:creationId xmlns:a16="http://schemas.microsoft.com/office/drawing/2014/main" id="{2BB39B33-0327-40DA-A8B5-739C5AF19B55}"/>
              </a:ext>
            </a:extLst>
          </p:cNvPr>
          <p:cNvSpPr>
            <a:spLocks noChangeShapeType="1"/>
          </p:cNvSpPr>
          <p:nvPr/>
        </p:nvSpPr>
        <p:spPr bwMode="auto">
          <a:xfrm flipV="1">
            <a:off x="11096492" y="911803"/>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5" name="Line 100">
            <a:extLst>
              <a:ext uri="{FF2B5EF4-FFF2-40B4-BE49-F238E27FC236}">
                <a16:creationId xmlns:a16="http://schemas.microsoft.com/office/drawing/2014/main" id="{0EA02AC8-1324-4C38-92CE-5620AE2CAC6F}"/>
              </a:ext>
            </a:extLst>
          </p:cNvPr>
          <p:cNvSpPr>
            <a:spLocks noChangeShapeType="1"/>
          </p:cNvSpPr>
          <p:nvPr/>
        </p:nvSpPr>
        <p:spPr bwMode="auto">
          <a:xfrm flipV="1">
            <a:off x="8810492" y="911803"/>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6" name="Text Box 101">
            <a:extLst>
              <a:ext uri="{FF2B5EF4-FFF2-40B4-BE49-F238E27FC236}">
                <a16:creationId xmlns:a16="http://schemas.microsoft.com/office/drawing/2014/main" id="{60D96CD5-571A-4568-BB4B-94000144FA2C}"/>
              </a:ext>
            </a:extLst>
          </p:cNvPr>
          <p:cNvSpPr txBox="1">
            <a:spLocks noChangeArrowheads="1"/>
          </p:cNvSpPr>
          <p:nvPr/>
        </p:nvSpPr>
        <p:spPr bwMode="auto">
          <a:xfrm>
            <a:off x="10753592" y="683203"/>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 name="Text Box 102">
            <a:extLst>
              <a:ext uri="{FF2B5EF4-FFF2-40B4-BE49-F238E27FC236}">
                <a16:creationId xmlns:a16="http://schemas.microsoft.com/office/drawing/2014/main" id="{B2520093-B29A-49E9-8914-8C61594BA826}"/>
              </a:ext>
            </a:extLst>
          </p:cNvPr>
          <p:cNvSpPr txBox="1">
            <a:spLocks noChangeArrowheads="1"/>
          </p:cNvSpPr>
          <p:nvPr/>
        </p:nvSpPr>
        <p:spPr bwMode="auto">
          <a:xfrm>
            <a:off x="8524742" y="683203"/>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 name="Line 103">
            <a:extLst>
              <a:ext uri="{FF2B5EF4-FFF2-40B4-BE49-F238E27FC236}">
                <a16:creationId xmlns:a16="http://schemas.microsoft.com/office/drawing/2014/main" id="{6B365194-6C27-42AF-BF7A-82542FB1D004}"/>
              </a:ext>
            </a:extLst>
          </p:cNvPr>
          <p:cNvSpPr>
            <a:spLocks noChangeShapeType="1"/>
          </p:cNvSpPr>
          <p:nvPr/>
        </p:nvSpPr>
        <p:spPr bwMode="auto">
          <a:xfrm>
            <a:off x="8810492" y="3125056"/>
            <a:ext cx="2286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9" name="Line 104">
            <a:extLst>
              <a:ext uri="{FF2B5EF4-FFF2-40B4-BE49-F238E27FC236}">
                <a16:creationId xmlns:a16="http://schemas.microsoft.com/office/drawing/2014/main" id="{05BEB40A-D7B3-4F22-A061-ED9E860EB393}"/>
              </a:ext>
            </a:extLst>
          </p:cNvPr>
          <p:cNvSpPr>
            <a:spLocks noChangeShapeType="1"/>
          </p:cNvSpPr>
          <p:nvPr/>
        </p:nvSpPr>
        <p:spPr bwMode="auto">
          <a:xfrm flipV="1">
            <a:off x="11096492" y="2896456"/>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0" name="Line 105">
            <a:extLst>
              <a:ext uri="{FF2B5EF4-FFF2-40B4-BE49-F238E27FC236}">
                <a16:creationId xmlns:a16="http://schemas.microsoft.com/office/drawing/2014/main" id="{3A071BBC-52C6-4429-8CF0-6331AF42417C}"/>
              </a:ext>
            </a:extLst>
          </p:cNvPr>
          <p:cNvSpPr>
            <a:spLocks noChangeShapeType="1"/>
          </p:cNvSpPr>
          <p:nvPr/>
        </p:nvSpPr>
        <p:spPr bwMode="auto">
          <a:xfrm flipV="1">
            <a:off x="8810492" y="2896456"/>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1" name="Text Box 106">
            <a:extLst>
              <a:ext uri="{FF2B5EF4-FFF2-40B4-BE49-F238E27FC236}">
                <a16:creationId xmlns:a16="http://schemas.microsoft.com/office/drawing/2014/main" id="{E62E4131-C9B6-4188-BABF-A7200D7109EE}"/>
              </a:ext>
            </a:extLst>
          </p:cNvPr>
          <p:cNvSpPr txBox="1">
            <a:spLocks noChangeArrowheads="1"/>
          </p:cNvSpPr>
          <p:nvPr/>
        </p:nvSpPr>
        <p:spPr bwMode="auto">
          <a:xfrm>
            <a:off x="10753592" y="2667856"/>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 name="Text Box 107">
            <a:extLst>
              <a:ext uri="{FF2B5EF4-FFF2-40B4-BE49-F238E27FC236}">
                <a16:creationId xmlns:a16="http://schemas.microsoft.com/office/drawing/2014/main" id="{EDD198A1-4DBD-4332-83CD-74F6ACA979F5}"/>
              </a:ext>
            </a:extLst>
          </p:cNvPr>
          <p:cNvSpPr txBox="1">
            <a:spLocks noChangeArrowheads="1"/>
          </p:cNvSpPr>
          <p:nvPr/>
        </p:nvSpPr>
        <p:spPr bwMode="auto">
          <a:xfrm>
            <a:off x="8524742" y="2169103"/>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 name="Text Box 108">
            <a:extLst>
              <a:ext uri="{FF2B5EF4-FFF2-40B4-BE49-F238E27FC236}">
                <a16:creationId xmlns:a16="http://schemas.microsoft.com/office/drawing/2014/main" id="{E17AA9F7-D23D-46C2-940F-1594BB8BC12C}"/>
              </a:ext>
            </a:extLst>
          </p:cNvPr>
          <p:cNvSpPr txBox="1">
            <a:spLocks noChangeArrowheads="1"/>
          </p:cNvSpPr>
          <p:nvPr/>
        </p:nvSpPr>
        <p:spPr bwMode="auto">
          <a:xfrm>
            <a:off x="10753592" y="3182206"/>
            <a:ext cx="7429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Yu Gothic UI Light" panose="020B0300000000000000" pitchFamily="34" charset="-128"/>
              </a:rPr>
              <a:t>KoN  </a:t>
            </a:r>
            <a:r>
              <a:rPr kumimoji="0" lang="en-US" altLang="en-US" sz="1200" b="0" i="0" u="none" strike="noStrike" cap="none" normalizeH="0" baseline="0" noProof="1">
                <a:ln>
                  <a:noFill/>
                </a:ln>
                <a:solidFill>
                  <a:srgbClr val="000000"/>
                </a:solidFill>
                <a:effectLst/>
                <a:latin typeface="Wingdings" panose="05000000000000000000" pitchFamily="2" charset="2"/>
              </a:rPr>
              <a:t>þ</a:t>
            </a:r>
            <a:endParaRPr kumimoji="0" lang="en-US" altLang="en-US" sz="12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Jesuit </a:t>
            </a:r>
            <a:r>
              <a:rPr kumimoji="0" lang="en-US" altLang="en-US" sz="1200" b="0" i="0" u="none" strike="noStrike" cap="none" normalizeH="0" baseline="0" noProof="1">
                <a:ln>
                  <a:noFill/>
                </a:ln>
                <a:solidFill>
                  <a:srgbClr val="000000"/>
                </a:solidFill>
                <a:effectLst/>
                <a:latin typeface="Wingdings" panose="05000000000000000000" pitchFamily="2" charset="2"/>
              </a:rPr>
              <a:t>þ</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4" name="Text Box 109">
            <a:extLst>
              <a:ext uri="{FF2B5EF4-FFF2-40B4-BE49-F238E27FC236}">
                <a16:creationId xmlns:a16="http://schemas.microsoft.com/office/drawing/2014/main" id="{2EED6E68-362F-4ECC-A230-F0B6FD936F27}"/>
              </a:ext>
            </a:extLst>
          </p:cNvPr>
          <p:cNvSpPr txBox="1">
            <a:spLocks noChangeArrowheads="1"/>
          </p:cNvSpPr>
          <p:nvPr/>
        </p:nvSpPr>
        <p:spPr bwMode="auto">
          <a:xfrm>
            <a:off x="9724892" y="340303"/>
            <a:ext cx="420688"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5" name="Text Box 110">
            <a:extLst>
              <a:ext uri="{FF2B5EF4-FFF2-40B4-BE49-F238E27FC236}">
                <a16:creationId xmlns:a16="http://schemas.microsoft.com/office/drawing/2014/main" id="{152BBA6A-248D-4818-B5AA-124E4F798790}"/>
              </a:ext>
            </a:extLst>
          </p:cNvPr>
          <p:cNvSpPr txBox="1">
            <a:spLocks noChangeArrowheads="1"/>
          </p:cNvSpPr>
          <p:nvPr/>
        </p:nvSpPr>
        <p:spPr bwMode="auto">
          <a:xfrm>
            <a:off x="7953242" y="397453"/>
            <a:ext cx="4492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 name="Freeform 111">
            <a:extLst>
              <a:ext uri="{FF2B5EF4-FFF2-40B4-BE49-F238E27FC236}">
                <a16:creationId xmlns:a16="http://schemas.microsoft.com/office/drawing/2014/main" id="{A3BCD592-D405-419C-8E3B-33521743C324}"/>
              </a:ext>
            </a:extLst>
          </p:cNvPr>
          <p:cNvSpPr>
            <a:spLocks/>
          </p:cNvSpPr>
          <p:nvPr/>
        </p:nvSpPr>
        <p:spPr bwMode="auto">
          <a:xfrm>
            <a:off x="8308842" y="568903"/>
            <a:ext cx="519113"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7" name="Line 112">
            <a:extLst>
              <a:ext uri="{FF2B5EF4-FFF2-40B4-BE49-F238E27FC236}">
                <a16:creationId xmlns:a16="http://schemas.microsoft.com/office/drawing/2014/main" id="{E584C9CC-6777-43A5-A8DD-7FC4F373DC21}"/>
              </a:ext>
            </a:extLst>
          </p:cNvPr>
          <p:cNvSpPr>
            <a:spLocks noChangeShapeType="1"/>
          </p:cNvSpPr>
          <p:nvPr/>
        </p:nvSpPr>
        <p:spPr bwMode="auto">
          <a:xfrm>
            <a:off x="7281874" y="1140403"/>
            <a:ext cx="155448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8" name="Line 113">
            <a:extLst>
              <a:ext uri="{FF2B5EF4-FFF2-40B4-BE49-F238E27FC236}">
                <a16:creationId xmlns:a16="http://schemas.microsoft.com/office/drawing/2014/main" id="{55E923BE-6049-407B-9686-E8089C9FDB8B}"/>
              </a:ext>
            </a:extLst>
          </p:cNvPr>
          <p:cNvSpPr>
            <a:spLocks noChangeShapeType="1"/>
          </p:cNvSpPr>
          <p:nvPr/>
        </p:nvSpPr>
        <p:spPr bwMode="auto">
          <a:xfrm>
            <a:off x="7263408" y="3125056"/>
            <a:ext cx="155448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9" name="Text Box 114">
            <a:extLst>
              <a:ext uri="{FF2B5EF4-FFF2-40B4-BE49-F238E27FC236}">
                <a16:creationId xmlns:a16="http://schemas.microsoft.com/office/drawing/2014/main" id="{9FB04F62-EAA4-4586-929D-2E04E9D07F86}"/>
              </a:ext>
            </a:extLst>
          </p:cNvPr>
          <p:cNvSpPr txBox="1">
            <a:spLocks noChangeArrowheads="1"/>
          </p:cNvSpPr>
          <p:nvPr/>
        </p:nvSpPr>
        <p:spPr bwMode="auto">
          <a:xfrm>
            <a:off x="10067792" y="3239356"/>
            <a:ext cx="5429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Pope Francis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Text Box 115">
            <a:extLst>
              <a:ext uri="{FF2B5EF4-FFF2-40B4-BE49-F238E27FC236}">
                <a16:creationId xmlns:a16="http://schemas.microsoft.com/office/drawing/2014/main" id="{8442695D-C95F-4CD8-BA44-317DA5204FEF}"/>
              </a:ext>
            </a:extLst>
          </p:cNvPr>
          <p:cNvSpPr txBox="1">
            <a:spLocks noChangeArrowheads="1"/>
          </p:cNvSpPr>
          <p:nvPr/>
        </p:nvSpPr>
        <p:spPr bwMode="auto">
          <a:xfrm>
            <a:off x="10564680" y="340303"/>
            <a:ext cx="931862"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Success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1" name="Text Box 116">
            <a:extLst>
              <a:ext uri="{FF2B5EF4-FFF2-40B4-BE49-F238E27FC236}">
                <a16:creationId xmlns:a16="http://schemas.microsoft.com/office/drawing/2014/main" id="{AB3A4B28-A261-4E21-B469-D8447644CC93}"/>
              </a:ext>
            </a:extLst>
          </p:cNvPr>
          <p:cNvSpPr txBox="1">
            <a:spLocks noChangeArrowheads="1"/>
          </p:cNvSpPr>
          <p:nvPr/>
        </p:nvSpPr>
        <p:spPr bwMode="auto">
          <a:xfrm>
            <a:off x="10564680" y="2210656"/>
            <a:ext cx="931862"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Arial Narrow" panose="020B0606020202030204" pitchFamily="34" charset="0"/>
              </a:rPr>
              <a:t>Success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00601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A661E7-7B8D-4BA4-BFBA-1EC6828EC710}"/>
              </a:ext>
            </a:extLst>
          </p:cNvPr>
          <p:cNvSpPr>
            <a:spLocks noGrp="1"/>
          </p:cNvSpPr>
          <p:nvPr>
            <p:ph type="sldNum" sz="quarter" idx="12"/>
          </p:nvPr>
        </p:nvSpPr>
        <p:spPr/>
        <p:txBody>
          <a:bodyPr/>
          <a:lstStyle/>
          <a:p>
            <a:fld id="{1E1B8BD3-EEEF-4896-BEE3-06C250004F3C}" type="slidenum">
              <a:rPr lang="en-US" smtClean="0"/>
              <a:pPr/>
              <a:t>34</a:t>
            </a:fld>
            <a:endParaRPr lang="en-US" dirty="0"/>
          </a:p>
        </p:txBody>
      </p:sp>
      <p:sp>
        <p:nvSpPr>
          <p:cNvPr id="79" name="Rectangle 78">
            <a:extLst>
              <a:ext uri="{FF2B5EF4-FFF2-40B4-BE49-F238E27FC236}">
                <a16:creationId xmlns:a16="http://schemas.microsoft.com/office/drawing/2014/main" id="{15029E88-B696-422E-B99C-3DE1F636F582}"/>
              </a:ext>
            </a:extLst>
          </p:cNvPr>
          <p:cNvSpPr/>
          <p:nvPr/>
        </p:nvSpPr>
        <p:spPr>
          <a:xfrm>
            <a:off x="920762" y="4829059"/>
            <a:ext cx="10643165" cy="1200329"/>
          </a:xfrm>
          <a:prstGeom prst="rect">
            <a:avLst/>
          </a:prstGeom>
        </p:spPr>
        <p:txBody>
          <a:bodyPr wrap="square">
            <a:spAutoFit/>
          </a:bodyPr>
          <a:lstStyle/>
          <a:p>
            <a:r>
              <a:rPr lang="en-US" dirty="0">
                <a:latin typeface="Arial Narrow" panose="020B0606020202030204" pitchFamily="34" charset="0"/>
              </a:rPr>
              <a:t>We come down into the history of the counterfeit, we’re not going to be hard about this date, when the papacy comes out of its scattering stage; because if we do address this we would need to go in and prove it, we’ll just say it has already happened. In 1989, we begin to be regathered. In the history of the counterfeit, the papacy begins to be regathered, it's going to take them to ‘Panium,’ a repeat of 1945. And in this history, it's the story of Pope Francis.</a:t>
            </a:r>
            <a:endParaRPr lang="en-US" sz="1200" kern="1400" dirty="0">
              <a:solidFill>
                <a:srgbClr val="000000"/>
              </a:solidFill>
              <a:effectLst/>
              <a:latin typeface="Arial Narrow" panose="020B0606020202030204" pitchFamily="34" charset="0"/>
            </a:endParaRPr>
          </a:p>
        </p:txBody>
      </p:sp>
      <p:grpSp>
        <p:nvGrpSpPr>
          <p:cNvPr id="96" name="Group 95">
            <a:extLst>
              <a:ext uri="{FF2B5EF4-FFF2-40B4-BE49-F238E27FC236}">
                <a16:creationId xmlns:a16="http://schemas.microsoft.com/office/drawing/2014/main" id="{62C697F9-1957-43CC-8701-87A2487FC41C}"/>
              </a:ext>
            </a:extLst>
          </p:cNvPr>
          <p:cNvGrpSpPr>
            <a:grpSpLocks/>
          </p:cNvGrpSpPr>
          <p:nvPr/>
        </p:nvGrpSpPr>
        <p:grpSpPr bwMode="auto">
          <a:xfrm>
            <a:off x="863612" y="152400"/>
            <a:ext cx="6858000" cy="4000500"/>
            <a:chOff x="106756200" y="106013250"/>
            <a:chExt cx="6858000" cy="4000500"/>
          </a:xfrm>
        </p:grpSpPr>
        <p:sp>
          <p:nvSpPr>
            <p:cNvPr id="97" name="Text Box 3">
              <a:extLst>
                <a:ext uri="{FF2B5EF4-FFF2-40B4-BE49-F238E27FC236}">
                  <a16:creationId xmlns:a16="http://schemas.microsoft.com/office/drawing/2014/main" id="{816761E1-3591-492D-B2A1-8F5470B0F19B}"/>
                </a:ext>
              </a:extLst>
            </p:cNvPr>
            <p:cNvSpPr txBox="1">
              <a:spLocks noChangeArrowheads="1"/>
            </p:cNvSpPr>
            <p:nvPr/>
          </p:nvSpPr>
          <p:spPr bwMode="auto">
            <a:xfrm>
              <a:off x="106756200" y="106013250"/>
              <a:ext cx="6858000" cy="400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Line 4">
              <a:extLst>
                <a:ext uri="{FF2B5EF4-FFF2-40B4-BE49-F238E27FC236}">
                  <a16:creationId xmlns:a16="http://schemas.microsoft.com/office/drawing/2014/main" id="{748C22AA-FBD3-4DB9-909A-D74CF6C90F20}"/>
                </a:ext>
              </a:extLst>
            </p:cNvPr>
            <p:cNvSpPr>
              <a:spLocks noChangeShapeType="1"/>
            </p:cNvSpPr>
            <p:nvPr/>
          </p:nvSpPr>
          <p:spPr bwMode="auto">
            <a:xfrm>
              <a:off x="108044673" y="106984800"/>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Line 5">
              <a:extLst>
                <a:ext uri="{FF2B5EF4-FFF2-40B4-BE49-F238E27FC236}">
                  <a16:creationId xmlns:a16="http://schemas.microsoft.com/office/drawing/2014/main" id="{00C62A8D-182D-4069-8A2B-6C6BF69CFA1E}"/>
                </a:ext>
              </a:extLst>
            </p:cNvPr>
            <p:cNvSpPr>
              <a:spLocks noChangeShapeType="1"/>
            </p:cNvSpPr>
            <p:nvPr/>
          </p:nvSpPr>
          <p:spPr bwMode="auto">
            <a:xfrm flipV="1">
              <a:off x="109896852"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0" name="Line 6">
              <a:extLst>
                <a:ext uri="{FF2B5EF4-FFF2-40B4-BE49-F238E27FC236}">
                  <a16:creationId xmlns:a16="http://schemas.microsoft.com/office/drawing/2014/main" id="{B6D21440-6C40-4BC4-80F0-F633B0ED176F}"/>
                </a:ext>
              </a:extLst>
            </p:cNvPr>
            <p:cNvSpPr>
              <a:spLocks noChangeShapeType="1"/>
            </p:cNvSpPr>
            <p:nvPr/>
          </p:nvSpPr>
          <p:spPr bwMode="auto">
            <a:xfrm flipV="1">
              <a:off x="108044673"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Text Box 7">
              <a:extLst>
                <a:ext uri="{FF2B5EF4-FFF2-40B4-BE49-F238E27FC236}">
                  <a16:creationId xmlns:a16="http://schemas.microsoft.com/office/drawing/2014/main" id="{7620B8FE-0DAB-4CC9-B14F-683CD76E4904}"/>
                </a:ext>
              </a:extLst>
            </p:cNvPr>
            <p:cNvSpPr txBox="1">
              <a:spLocks noChangeArrowheads="1"/>
            </p:cNvSpPr>
            <p:nvPr/>
          </p:nvSpPr>
          <p:spPr bwMode="auto">
            <a:xfrm>
              <a:off x="106813350" y="106527600"/>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Text Box 8">
              <a:extLst>
                <a:ext uri="{FF2B5EF4-FFF2-40B4-BE49-F238E27FC236}">
                  <a16:creationId xmlns:a16="http://schemas.microsoft.com/office/drawing/2014/main" id="{ED157222-2571-424E-93C2-9A51AF508288}"/>
                </a:ext>
              </a:extLst>
            </p:cNvPr>
            <p:cNvSpPr txBox="1">
              <a:spLocks noChangeArrowheads="1"/>
            </p:cNvSpPr>
            <p:nvPr/>
          </p:nvSpPr>
          <p:spPr bwMode="auto">
            <a:xfrm>
              <a:off x="107480966" y="106756200"/>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 name="Line 9">
              <a:extLst>
                <a:ext uri="{FF2B5EF4-FFF2-40B4-BE49-F238E27FC236}">
                  <a16:creationId xmlns:a16="http://schemas.microsoft.com/office/drawing/2014/main" id="{6F404346-8854-4955-8172-52A644380442}"/>
                </a:ext>
              </a:extLst>
            </p:cNvPr>
            <p:cNvSpPr>
              <a:spLocks noChangeShapeType="1"/>
            </p:cNvSpPr>
            <p:nvPr/>
          </p:nvSpPr>
          <p:spPr bwMode="auto">
            <a:xfrm>
              <a:off x="108044673" y="107842050"/>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Line 10">
              <a:extLst>
                <a:ext uri="{FF2B5EF4-FFF2-40B4-BE49-F238E27FC236}">
                  <a16:creationId xmlns:a16="http://schemas.microsoft.com/office/drawing/2014/main" id="{37C380B7-C293-4AF6-AAC8-D481CA035C64}"/>
                </a:ext>
              </a:extLst>
            </p:cNvPr>
            <p:cNvSpPr>
              <a:spLocks noChangeShapeType="1"/>
            </p:cNvSpPr>
            <p:nvPr/>
          </p:nvSpPr>
          <p:spPr bwMode="auto">
            <a:xfrm flipV="1">
              <a:off x="109896852" y="107613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 name="Line 11">
              <a:extLst>
                <a:ext uri="{FF2B5EF4-FFF2-40B4-BE49-F238E27FC236}">
                  <a16:creationId xmlns:a16="http://schemas.microsoft.com/office/drawing/2014/main" id="{1583F34D-E3EA-41A7-9113-EB89AE4DB879}"/>
                </a:ext>
              </a:extLst>
            </p:cNvPr>
            <p:cNvSpPr>
              <a:spLocks noChangeShapeType="1"/>
            </p:cNvSpPr>
            <p:nvPr/>
          </p:nvSpPr>
          <p:spPr bwMode="auto">
            <a:xfrm flipV="1">
              <a:off x="108044673" y="107613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 name="Text Box 12">
              <a:extLst>
                <a:ext uri="{FF2B5EF4-FFF2-40B4-BE49-F238E27FC236}">
                  <a16:creationId xmlns:a16="http://schemas.microsoft.com/office/drawing/2014/main" id="{A688754D-47F0-4003-9C9C-B52117332E4F}"/>
                </a:ext>
              </a:extLst>
            </p:cNvPr>
            <p:cNvSpPr txBox="1">
              <a:spLocks noChangeArrowheads="1"/>
            </p:cNvSpPr>
            <p:nvPr/>
          </p:nvSpPr>
          <p:spPr bwMode="auto">
            <a:xfrm>
              <a:off x="106756200" y="107442000"/>
              <a:ext cx="61176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144,000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Text Box 13">
              <a:extLst>
                <a:ext uri="{FF2B5EF4-FFF2-40B4-BE49-F238E27FC236}">
                  <a16:creationId xmlns:a16="http://schemas.microsoft.com/office/drawing/2014/main" id="{DB3501CA-ADE9-44FC-A20E-60D9D24E0C3C}"/>
                </a:ext>
              </a:extLst>
            </p:cNvPr>
            <p:cNvSpPr txBox="1">
              <a:spLocks noChangeArrowheads="1"/>
            </p:cNvSpPr>
            <p:nvPr/>
          </p:nvSpPr>
          <p:spPr bwMode="auto">
            <a:xfrm>
              <a:off x="107521231" y="107613450"/>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Text Box 14">
              <a:extLst>
                <a:ext uri="{FF2B5EF4-FFF2-40B4-BE49-F238E27FC236}">
                  <a16:creationId xmlns:a16="http://schemas.microsoft.com/office/drawing/2014/main" id="{6B41FBEA-6092-43C1-949F-69B89D4B451A}"/>
                </a:ext>
              </a:extLst>
            </p:cNvPr>
            <p:cNvSpPr txBox="1">
              <a:spLocks noChangeArrowheads="1"/>
            </p:cNvSpPr>
            <p:nvPr/>
          </p:nvSpPr>
          <p:spPr bwMode="auto">
            <a:xfrm>
              <a:off x="107803084" y="1065276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 name="Text Box 15">
              <a:extLst>
                <a:ext uri="{FF2B5EF4-FFF2-40B4-BE49-F238E27FC236}">
                  <a16:creationId xmlns:a16="http://schemas.microsoft.com/office/drawing/2014/main" id="{479E35E5-5318-4C88-BDF2-A50239C9A68C}"/>
                </a:ext>
              </a:extLst>
            </p:cNvPr>
            <p:cNvSpPr txBox="1">
              <a:spLocks noChangeArrowheads="1"/>
            </p:cNvSpPr>
            <p:nvPr/>
          </p:nvSpPr>
          <p:spPr bwMode="auto">
            <a:xfrm>
              <a:off x="107803084" y="1073562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 name="Text Box 16">
              <a:extLst>
                <a:ext uri="{FF2B5EF4-FFF2-40B4-BE49-F238E27FC236}">
                  <a16:creationId xmlns:a16="http://schemas.microsoft.com/office/drawing/2014/main" id="{D4569D26-5BDF-4846-BC97-C1E07501866A}"/>
                </a:ext>
              </a:extLst>
            </p:cNvPr>
            <p:cNvSpPr txBox="1">
              <a:spLocks noChangeArrowheads="1"/>
            </p:cNvSpPr>
            <p:nvPr/>
          </p:nvSpPr>
          <p:spPr bwMode="auto">
            <a:xfrm>
              <a:off x="107803084" y="10601325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 name="Text Box 17">
              <a:extLst>
                <a:ext uri="{FF2B5EF4-FFF2-40B4-BE49-F238E27FC236}">
                  <a16:creationId xmlns:a16="http://schemas.microsoft.com/office/drawing/2014/main" id="{D06D0F60-8906-4D01-BBB1-D91E2BA100EF}"/>
                </a:ext>
              </a:extLst>
            </p:cNvPr>
            <p:cNvSpPr txBox="1">
              <a:spLocks noChangeArrowheads="1"/>
            </p:cNvSpPr>
            <p:nvPr/>
          </p:nvSpPr>
          <p:spPr bwMode="auto">
            <a:xfrm>
              <a:off x="106917259" y="1062418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Text Box 18">
              <a:extLst>
                <a:ext uri="{FF2B5EF4-FFF2-40B4-BE49-F238E27FC236}">
                  <a16:creationId xmlns:a16="http://schemas.microsoft.com/office/drawing/2014/main" id="{92A57605-C96E-4233-B4DC-A43475CF447E}"/>
                </a:ext>
              </a:extLst>
            </p:cNvPr>
            <p:cNvSpPr txBox="1">
              <a:spLocks noChangeArrowheads="1"/>
            </p:cNvSpPr>
            <p:nvPr/>
          </p:nvSpPr>
          <p:spPr bwMode="auto">
            <a:xfrm>
              <a:off x="106917259" y="10718482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 name="Freeform 19">
              <a:extLst>
                <a:ext uri="{FF2B5EF4-FFF2-40B4-BE49-F238E27FC236}">
                  <a16:creationId xmlns:a16="http://schemas.microsoft.com/office/drawing/2014/main" id="{66193973-CC7D-4CB4-8107-826322B1BD93}"/>
                </a:ext>
              </a:extLst>
            </p:cNvPr>
            <p:cNvSpPr>
              <a:spLocks/>
            </p:cNvSpPr>
            <p:nvPr/>
          </p:nvSpPr>
          <p:spPr bwMode="auto">
            <a:xfrm>
              <a:off x="107387015" y="106413300"/>
              <a:ext cx="518528"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4" name="Freeform 20">
              <a:extLst>
                <a:ext uri="{FF2B5EF4-FFF2-40B4-BE49-F238E27FC236}">
                  <a16:creationId xmlns:a16="http://schemas.microsoft.com/office/drawing/2014/main" id="{1D7D91A1-07DC-40C2-AA90-AECC74478994}"/>
                </a:ext>
              </a:extLst>
            </p:cNvPr>
            <p:cNvSpPr>
              <a:spLocks/>
            </p:cNvSpPr>
            <p:nvPr/>
          </p:nvSpPr>
          <p:spPr bwMode="auto">
            <a:xfrm>
              <a:off x="107400436" y="107241975"/>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Line 21">
              <a:extLst>
                <a:ext uri="{FF2B5EF4-FFF2-40B4-BE49-F238E27FC236}">
                  <a16:creationId xmlns:a16="http://schemas.microsoft.com/office/drawing/2014/main" id="{78465426-295C-4D90-ABCE-269A20122284}"/>
                </a:ext>
              </a:extLst>
            </p:cNvPr>
            <p:cNvSpPr>
              <a:spLocks noChangeShapeType="1"/>
            </p:cNvSpPr>
            <p:nvPr/>
          </p:nvSpPr>
          <p:spPr bwMode="auto">
            <a:xfrm>
              <a:off x="108070650" y="108985050"/>
              <a:ext cx="185218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 name="Line 22">
              <a:extLst>
                <a:ext uri="{FF2B5EF4-FFF2-40B4-BE49-F238E27FC236}">
                  <a16:creationId xmlns:a16="http://schemas.microsoft.com/office/drawing/2014/main" id="{05E0B472-38BD-420A-9B16-D803DA93EC42}"/>
                </a:ext>
              </a:extLst>
            </p:cNvPr>
            <p:cNvSpPr>
              <a:spLocks noChangeShapeType="1"/>
            </p:cNvSpPr>
            <p:nvPr/>
          </p:nvSpPr>
          <p:spPr bwMode="auto">
            <a:xfrm flipV="1">
              <a:off x="10992283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7" name="Line 23">
              <a:extLst>
                <a:ext uri="{FF2B5EF4-FFF2-40B4-BE49-F238E27FC236}">
                  <a16:creationId xmlns:a16="http://schemas.microsoft.com/office/drawing/2014/main" id="{4C275CA6-E2F9-4708-A9A9-3233A5E2EFD8}"/>
                </a:ext>
              </a:extLst>
            </p:cNvPr>
            <p:cNvSpPr>
              <a:spLocks noChangeShapeType="1"/>
            </p:cNvSpPr>
            <p:nvPr/>
          </p:nvSpPr>
          <p:spPr bwMode="auto">
            <a:xfrm flipV="1">
              <a:off x="10807065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Text Box 24">
              <a:extLst>
                <a:ext uri="{FF2B5EF4-FFF2-40B4-BE49-F238E27FC236}">
                  <a16:creationId xmlns:a16="http://schemas.microsoft.com/office/drawing/2014/main" id="{24803F33-92FC-4A76-AAE0-72673D5F3893}"/>
                </a:ext>
              </a:extLst>
            </p:cNvPr>
            <p:cNvSpPr txBox="1">
              <a:spLocks noChangeArrowheads="1"/>
            </p:cNvSpPr>
            <p:nvPr/>
          </p:nvSpPr>
          <p:spPr bwMode="auto">
            <a:xfrm>
              <a:off x="107506943" y="108756450"/>
              <a:ext cx="42067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Text Box 25">
              <a:extLst>
                <a:ext uri="{FF2B5EF4-FFF2-40B4-BE49-F238E27FC236}">
                  <a16:creationId xmlns:a16="http://schemas.microsoft.com/office/drawing/2014/main" id="{2F3EDB13-8477-4F91-8D30-49F747EF24EB}"/>
                </a:ext>
              </a:extLst>
            </p:cNvPr>
            <p:cNvSpPr txBox="1">
              <a:spLocks noChangeArrowheads="1"/>
            </p:cNvSpPr>
            <p:nvPr/>
          </p:nvSpPr>
          <p:spPr bwMode="auto">
            <a:xfrm>
              <a:off x="107829062" y="108527850"/>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 name="Text Box 26">
              <a:extLst>
                <a:ext uri="{FF2B5EF4-FFF2-40B4-BE49-F238E27FC236}">
                  <a16:creationId xmlns:a16="http://schemas.microsoft.com/office/drawing/2014/main" id="{AF404036-20D0-40F6-8FB6-318ACBA650C7}"/>
                </a:ext>
              </a:extLst>
            </p:cNvPr>
            <p:cNvSpPr txBox="1">
              <a:spLocks noChangeArrowheads="1"/>
            </p:cNvSpPr>
            <p:nvPr/>
          </p:nvSpPr>
          <p:spPr bwMode="auto">
            <a:xfrm>
              <a:off x="107886212" y="10801350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Text Box 27">
              <a:extLst>
                <a:ext uri="{FF2B5EF4-FFF2-40B4-BE49-F238E27FC236}">
                  <a16:creationId xmlns:a16="http://schemas.microsoft.com/office/drawing/2014/main" id="{64A3D6BD-6FF3-4E00-9A88-5A41B5888BC4}"/>
                </a:ext>
              </a:extLst>
            </p:cNvPr>
            <p:cNvSpPr txBox="1">
              <a:spLocks noChangeArrowheads="1"/>
            </p:cNvSpPr>
            <p:nvPr/>
          </p:nvSpPr>
          <p:spPr bwMode="auto">
            <a:xfrm>
              <a:off x="106943237" y="108242100"/>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 name="Freeform 28">
              <a:extLst>
                <a:ext uri="{FF2B5EF4-FFF2-40B4-BE49-F238E27FC236}">
                  <a16:creationId xmlns:a16="http://schemas.microsoft.com/office/drawing/2014/main" id="{BE760B9C-0E3E-41D3-B84E-D114CB7E4663}"/>
                </a:ext>
              </a:extLst>
            </p:cNvPr>
            <p:cNvSpPr>
              <a:spLocks/>
            </p:cNvSpPr>
            <p:nvPr/>
          </p:nvSpPr>
          <p:spPr bwMode="auto">
            <a:xfrm>
              <a:off x="107412992" y="108413550"/>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 name="Line 29">
              <a:extLst>
                <a:ext uri="{FF2B5EF4-FFF2-40B4-BE49-F238E27FC236}">
                  <a16:creationId xmlns:a16="http://schemas.microsoft.com/office/drawing/2014/main" id="{871C345A-B75F-411F-9BBC-5F68C2A783CE}"/>
                </a:ext>
              </a:extLst>
            </p:cNvPr>
            <p:cNvSpPr>
              <a:spLocks noChangeShapeType="1"/>
            </p:cNvSpPr>
            <p:nvPr/>
          </p:nvSpPr>
          <p:spPr bwMode="auto">
            <a:xfrm flipV="1">
              <a:off x="108044673" y="106813350"/>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4" name="Line 30">
              <a:extLst>
                <a:ext uri="{FF2B5EF4-FFF2-40B4-BE49-F238E27FC236}">
                  <a16:creationId xmlns:a16="http://schemas.microsoft.com/office/drawing/2014/main" id="{C88E3DE3-7DED-4E80-8F12-E966A9BEF226}"/>
                </a:ext>
              </a:extLst>
            </p:cNvPr>
            <p:cNvSpPr>
              <a:spLocks noChangeShapeType="1"/>
            </p:cNvSpPr>
            <p:nvPr/>
          </p:nvSpPr>
          <p:spPr bwMode="auto">
            <a:xfrm flipV="1">
              <a:off x="108070650" y="108813600"/>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5" name="Text Box 31">
              <a:extLst>
                <a:ext uri="{FF2B5EF4-FFF2-40B4-BE49-F238E27FC236}">
                  <a16:creationId xmlns:a16="http://schemas.microsoft.com/office/drawing/2014/main" id="{067FF855-0D8C-41B3-AFFC-51C97CB993B1}"/>
                </a:ext>
              </a:extLst>
            </p:cNvPr>
            <p:cNvSpPr txBox="1">
              <a:spLocks noChangeArrowheads="1"/>
            </p:cNvSpPr>
            <p:nvPr/>
          </p:nvSpPr>
          <p:spPr bwMode="auto">
            <a:xfrm>
              <a:off x="107883614" y="106984800"/>
              <a:ext cx="563706"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Text Box 32">
              <a:extLst>
                <a:ext uri="{FF2B5EF4-FFF2-40B4-BE49-F238E27FC236}">
                  <a16:creationId xmlns:a16="http://schemas.microsoft.com/office/drawing/2014/main" id="{65FA3367-EE27-4DF4-9BD4-C6BB6F273DF1}"/>
                </a:ext>
              </a:extLst>
            </p:cNvPr>
            <p:cNvSpPr txBox="1">
              <a:spLocks noChangeArrowheads="1"/>
            </p:cNvSpPr>
            <p:nvPr/>
          </p:nvSpPr>
          <p:spPr bwMode="auto">
            <a:xfrm>
              <a:off x="107990121" y="1090422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7" name="Line 33">
              <a:extLst>
                <a:ext uri="{FF2B5EF4-FFF2-40B4-BE49-F238E27FC236}">
                  <a16:creationId xmlns:a16="http://schemas.microsoft.com/office/drawing/2014/main" id="{5DE11EFF-C4EA-4115-A127-659BBFAC2341}"/>
                </a:ext>
              </a:extLst>
            </p:cNvPr>
            <p:cNvSpPr>
              <a:spLocks noChangeShapeType="1"/>
            </p:cNvSpPr>
            <p:nvPr/>
          </p:nvSpPr>
          <p:spPr bwMode="auto">
            <a:xfrm>
              <a:off x="108585000"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8" name="Text Box 34">
              <a:extLst>
                <a:ext uri="{FF2B5EF4-FFF2-40B4-BE49-F238E27FC236}">
                  <a16:creationId xmlns:a16="http://schemas.microsoft.com/office/drawing/2014/main" id="{EE255B29-4A90-41C3-B319-FF8B7BCDFDFB}"/>
                </a:ext>
              </a:extLst>
            </p:cNvPr>
            <p:cNvSpPr txBox="1">
              <a:spLocks noChangeArrowheads="1"/>
            </p:cNvSpPr>
            <p:nvPr/>
          </p:nvSpPr>
          <p:spPr bwMode="auto">
            <a:xfrm>
              <a:off x="108413550" y="10652760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 name="Line 35">
              <a:extLst>
                <a:ext uri="{FF2B5EF4-FFF2-40B4-BE49-F238E27FC236}">
                  <a16:creationId xmlns:a16="http://schemas.microsoft.com/office/drawing/2014/main" id="{CEDA4D29-3995-45EF-9E2D-4A892DFC828B}"/>
                </a:ext>
              </a:extLst>
            </p:cNvPr>
            <p:cNvSpPr>
              <a:spLocks noChangeShapeType="1"/>
            </p:cNvSpPr>
            <p:nvPr/>
          </p:nvSpPr>
          <p:spPr bwMode="auto">
            <a:xfrm>
              <a:off x="10858500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0" name="Text Box 36">
              <a:extLst>
                <a:ext uri="{FF2B5EF4-FFF2-40B4-BE49-F238E27FC236}">
                  <a16:creationId xmlns:a16="http://schemas.microsoft.com/office/drawing/2014/main" id="{013BBA6A-89EE-43AC-BEEC-993A82AD2D8F}"/>
                </a:ext>
              </a:extLst>
            </p:cNvPr>
            <p:cNvSpPr txBox="1">
              <a:spLocks noChangeArrowheads="1"/>
            </p:cNvSpPr>
            <p:nvPr/>
          </p:nvSpPr>
          <p:spPr bwMode="auto">
            <a:xfrm>
              <a:off x="108413550" y="1085278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 name="Text Box 37">
              <a:extLst>
                <a:ext uri="{FF2B5EF4-FFF2-40B4-BE49-F238E27FC236}">
                  <a16:creationId xmlns:a16="http://schemas.microsoft.com/office/drawing/2014/main" id="{B67D9819-4F51-4EEC-A43D-AB9ED7E1443B}"/>
                </a:ext>
              </a:extLst>
            </p:cNvPr>
            <p:cNvSpPr txBox="1">
              <a:spLocks noChangeArrowheads="1"/>
            </p:cNvSpPr>
            <p:nvPr/>
          </p:nvSpPr>
          <p:spPr bwMode="auto">
            <a:xfrm>
              <a:off x="108130398" y="109370596"/>
              <a:ext cx="1028700" cy="643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fear</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KoS</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judgment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2" name="Text Box 38">
              <a:extLst>
                <a:ext uri="{FF2B5EF4-FFF2-40B4-BE49-F238E27FC236}">
                  <a16:creationId xmlns:a16="http://schemas.microsoft.com/office/drawing/2014/main" id="{6433DAA4-D21C-4224-BE6C-80F243092440}"/>
                </a:ext>
              </a:extLst>
            </p:cNvPr>
            <p:cNvSpPr txBox="1">
              <a:spLocks noChangeArrowheads="1"/>
            </p:cNvSpPr>
            <p:nvPr/>
          </p:nvSpPr>
          <p:spPr bwMode="auto">
            <a:xfrm>
              <a:off x="107557164" y="109364894"/>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Lucia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 name="Text Box 39">
              <a:extLst>
                <a:ext uri="{FF2B5EF4-FFF2-40B4-BE49-F238E27FC236}">
                  <a16:creationId xmlns:a16="http://schemas.microsoft.com/office/drawing/2014/main" id="{08F51D32-A5AF-43D8-90BE-20E051982F41}"/>
                </a:ext>
              </a:extLst>
            </p:cNvPr>
            <p:cNvSpPr txBox="1">
              <a:spLocks noChangeArrowheads="1"/>
            </p:cNvSpPr>
            <p:nvPr/>
          </p:nvSpPr>
          <p:spPr bwMode="auto">
            <a:xfrm>
              <a:off x="109613700" y="106356150"/>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4" name="Text Box 40">
              <a:extLst>
                <a:ext uri="{FF2B5EF4-FFF2-40B4-BE49-F238E27FC236}">
                  <a16:creationId xmlns:a16="http://schemas.microsoft.com/office/drawing/2014/main" id="{45A9B0C1-1661-4C83-A3ED-22CADC82A650}"/>
                </a:ext>
              </a:extLst>
            </p:cNvPr>
            <p:cNvSpPr txBox="1">
              <a:spLocks noChangeArrowheads="1"/>
            </p:cNvSpPr>
            <p:nvPr/>
          </p:nvSpPr>
          <p:spPr bwMode="auto">
            <a:xfrm>
              <a:off x="109728000" y="1085278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 name="Text Box 41">
              <a:extLst>
                <a:ext uri="{FF2B5EF4-FFF2-40B4-BE49-F238E27FC236}">
                  <a16:creationId xmlns:a16="http://schemas.microsoft.com/office/drawing/2014/main" id="{32551116-3EC8-4E79-A237-4D05ECEA6B03}"/>
                </a:ext>
              </a:extLst>
            </p:cNvPr>
            <p:cNvSpPr txBox="1">
              <a:spLocks noChangeArrowheads="1"/>
            </p:cNvSpPr>
            <p:nvPr/>
          </p:nvSpPr>
          <p:spPr bwMode="auto">
            <a:xfrm>
              <a:off x="109670850" y="107041950"/>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6" name="Text Box 42">
              <a:extLst>
                <a:ext uri="{FF2B5EF4-FFF2-40B4-BE49-F238E27FC236}">
                  <a16:creationId xmlns:a16="http://schemas.microsoft.com/office/drawing/2014/main" id="{C6325554-D030-4553-A7EC-ACEEB3EAA2EB}"/>
                </a:ext>
              </a:extLst>
            </p:cNvPr>
            <p:cNvSpPr txBox="1">
              <a:spLocks noChangeArrowheads="1"/>
            </p:cNvSpPr>
            <p:nvPr/>
          </p:nvSpPr>
          <p:spPr bwMode="auto">
            <a:xfrm>
              <a:off x="109213650" y="107041950"/>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 name="Text Box 43">
              <a:extLst>
                <a:ext uri="{FF2B5EF4-FFF2-40B4-BE49-F238E27FC236}">
                  <a16:creationId xmlns:a16="http://schemas.microsoft.com/office/drawing/2014/main" id="{60D1249E-CC3A-42DD-B64E-06D5BF22AB7F}"/>
                </a:ext>
              </a:extLst>
            </p:cNvPr>
            <p:cNvSpPr txBox="1">
              <a:spLocks noChangeArrowheads="1"/>
            </p:cNvSpPr>
            <p:nvPr/>
          </p:nvSpPr>
          <p:spPr bwMode="auto">
            <a:xfrm>
              <a:off x="109670850" y="109042200"/>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 name="Text Box 44">
              <a:extLst>
                <a:ext uri="{FF2B5EF4-FFF2-40B4-BE49-F238E27FC236}">
                  <a16:creationId xmlns:a16="http://schemas.microsoft.com/office/drawing/2014/main" id="{77BD08D5-094B-4BD6-8B37-7BF72C90180F}"/>
                </a:ext>
              </a:extLst>
            </p:cNvPr>
            <p:cNvSpPr txBox="1">
              <a:spLocks noChangeArrowheads="1"/>
            </p:cNvSpPr>
            <p:nvPr/>
          </p:nvSpPr>
          <p:spPr bwMode="auto">
            <a:xfrm>
              <a:off x="109213650" y="108985050"/>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 name="Line 45">
              <a:extLst>
                <a:ext uri="{FF2B5EF4-FFF2-40B4-BE49-F238E27FC236}">
                  <a16:creationId xmlns:a16="http://schemas.microsoft.com/office/drawing/2014/main" id="{0C1B5068-FE0D-4E3B-BA0E-35A1F5188790}"/>
                </a:ext>
              </a:extLst>
            </p:cNvPr>
            <p:cNvSpPr>
              <a:spLocks noChangeShapeType="1"/>
            </p:cNvSpPr>
            <p:nvPr/>
          </p:nvSpPr>
          <p:spPr bwMode="auto">
            <a:xfrm>
              <a:off x="111299625" y="106984800"/>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0" name="Line 46">
              <a:extLst>
                <a:ext uri="{FF2B5EF4-FFF2-40B4-BE49-F238E27FC236}">
                  <a16:creationId xmlns:a16="http://schemas.microsoft.com/office/drawing/2014/main" id="{2A8650E2-6196-4806-A36A-3EDD85A251FE}"/>
                </a:ext>
              </a:extLst>
            </p:cNvPr>
            <p:cNvSpPr>
              <a:spLocks noChangeShapeType="1"/>
            </p:cNvSpPr>
            <p:nvPr/>
          </p:nvSpPr>
          <p:spPr bwMode="auto">
            <a:xfrm flipV="1">
              <a:off x="113151804"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1" name="Line 47">
              <a:extLst>
                <a:ext uri="{FF2B5EF4-FFF2-40B4-BE49-F238E27FC236}">
                  <a16:creationId xmlns:a16="http://schemas.microsoft.com/office/drawing/2014/main" id="{9E5CEAC8-0014-4B04-8B2D-1B7187DF7C8B}"/>
                </a:ext>
              </a:extLst>
            </p:cNvPr>
            <p:cNvSpPr>
              <a:spLocks noChangeShapeType="1"/>
            </p:cNvSpPr>
            <p:nvPr/>
          </p:nvSpPr>
          <p:spPr bwMode="auto">
            <a:xfrm flipV="1">
              <a:off x="111299625"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2" name="Text Box 48">
              <a:extLst>
                <a:ext uri="{FF2B5EF4-FFF2-40B4-BE49-F238E27FC236}">
                  <a16:creationId xmlns:a16="http://schemas.microsoft.com/office/drawing/2014/main" id="{F2EBF7B7-2CC8-43A1-A4E1-DDC7FB0A29D6}"/>
                </a:ext>
              </a:extLst>
            </p:cNvPr>
            <p:cNvSpPr txBox="1">
              <a:spLocks noChangeArrowheads="1"/>
            </p:cNvSpPr>
            <p:nvPr/>
          </p:nvSpPr>
          <p:spPr bwMode="auto">
            <a:xfrm>
              <a:off x="111058036" y="1065276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 name="Text Box 49">
              <a:extLst>
                <a:ext uri="{FF2B5EF4-FFF2-40B4-BE49-F238E27FC236}">
                  <a16:creationId xmlns:a16="http://schemas.microsoft.com/office/drawing/2014/main" id="{3ECD7AE8-41C5-42D8-8580-CFC976E5C406}"/>
                </a:ext>
              </a:extLst>
            </p:cNvPr>
            <p:cNvSpPr txBox="1">
              <a:spLocks noChangeArrowheads="1"/>
            </p:cNvSpPr>
            <p:nvPr/>
          </p:nvSpPr>
          <p:spPr bwMode="auto">
            <a:xfrm>
              <a:off x="110842425" y="106984800"/>
              <a:ext cx="9715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The Law in the Book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Galatians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4" name="Text Box 50">
              <a:extLst>
                <a:ext uri="{FF2B5EF4-FFF2-40B4-BE49-F238E27FC236}">
                  <a16:creationId xmlns:a16="http://schemas.microsoft.com/office/drawing/2014/main" id="{BF57C18B-A4FA-4D77-AB6F-A2801465688C}"/>
                </a:ext>
              </a:extLst>
            </p:cNvPr>
            <p:cNvSpPr txBox="1">
              <a:spLocks noChangeArrowheads="1"/>
            </p:cNvSpPr>
            <p:nvPr/>
          </p:nvSpPr>
          <p:spPr bwMode="auto">
            <a:xfrm>
              <a:off x="112868652" y="10652760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5" name="Line 51">
              <a:extLst>
                <a:ext uri="{FF2B5EF4-FFF2-40B4-BE49-F238E27FC236}">
                  <a16:creationId xmlns:a16="http://schemas.microsoft.com/office/drawing/2014/main" id="{B645A8FA-3369-4A43-815D-0594FD7934F1}"/>
                </a:ext>
              </a:extLst>
            </p:cNvPr>
            <p:cNvSpPr>
              <a:spLocks noChangeShapeType="1"/>
            </p:cNvSpPr>
            <p:nvPr/>
          </p:nvSpPr>
          <p:spPr bwMode="auto">
            <a:xfrm>
              <a:off x="113157000" y="106984800"/>
              <a:ext cx="1"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6" name="Text Box 52">
              <a:extLst>
                <a:ext uri="{FF2B5EF4-FFF2-40B4-BE49-F238E27FC236}">
                  <a16:creationId xmlns:a16="http://schemas.microsoft.com/office/drawing/2014/main" id="{5C2176F9-C7A2-4D51-8994-D8F9BC2D9D28}"/>
                </a:ext>
              </a:extLst>
            </p:cNvPr>
            <p:cNvSpPr txBox="1">
              <a:spLocks noChangeArrowheads="1"/>
            </p:cNvSpPr>
            <p:nvPr/>
          </p:nvSpPr>
          <p:spPr bwMode="auto">
            <a:xfrm>
              <a:off x="112699800" y="107013375"/>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 name="Text Box 53">
              <a:extLst>
                <a:ext uri="{FF2B5EF4-FFF2-40B4-BE49-F238E27FC236}">
                  <a16:creationId xmlns:a16="http://schemas.microsoft.com/office/drawing/2014/main" id="{94356FDA-505E-4795-B361-103451395EE7}"/>
                </a:ext>
              </a:extLst>
            </p:cNvPr>
            <p:cNvSpPr txBox="1">
              <a:spLocks noChangeArrowheads="1"/>
            </p:cNvSpPr>
            <p:nvPr/>
          </p:nvSpPr>
          <p:spPr bwMode="auto">
            <a:xfrm>
              <a:off x="113185575" y="107013375"/>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Butler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 name="Text Box 54">
              <a:extLst>
                <a:ext uri="{FF2B5EF4-FFF2-40B4-BE49-F238E27FC236}">
                  <a16:creationId xmlns:a16="http://schemas.microsoft.com/office/drawing/2014/main" id="{3D9D3554-CE67-4647-92E8-F9CB50918E9E}"/>
                </a:ext>
              </a:extLst>
            </p:cNvPr>
            <p:cNvSpPr txBox="1">
              <a:spLocks noChangeArrowheads="1"/>
            </p:cNvSpPr>
            <p:nvPr/>
          </p:nvSpPr>
          <p:spPr bwMode="auto">
            <a:xfrm>
              <a:off x="112928400" y="107384850"/>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9" name="Line 55">
              <a:extLst>
                <a:ext uri="{FF2B5EF4-FFF2-40B4-BE49-F238E27FC236}">
                  <a16:creationId xmlns:a16="http://schemas.microsoft.com/office/drawing/2014/main" id="{47FAF7D6-9B73-422B-BF1C-C10A7057432A}"/>
                </a:ext>
              </a:extLst>
            </p:cNvPr>
            <p:cNvSpPr>
              <a:spLocks noChangeShapeType="1"/>
            </p:cNvSpPr>
            <p:nvPr/>
          </p:nvSpPr>
          <p:spPr bwMode="auto">
            <a:xfrm>
              <a:off x="111299625" y="108985050"/>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0" name="Line 56">
              <a:extLst>
                <a:ext uri="{FF2B5EF4-FFF2-40B4-BE49-F238E27FC236}">
                  <a16:creationId xmlns:a16="http://schemas.microsoft.com/office/drawing/2014/main" id="{E22A80AB-51DF-4842-AE52-801071B47C66}"/>
                </a:ext>
              </a:extLst>
            </p:cNvPr>
            <p:cNvSpPr>
              <a:spLocks noChangeShapeType="1"/>
            </p:cNvSpPr>
            <p:nvPr/>
          </p:nvSpPr>
          <p:spPr bwMode="auto">
            <a:xfrm flipV="1">
              <a:off x="113151804"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1" name="Line 57">
              <a:extLst>
                <a:ext uri="{FF2B5EF4-FFF2-40B4-BE49-F238E27FC236}">
                  <a16:creationId xmlns:a16="http://schemas.microsoft.com/office/drawing/2014/main" id="{29A5331E-5E77-4AE4-AB19-72CC9EDD78F4}"/>
                </a:ext>
              </a:extLst>
            </p:cNvPr>
            <p:cNvSpPr>
              <a:spLocks noChangeShapeType="1"/>
            </p:cNvSpPr>
            <p:nvPr/>
          </p:nvSpPr>
          <p:spPr bwMode="auto">
            <a:xfrm flipV="1">
              <a:off x="111299625"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2" name="Text Box 58">
              <a:extLst>
                <a:ext uri="{FF2B5EF4-FFF2-40B4-BE49-F238E27FC236}">
                  <a16:creationId xmlns:a16="http://schemas.microsoft.com/office/drawing/2014/main" id="{7B04C5C4-7762-4DF9-8EAE-55440F21AD99}"/>
                </a:ext>
              </a:extLst>
            </p:cNvPr>
            <p:cNvSpPr txBox="1">
              <a:spLocks noChangeArrowheads="1"/>
            </p:cNvSpPr>
            <p:nvPr/>
          </p:nvSpPr>
          <p:spPr bwMode="auto">
            <a:xfrm>
              <a:off x="111058036" y="1085278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3" name="Text Box 59">
              <a:extLst>
                <a:ext uri="{FF2B5EF4-FFF2-40B4-BE49-F238E27FC236}">
                  <a16:creationId xmlns:a16="http://schemas.microsoft.com/office/drawing/2014/main" id="{19462FD3-AD42-424F-ABA1-7917A1A4DA28}"/>
                </a:ext>
              </a:extLst>
            </p:cNvPr>
            <p:cNvSpPr txBox="1">
              <a:spLocks noChangeArrowheads="1"/>
            </p:cNvSpPr>
            <p:nvPr/>
          </p:nvSpPr>
          <p:spPr bwMode="auto">
            <a:xfrm>
              <a:off x="110842425" y="108985050"/>
              <a:ext cx="9715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Malachi </a:t>
              </a:r>
              <a:br>
                <a:rPr kumimoji="0" lang="en-US" altLang="en-US" sz="1200" b="0" i="0" u="none" strike="noStrike" cap="none" normalizeH="0" baseline="0">
                  <a:ln>
                    <a:noFill/>
                  </a:ln>
                  <a:solidFill>
                    <a:srgbClr val="000000"/>
                  </a:solidFill>
                  <a:effectLst/>
                  <a:latin typeface="Arial Narrow" panose="020B0606020202030204" pitchFamily="34" charset="0"/>
                </a:rPr>
              </a:br>
              <a:r>
                <a:rPr kumimoji="0" lang="en-US" altLang="en-US" sz="1200" b="0" i="0" u="none" strike="noStrike" cap="none" normalizeH="0" baseline="0">
                  <a:ln>
                    <a:noFill/>
                  </a:ln>
                  <a:solidFill>
                    <a:srgbClr val="000000"/>
                  </a:solidFill>
                  <a:effectLst/>
                  <a:latin typeface="Arial Narrow" panose="020B0606020202030204" pitchFamily="34" charset="0"/>
                </a:rPr>
                <a:t>Martin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4" name="Text Box 60">
              <a:extLst>
                <a:ext uri="{FF2B5EF4-FFF2-40B4-BE49-F238E27FC236}">
                  <a16:creationId xmlns:a16="http://schemas.microsoft.com/office/drawing/2014/main" id="{2A895033-145D-445E-BBF3-A3E5875C3DF6}"/>
                </a:ext>
              </a:extLst>
            </p:cNvPr>
            <p:cNvSpPr txBox="1">
              <a:spLocks noChangeArrowheads="1"/>
            </p:cNvSpPr>
            <p:nvPr/>
          </p:nvSpPr>
          <p:spPr bwMode="auto">
            <a:xfrm>
              <a:off x="112868652" y="10852785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 name="Line 61">
              <a:extLst>
                <a:ext uri="{FF2B5EF4-FFF2-40B4-BE49-F238E27FC236}">
                  <a16:creationId xmlns:a16="http://schemas.microsoft.com/office/drawing/2014/main" id="{C36B4D8C-6EDF-448C-837A-55CFB57B480B}"/>
                </a:ext>
              </a:extLst>
            </p:cNvPr>
            <p:cNvSpPr>
              <a:spLocks noChangeShapeType="1"/>
            </p:cNvSpPr>
            <p:nvPr/>
          </p:nvSpPr>
          <p:spPr bwMode="auto">
            <a:xfrm>
              <a:off x="113157000" y="108985050"/>
              <a:ext cx="1"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6" name="Text Box 62">
              <a:extLst>
                <a:ext uri="{FF2B5EF4-FFF2-40B4-BE49-F238E27FC236}">
                  <a16:creationId xmlns:a16="http://schemas.microsoft.com/office/drawing/2014/main" id="{650743AC-C784-4054-833C-23F3413F1B80}"/>
                </a:ext>
              </a:extLst>
            </p:cNvPr>
            <p:cNvSpPr txBox="1">
              <a:spLocks noChangeArrowheads="1"/>
            </p:cNvSpPr>
            <p:nvPr/>
          </p:nvSpPr>
          <p:spPr bwMode="auto">
            <a:xfrm>
              <a:off x="112585500" y="109013625"/>
              <a:ext cx="5429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Jesuits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2" name="Text Box 63">
              <a:extLst>
                <a:ext uri="{FF2B5EF4-FFF2-40B4-BE49-F238E27FC236}">
                  <a16:creationId xmlns:a16="http://schemas.microsoft.com/office/drawing/2014/main" id="{8AD591C4-38FC-4116-99F6-702E1E03EC0D}"/>
                </a:ext>
              </a:extLst>
            </p:cNvPr>
            <p:cNvSpPr txBox="1">
              <a:spLocks noChangeArrowheads="1"/>
            </p:cNvSpPr>
            <p:nvPr/>
          </p:nvSpPr>
          <p:spPr bwMode="auto">
            <a:xfrm>
              <a:off x="113185575" y="109013625"/>
              <a:ext cx="4286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John Paul II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3" name="Text Box 64">
              <a:extLst>
                <a:ext uri="{FF2B5EF4-FFF2-40B4-BE49-F238E27FC236}">
                  <a16:creationId xmlns:a16="http://schemas.microsoft.com/office/drawing/2014/main" id="{FCEE3931-1D40-485D-99D9-677544E30C8C}"/>
                </a:ext>
              </a:extLst>
            </p:cNvPr>
            <p:cNvSpPr txBox="1">
              <a:spLocks noChangeArrowheads="1"/>
            </p:cNvSpPr>
            <p:nvPr/>
          </p:nvSpPr>
          <p:spPr bwMode="auto">
            <a:xfrm>
              <a:off x="112928400" y="109556550"/>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 name="Line 65">
              <a:extLst>
                <a:ext uri="{FF2B5EF4-FFF2-40B4-BE49-F238E27FC236}">
                  <a16:creationId xmlns:a16="http://schemas.microsoft.com/office/drawing/2014/main" id="{C4DD96E2-3109-4C95-90A6-EC857EF27514}"/>
                </a:ext>
              </a:extLst>
            </p:cNvPr>
            <p:cNvSpPr>
              <a:spLocks noChangeShapeType="1"/>
            </p:cNvSpPr>
            <p:nvPr/>
          </p:nvSpPr>
          <p:spPr bwMode="auto">
            <a:xfrm>
              <a:off x="109899450" y="106984800"/>
              <a:ext cx="142875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5" name="Line 66">
              <a:extLst>
                <a:ext uri="{FF2B5EF4-FFF2-40B4-BE49-F238E27FC236}">
                  <a16:creationId xmlns:a16="http://schemas.microsoft.com/office/drawing/2014/main" id="{E1DB9A80-5986-4120-BC4E-1B0AE024802A}"/>
                </a:ext>
              </a:extLst>
            </p:cNvPr>
            <p:cNvSpPr>
              <a:spLocks noChangeShapeType="1"/>
            </p:cNvSpPr>
            <p:nvPr/>
          </p:nvSpPr>
          <p:spPr bwMode="auto">
            <a:xfrm flipV="1">
              <a:off x="110356650"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6" name="Text Box 67">
              <a:extLst>
                <a:ext uri="{FF2B5EF4-FFF2-40B4-BE49-F238E27FC236}">
                  <a16:creationId xmlns:a16="http://schemas.microsoft.com/office/drawing/2014/main" id="{13D62832-1ABF-4AEF-97B7-2A37E0052E00}"/>
                </a:ext>
              </a:extLst>
            </p:cNvPr>
            <p:cNvSpPr txBox="1">
              <a:spLocks noChangeArrowheads="1"/>
            </p:cNvSpPr>
            <p:nvPr/>
          </p:nvSpPr>
          <p:spPr bwMode="auto">
            <a:xfrm>
              <a:off x="110185200" y="10652760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8" name="Line 68">
              <a:extLst>
                <a:ext uri="{FF2B5EF4-FFF2-40B4-BE49-F238E27FC236}">
                  <a16:creationId xmlns:a16="http://schemas.microsoft.com/office/drawing/2014/main" id="{64F1BC42-4B0A-4191-B993-1CBBF72A89DF}"/>
                </a:ext>
              </a:extLst>
            </p:cNvPr>
            <p:cNvSpPr>
              <a:spLocks noChangeShapeType="1"/>
            </p:cNvSpPr>
            <p:nvPr/>
          </p:nvSpPr>
          <p:spPr bwMode="auto">
            <a:xfrm flipV="1">
              <a:off x="110813850"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1" name="Text Box 69">
              <a:extLst>
                <a:ext uri="{FF2B5EF4-FFF2-40B4-BE49-F238E27FC236}">
                  <a16:creationId xmlns:a16="http://schemas.microsoft.com/office/drawing/2014/main" id="{C1EC3B67-A11E-4B03-B4E3-F9262E0180BC}"/>
                </a:ext>
              </a:extLst>
            </p:cNvPr>
            <p:cNvSpPr txBox="1">
              <a:spLocks noChangeArrowheads="1"/>
            </p:cNvSpPr>
            <p:nvPr/>
          </p:nvSpPr>
          <p:spPr bwMode="auto">
            <a:xfrm>
              <a:off x="110642400" y="10652760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3" name="Line 70">
              <a:extLst>
                <a:ext uri="{FF2B5EF4-FFF2-40B4-BE49-F238E27FC236}">
                  <a16:creationId xmlns:a16="http://schemas.microsoft.com/office/drawing/2014/main" id="{87EEF081-3404-40C6-89C2-E0A0B72FB8E8}"/>
                </a:ext>
              </a:extLst>
            </p:cNvPr>
            <p:cNvSpPr>
              <a:spLocks noChangeShapeType="1"/>
            </p:cNvSpPr>
            <p:nvPr/>
          </p:nvSpPr>
          <p:spPr bwMode="auto">
            <a:xfrm>
              <a:off x="109956600" y="108985050"/>
              <a:ext cx="142875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1" name="Line 71">
              <a:extLst>
                <a:ext uri="{FF2B5EF4-FFF2-40B4-BE49-F238E27FC236}">
                  <a16:creationId xmlns:a16="http://schemas.microsoft.com/office/drawing/2014/main" id="{DD44457B-E979-467C-878B-3F487E1F62E3}"/>
                </a:ext>
              </a:extLst>
            </p:cNvPr>
            <p:cNvSpPr>
              <a:spLocks noChangeShapeType="1"/>
            </p:cNvSpPr>
            <p:nvPr/>
          </p:nvSpPr>
          <p:spPr bwMode="auto">
            <a:xfrm flipV="1">
              <a:off x="11035665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8" name="Text Box 72">
              <a:extLst>
                <a:ext uri="{FF2B5EF4-FFF2-40B4-BE49-F238E27FC236}">
                  <a16:creationId xmlns:a16="http://schemas.microsoft.com/office/drawing/2014/main" id="{FDB7D44F-F5D8-4BA5-8838-B1CC17CEBA2E}"/>
                </a:ext>
              </a:extLst>
            </p:cNvPr>
            <p:cNvSpPr txBox="1">
              <a:spLocks noChangeArrowheads="1"/>
            </p:cNvSpPr>
            <p:nvPr/>
          </p:nvSpPr>
          <p:spPr bwMode="auto">
            <a:xfrm>
              <a:off x="110185200" y="10852785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9" name="Line 73">
              <a:extLst>
                <a:ext uri="{FF2B5EF4-FFF2-40B4-BE49-F238E27FC236}">
                  <a16:creationId xmlns:a16="http://schemas.microsoft.com/office/drawing/2014/main" id="{8FAEF36C-FE15-458F-8077-DBF2A3798019}"/>
                </a:ext>
              </a:extLst>
            </p:cNvPr>
            <p:cNvSpPr>
              <a:spLocks noChangeShapeType="1"/>
            </p:cNvSpPr>
            <p:nvPr/>
          </p:nvSpPr>
          <p:spPr bwMode="auto">
            <a:xfrm flipV="1">
              <a:off x="11081385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0" name="Text Box 74">
              <a:extLst>
                <a:ext uri="{FF2B5EF4-FFF2-40B4-BE49-F238E27FC236}">
                  <a16:creationId xmlns:a16="http://schemas.microsoft.com/office/drawing/2014/main" id="{0481D18F-956B-45E0-9FCB-F209D1361DEE}"/>
                </a:ext>
              </a:extLst>
            </p:cNvPr>
            <p:cNvSpPr txBox="1">
              <a:spLocks noChangeArrowheads="1"/>
            </p:cNvSpPr>
            <p:nvPr/>
          </p:nvSpPr>
          <p:spPr bwMode="auto">
            <a:xfrm>
              <a:off x="110642400" y="10852785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1" name="Text Box 75">
              <a:extLst>
                <a:ext uri="{FF2B5EF4-FFF2-40B4-BE49-F238E27FC236}">
                  <a16:creationId xmlns:a16="http://schemas.microsoft.com/office/drawing/2014/main" id="{68369423-9796-460C-AABB-01E606E71AEC}"/>
                </a:ext>
              </a:extLst>
            </p:cNvPr>
            <p:cNvSpPr txBox="1">
              <a:spLocks noChangeArrowheads="1"/>
            </p:cNvSpPr>
            <p:nvPr/>
          </p:nvSpPr>
          <p:spPr bwMode="auto">
            <a:xfrm>
              <a:off x="111520432" y="106013250"/>
              <a:ext cx="209376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What comes in between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2" name="Text Box 76">
              <a:extLst>
                <a:ext uri="{FF2B5EF4-FFF2-40B4-BE49-F238E27FC236}">
                  <a16:creationId xmlns:a16="http://schemas.microsoft.com/office/drawing/2014/main" id="{3024625A-093D-483F-9DD5-8CB4F32B7C2D}"/>
                </a:ext>
              </a:extLst>
            </p:cNvPr>
            <p:cNvSpPr txBox="1">
              <a:spLocks noChangeArrowheads="1"/>
            </p:cNvSpPr>
            <p:nvPr/>
          </p:nvSpPr>
          <p:spPr bwMode="auto">
            <a:xfrm>
              <a:off x="111520432" y="107956350"/>
              <a:ext cx="209376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What comes in between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63" name="Text Box 97">
            <a:extLst>
              <a:ext uri="{FF2B5EF4-FFF2-40B4-BE49-F238E27FC236}">
                <a16:creationId xmlns:a16="http://schemas.microsoft.com/office/drawing/2014/main" id="{749AE6D5-CD99-4DCE-972D-8B80354F2DF9}"/>
              </a:ext>
            </a:extLst>
          </p:cNvPr>
          <p:cNvSpPr txBox="1">
            <a:spLocks noChangeArrowheads="1"/>
          </p:cNvSpPr>
          <p:nvPr/>
        </p:nvSpPr>
        <p:spPr bwMode="auto">
          <a:xfrm>
            <a:off x="7953242" y="340303"/>
            <a:ext cx="3543300" cy="302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4" name="Line 98">
            <a:extLst>
              <a:ext uri="{FF2B5EF4-FFF2-40B4-BE49-F238E27FC236}">
                <a16:creationId xmlns:a16="http://schemas.microsoft.com/office/drawing/2014/main" id="{FD253BEB-1842-4E54-ACCF-D41E1AC30F79}"/>
              </a:ext>
            </a:extLst>
          </p:cNvPr>
          <p:cNvSpPr>
            <a:spLocks noChangeShapeType="1"/>
          </p:cNvSpPr>
          <p:nvPr/>
        </p:nvSpPr>
        <p:spPr bwMode="auto">
          <a:xfrm>
            <a:off x="8810492" y="1140403"/>
            <a:ext cx="2286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5" name="Line 99">
            <a:extLst>
              <a:ext uri="{FF2B5EF4-FFF2-40B4-BE49-F238E27FC236}">
                <a16:creationId xmlns:a16="http://schemas.microsoft.com/office/drawing/2014/main" id="{4F7CF47A-061D-48F3-BFFF-5772FEEBB0DF}"/>
              </a:ext>
            </a:extLst>
          </p:cNvPr>
          <p:cNvSpPr>
            <a:spLocks noChangeShapeType="1"/>
          </p:cNvSpPr>
          <p:nvPr/>
        </p:nvSpPr>
        <p:spPr bwMode="auto">
          <a:xfrm flipV="1">
            <a:off x="11096492" y="911803"/>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6" name="Line 100">
            <a:extLst>
              <a:ext uri="{FF2B5EF4-FFF2-40B4-BE49-F238E27FC236}">
                <a16:creationId xmlns:a16="http://schemas.microsoft.com/office/drawing/2014/main" id="{F27333A6-9413-4D35-BA18-E0A5E25CF0A6}"/>
              </a:ext>
            </a:extLst>
          </p:cNvPr>
          <p:cNvSpPr>
            <a:spLocks noChangeShapeType="1"/>
          </p:cNvSpPr>
          <p:nvPr/>
        </p:nvSpPr>
        <p:spPr bwMode="auto">
          <a:xfrm flipV="1">
            <a:off x="8810492" y="911803"/>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7" name="Text Box 101">
            <a:extLst>
              <a:ext uri="{FF2B5EF4-FFF2-40B4-BE49-F238E27FC236}">
                <a16:creationId xmlns:a16="http://schemas.microsoft.com/office/drawing/2014/main" id="{0877D85D-03C3-4237-89B7-5BC2EE044CFF}"/>
              </a:ext>
            </a:extLst>
          </p:cNvPr>
          <p:cNvSpPr txBox="1">
            <a:spLocks noChangeArrowheads="1"/>
          </p:cNvSpPr>
          <p:nvPr/>
        </p:nvSpPr>
        <p:spPr bwMode="auto">
          <a:xfrm>
            <a:off x="10753592" y="683203"/>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8" name="Text Box 102">
            <a:extLst>
              <a:ext uri="{FF2B5EF4-FFF2-40B4-BE49-F238E27FC236}">
                <a16:creationId xmlns:a16="http://schemas.microsoft.com/office/drawing/2014/main" id="{9D5B0704-BFBE-4F0B-AC67-76A117E73CA9}"/>
              </a:ext>
            </a:extLst>
          </p:cNvPr>
          <p:cNvSpPr txBox="1">
            <a:spLocks noChangeArrowheads="1"/>
          </p:cNvSpPr>
          <p:nvPr/>
        </p:nvSpPr>
        <p:spPr bwMode="auto">
          <a:xfrm>
            <a:off x="8524742" y="683203"/>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9" name="Line 103">
            <a:extLst>
              <a:ext uri="{FF2B5EF4-FFF2-40B4-BE49-F238E27FC236}">
                <a16:creationId xmlns:a16="http://schemas.microsoft.com/office/drawing/2014/main" id="{67AE47B5-3232-4388-96AB-2067321C2B0A}"/>
              </a:ext>
            </a:extLst>
          </p:cNvPr>
          <p:cNvSpPr>
            <a:spLocks noChangeShapeType="1"/>
          </p:cNvSpPr>
          <p:nvPr/>
        </p:nvSpPr>
        <p:spPr bwMode="auto">
          <a:xfrm>
            <a:off x="8810492" y="3125056"/>
            <a:ext cx="2286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0" name="Line 104">
            <a:extLst>
              <a:ext uri="{FF2B5EF4-FFF2-40B4-BE49-F238E27FC236}">
                <a16:creationId xmlns:a16="http://schemas.microsoft.com/office/drawing/2014/main" id="{A301DCFC-452C-427C-AA87-B98E27760B18}"/>
              </a:ext>
            </a:extLst>
          </p:cNvPr>
          <p:cNvSpPr>
            <a:spLocks noChangeShapeType="1"/>
          </p:cNvSpPr>
          <p:nvPr/>
        </p:nvSpPr>
        <p:spPr bwMode="auto">
          <a:xfrm flipV="1">
            <a:off x="11096492" y="2896456"/>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1" name="Line 105">
            <a:extLst>
              <a:ext uri="{FF2B5EF4-FFF2-40B4-BE49-F238E27FC236}">
                <a16:creationId xmlns:a16="http://schemas.microsoft.com/office/drawing/2014/main" id="{AC8B50A2-B914-4835-BD32-72242DAE58BF}"/>
              </a:ext>
            </a:extLst>
          </p:cNvPr>
          <p:cNvSpPr>
            <a:spLocks noChangeShapeType="1"/>
          </p:cNvSpPr>
          <p:nvPr/>
        </p:nvSpPr>
        <p:spPr bwMode="auto">
          <a:xfrm flipV="1">
            <a:off x="8810492" y="2896456"/>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2" name="Text Box 106">
            <a:extLst>
              <a:ext uri="{FF2B5EF4-FFF2-40B4-BE49-F238E27FC236}">
                <a16:creationId xmlns:a16="http://schemas.microsoft.com/office/drawing/2014/main" id="{1EDFDF64-1AA6-4DC2-9B4D-7868A9DA77D8}"/>
              </a:ext>
            </a:extLst>
          </p:cNvPr>
          <p:cNvSpPr txBox="1">
            <a:spLocks noChangeArrowheads="1"/>
          </p:cNvSpPr>
          <p:nvPr/>
        </p:nvSpPr>
        <p:spPr bwMode="auto">
          <a:xfrm>
            <a:off x="10753592" y="2667856"/>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3" name="Text Box 107">
            <a:extLst>
              <a:ext uri="{FF2B5EF4-FFF2-40B4-BE49-F238E27FC236}">
                <a16:creationId xmlns:a16="http://schemas.microsoft.com/office/drawing/2014/main" id="{57035B0D-C876-4351-815C-50BF40D316E0}"/>
              </a:ext>
            </a:extLst>
          </p:cNvPr>
          <p:cNvSpPr txBox="1">
            <a:spLocks noChangeArrowheads="1"/>
          </p:cNvSpPr>
          <p:nvPr/>
        </p:nvSpPr>
        <p:spPr bwMode="auto">
          <a:xfrm>
            <a:off x="8524742" y="2169103"/>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4" name="Text Box 108">
            <a:extLst>
              <a:ext uri="{FF2B5EF4-FFF2-40B4-BE49-F238E27FC236}">
                <a16:creationId xmlns:a16="http://schemas.microsoft.com/office/drawing/2014/main" id="{B7492FEA-325A-4A94-A6AA-6BC0CDD18D7F}"/>
              </a:ext>
            </a:extLst>
          </p:cNvPr>
          <p:cNvSpPr txBox="1">
            <a:spLocks noChangeArrowheads="1"/>
          </p:cNvSpPr>
          <p:nvPr/>
        </p:nvSpPr>
        <p:spPr bwMode="auto">
          <a:xfrm>
            <a:off x="10753592" y="3182206"/>
            <a:ext cx="7429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Yu Gothic UI Light" panose="020B0300000000000000" pitchFamily="34" charset="-128"/>
              </a:rPr>
              <a:t>KoN  </a:t>
            </a:r>
            <a:r>
              <a:rPr kumimoji="0" lang="en-US" altLang="en-US" sz="1200" b="0" i="0" u="none" strike="noStrike" cap="none" normalizeH="0" baseline="0" noProof="1">
                <a:ln>
                  <a:noFill/>
                </a:ln>
                <a:solidFill>
                  <a:srgbClr val="000000"/>
                </a:solidFill>
                <a:effectLst/>
                <a:latin typeface="Wingdings" panose="05000000000000000000" pitchFamily="2" charset="2"/>
              </a:rPr>
              <a:t>þ</a:t>
            </a:r>
            <a:endParaRPr kumimoji="0" lang="en-US" altLang="en-US" sz="12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Jesuit </a:t>
            </a:r>
            <a:r>
              <a:rPr kumimoji="0" lang="en-US" altLang="en-US" sz="1200" b="0" i="0" u="none" strike="noStrike" cap="none" normalizeH="0" baseline="0" noProof="1">
                <a:ln>
                  <a:noFill/>
                </a:ln>
                <a:solidFill>
                  <a:srgbClr val="000000"/>
                </a:solidFill>
                <a:effectLst/>
                <a:latin typeface="Wingdings" panose="05000000000000000000" pitchFamily="2" charset="2"/>
              </a:rPr>
              <a:t>þ</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5" name="Text Box 109">
            <a:extLst>
              <a:ext uri="{FF2B5EF4-FFF2-40B4-BE49-F238E27FC236}">
                <a16:creationId xmlns:a16="http://schemas.microsoft.com/office/drawing/2014/main" id="{AD52D6DD-1BF4-43EB-AE0E-3E55D8EF32B7}"/>
              </a:ext>
            </a:extLst>
          </p:cNvPr>
          <p:cNvSpPr txBox="1">
            <a:spLocks noChangeArrowheads="1"/>
          </p:cNvSpPr>
          <p:nvPr/>
        </p:nvSpPr>
        <p:spPr bwMode="auto">
          <a:xfrm>
            <a:off x="9724892" y="340303"/>
            <a:ext cx="420688"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6" name="Text Box 110">
            <a:extLst>
              <a:ext uri="{FF2B5EF4-FFF2-40B4-BE49-F238E27FC236}">
                <a16:creationId xmlns:a16="http://schemas.microsoft.com/office/drawing/2014/main" id="{9946A08D-5369-4970-8925-AB72A293DFD5}"/>
              </a:ext>
            </a:extLst>
          </p:cNvPr>
          <p:cNvSpPr txBox="1">
            <a:spLocks noChangeArrowheads="1"/>
          </p:cNvSpPr>
          <p:nvPr/>
        </p:nvSpPr>
        <p:spPr bwMode="auto">
          <a:xfrm>
            <a:off x="7953242" y="397453"/>
            <a:ext cx="4492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7" name="Freeform 111">
            <a:extLst>
              <a:ext uri="{FF2B5EF4-FFF2-40B4-BE49-F238E27FC236}">
                <a16:creationId xmlns:a16="http://schemas.microsoft.com/office/drawing/2014/main" id="{7E8EFCAF-7DB7-4BD1-A1AD-BB53F64AC158}"/>
              </a:ext>
            </a:extLst>
          </p:cNvPr>
          <p:cNvSpPr>
            <a:spLocks/>
          </p:cNvSpPr>
          <p:nvPr/>
        </p:nvSpPr>
        <p:spPr bwMode="auto">
          <a:xfrm>
            <a:off x="8308842" y="568903"/>
            <a:ext cx="519113"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8" name="Line 112">
            <a:extLst>
              <a:ext uri="{FF2B5EF4-FFF2-40B4-BE49-F238E27FC236}">
                <a16:creationId xmlns:a16="http://schemas.microsoft.com/office/drawing/2014/main" id="{9EA50370-8037-4B33-84D5-040C969E0292}"/>
              </a:ext>
            </a:extLst>
          </p:cNvPr>
          <p:cNvSpPr>
            <a:spLocks noChangeShapeType="1"/>
          </p:cNvSpPr>
          <p:nvPr/>
        </p:nvSpPr>
        <p:spPr bwMode="auto">
          <a:xfrm>
            <a:off x="7281874" y="1140403"/>
            <a:ext cx="155448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9" name="Line 113">
            <a:extLst>
              <a:ext uri="{FF2B5EF4-FFF2-40B4-BE49-F238E27FC236}">
                <a16:creationId xmlns:a16="http://schemas.microsoft.com/office/drawing/2014/main" id="{6A964E8C-0F02-46DE-822E-F8C2986521DB}"/>
              </a:ext>
            </a:extLst>
          </p:cNvPr>
          <p:cNvSpPr>
            <a:spLocks noChangeShapeType="1"/>
          </p:cNvSpPr>
          <p:nvPr/>
        </p:nvSpPr>
        <p:spPr bwMode="auto">
          <a:xfrm>
            <a:off x="7263408" y="3125056"/>
            <a:ext cx="155448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0" name="Text Box 114">
            <a:extLst>
              <a:ext uri="{FF2B5EF4-FFF2-40B4-BE49-F238E27FC236}">
                <a16:creationId xmlns:a16="http://schemas.microsoft.com/office/drawing/2014/main" id="{D0614CAE-82E6-4C35-8718-2E6B74C2A457}"/>
              </a:ext>
            </a:extLst>
          </p:cNvPr>
          <p:cNvSpPr txBox="1">
            <a:spLocks noChangeArrowheads="1"/>
          </p:cNvSpPr>
          <p:nvPr/>
        </p:nvSpPr>
        <p:spPr bwMode="auto">
          <a:xfrm>
            <a:off x="10067792" y="3239356"/>
            <a:ext cx="5429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Pope Francis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1" name="Text Box 115">
            <a:extLst>
              <a:ext uri="{FF2B5EF4-FFF2-40B4-BE49-F238E27FC236}">
                <a16:creationId xmlns:a16="http://schemas.microsoft.com/office/drawing/2014/main" id="{B8C470BF-DA84-4938-8D70-6EC0795AFBB8}"/>
              </a:ext>
            </a:extLst>
          </p:cNvPr>
          <p:cNvSpPr txBox="1">
            <a:spLocks noChangeArrowheads="1"/>
          </p:cNvSpPr>
          <p:nvPr/>
        </p:nvSpPr>
        <p:spPr bwMode="auto">
          <a:xfrm>
            <a:off x="10564680" y="340303"/>
            <a:ext cx="931862"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Success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2" name="Text Box 116">
            <a:extLst>
              <a:ext uri="{FF2B5EF4-FFF2-40B4-BE49-F238E27FC236}">
                <a16:creationId xmlns:a16="http://schemas.microsoft.com/office/drawing/2014/main" id="{63FC924C-4B37-456A-9376-D7B57296BBD6}"/>
              </a:ext>
            </a:extLst>
          </p:cNvPr>
          <p:cNvSpPr txBox="1">
            <a:spLocks noChangeArrowheads="1"/>
          </p:cNvSpPr>
          <p:nvPr/>
        </p:nvSpPr>
        <p:spPr bwMode="auto">
          <a:xfrm>
            <a:off x="10564680" y="2210656"/>
            <a:ext cx="931862"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Arial Narrow" panose="020B0606020202030204" pitchFamily="34" charset="0"/>
              </a:rPr>
              <a:t>Success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27164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A661E7-7B8D-4BA4-BFBA-1EC6828EC710}"/>
              </a:ext>
            </a:extLst>
          </p:cNvPr>
          <p:cNvSpPr>
            <a:spLocks noGrp="1"/>
          </p:cNvSpPr>
          <p:nvPr>
            <p:ph type="sldNum" sz="quarter" idx="12"/>
          </p:nvPr>
        </p:nvSpPr>
        <p:spPr/>
        <p:txBody>
          <a:bodyPr/>
          <a:lstStyle/>
          <a:p>
            <a:fld id="{1E1B8BD3-EEEF-4896-BEE3-06C250004F3C}" type="slidenum">
              <a:rPr lang="en-US" smtClean="0"/>
              <a:pPr/>
              <a:t>35</a:t>
            </a:fld>
            <a:endParaRPr lang="en-US" dirty="0"/>
          </a:p>
        </p:txBody>
      </p:sp>
      <p:sp>
        <p:nvSpPr>
          <p:cNvPr id="79" name="Rectangle 78">
            <a:extLst>
              <a:ext uri="{FF2B5EF4-FFF2-40B4-BE49-F238E27FC236}">
                <a16:creationId xmlns:a16="http://schemas.microsoft.com/office/drawing/2014/main" id="{15029E88-B696-422E-B99C-3DE1F636F582}"/>
              </a:ext>
            </a:extLst>
          </p:cNvPr>
          <p:cNvSpPr/>
          <p:nvPr/>
        </p:nvSpPr>
        <p:spPr>
          <a:xfrm>
            <a:off x="496025" y="4918121"/>
            <a:ext cx="11158833" cy="1477328"/>
          </a:xfrm>
          <a:prstGeom prst="rect">
            <a:avLst/>
          </a:prstGeom>
        </p:spPr>
        <p:txBody>
          <a:bodyPr wrap="square">
            <a:spAutoFit/>
          </a:bodyPr>
          <a:lstStyle/>
          <a:p>
            <a:r>
              <a:rPr lang="en-US" dirty="0">
                <a:latin typeface="Arial Narrow" panose="020B0606020202030204" pitchFamily="34" charset="0"/>
              </a:rPr>
              <a:t>If we are to look at his name, Francis, he chose that name because of an old Catholic Saint, Francis of the Assisi. Francis is known for his poverty and his humility, but that was not his commission. The story of Francis of Assisi is about this man who is worldly and he is walking down the road, it seems to be some type of counterfeit of the story of Paul, and he has this vision, and what is his tasked to do? He’s is given a commission and it’s “Francis, rebuild my church.” And he hears that multiple times on a couple of different occasions.</a:t>
            </a:r>
          </a:p>
        </p:txBody>
      </p:sp>
      <p:grpSp>
        <p:nvGrpSpPr>
          <p:cNvPr id="98" name="Group 97">
            <a:extLst>
              <a:ext uri="{FF2B5EF4-FFF2-40B4-BE49-F238E27FC236}">
                <a16:creationId xmlns:a16="http://schemas.microsoft.com/office/drawing/2014/main" id="{00FD3589-195B-4F1A-B4C1-D9F2652174D6}"/>
              </a:ext>
            </a:extLst>
          </p:cNvPr>
          <p:cNvGrpSpPr>
            <a:grpSpLocks/>
          </p:cNvGrpSpPr>
          <p:nvPr/>
        </p:nvGrpSpPr>
        <p:grpSpPr bwMode="auto">
          <a:xfrm>
            <a:off x="863612" y="152400"/>
            <a:ext cx="6858000" cy="4000500"/>
            <a:chOff x="106756200" y="106013250"/>
            <a:chExt cx="6858000" cy="4000500"/>
          </a:xfrm>
        </p:grpSpPr>
        <p:sp>
          <p:nvSpPr>
            <p:cNvPr id="99" name="Text Box 3">
              <a:extLst>
                <a:ext uri="{FF2B5EF4-FFF2-40B4-BE49-F238E27FC236}">
                  <a16:creationId xmlns:a16="http://schemas.microsoft.com/office/drawing/2014/main" id="{7F3BB106-42F0-42B9-9D12-8A066142C470}"/>
                </a:ext>
              </a:extLst>
            </p:cNvPr>
            <p:cNvSpPr txBox="1">
              <a:spLocks noChangeArrowheads="1"/>
            </p:cNvSpPr>
            <p:nvPr/>
          </p:nvSpPr>
          <p:spPr bwMode="auto">
            <a:xfrm>
              <a:off x="106756200" y="106013250"/>
              <a:ext cx="6858000" cy="400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Line 4">
              <a:extLst>
                <a:ext uri="{FF2B5EF4-FFF2-40B4-BE49-F238E27FC236}">
                  <a16:creationId xmlns:a16="http://schemas.microsoft.com/office/drawing/2014/main" id="{DABEFF4C-2838-461B-9BD6-276564E1A629}"/>
                </a:ext>
              </a:extLst>
            </p:cNvPr>
            <p:cNvSpPr>
              <a:spLocks noChangeShapeType="1"/>
            </p:cNvSpPr>
            <p:nvPr/>
          </p:nvSpPr>
          <p:spPr bwMode="auto">
            <a:xfrm>
              <a:off x="108044673" y="106984800"/>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5">
              <a:extLst>
                <a:ext uri="{FF2B5EF4-FFF2-40B4-BE49-F238E27FC236}">
                  <a16:creationId xmlns:a16="http://schemas.microsoft.com/office/drawing/2014/main" id="{5112BE4A-8A82-4B96-9F47-412114350250}"/>
                </a:ext>
              </a:extLst>
            </p:cNvPr>
            <p:cNvSpPr>
              <a:spLocks noChangeShapeType="1"/>
            </p:cNvSpPr>
            <p:nvPr/>
          </p:nvSpPr>
          <p:spPr bwMode="auto">
            <a:xfrm flipV="1">
              <a:off x="109896852"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Line 6">
              <a:extLst>
                <a:ext uri="{FF2B5EF4-FFF2-40B4-BE49-F238E27FC236}">
                  <a16:creationId xmlns:a16="http://schemas.microsoft.com/office/drawing/2014/main" id="{801D1892-C4A7-4885-8071-E422E0CB556D}"/>
                </a:ext>
              </a:extLst>
            </p:cNvPr>
            <p:cNvSpPr>
              <a:spLocks noChangeShapeType="1"/>
            </p:cNvSpPr>
            <p:nvPr/>
          </p:nvSpPr>
          <p:spPr bwMode="auto">
            <a:xfrm flipV="1">
              <a:off x="108044673"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 name="Text Box 7">
              <a:extLst>
                <a:ext uri="{FF2B5EF4-FFF2-40B4-BE49-F238E27FC236}">
                  <a16:creationId xmlns:a16="http://schemas.microsoft.com/office/drawing/2014/main" id="{5DAA336E-4B2A-4E17-A94C-0B02F924F392}"/>
                </a:ext>
              </a:extLst>
            </p:cNvPr>
            <p:cNvSpPr txBox="1">
              <a:spLocks noChangeArrowheads="1"/>
            </p:cNvSpPr>
            <p:nvPr/>
          </p:nvSpPr>
          <p:spPr bwMode="auto">
            <a:xfrm>
              <a:off x="106813350" y="106527600"/>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Text Box 8">
              <a:extLst>
                <a:ext uri="{FF2B5EF4-FFF2-40B4-BE49-F238E27FC236}">
                  <a16:creationId xmlns:a16="http://schemas.microsoft.com/office/drawing/2014/main" id="{4D0FBA7B-BF07-4B90-A8E4-3C4C77D35C91}"/>
                </a:ext>
              </a:extLst>
            </p:cNvPr>
            <p:cNvSpPr txBox="1">
              <a:spLocks noChangeArrowheads="1"/>
            </p:cNvSpPr>
            <p:nvPr/>
          </p:nvSpPr>
          <p:spPr bwMode="auto">
            <a:xfrm>
              <a:off x="107480966" y="106756200"/>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 name="Line 9">
              <a:extLst>
                <a:ext uri="{FF2B5EF4-FFF2-40B4-BE49-F238E27FC236}">
                  <a16:creationId xmlns:a16="http://schemas.microsoft.com/office/drawing/2014/main" id="{00F41C7F-EC29-4E5B-8B37-C631574C6BDB}"/>
                </a:ext>
              </a:extLst>
            </p:cNvPr>
            <p:cNvSpPr>
              <a:spLocks noChangeShapeType="1"/>
            </p:cNvSpPr>
            <p:nvPr/>
          </p:nvSpPr>
          <p:spPr bwMode="auto">
            <a:xfrm>
              <a:off x="108044673" y="107842050"/>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 name="Line 10">
              <a:extLst>
                <a:ext uri="{FF2B5EF4-FFF2-40B4-BE49-F238E27FC236}">
                  <a16:creationId xmlns:a16="http://schemas.microsoft.com/office/drawing/2014/main" id="{42D49F73-526E-49A1-965B-DCBC25F0DDE7}"/>
                </a:ext>
              </a:extLst>
            </p:cNvPr>
            <p:cNvSpPr>
              <a:spLocks noChangeShapeType="1"/>
            </p:cNvSpPr>
            <p:nvPr/>
          </p:nvSpPr>
          <p:spPr bwMode="auto">
            <a:xfrm flipV="1">
              <a:off x="109896852" y="107613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 name="Line 11">
              <a:extLst>
                <a:ext uri="{FF2B5EF4-FFF2-40B4-BE49-F238E27FC236}">
                  <a16:creationId xmlns:a16="http://schemas.microsoft.com/office/drawing/2014/main" id="{CED81D92-D967-451E-8E74-B14AE9D67CB7}"/>
                </a:ext>
              </a:extLst>
            </p:cNvPr>
            <p:cNvSpPr>
              <a:spLocks noChangeShapeType="1"/>
            </p:cNvSpPr>
            <p:nvPr/>
          </p:nvSpPr>
          <p:spPr bwMode="auto">
            <a:xfrm flipV="1">
              <a:off x="108044673" y="107613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8" name="Text Box 12">
              <a:extLst>
                <a:ext uri="{FF2B5EF4-FFF2-40B4-BE49-F238E27FC236}">
                  <a16:creationId xmlns:a16="http://schemas.microsoft.com/office/drawing/2014/main" id="{4BFE3A2D-3CC1-4B74-A86D-B5ADD0CCF7D4}"/>
                </a:ext>
              </a:extLst>
            </p:cNvPr>
            <p:cNvSpPr txBox="1">
              <a:spLocks noChangeArrowheads="1"/>
            </p:cNvSpPr>
            <p:nvPr/>
          </p:nvSpPr>
          <p:spPr bwMode="auto">
            <a:xfrm>
              <a:off x="106756200" y="107442000"/>
              <a:ext cx="61176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144,000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 name="Text Box 13">
              <a:extLst>
                <a:ext uri="{FF2B5EF4-FFF2-40B4-BE49-F238E27FC236}">
                  <a16:creationId xmlns:a16="http://schemas.microsoft.com/office/drawing/2014/main" id="{44E9252B-37EB-477C-8B7A-84CC79DC1CF4}"/>
                </a:ext>
              </a:extLst>
            </p:cNvPr>
            <p:cNvSpPr txBox="1">
              <a:spLocks noChangeArrowheads="1"/>
            </p:cNvSpPr>
            <p:nvPr/>
          </p:nvSpPr>
          <p:spPr bwMode="auto">
            <a:xfrm>
              <a:off x="107521231" y="107613450"/>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 name="Text Box 14">
              <a:extLst>
                <a:ext uri="{FF2B5EF4-FFF2-40B4-BE49-F238E27FC236}">
                  <a16:creationId xmlns:a16="http://schemas.microsoft.com/office/drawing/2014/main" id="{260CE5B5-2D0D-47B2-A70E-A7FA82EB5627}"/>
                </a:ext>
              </a:extLst>
            </p:cNvPr>
            <p:cNvSpPr txBox="1">
              <a:spLocks noChangeArrowheads="1"/>
            </p:cNvSpPr>
            <p:nvPr/>
          </p:nvSpPr>
          <p:spPr bwMode="auto">
            <a:xfrm>
              <a:off x="107803084" y="1065276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 name="Text Box 15">
              <a:extLst>
                <a:ext uri="{FF2B5EF4-FFF2-40B4-BE49-F238E27FC236}">
                  <a16:creationId xmlns:a16="http://schemas.microsoft.com/office/drawing/2014/main" id="{4412996E-6E57-46DF-AC79-B38C7020C87F}"/>
                </a:ext>
              </a:extLst>
            </p:cNvPr>
            <p:cNvSpPr txBox="1">
              <a:spLocks noChangeArrowheads="1"/>
            </p:cNvSpPr>
            <p:nvPr/>
          </p:nvSpPr>
          <p:spPr bwMode="auto">
            <a:xfrm>
              <a:off x="107803084" y="1073562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Text Box 16">
              <a:extLst>
                <a:ext uri="{FF2B5EF4-FFF2-40B4-BE49-F238E27FC236}">
                  <a16:creationId xmlns:a16="http://schemas.microsoft.com/office/drawing/2014/main" id="{166E43E7-5D31-4877-97D6-ED8F147EE7B7}"/>
                </a:ext>
              </a:extLst>
            </p:cNvPr>
            <p:cNvSpPr txBox="1">
              <a:spLocks noChangeArrowheads="1"/>
            </p:cNvSpPr>
            <p:nvPr/>
          </p:nvSpPr>
          <p:spPr bwMode="auto">
            <a:xfrm>
              <a:off x="107803084" y="10601325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 name="Text Box 17">
              <a:extLst>
                <a:ext uri="{FF2B5EF4-FFF2-40B4-BE49-F238E27FC236}">
                  <a16:creationId xmlns:a16="http://schemas.microsoft.com/office/drawing/2014/main" id="{3A286637-AB61-4662-841C-34D490AE1C87}"/>
                </a:ext>
              </a:extLst>
            </p:cNvPr>
            <p:cNvSpPr txBox="1">
              <a:spLocks noChangeArrowheads="1"/>
            </p:cNvSpPr>
            <p:nvPr/>
          </p:nvSpPr>
          <p:spPr bwMode="auto">
            <a:xfrm>
              <a:off x="106917259" y="1062418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Text Box 18">
              <a:extLst>
                <a:ext uri="{FF2B5EF4-FFF2-40B4-BE49-F238E27FC236}">
                  <a16:creationId xmlns:a16="http://schemas.microsoft.com/office/drawing/2014/main" id="{83F564E1-D9AA-4189-85D9-7F7908741E73}"/>
                </a:ext>
              </a:extLst>
            </p:cNvPr>
            <p:cNvSpPr txBox="1">
              <a:spLocks noChangeArrowheads="1"/>
            </p:cNvSpPr>
            <p:nvPr/>
          </p:nvSpPr>
          <p:spPr bwMode="auto">
            <a:xfrm>
              <a:off x="106917259" y="10718482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 name="Freeform 19">
              <a:extLst>
                <a:ext uri="{FF2B5EF4-FFF2-40B4-BE49-F238E27FC236}">
                  <a16:creationId xmlns:a16="http://schemas.microsoft.com/office/drawing/2014/main" id="{C0B4A09C-7F6B-4874-A991-127B37EB20CD}"/>
                </a:ext>
              </a:extLst>
            </p:cNvPr>
            <p:cNvSpPr>
              <a:spLocks/>
            </p:cNvSpPr>
            <p:nvPr/>
          </p:nvSpPr>
          <p:spPr bwMode="auto">
            <a:xfrm>
              <a:off x="107387015" y="106413300"/>
              <a:ext cx="518528"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 name="Freeform 20">
              <a:extLst>
                <a:ext uri="{FF2B5EF4-FFF2-40B4-BE49-F238E27FC236}">
                  <a16:creationId xmlns:a16="http://schemas.microsoft.com/office/drawing/2014/main" id="{B2618B88-DFE6-4FF6-9D47-BB5BC270B59B}"/>
                </a:ext>
              </a:extLst>
            </p:cNvPr>
            <p:cNvSpPr>
              <a:spLocks/>
            </p:cNvSpPr>
            <p:nvPr/>
          </p:nvSpPr>
          <p:spPr bwMode="auto">
            <a:xfrm>
              <a:off x="107400436" y="107241975"/>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7" name="Line 21">
              <a:extLst>
                <a:ext uri="{FF2B5EF4-FFF2-40B4-BE49-F238E27FC236}">
                  <a16:creationId xmlns:a16="http://schemas.microsoft.com/office/drawing/2014/main" id="{B1D18663-8D5F-4696-896F-7B04371A5F4B}"/>
                </a:ext>
              </a:extLst>
            </p:cNvPr>
            <p:cNvSpPr>
              <a:spLocks noChangeShapeType="1"/>
            </p:cNvSpPr>
            <p:nvPr/>
          </p:nvSpPr>
          <p:spPr bwMode="auto">
            <a:xfrm>
              <a:off x="108070650" y="108985050"/>
              <a:ext cx="185218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Line 22">
              <a:extLst>
                <a:ext uri="{FF2B5EF4-FFF2-40B4-BE49-F238E27FC236}">
                  <a16:creationId xmlns:a16="http://schemas.microsoft.com/office/drawing/2014/main" id="{7AF00A3D-22B5-4982-8417-71556FDFA55D}"/>
                </a:ext>
              </a:extLst>
            </p:cNvPr>
            <p:cNvSpPr>
              <a:spLocks noChangeShapeType="1"/>
            </p:cNvSpPr>
            <p:nvPr/>
          </p:nvSpPr>
          <p:spPr bwMode="auto">
            <a:xfrm flipV="1">
              <a:off x="10992283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9" name="Line 23">
              <a:extLst>
                <a:ext uri="{FF2B5EF4-FFF2-40B4-BE49-F238E27FC236}">
                  <a16:creationId xmlns:a16="http://schemas.microsoft.com/office/drawing/2014/main" id="{6AE0DDE4-DC25-422D-8921-C3F364E0B113}"/>
                </a:ext>
              </a:extLst>
            </p:cNvPr>
            <p:cNvSpPr>
              <a:spLocks noChangeShapeType="1"/>
            </p:cNvSpPr>
            <p:nvPr/>
          </p:nvSpPr>
          <p:spPr bwMode="auto">
            <a:xfrm flipV="1">
              <a:off x="10807065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0" name="Text Box 24">
              <a:extLst>
                <a:ext uri="{FF2B5EF4-FFF2-40B4-BE49-F238E27FC236}">
                  <a16:creationId xmlns:a16="http://schemas.microsoft.com/office/drawing/2014/main" id="{F2D8EF29-2364-49D5-AAE0-EEAE127E32EB}"/>
                </a:ext>
              </a:extLst>
            </p:cNvPr>
            <p:cNvSpPr txBox="1">
              <a:spLocks noChangeArrowheads="1"/>
            </p:cNvSpPr>
            <p:nvPr/>
          </p:nvSpPr>
          <p:spPr bwMode="auto">
            <a:xfrm>
              <a:off x="107506943" y="108756450"/>
              <a:ext cx="42067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Text Box 25">
              <a:extLst>
                <a:ext uri="{FF2B5EF4-FFF2-40B4-BE49-F238E27FC236}">
                  <a16:creationId xmlns:a16="http://schemas.microsoft.com/office/drawing/2014/main" id="{4291B0B4-FF0B-4E92-A428-D11C3F99359E}"/>
                </a:ext>
              </a:extLst>
            </p:cNvPr>
            <p:cNvSpPr txBox="1">
              <a:spLocks noChangeArrowheads="1"/>
            </p:cNvSpPr>
            <p:nvPr/>
          </p:nvSpPr>
          <p:spPr bwMode="auto">
            <a:xfrm>
              <a:off x="107829062" y="108527850"/>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 name="Text Box 26">
              <a:extLst>
                <a:ext uri="{FF2B5EF4-FFF2-40B4-BE49-F238E27FC236}">
                  <a16:creationId xmlns:a16="http://schemas.microsoft.com/office/drawing/2014/main" id="{DF7AD43A-7FC5-4D50-8265-6CA2E30EB207}"/>
                </a:ext>
              </a:extLst>
            </p:cNvPr>
            <p:cNvSpPr txBox="1">
              <a:spLocks noChangeArrowheads="1"/>
            </p:cNvSpPr>
            <p:nvPr/>
          </p:nvSpPr>
          <p:spPr bwMode="auto">
            <a:xfrm>
              <a:off x="107886212" y="10801350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 name="Text Box 27">
              <a:extLst>
                <a:ext uri="{FF2B5EF4-FFF2-40B4-BE49-F238E27FC236}">
                  <a16:creationId xmlns:a16="http://schemas.microsoft.com/office/drawing/2014/main" id="{F848995A-9791-4FE7-95DC-48D2B277F288}"/>
                </a:ext>
              </a:extLst>
            </p:cNvPr>
            <p:cNvSpPr txBox="1">
              <a:spLocks noChangeArrowheads="1"/>
            </p:cNvSpPr>
            <p:nvPr/>
          </p:nvSpPr>
          <p:spPr bwMode="auto">
            <a:xfrm>
              <a:off x="106943237" y="108242100"/>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Freeform 28">
              <a:extLst>
                <a:ext uri="{FF2B5EF4-FFF2-40B4-BE49-F238E27FC236}">
                  <a16:creationId xmlns:a16="http://schemas.microsoft.com/office/drawing/2014/main" id="{DAA866E6-6BC4-40C1-853D-0374D73FF3EF}"/>
                </a:ext>
              </a:extLst>
            </p:cNvPr>
            <p:cNvSpPr>
              <a:spLocks/>
            </p:cNvSpPr>
            <p:nvPr/>
          </p:nvSpPr>
          <p:spPr bwMode="auto">
            <a:xfrm>
              <a:off x="107412992" y="108413550"/>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5" name="Line 29">
              <a:extLst>
                <a:ext uri="{FF2B5EF4-FFF2-40B4-BE49-F238E27FC236}">
                  <a16:creationId xmlns:a16="http://schemas.microsoft.com/office/drawing/2014/main" id="{CEF1C0FE-7CA7-4CEC-85E1-CF64F13F1CB8}"/>
                </a:ext>
              </a:extLst>
            </p:cNvPr>
            <p:cNvSpPr>
              <a:spLocks noChangeShapeType="1"/>
            </p:cNvSpPr>
            <p:nvPr/>
          </p:nvSpPr>
          <p:spPr bwMode="auto">
            <a:xfrm flipV="1">
              <a:off x="108044673" y="106813350"/>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6" name="Line 30">
              <a:extLst>
                <a:ext uri="{FF2B5EF4-FFF2-40B4-BE49-F238E27FC236}">
                  <a16:creationId xmlns:a16="http://schemas.microsoft.com/office/drawing/2014/main" id="{F8739D70-8A78-464C-B8E2-35EF52A0EF0B}"/>
                </a:ext>
              </a:extLst>
            </p:cNvPr>
            <p:cNvSpPr>
              <a:spLocks noChangeShapeType="1"/>
            </p:cNvSpPr>
            <p:nvPr/>
          </p:nvSpPr>
          <p:spPr bwMode="auto">
            <a:xfrm flipV="1">
              <a:off x="108070650" y="108813600"/>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7" name="Text Box 31">
              <a:extLst>
                <a:ext uri="{FF2B5EF4-FFF2-40B4-BE49-F238E27FC236}">
                  <a16:creationId xmlns:a16="http://schemas.microsoft.com/office/drawing/2014/main" id="{44309EAB-A16E-4F7B-8F38-5BEA0A875449}"/>
                </a:ext>
              </a:extLst>
            </p:cNvPr>
            <p:cNvSpPr txBox="1">
              <a:spLocks noChangeArrowheads="1"/>
            </p:cNvSpPr>
            <p:nvPr/>
          </p:nvSpPr>
          <p:spPr bwMode="auto">
            <a:xfrm>
              <a:off x="107883614" y="106984800"/>
              <a:ext cx="563706"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Text Box 32">
              <a:extLst>
                <a:ext uri="{FF2B5EF4-FFF2-40B4-BE49-F238E27FC236}">
                  <a16:creationId xmlns:a16="http://schemas.microsoft.com/office/drawing/2014/main" id="{47287447-8E95-4062-85FC-07C99B6C320F}"/>
                </a:ext>
              </a:extLst>
            </p:cNvPr>
            <p:cNvSpPr txBox="1">
              <a:spLocks noChangeArrowheads="1"/>
            </p:cNvSpPr>
            <p:nvPr/>
          </p:nvSpPr>
          <p:spPr bwMode="auto">
            <a:xfrm>
              <a:off x="107990121" y="1090422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 name="Line 33">
              <a:extLst>
                <a:ext uri="{FF2B5EF4-FFF2-40B4-BE49-F238E27FC236}">
                  <a16:creationId xmlns:a16="http://schemas.microsoft.com/office/drawing/2014/main" id="{8413FC7D-9116-4D3E-AF3A-3C182F1BE320}"/>
                </a:ext>
              </a:extLst>
            </p:cNvPr>
            <p:cNvSpPr>
              <a:spLocks noChangeShapeType="1"/>
            </p:cNvSpPr>
            <p:nvPr/>
          </p:nvSpPr>
          <p:spPr bwMode="auto">
            <a:xfrm>
              <a:off x="108585000"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0" name="Text Box 34">
              <a:extLst>
                <a:ext uri="{FF2B5EF4-FFF2-40B4-BE49-F238E27FC236}">
                  <a16:creationId xmlns:a16="http://schemas.microsoft.com/office/drawing/2014/main" id="{BEB82AA5-E9AD-40AD-8880-068857E0F889}"/>
                </a:ext>
              </a:extLst>
            </p:cNvPr>
            <p:cNvSpPr txBox="1">
              <a:spLocks noChangeArrowheads="1"/>
            </p:cNvSpPr>
            <p:nvPr/>
          </p:nvSpPr>
          <p:spPr bwMode="auto">
            <a:xfrm>
              <a:off x="108413550" y="10652760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 name="Line 35">
              <a:extLst>
                <a:ext uri="{FF2B5EF4-FFF2-40B4-BE49-F238E27FC236}">
                  <a16:creationId xmlns:a16="http://schemas.microsoft.com/office/drawing/2014/main" id="{F4F7506B-449E-490A-B728-866AC39DCE6C}"/>
                </a:ext>
              </a:extLst>
            </p:cNvPr>
            <p:cNvSpPr>
              <a:spLocks noChangeShapeType="1"/>
            </p:cNvSpPr>
            <p:nvPr/>
          </p:nvSpPr>
          <p:spPr bwMode="auto">
            <a:xfrm>
              <a:off x="10858500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2" name="Text Box 36">
              <a:extLst>
                <a:ext uri="{FF2B5EF4-FFF2-40B4-BE49-F238E27FC236}">
                  <a16:creationId xmlns:a16="http://schemas.microsoft.com/office/drawing/2014/main" id="{69BA6FE0-1D8F-431A-B2AE-25D8B622BEE6}"/>
                </a:ext>
              </a:extLst>
            </p:cNvPr>
            <p:cNvSpPr txBox="1">
              <a:spLocks noChangeArrowheads="1"/>
            </p:cNvSpPr>
            <p:nvPr/>
          </p:nvSpPr>
          <p:spPr bwMode="auto">
            <a:xfrm>
              <a:off x="108413550" y="1085278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 name="Text Box 37">
              <a:extLst>
                <a:ext uri="{FF2B5EF4-FFF2-40B4-BE49-F238E27FC236}">
                  <a16:creationId xmlns:a16="http://schemas.microsoft.com/office/drawing/2014/main" id="{08487D01-6EFA-435F-8CB0-462C7942B313}"/>
                </a:ext>
              </a:extLst>
            </p:cNvPr>
            <p:cNvSpPr txBox="1">
              <a:spLocks noChangeArrowheads="1"/>
            </p:cNvSpPr>
            <p:nvPr/>
          </p:nvSpPr>
          <p:spPr bwMode="auto">
            <a:xfrm>
              <a:off x="108130398" y="109370596"/>
              <a:ext cx="1028700" cy="643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fear</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KoS</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judgment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4" name="Text Box 38">
              <a:extLst>
                <a:ext uri="{FF2B5EF4-FFF2-40B4-BE49-F238E27FC236}">
                  <a16:creationId xmlns:a16="http://schemas.microsoft.com/office/drawing/2014/main" id="{A97162E2-E517-4BA6-90CA-BF55DF1305B2}"/>
                </a:ext>
              </a:extLst>
            </p:cNvPr>
            <p:cNvSpPr txBox="1">
              <a:spLocks noChangeArrowheads="1"/>
            </p:cNvSpPr>
            <p:nvPr/>
          </p:nvSpPr>
          <p:spPr bwMode="auto">
            <a:xfrm>
              <a:off x="107557164" y="109364894"/>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Lucia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 name="Text Box 39">
              <a:extLst>
                <a:ext uri="{FF2B5EF4-FFF2-40B4-BE49-F238E27FC236}">
                  <a16:creationId xmlns:a16="http://schemas.microsoft.com/office/drawing/2014/main" id="{7144C5E5-9065-42DE-9B8F-D9E20A854AB3}"/>
                </a:ext>
              </a:extLst>
            </p:cNvPr>
            <p:cNvSpPr txBox="1">
              <a:spLocks noChangeArrowheads="1"/>
            </p:cNvSpPr>
            <p:nvPr/>
          </p:nvSpPr>
          <p:spPr bwMode="auto">
            <a:xfrm>
              <a:off x="109613700" y="106356150"/>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6" name="Text Box 40">
              <a:extLst>
                <a:ext uri="{FF2B5EF4-FFF2-40B4-BE49-F238E27FC236}">
                  <a16:creationId xmlns:a16="http://schemas.microsoft.com/office/drawing/2014/main" id="{966671DD-32E7-4B24-B61F-5E19CF951142}"/>
                </a:ext>
              </a:extLst>
            </p:cNvPr>
            <p:cNvSpPr txBox="1">
              <a:spLocks noChangeArrowheads="1"/>
            </p:cNvSpPr>
            <p:nvPr/>
          </p:nvSpPr>
          <p:spPr bwMode="auto">
            <a:xfrm>
              <a:off x="109728000" y="1085278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 name="Text Box 41">
              <a:extLst>
                <a:ext uri="{FF2B5EF4-FFF2-40B4-BE49-F238E27FC236}">
                  <a16:creationId xmlns:a16="http://schemas.microsoft.com/office/drawing/2014/main" id="{4407DCE3-1C5B-42D0-93E2-CBD82CF2D869}"/>
                </a:ext>
              </a:extLst>
            </p:cNvPr>
            <p:cNvSpPr txBox="1">
              <a:spLocks noChangeArrowheads="1"/>
            </p:cNvSpPr>
            <p:nvPr/>
          </p:nvSpPr>
          <p:spPr bwMode="auto">
            <a:xfrm>
              <a:off x="109670850" y="107041950"/>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 name="Text Box 42">
              <a:extLst>
                <a:ext uri="{FF2B5EF4-FFF2-40B4-BE49-F238E27FC236}">
                  <a16:creationId xmlns:a16="http://schemas.microsoft.com/office/drawing/2014/main" id="{0058DA79-393F-449A-90A0-70B057B33CA4}"/>
                </a:ext>
              </a:extLst>
            </p:cNvPr>
            <p:cNvSpPr txBox="1">
              <a:spLocks noChangeArrowheads="1"/>
            </p:cNvSpPr>
            <p:nvPr/>
          </p:nvSpPr>
          <p:spPr bwMode="auto">
            <a:xfrm>
              <a:off x="109213650" y="107041950"/>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 name="Text Box 43">
              <a:extLst>
                <a:ext uri="{FF2B5EF4-FFF2-40B4-BE49-F238E27FC236}">
                  <a16:creationId xmlns:a16="http://schemas.microsoft.com/office/drawing/2014/main" id="{C12ADA3A-E806-4F67-99B0-721DF54D9F9F}"/>
                </a:ext>
              </a:extLst>
            </p:cNvPr>
            <p:cNvSpPr txBox="1">
              <a:spLocks noChangeArrowheads="1"/>
            </p:cNvSpPr>
            <p:nvPr/>
          </p:nvSpPr>
          <p:spPr bwMode="auto">
            <a:xfrm>
              <a:off x="109670850" y="109042200"/>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 name="Text Box 44">
              <a:extLst>
                <a:ext uri="{FF2B5EF4-FFF2-40B4-BE49-F238E27FC236}">
                  <a16:creationId xmlns:a16="http://schemas.microsoft.com/office/drawing/2014/main" id="{DC85DB29-4928-499E-B202-E4BB1CCA509A}"/>
                </a:ext>
              </a:extLst>
            </p:cNvPr>
            <p:cNvSpPr txBox="1">
              <a:spLocks noChangeArrowheads="1"/>
            </p:cNvSpPr>
            <p:nvPr/>
          </p:nvSpPr>
          <p:spPr bwMode="auto">
            <a:xfrm>
              <a:off x="109213650" y="108985050"/>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 name="Line 45">
              <a:extLst>
                <a:ext uri="{FF2B5EF4-FFF2-40B4-BE49-F238E27FC236}">
                  <a16:creationId xmlns:a16="http://schemas.microsoft.com/office/drawing/2014/main" id="{DE467723-5357-4436-A45A-090F4E14D8CF}"/>
                </a:ext>
              </a:extLst>
            </p:cNvPr>
            <p:cNvSpPr>
              <a:spLocks noChangeShapeType="1"/>
            </p:cNvSpPr>
            <p:nvPr/>
          </p:nvSpPr>
          <p:spPr bwMode="auto">
            <a:xfrm>
              <a:off x="111299625" y="106984800"/>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2" name="Line 46">
              <a:extLst>
                <a:ext uri="{FF2B5EF4-FFF2-40B4-BE49-F238E27FC236}">
                  <a16:creationId xmlns:a16="http://schemas.microsoft.com/office/drawing/2014/main" id="{56DE8FCE-37FA-4D5B-9021-A2872A62D3D9}"/>
                </a:ext>
              </a:extLst>
            </p:cNvPr>
            <p:cNvSpPr>
              <a:spLocks noChangeShapeType="1"/>
            </p:cNvSpPr>
            <p:nvPr/>
          </p:nvSpPr>
          <p:spPr bwMode="auto">
            <a:xfrm flipV="1">
              <a:off x="113151804"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 name="Line 47">
              <a:extLst>
                <a:ext uri="{FF2B5EF4-FFF2-40B4-BE49-F238E27FC236}">
                  <a16:creationId xmlns:a16="http://schemas.microsoft.com/office/drawing/2014/main" id="{45DE27C3-02E2-449E-A02A-1F998C45279B}"/>
                </a:ext>
              </a:extLst>
            </p:cNvPr>
            <p:cNvSpPr>
              <a:spLocks noChangeShapeType="1"/>
            </p:cNvSpPr>
            <p:nvPr/>
          </p:nvSpPr>
          <p:spPr bwMode="auto">
            <a:xfrm flipV="1">
              <a:off x="111299625"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4" name="Text Box 48">
              <a:extLst>
                <a:ext uri="{FF2B5EF4-FFF2-40B4-BE49-F238E27FC236}">
                  <a16:creationId xmlns:a16="http://schemas.microsoft.com/office/drawing/2014/main" id="{7B19A32F-D8A3-4CDB-933F-5FCDC0521549}"/>
                </a:ext>
              </a:extLst>
            </p:cNvPr>
            <p:cNvSpPr txBox="1">
              <a:spLocks noChangeArrowheads="1"/>
            </p:cNvSpPr>
            <p:nvPr/>
          </p:nvSpPr>
          <p:spPr bwMode="auto">
            <a:xfrm>
              <a:off x="111058036" y="1065276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5" name="Text Box 49">
              <a:extLst>
                <a:ext uri="{FF2B5EF4-FFF2-40B4-BE49-F238E27FC236}">
                  <a16:creationId xmlns:a16="http://schemas.microsoft.com/office/drawing/2014/main" id="{731EA3F5-FB61-46D2-81EF-AE2DAA16C53A}"/>
                </a:ext>
              </a:extLst>
            </p:cNvPr>
            <p:cNvSpPr txBox="1">
              <a:spLocks noChangeArrowheads="1"/>
            </p:cNvSpPr>
            <p:nvPr/>
          </p:nvSpPr>
          <p:spPr bwMode="auto">
            <a:xfrm>
              <a:off x="110842425" y="106984800"/>
              <a:ext cx="9715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The Law in the Book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Galatians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 name="Text Box 50">
              <a:extLst>
                <a:ext uri="{FF2B5EF4-FFF2-40B4-BE49-F238E27FC236}">
                  <a16:creationId xmlns:a16="http://schemas.microsoft.com/office/drawing/2014/main" id="{0EC1FA98-E21D-48D4-AA1E-66BE112308D2}"/>
                </a:ext>
              </a:extLst>
            </p:cNvPr>
            <p:cNvSpPr txBox="1">
              <a:spLocks noChangeArrowheads="1"/>
            </p:cNvSpPr>
            <p:nvPr/>
          </p:nvSpPr>
          <p:spPr bwMode="auto">
            <a:xfrm>
              <a:off x="112868652" y="10652760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 name="Line 51">
              <a:extLst>
                <a:ext uri="{FF2B5EF4-FFF2-40B4-BE49-F238E27FC236}">
                  <a16:creationId xmlns:a16="http://schemas.microsoft.com/office/drawing/2014/main" id="{1222C6A2-9A88-4639-B7DE-2C52435B8F8F}"/>
                </a:ext>
              </a:extLst>
            </p:cNvPr>
            <p:cNvSpPr>
              <a:spLocks noChangeShapeType="1"/>
            </p:cNvSpPr>
            <p:nvPr/>
          </p:nvSpPr>
          <p:spPr bwMode="auto">
            <a:xfrm>
              <a:off x="113157000" y="106984800"/>
              <a:ext cx="1"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8" name="Text Box 52">
              <a:extLst>
                <a:ext uri="{FF2B5EF4-FFF2-40B4-BE49-F238E27FC236}">
                  <a16:creationId xmlns:a16="http://schemas.microsoft.com/office/drawing/2014/main" id="{BCE2E20D-3458-47AC-8B16-4D6FE2DC295B}"/>
                </a:ext>
              </a:extLst>
            </p:cNvPr>
            <p:cNvSpPr txBox="1">
              <a:spLocks noChangeArrowheads="1"/>
            </p:cNvSpPr>
            <p:nvPr/>
          </p:nvSpPr>
          <p:spPr bwMode="auto">
            <a:xfrm>
              <a:off x="112699800" y="107013375"/>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9" name="Text Box 53">
              <a:extLst>
                <a:ext uri="{FF2B5EF4-FFF2-40B4-BE49-F238E27FC236}">
                  <a16:creationId xmlns:a16="http://schemas.microsoft.com/office/drawing/2014/main" id="{152DF755-4264-484C-BF3A-605E7651C690}"/>
                </a:ext>
              </a:extLst>
            </p:cNvPr>
            <p:cNvSpPr txBox="1">
              <a:spLocks noChangeArrowheads="1"/>
            </p:cNvSpPr>
            <p:nvPr/>
          </p:nvSpPr>
          <p:spPr bwMode="auto">
            <a:xfrm>
              <a:off x="113185575" y="107013375"/>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Butler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Text Box 54">
              <a:extLst>
                <a:ext uri="{FF2B5EF4-FFF2-40B4-BE49-F238E27FC236}">
                  <a16:creationId xmlns:a16="http://schemas.microsoft.com/office/drawing/2014/main" id="{442FCB2D-3FFD-452A-B549-0A8759D60E8C}"/>
                </a:ext>
              </a:extLst>
            </p:cNvPr>
            <p:cNvSpPr txBox="1">
              <a:spLocks noChangeArrowheads="1"/>
            </p:cNvSpPr>
            <p:nvPr/>
          </p:nvSpPr>
          <p:spPr bwMode="auto">
            <a:xfrm>
              <a:off x="112928400" y="107384850"/>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1" name="Line 55">
              <a:extLst>
                <a:ext uri="{FF2B5EF4-FFF2-40B4-BE49-F238E27FC236}">
                  <a16:creationId xmlns:a16="http://schemas.microsoft.com/office/drawing/2014/main" id="{1D3CAC4F-17EE-4226-B1FF-F353C3C07130}"/>
                </a:ext>
              </a:extLst>
            </p:cNvPr>
            <p:cNvSpPr>
              <a:spLocks noChangeShapeType="1"/>
            </p:cNvSpPr>
            <p:nvPr/>
          </p:nvSpPr>
          <p:spPr bwMode="auto">
            <a:xfrm>
              <a:off x="111299625" y="108985050"/>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2" name="Line 56">
              <a:extLst>
                <a:ext uri="{FF2B5EF4-FFF2-40B4-BE49-F238E27FC236}">
                  <a16:creationId xmlns:a16="http://schemas.microsoft.com/office/drawing/2014/main" id="{FD225F0C-F20E-4055-BA8F-C78AB5152856}"/>
                </a:ext>
              </a:extLst>
            </p:cNvPr>
            <p:cNvSpPr>
              <a:spLocks noChangeShapeType="1"/>
            </p:cNvSpPr>
            <p:nvPr/>
          </p:nvSpPr>
          <p:spPr bwMode="auto">
            <a:xfrm flipV="1">
              <a:off x="113151804"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3" name="Line 57">
              <a:extLst>
                <a:ext uri="{FF2B5EF4-FFF2-40B4-BE49-F238E27FC236}">
                  <a16:creationId xmlns:a16="http://schemas.microsoft.com/office/drawing/2014/main" id="{62A16D09-5ADF-496D-B54A-51FDFBFE110C}"/>
                </a:ext>
              </a:extLst>
            </p:cNvPr>
            <p:cNvSpPr>
              <a:spLocks noChangeShapeType="1"/>
            </p:cNvSpPr>
            <p:nvPr/>
          </p:nvSpPr>
          <p:spPr bwMode="auto">
            <a:xfrm flipV="1">
              <a:off x="111299625"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4" name="Text Box 58">
              <a:extLst>
                <a:ext uri="{FF2B5EF4-FFF2-40B4-BE49-F238E27FC236}">
                  <a16:creationId xmlns:a16="http://schemas.microsoft.com/office/drawing/2014/main" id="{DC0C8BD5-6623-4CE8-BD6D-4A45A41996CC}"/>
                </a:ext>
              </a:extLst>
            </p:cNvPr>
            <p:cNvSpPr txBox="1">
              <a:spLocks noChangeArrowheads="1"/>
            </p:cNvSpPr>
            <p:nvPr/>
          </p:nvSpPr>
          <p:spPr bwMode="auto">
            <a:xfrm>
              <a:off x="111058036" y="1085278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 name="Text Box 59">
              <a:extLst>
                <a:ext uri="{FF2B5EF4-FFF2-40B4-BE49-F238E27FC236}">
                  <a16:creationId xmlns:a16="http://schemas.microsoft.com/office/drawing/2014/main" id="{20F91350-BDCD-4EA5-B522-35FFE6A8023F}"/>
                </a:ext>
              </a:extLst>
            </p:cNvPr>
            <p:cNvSpPr txBox="1">
              <a:spLocks noChangeArrowheads="1"/>
            </p:cNvSpPr>
            <p:nvPr/>
          </p:nvSpPr>
          <p:spPr bwMode="auto">
            <a:xfrm>
              <a:off x="110842425" y="108985050"/>
              <a:ext cx="9715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Malachi </a:t>
              </a:r>
              <a:br>
                <a:rPr kumimoji="0" lang="en-US" altLang="en-US" sz="1200" b="0" i="0" u="none" strike="noStrike" cap="none" normalizeH="0" baseline="0">
                  <a:ln>
                    <a:noFill/>
                  </a:ln>
                  <a:solidFill>
                    <a:srgbClr val="000000"/>
                  </a:solidFill>
                  <a:effectLst/>
                  <a:latin typeface="Arial Narrow" panose="020B0606020202030204" pitchFamily="34" charset="0"/>
                </a:rPr>
              </a:br>
              <a:r>
                <a:rPr kumimoji="0" lang="en-US" altLang="en-US" sz="1200" b="0" i="0" u="none" strike="noStrike" cap="none" normalizeH="0" baseline="0">
                  <a:ln>
                    <a:noFill/>
                  </a:ln>
                  <a:solidFill>
                    <a:srgbClr val="000000"/>
                  </a:solidFill>
                  <a:effectLst/>
                  <a:latin typeface="Arial Narrow" panose="020B0606020202030204" pitchFamily="34" charset="0"/>
                </a:rPr>
                <a:t>Martin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6" name="Text Box 60">
              <a:extLst>
                <a:ext uri="{FF2B5EF4-FFF2-40B4-BE49-F238E27FC236}">
                  <a16:creationId xmlns:a16="http://schemas.microsoft.com/office/drawing/2014/main" id="{3DE6C3D6-E309-4C63-8445-83AD9A6E77C6}"/>
                </a:ext>
              </a:extLst>
            </p:cNvPr>
            <p:cNvSpPr txBox="1">
              <a:spLocks noChangeArrowheads="1"/>
            </p:cNvSpPr>
            <p:nvPr/>
          </p:nvSpPr>
          <p:spPr bwMode="auto">
            <a:xfrm>
              <a:off x="112868652" y="10852785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2" name="Line 61">
              <a:extLst>
                <a:ext uri="{FF2B5EF4-FFF2-40B4-BE49-F238E27FC236}">
                  <a16:creationId xmlns:a16="http://schemas.microsoft.com/office/drawing/2014/main" id="{FFFBD4BC-6F06-4A40-8A18-A916A6447945}"/>
                </a:ext>
              </a:extLst>
            </p:cNvPr>
            <p:cNvSpPr>
              <a:spLocks noChangeShapeType="1"/>
            </p:cNvSpPr>
            <p:nvPr/>
          </p:nvSpPr>
          <p:spPr bwMode="auto">
            <a:xfrm>
              <a:off x="113157000" y="108985050"/>
              <a:ext cx="1"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3" name="Text Box 62">
              <a:extLst>
                <a:ext uri="{FF2B5EF4-FFF2-40B4-BE49-F238E27FC236}">
                  <a16:creationId xmlns:a16="http://schemas.microsoft.com/office/drawing/2014/main" id="{1E0E72E4-4148-40C3-8C1F-8934B3E2A326}"/>
                </a:ext>
              </a:extLst>
            </p:cNvPr>
            <p:cNvSpPr txBox="1">
              <a:spLocks noChangeArrowheads="1"/>
            </p:cNvSpPr>
            <p:nvPr/>
          </p:nvSpPr>
          <p:spPr bwMode="auto">
            <a:xfrm>
              <a:off x="112585500" y="109013625"/>
              <a:ext cx="5429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Jesuits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 name="Text Box 63">
              <a:extLst>
                <a:ext uri="{FF2B5EF4-FFF2-40B4-BE49-F238E27FC236}">
                  <a16:creationId xmlns:a16="http://schemas.microsoft.com/office/drawing/2014/main" id="{CF9CB759-B71E-4DFE-89F3-BB1A53670661}"/>
                </a:ext>
              </a:extLst>
            </p:cNvPr>
            <p:cNvSpPr txBox="1">
              <a:spLocks noChangeArrowheads="1"/>
            </p:cNvSpPr>
            <p:nvPr/>
          </p:nvSpPr>
          <p:spPr bwMode="auto">
            <a:xfrm>
              <a:off x="113185575" y="109013625"/>
              <a:ext cx="4286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John Paul II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 name="Text Box 64">
              <a:extLst>
                <a:ext uri="{FF2B5EF4-FFF2-40B4-BE49-F238E27FC236}">
                  <a16:creationId xmlns:a16="http://schemas.microsoft.com/office/drawing/2014/main" id="{35A71210-4276-4D13-81E3-E66837BFACD3}"/>
                </a:ext>
              </a:extLst>
            </p:cNvPr>
            <p:cNvSpPr txBox="1">
              <a:spLocks noChangeArrowheads="1"/>
            </p:cNvSpPr>
            <p:nvPr/>
          </p:nvSpPr>
          <p:spPr bwMode="auto">
            <a:xfrm>
              <a:off x="112928400" y="109556550"/>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6" name="Line 65">
              <a:extLst>
                <a:ext uri="{FF2B5EF4-FFF2-40B4-BE49-F238E27FC236}">
                  <a16:creationId xmlns:a16="http://schemas.microsoft.com/office/drawing/2014/main" id="{23D26BD6-D247-4F13-BAF4-617754605D8A}"/>
                </a:ext>
              </a:extLst>
            </p:cNvPr>
            <p:cNvSpPr>
              <a:spLocks noChangeShapeType="1"/>
            </p:cNvSpPr>
            <p:nvPr/>
          </p:nvSpPr>
          <p:spPr bwMode="auto">
            <a:xfrm>
              <a:off x="109899450" y="106984800"/>
              <a:ext cx="142875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8" name="Line 66">
              <a:extLst>
                <a:ext uri="{FF2B5EF4-FFF2-40B4-BE49-F238E27FC236}">
                  <a16:creationId xmlns:a16="http://schemas.microsoft.com/office/drawing/2014/main" id="{1EA30156-AF53-4AEE-9EF3-82F6B9A53FED}"/>
                </a:ext>
              </a:extLst>
            </p:cNvPr>
            <p:cNvSpPr>
              <a:spLocks noChangeShapeType="1"/>
            </p:cNvSpPr>
            <p:nvPr/>
          </p:nvSpPr>
          <p:spPr bwMode="auto">
            <a:xfrm flipV="1">
              <a:off x="110356650"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1" name="Text Box 67">
              <a:extLst>
                <a:ext uri="{FF2B5EF4-FFF2-40B4-BE49-F238E27FC236}">
                  <a16:creationId xmlns:a16="http://schemas.microsoft.com/office/drawing/2014/main" id="{65ED4726-B1D7-4BF3-AC96-7F103FE59AFC}"/>
                </a:ext>
              </a:extLst>
            </p:cNvPr>
            <p:cNvSpPr txBox="1">
              <a:spLocks noChangeArrowheads="1"/>
            </p:cNvSpPr>
            <p:nvPr/>
          </p:nvSpPr>
          <p:spPr bwMode="auto">
            <a:xfrm>
              <a:off x="110185200" y="10652760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3" name="Line 68">
              <a:extLst>
                <a:ext uri="{FF2B5EF4-FFF2-40B4-BE49-F238E27FC236}">
                  <a16:creationId xmlns:a16="http://schemas.microsoft.com/office/drawing/2014/main" id="{C8831748-9BDF-4D21-A9C0-4211E1B6E77A}"/>
                </a:ext>
              </a:extLst>
            </p:cNvPr>
            <p:cNvSpPr>
              <a:spLocks noChangeShapeType="1"/>
            </p:cNvSpPr>
            <p:nvPr/>
          </p:nvSpPr>
          <p:spPr bwMode="auto">
            <a:xfrm flipV="1">
              <a:off x="110813850"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1" name="Text Box 69">
              <a:extLst>
                <a:ext uri="{FF2B5EF4-FFF2-40B4-BE49-F238E27FC236}">
                  <a16:creationId xmlns:a16="http://schemas.microsoft.com/office/drawing/2014/main" id="{5E99221F-7A4F-4C9A-9240-39A29496C166}"/>
                </a:ext>
              </a:extLst>
            </p:cNvPr>
            <p:cNvSpPr txBox="1">
              <a:spLocks noChangeArrowheads="1"/>
            </p:cNvSpPr>
            <p:nvPr/>
          </p:nvSpPr>
          <p:spPr bwMode="auto">
            <a:xfrm>
              <a:off x="110642400" y="10652760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8" name="Line 70">
              <a:extLst>
                <a:ext uri="{FF2B5EF4-FFF2-40B4-BE49-F238E27FC236}">
                  <a16:creationId xmlns:a16="http://schemas.microsoft.com/office/drawing/2014/main" id="{4CC26789-2BCA-4A75-8703-38B3BC30E7BC}"/>
                </a:ext>
              </a:extLst>
            </p:cNvPr>
            <p:cNvSpPr>
              <a:spLocks noChangeShapeType="1"/>
            </p:cNvSpPr>
            <p:nvPr/>
          </p:nvSpPr>
          <p:spPr bwMode="auto">
            <a:xfrm>
              <a:off x="109956600" y="108985050"/>
              <a:ext cx="142875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9" name="Line 71">
              <a:extLst>
                <a:ext uri="{FF2B5EF4-FFF2-40B4-BE49-F238E27FC236}">
                  <a16:creationId xmlns:a16="http://schemas.microsoft.com/office/drawing/2014/main" id="{5679C0C1-8866-4C89-A967-B2C65BBE6BB7}"/>
                </a:ext>
              </a:extLst>
            </p:cNvPr>
            <p:cNvSpPr>
              <a:spLocks noChangeShapeType="1"/>
            </p:cNvSpPr>
            <p:nvPr/>
          </p:nvSpPr>
          <p:spPr bwMode="auto">
            <a:xfrm flipV="1">
              <a:off x="11035665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0" name="Text Box 72">
              <a:extLst>
                <a:ext uri="{FF2B5EF4-FFF2-40B4-BE49-F238E27FC236}">
                  <a16:creationId xmlns:a16="http://schemas.microsoft.com/office/drawing/2014/main" id="{45D9F9A7-5F77-431A-BA98-F8F845ED87C7}"/>
                </a:ext>
              </a:extLst>
            </p:cNvPr>
            <p:cNvSpPr txBox="1">
              <a:spLocks noChangeArrowheads="1"/>
            </p:cNvSpPr>
            <p:nvPr/>
          </p:nvSpPr>
          <p:spPr bwMode="auto">
            <a:xfrm>
              <a:off x="110185200" y="10852785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1" name="Line 73">
              <a:extLst>
                <a:ext uri="{FF2B5EF4-FFF2-40B4-BE49-F238E27FC236}">
                  <a16:creationId xmlns:a16="http://schemas.microsoft.com/office/drawing/2014/main" id="{61AA19C6-D8CA-4462-BE2D-2ACD7330C37B}"/>
                </a:ext>
              </a:extLst>
            </p:cNvPr>
            <p:cNvSpPr>
              <a:spLocks noChangeShapeType="1"/>
            </p:cNvSpPr>
            <p:nvPr/>
          </p:nvSpPr>
          <p:spPr bwMode="auto">
            <a:xfrm flipV="1">
              <a:off x="11081385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2" name="Text Box 74">
              <a:extLst>
                <a:ext uri="{FF2B5EF4-FFF2-40B4-BE49-F238E27FC236}">
                  <a16:creationId xmlns:a16="http://schemas.microsoft.com/office/drawing/2014/main" id="{DE08FD9C-0BAD-44E7-9FC3-7C37EFFE29E4}"/>
                </a:ext>
              </a:extLst>
            </p:cNvPr>
            <p:cNvSpPr txBox="1">
              <a:spLocks noChangeArrowheads="1"/>
            </p:cNvSpPr>
            <p:nvPr/>
          </p:nvSpPr>
          <p:spPr bwMode="auto">
            <a:xfrm>
              <a:off x="110642400" y="10852785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3" name="Text Box 75">
              <a:extLst>
                <a:ext uri="{FF2B5EF4-FFF2-40B4-BE49-F238E27FC236}">
                  <a16:creationId xmlns:a16="http://schemas.microsoft.com/office/drawing/2014/main" id="{1033E537-A9A1-427D-AAA7-9B26E8D4A348}"/>
                </a:ext>
              </a:extLst>
            </p:cNvPr>
            <p:cNvSpPr txBox="1">
              <a:spLocks noChangeArrowheads="1"/>
            </p:cNvSpPr>
            <p:nvPr/>
          </p:nvSpPr>
          <p:spPr bwMode="auto">
            <a:xfrm>
              <a:off x="111520432" y="106013250"/>
              <a:ext cx="209376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What comes in between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4" name="Text Box 76">
              <a:extLst>
                <a:ext uri="{FF2B5EF4-FFF2-40B4-BE49-F238E27FC236}">
                  <a16:creationId xmlns:a16="http://schemas.microsoft.com/office/drawing/2014/main" id="{CD31E14A-A621-464F-BBF1-3FEBC2D0A441}"/>
                </a:ext>
              </a:extLst>
            </p:cNvPr>
            <p:cNvSpPr txBox="1">
              <a:spLocks noChangeArrowheads="1"/>
            </p:cNvSpPr>
            <p:nvPr/>
          </p:nvSpPr>
          <p:spPr bwMode="auto">
            <a:xfrm>
              <a:off x="111520432" y="107956350"/>
              <a:ext cx="209376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What comes in between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65" name="Text Box 97">
            <a:extLst>
              <a:ext uri="{FF2B5EF4-FFF2-40B4-BE49-F238E27FC236}">
                <a16:creationId xmlns:a16="http://schemas.microsoft.com/office/drawing/2014/main" id="{CD63BF81-6F09-4FC5-A661-CD0EE2218814}"/>
              </a:ext>
            </a:extLst>
          </p:cNvPr>
          <p:cNvSpPr txBox="1">
            <a:spLocks noChangeArrowheads="1"/>
          </p:cNvSpPr>
          <p:nvPr/>
        </p:nvSpPr>
        <p:spPr bwMode="auto">
          <a:xfrm>
            <a:off x="7953242" y="340303"/>
            <a:ext cx="3543300" cy="302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6" name="Line 98">
            <a:extLst>
              <a:ext uri="{FF2B5EF4-FFF2-40B4-BE49-F238E27FC236}">
                <a16:creationId xmlns:a16="http://schemas.microsoft.com/office/drawing/2014/main" id="{7870EF6D-9639-44B7-B956-0C84757F9E12}"/>
              </a:ext>
            </a:extLst>
          </p:cNvPr>
          <p:cNvSpPr>
            <a:spLocks noChangeShapeType="1"/>
          </p:cNvSpPr>
          <p:nvPr/>
        </p:nvSpPr>
        <p:spPr bwMode="auto">
          <a:xfrm>
            <a:off x="8810492" y="1140403"/>
            <a:ext cx="2286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7" name="Line 99">
            <a:extLst>
              <a:ext uri="{FF2B5EF4-FFF2-40B4-BE49-F238E27FC236}">
                <a16:creationId xmlns:a16="http://schemas.microsoft.com/office/drawing/2014/main" id="{7D85C42B-D2EB-4C6E-8057-09E78151B0B6}"/>
              </a:ext>
            </a:extLst>
          </p:cNvPr>
          <p:cNvSpPr>
            <a:spLocks noChangeShapeType="1"/>
          </p:cNvSpPr>
          <p:nvPr/>
        </p:nvSpPr>
        <p:spPr bwMode="auto">
          <a:xfrm flipV="1">
            <a:off x="11096492" y="911803"/>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8" name="Line 100">
            <a:extLst>
              <a:ext uri="{FF2B5EF4-FFF2-40B4-BE49-F238E27FC236}">
                <a16:creationId xmlns:a16="http://schemas.microsoft.com/office/drawing/2014/main" id="{83072E90-EAEF-4C37-B233-06D5726A5E57}"/>
              </a:ext>
            </a:extLst>
          </p:cNvPr>
          <p:cNvSpPr>
            <a:spLocks noChangeShapeType="1"/>
          </p:cNvSpPr>
          <p:nvPr/>
        </p:nvSpPr>
        <p:spPr bwMode="auto">
          <a:xfrm flipV="1">
            <a:off x="8810492" y="911803"/>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9" name="Text Box 101">
            <a:extLst>
              <a:ext uri="{FF2B5EF4-FFF2-40B4-BE49-F238E27FC236}">
                <a16:creationId xmlns:a16="http://schemas.microsoft.com/office/drawing/2014/main" id="{080F442B-A07F-49E9-9022-16ED8444C847}"/>
              </a:ext>
            </a:extLst>
          </p:cNvPr>
          <p:cNvSpPr txBox="1">
            <a:spLocks noChangeArrowheads="1"/>
          </p:cNvSpPr>
          <p:nvPr/>
        </p:nvSpPr>
        <p:spPr bwMode="auto">
          <a:xfrm>
            <a:off x="10753592" y="683203"/>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0" name="Text Box 102">
            <a:extLst>
              <a:ext uri="{FF2B5EF4-FFF2-40B4-BE49-F238E27FC236}">
                <a16:creationId xmlns:a16="http://schemas.microsoft.com/office/drawing/2014/main" id="{258D94C6-9E26-47C1-AFAF-020194C9806C}"/>
              </a:ext>
            </a:extLst>
          </p:cNvPr>
          <p:cNvSpPr txBox="1">
            <a:spLocks noChangeArrowheads="1"/>
          </p:cNvSpPr>
          <p:nvPr/>
        </p:nvSpPr>
        <p:spPr bwMode="auto">
          <a:xfrm>
            <a:off x="8524742" y="683203"/>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1" name="Line 103">
            <a:extLst>
              <a:ext uri="{FF2B5EF4-FFF2-40B4-BE49-F238E27FC236}">
                <a16:creationId xmlns:a16="http://schemas.microsoft.com/office/drawing/2014/main" id="{5003EF58-DC88-4E73-8379-838DCEB2081C}"/>
              </a:ext>
            </a:extLst>
          </p:cNvPr>
          <p:cNvSpPr>
            <a:spLocks noChangeShapeType="1"/>
          </p:cNvSpPr>
          <p:nvPr/>
        </p:nvSpPr>
        <p:spPr bwMode="auto">
          <a:xfrm>
            <a:off x="8810492" y="3125056"/>
            <a:ext cx="2286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2" name="Line 104">
            <a:extLst>
              <a:ext uri="{FF2B5EF4-FFF2-40B4-BE49-F238E27FC236}">
                <a16:creationId xmlns:a16="http://schemas.microsoft.com/office/drawing/2014/main" id="{70282466-5FB1-4381-BC7B-7A5DFCEFE4BB}"/>
              </a:ext>
            </a:extLst>
          </p:cNvPr>
          <p:cNvSpPr>
            <a:spLocks noChangeShapeType="1"/>
          </p:cNvSpPr>
          <p:nvPr/>
        </p:nvSpPr>
        <p:spPr bwMode="auto">
          <a:xfrm flipV="1">
            <a:off x="11096492" y="2896456"/>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3" name="Line 105">
            <a:extLst>
              <a:ext uri="{FF2B5EF4-FFF2-40B4-BE49-F238E27FC236}">
                <a16:creationId xmlns:a16="http://schemas.microsoft.com/office/drawing/2014/main" id="{746E8C78-E7B4-45B7-A4C4-D6E972411724}"/>
              </a:ext>
            </a:extLst>
          </p:cNvPr>
          <p:cNvSpPr>
            <a:spLocks noChangeShapeType="1"/>
          </p:cNvSpPr>
          <p:nvPr/>
        </p:nvSpPr>
        <p:spPr bwMode="auto">
          <a:xfrm flipV="1">
            <a:off x="8810492" y="2896456"/>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4" name="Text Box 106">
            <a:extLst>
              <a:ext uri="{FF2B5EF4-FFF2-40B4-BE49-F238E27FC236}">
                <a16:creationId xmlns:a16="http://schemas.microsoft.com/office/drawing/2014/main" id="{E4D58AE0-B2D3-4CD2-BE0E-71A9956A136B}"/>
              </a:ext>
            </a:extLst>
          </p:cNvPr>
          <p:cNvSpPr txBox="1">
            <a:spLocks noChangeArrowheads="1"/>
          </p:cNvSpPr>
          <p:nvPr/>
        </p:nvSpPr>
        <p:spPr bwMode="auto">
          <a:xfrm>
            <a:off x="10753592" y="2667856"/>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5" name="Text Box 107">
            <a:extLst>
              <a:ext uri="{FF2B5EF4-FFF2-40B4-BE49-F238E27FC236}">
                <a16:creationId xmlns:a16="http://schemas.microsoft.com/office/drawing/2014/main" id="{39F423E6-1987-411B-94C8-25A1BB0EA779}"/>
              </a:ext>
            </a:extLst>
          </p:cNvPr>
          <p:cNvSpPr txBox="1">
            <a:spLocks noChangeArrowheads="1"/>
          </p:cNvSpPr>
          <p:nvPr/>
        </p:nvSpPr>
        <p:spPr bwMode="auto">
          <a:xfrm>
            <a:off x="8524742" y="2169103"/>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6" name="Text Box 108">
            <a:extLst>
              <a:ext uri="{FF2B5EF4-FFF2-40B4-BE49-F238E27FC236}">
                <a16:creationId xmlns:a16="http://schemas.microsoft.com/office/drawing/2014/main" id="{C04C4222-0869-4179-9F97-ADF34BE9CF5C}"/>
              </a:ext>
            </a:extLst>
          </p:cNvPr>
          <p:cNvSpPr txBox="1">
            <a:spLocks noChangeArrowheads="1"/>
          </p:cNvSpPr>
          <p:nvPr/>
        </p:nvSpPr>
        <p:spPr bwMode="auto">
          <a:xfrm>
            <a:off x="10753592" y="3182206"/>
            <a:ext cx="7429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Yu Gothic UI Light" panose="020B0300000000000000" pitchFamily="34" charset="-128"/>
              </a:rPr>
              <a:t>KoN  </a:t>
            </a:r>
            <a:r>
              <a:rPr kumimoji="0" lang="en-US" altLang="en-US" sz="1200" b="0" i="0" u="none" strike="noStrike" cap="none" normalizeH="0" baseline="0" noProof="1">
                <a:ln>
                  <a:noFill/>
                </a:ln>
                <a:solidFill>
                  <a:srgbClr val="000000"/>
                </a:solidFill>
                <a:effectLst/>
                <a:latin typeface="Wingdings" panose="05000000000000000000" pitchFamily="2" charset="2"/>
              </a:rPr>
              <a:t>þ</a:t>
            </a:r>
            <a:endParaRPr kumimoji="0" lang="en-US" altLang="en-US" sz="12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Jesuit </a:t>
            </a:r>
            <a:r>
              <a:rPr kumimoji="0" lang="en-US" altLang="en-US" sz="1200" b="0" i="0" u="none" strike="noStrike" cap="none" normalizeH="0" baseline="0" noProof="1">
                <a:ln>
                  <a:noFill/>
                </a:ln>
                <a:solidFill>
                  <a:srgbClr val="000000"/>
                </a:solidFill>
                <a:effectLst/>
                <a:latin typeface="Wingdings" panose="05000000000000000000" pitchFamily="2" charset="2"/>
              </a:rPr>
              <a:t>þ</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7" name="Text Box 109">
            <a:extLst>
              <a:ext uri="{FF2B5EF4-FFF2-40B4-BE49-F238E27FC236}">
                <a16:creationId xmlns:a16="http://schemas.microsoft.com/office/drawing/2014/main" id="{EF1F4590-F777-446A-A5E4-859DA040F543}"/>
              </a:ext>
            </a:extLst>
          </p:cNvPr>
          <p:cNvSpPr txBox="1">
            <a:spLocks noChangeArrowheads="1"/>
          </p:cNvSpPr>
          <p:nvPr/>
        </p:nvSpPr>
        <p:spPr bwMode="auto">
          <a:xfrm>
            <a:off x="9724892" y="340303"/>
            <a:ext cx="420688"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8" name="Text Box 110">
            <a:extLst>
              <a:ext uri="{FF2B5EF4-FFF2-40B4-BE49-F238E27FC236}">
                <a16:creationId xmlns:a16="http://schemas.microsoft.com/office/drawing/2014/main" id="{349D0485-CA8A-4EB6-972F-458EA784CCD9}"/>
              </a:ext>
            </a:extLst>
          </p:cNvPr>
          <p:cNvSpPr txBox="1">
            <a:spLocks noChangeArrowheads="1"/>
          </p:cNvSpPr>
          <p:nvPr/>
        </p:nvSpPr>
        <p:spPr bwMode="auto">
          <a:xfrm>
            <a:off x="7953242" y="397453"/>
            <a:ext cx="4492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9" name="Freeform 111">
            <a:extLst>
              <a:ext uri="{FF2B5EF4-FFF2-40B4-BE49-F238E27FC236}">
                <a16:creationId xmlns:a16="http://schemas.microsoft.com/office/drawing/2014/main" id="{771D1E3B-1E69-4136-A6E5-F8B76FF51F65}"/>
              </a:ext>
            </a:extLst>
          </p:cNvPr>
          <p:cNvSpPr>
            <a:spLocks/>
          </p:cNvSpPr>
          <p:nvPr/>
        </p:nvSpPr>
        <p:spPr bwMode="auto">
          <a:xfrm>
            <a:off x="8308842" y="568903"/>
            <a:ext cx="519113"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0" name="Line 112">
            <a:extLst>
              <a:ext uri="{FF2B5EF4-FFF2-40B4-BE49-F238E27FC236}">
                <a16:creationId xmlns:a16="http://schemas.microsoft.com/office/drawing/2014/main" id="{EA81C07C-BF40-4DEA-8F1A-1ED788A4FD4B}"/>
              </a:ext>
            </a:extLst>
          </p:cNvPr>
          <p:cNvSpPr>
            <a:spLocks noChangeShapeType="1"/>
          </p:cNvSpPr>
          <p:nvPr/>
        </p:nvSpPr>
        <p:spPr bwMode="auto">
          <a:xfrm>
            <a:off x="7281874" y="1140403"/>
            <a:ext cx="155448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1" name="Line 113">
            <a:extLst>
              <a:ext uri="{FF2B5EF4-FFF2-40B4-BE49-F238E27FC236}">
                <a16:creationId xmlns:a16="http://schemas.microsoft.com/office/drawing/2014/main" id="{906222CF-DF49-452F-BDE9-F4327D5E722F}"/>
              </a:ext>
            </a:extLst>
          </p:cNvPr>
          <p:cNvSpPr>
            <a:spLocks noChangeShapeType="1"/>
          </p:cNvSpPr>
          <p:nvPr/>
        </p:nvSpPr>
        <p:spPr bwMode="auto">
          <a:xfrm>
            <a:off x="7263408" y="3125056"/>
            <a:ext cx="155448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2" name="Text Box 114">
            <a:extLst>
              <a:ext uri="{FF2B5EF4-FFF2-40B4-BE49-F238E27FC236}">
                <a16:creationId xmlns:a16="http://schemas.microsoft.com/office/drawing/2014/main" id="{015F4A78-0415-4982-B2EC-0CC7BF0F7228}"/>
              </a:ext>
            </a:extLst>
          </p:cNvPr>
          <p:cNvSpPr txBox="1">
            <a:spLocks noChangeArrowheads="1"/>
          </p:cNvSpPr>
          <p:nvPr/>
        </p:nvSpPr>
        <p:spPr bwMode="auto">
          <a:xfrm>
            <a:off x="10067792" y="3239356"/>
            <a:ext cx="5429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Pope Francis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3" name="Text Box 115">
            <a:extLst>
              <a:ext uri="{FF2B5EF4-FFF2-40B4-BE49-F238E27FC236}">
                <a16:creationId xmlns:a16="http://schemas.microsoft.com/office/drawing/2014/main" id="{C670A981-C100-4D5C-BAB1-933C06E9D283}"/>
              </a:ext>
            </a:extLst>
          </p:cNvPr>
          <p:cNvSpPr txBox="1">
            <a:spLocks noChangeArrowheads="1"/>
          </p:cNvSpPr>
          <p:nvPr/>
        </p:nvSpPr>
        <p:spPr bwMode="auto">
          <a:xfrm>
            <a:off x="10564680" y="340303"/>
            <a:ext cx="931862"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Success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4" name="Text Box 116">
            <a:extLst>
              <a:ext uri="{FF2B5EF4-FFF2-40B4-BE49-F238E27FC236}">
                <a16:creationId xmlns:a16="http://schemas.microsoft.com/office/drawing/2014/main" id="{E2A7BC07-6CB0-4351-B697-9B1115A590B3}"/>
              </a:ext>
            </a:extLst>
          </p:cNvPr>
          <p:cNvSpPr txBox="1">
            <a:spLocks noChangeArrowheads="1"/>
          </p:cNvSpPr>
          <p:nvPr/>
        </p:nvSpPr>
        <p:spPr bwMode="auto">
          <a:xfrm>
            <a:off x="10564680" y="2210656"/>
            <a:ext cx="931862"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Arial Narrow" panose="020B0606020202030204" pitchFamily="34" charset="0"/>
              </a:rPr>
              <a:t>Success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913679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A661E7-7B8D-4BA4-BFBA-1EC6828EC710}"/>
              </a:ext>
            </a:extLst>
          </p:cNvPr>
          <p:cNvSpPr>
            <a:spLocks noGrp="1"/>
          </p:cNvSpPr>
          <p:nvPr>
            <p:ph type="sldNum" sz="quarter" idx="12"/>
          </p:nvPr>
        </p:nvSpPr>
        <p:spPr/>
        <p:txBody>
          <a:bodyPr/>
          <a:lstStyle/>
          <a:p>
            <a:fld id="{1E1B8BD3-EEEF-4896-BEE3-06C250004F3C}" type="slidenum">
              <a:rPr lang="en-US" smtClean="0"/>
              <a:pPr/>
              <a:t>36</a:t>
            </a:fld>
            <a:endParaRPr lang="en-US" dirty="0"/>
          </a:p>
        </p:txBody>
      </p:sp>
      <p:sp>
        <p:nvSpPr>
          <p:cNvPr id="79" name="Rectangle 78">
            <a:extLst>
              <a:ext uri="{FF2B5EF4-FFF2-40B4-BE49-F238E27FC236}">
                <a16:creationId xmlns:a16="http://schemas.microsoft.com/office/drawing/2014/main" id="{15029E88-B696-422E-B99C-3DE1F636F582}"/>
              </a:ext>
            </a:extLst>
          </p:cNvPr>
          <p:cNvSpPr/>
          <p:nvPr/>
        </p:nvSpPr>
        <p:spPr>
          <a:xfrm>
            <a:off x="496025" y="4918121"/>
            <a:ext cx="11158833" cy="1200329"/>
          </a:xfrm>
          <a:prstGeom prst="rect">
            <a:avLst/>
          </a:prstGeom>
        </p:spPr>
        <p:txBody>
          <a:bodyPr wrap="square">
            <a:spAutoFit/>
          </a:bodyPr>
          <a:lstStyle/>
          <a:p>
            <a:r>
              <a:rPr lang="en-US" dirty="0">
                <a:latin typeface="Arial Narrow" panose="020B0606020202030204" pitchFamily="34" charset="0"/>
              </a:rPr>
              <a:t>The purpose of Francis of Assisi was not to live a life of poverty, but to restore and rebuild a broken-down church. And what Pope Francis has been doing is a work of reconstruction, which is why he is facing such opposition by the church traditionalists. Those who upheld the view point of John Paul II believe that Pope Francis is virtually the antichrist. And the Catholic Church right now is in a state of a civil war, because without us realizing it, their leadership was bypassed.</a:t>
            </a:r>
          </a:p>
        </p:txBody>
      </p:sp>
      <p:grpSp>
        <p:nvGrpSpPr>
          <p:cNvPr id="98" name="Group 97">
            <a:extLst>
              <a:ext uri="{FF2B5EF4-FFF2-40B4-BE49-F238E27FC236}">
                <a16:creationId xmlns:a16="http://schemas.microsoft.com/office/drawing/2014/main" id="{9EFAB950-D54A-4A38-B294-EE032919930E}"/>
              </a:ext>
            </a:extLst>
          </p:cNvPr>
          <p:cNvGrpSpPr>
            <a:grpSpLocks/>
          </p:cNvGrpSpPr>
          <p:nvPr/>
        </p:nvGrpSpPr>
        <p:grpSpPr bwMode="auto">
          <a:xfrm>
            <a:off x="863612" y="152400"/>
            <a:ext cx="6858000" cy="4000500"/>
            <a:chOff x="106756200" y="106013250"/>
            <a:chExt cx="6858000" cy="4000500"/>
          </a:xfrm>
        </p:grpSpPr>
        <p:sp>
          <p:nvSpPr>
            <p:cNvPr id="99" name="Text Box 3">
              <a:extLst>
                <a:ext uri="{FF2B5EF4-FFF2-40B4-BE49-F238E27FC236}">
                  <a16:creationId xmlns:a16="http://schemas.microsoft.com/office/drawing/2014/main" id="{A22A2EF5-BD46-4700-B902-F9214A61A25B}"/>
                </a:ext>
              </a:extLst>
            </p:cNvPr>
            <p:cNvSpPr txBox="1">
              <a:spLocks noChangeArrowheads="1"/>
            </p:cNvSpPr>
            <p:nvPr/>
          </p:nvSpPr>
          <p:spPr bwMode="auto">
            <a:xfrm>
              <a:off x="106756200" y="106013250"/>
              <a:ext cx="6858000" cy="400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Line 4">
              <a:extLst>
                <a:ext uri="{FF2B5EF4-FFF2-40B4-BE49-F238E27FC236}">
                  <a16:creationId xmlns:a16="http://schemas.microsoft.com/office/drawing/2014/main" id="{028673AC-BF43-4DAA-A316-882E42D3C879}"/>
                </a:ext>
              </a:extLst>
            </p:cNvPr>
            <p:cNvSpPr>
              <a:spLocks noChangeShapeType="1"/>
            </p:cNvSpPr>
            <p:nvPr/>
          </p:nvSpPr>
          <p:spPr bwMode="auto">
            <a:xfrm>
              <a:off x="108044673" y="106984800"/>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5">
              <a:extLst>
                <a:ext uri="{FF2B5EF4-FFF2-40B4-BE49-F238E27FC236}">
                  <a16:creationId xmlns:a16="http://schemas.microsoft.com/office/drawing/2014/main" id="{98A7C7FA-42B0-4743-B9C0-56323F1775D2}"/>
                </a:ext>
              </a:extLst>
            </p:cNvPr>
            <p:cNvSpPr>
              <a:spLocks noChangeShapeType="1"/>
            </p:cNvSpPr>
            <p:nvPr/>
          </p:nvSpPr>
          <p:spPr bwMode="auto">
            <a:xfrm flipV="1">
              <a:off x="109896852"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Line 6">
              <a:extLst>
                <a:ext uri="{FF2B5EF4-FFF2-40B4-BE49-F238E27FC236}">
                  <a16:creationId xmlns:a16="http://schemas.microsoft.com/office/drawing/2014/main" id="{28C690D1-D093-4711-B43D-33253828165C}"/>
                </a:ext>
              </a:extLst>
            </p:cNvPr>
            <p:cNvSpPr>
              <a:spLocks noChangeShapeType="1"/>
            </p:cNvSpPr>
            <p:nvPr/>
          </p:nvSpPr>
          <p:spPr bwMode="auto">
            <a:xfrm flipV="1">
              <a:off x="108044673"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 name="Text Box 7">
              <a:extLst>
                <a:ext uri="{FF2B5EF4-FFF2-40B4-BE49-F238E27FC236}">
                  <a16:creationId xmlns:a16="http://schemas.microsoft.com/office/drawing/2014/main" id="{42086EEA-BAD1-407F-91F6-F4675751BD8E}"/>
                </a:ext>
              </a:extLst>
            </p:cNvPr>
            <p:cNvSpPr txBox="1">
              <a:spLocks noChangeArrowheads="1"/>
            </p:cNvSpPr>
            <p:nvPr/>
          </p:nvSpPr>
          <p:spPr bwMode="auto">
            <a:xfrm>
              <a:off x="106813350" y="106527600"/>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Text Box 8">
              <a:extLst>
                <a:ext uri="{FF2B5EF4-FFF2-40B4-BE49-F238E27FC236}">
                  <a16:creationId xmlns:a16="http://schemas.microsoft.com/office/drawing/2014/main" id="{DA707CAC-0516-4D40-A9EF-2AD3ED2D6C3F}"/>
                </a:ext>
              </a:extLst>
            </p:cNvPr>
            <p:cNvSpPr txBox="1">
              <a:spLocks noChangeArrowheads="1"/>
            </p:cNvSpPr>
            <p:nvPr/>
          </p:nvSpPr>
          <p:spPr bwMode="auto">
            <a:xfrm>
              <a:off x="107480966" y="106756200"/>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 name="Line 9">
              <a:extLst>
                <a:ext uri="{FF2B5EF4-FFF2-40B4-BE49-F238E27FC236}">
                  <a16:creationId xmlns:a16="http://schemas.microsoft.com/office/drawing/2014/main" id="{C51F950D-F2B9-4307-BE30-E783F1EB2012}"/>
                </a:ext>
              </a:extLst>
            </p:cNvPr>
            <p:cNvSpPr>
              <a:spLocks noChangeShapeType="1"/>
            </p:cNvSpPr>
            <p:nvPr/>
          </p:nvSpPr>
          <p:spPr bwMode="auto">
            <a:xfrm>
              <a:off x="108044673" y="107842050"/>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 name="Line 10">
              <a:extLst>
                <a:ext uri="{FF2B5EF4-FFF2-40B4-BE49-F238E27FC236}">
                  <a16:creationId xmlns:a16="http://schemas.microsoft.com/office/drawing/2014/main" id="{2C18542E-E81F-41C6-A992-425B30D9ECCC}"/>
                </a:ext>
              </a:extLst>
            </p:cNvPr>
            <p:cNvSpPr>
              <a:spLocks noChangeShapeType="1"/>
            </p:cNvSpPr>
            <p:nvPr/>
          </p:nvSpPr>
          <p:spPr bwMode="auto">
            <a:xfrm flipV="1">
              <a:off x="109896852" y="107613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 name="Line 11">
              <a:extLst>
                <a:ext uri="{FF2B5EF4-FFF2-40B4-BE49-F238E27FC236}">
                  <a16:creationId xmlns:a16="http://schemas.microsoft.com/office/drawing/2014/main" id="{1180B1A7-1F30-47D7-A7FC-65F36DCE8C89}"/>
                </a:ext>
              </a:extLst>
            </p:cNvPr>
            <p:cNvSpPr>
              <a:spLocks noChangeShapeType="1"/>
            </p:cNvSpPr>
            <p:nvPr/>
          </p:nvSpPr>
          <p:spPr bwMode="auto">
            <a:xfrm flipV="1">
              <a:off x="108044673" y="107613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8" name="Text Box 12">
              <a:extLst>
                <a:ext uri="{FF2B5EF4-FFF2-40B4-BE49-F238E27FC236}">
                  <a16:creationId xmlns:a16="http://schemas.microsoft.com/office/drawing/2014/main" id="{77009F57-14B0-4941-BCBF-C57063D5DBD6}"/>
                </a:ext>
              </a:extLst>
            </p:cNvPr>
            <p:cNvSpPr txBox="1">
              <a:spLocks noChangeArrowheads="1"/>
            </p:cNvSpPr>
            <p:nvPr/>
          </p:nvSpPr>
          <p:spPr bwMode="auto">
            <a:xfrm>
              <a:off x="106756200" y="107442000"/>
              <a:ext cx="61176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144,000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 name="Text Box 13">
              <a:extLst>
                <a:ext uri="{FF2B5EF4-FFF2-40B4-BE49-F238E27FC236}">
                  <a16:creationId xmlns:a16="http://schemas.microsoft.com/office/drawing/2014/main" id="{E1345037-CACD-4DF9-8509-F09CCE3310AB}"/>
                </a:ext>
              </a:extLst>
            </p:cNvPr>
            <p:cNvSpPr txBox="1">
              <a:spLocks noChangeArrowheads="1"/>
            </p:cNvSpPr>
            <p:nvPr/>
          </p:nvSpPr>
          <p:spPr bwMode="auto">
            <a:xfrm>
              <a:off x="107521231" y="107613450"/>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 name="Text Box 14">
              <a:extLst>
                <a:ext uri="{FF2B5EF4-FFF2-40B4-BE49-F238E27FC236}">
                  <a16:creationId xmlns:a16="http://schemas.microsoft.com/office/drawing/2014/main" id="{9CD95A58-C222-45FD-9DE4-586300FACD66}"/>
                </a:ext>
              </a:extLst>
            </p:cNvPr>
            <p:cNvSpPr txBox="1">
              <a:spLocks noChangeArrowheads="1"/>
            </p:cNvSpPr>
            <p:nvPr/>
          </p:nvSpPr>
          <p:spPr bwMode="auto">
            <a:xfrm>
              <a:off x="107803084" y="1065276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 name="Text Box 15">
              <a:extLst>
                <a:ext uri="{FF2B5EF4-FFF2-40B4-BE49-F238E27FC236}">
                  <a16:creationId xmlns:a16="http://schemas.microsoft.com/office/drawing/2014/main" id="{4D6DA59A-719C-4E17-8D49-F665CD58105F}"/>
                </a:ext>
              </a:extLst>
            </p:cNvPr>
            <p:cNvSpPr txBox="1">
              <a:spLocks noChangeArrowheads="1"/>
            </p:cNvSpPr>
            <p:nvPr/>
          </p:nvSpPr>
          <p:spPr bwMode="auto">
            <a:xfrm>
              <a:off x="107803084" y="1073562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Text Box 16">
              <a:extLst>
                <a:ext uri="{FF2B5EF4-FFF2-40B4-BE49-F238E27FC236}">
                  <a16:creationId xmlns:a16="http://schemas.microsoft.com/office/drawing/2014/main" id="{6FA6C213-D7C4-4485-87C1-8395659206C3}"/>
                </a:ext>
              </a:extLst>
            </p:cNvPr>
            <p:cNvSpPr txBox="1">
              <a:spLocks noChangeArrowheads="1"/>
            </p:cNvSpPr>
            <p:nvPr/>
          </p:nvSpPr>
          <p:spPr bwMode="auto">
            <a:xfrm>
              <a:off x="107803084" y="10601325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 name="Text Box 17">
              <a:extLst>
                <a:ext uri="{FF2B5EF4-FFF2-40B4-BE49-F238E27FC236}">
                  <a16:creationId xmlns:a16="http://schemas.microsoft.com/office/drawing/2014/main" id="{3B0C4B75-EF20-40C7-BB92-ABCED34AF7A0}"/>
                </a:ext>
              </a:extLst>
            </p:cNvPr>
            <p:cNvSpPr txBox="1">
              <a:spLocks noChangeArrowheads="1"/>
            </p:cNvSpPr>
            <p:nvPr/>
          </p:nvSpPr>
          <p:spPr bwMode="auto">
            <a:xfrm>
              <a:off x="106917259" y="1062418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Text Box 18">
              <a:extLst>
                <a:ext uri="{FF2B5EF4-FFF2-40B4-BE49-F238E27FC236}">
                  <a16:creationId xmlns:a16="http://schemas.microsoft.com/office/drawing/2014/main" id="{6E3047A4-AB06-46FA-A9B7-0E9AB5AF48D5}"/>
                </a:ext>
              </a:extLst>
            </p:cNvPr>
            <p:cNvSpPr txBox="1">
              <a:spLocks noChangeArrowheads="1"/>
            </p:cNvSpPr>
            <p:nvPr/>
          </p:nvSpPr>
          <p:spPr bwMode="auto">
            <a:xfrm>
              <a:off x="106917259" y="10718482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 name="Freeform 19">
              <a:extLst>
                <a:ext uri="{FF2B5EF4-FFF2-40B4-BE49-F238E27FC236}">
                  <a16:creationId xmlns:a16="http://schemas.microsoft.com/office/drawing/2014/main" id="{C6452ACE-A1AC-4B8D-9415-0B431C13F475}"/>
                </a:ext>
              </a:extLst>
            </p:cNvPr>
            <p:cNvSpPr>
              <a:spLocks/>
            </p:cNvSpPr>
            <p:nvPr/>
          </p:nvSpPr>
          <p:spPr bwMode="auto">
            <a:xfrm>
              <a:off x="107387015" y="106413300"/>
              <a:ext cx="518528"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 name="Freeform 20">
              <a:extLst>
                <a:ext uri="{FF2B5EF4-FFF2-40B4-BE49-F238E27FC236}">
                  <a16:creationId xmlns:a16="http://schemas.microsoft.com/office/drawing/2014/main" id="{3D1888AF-619E-406A-B1D2-5F13938403B4}"/>
                </a:ext>
              </a:extLst>
            </p:cNvPr>
            <p:cNvSpPr>
              <a:spLocks/>
            </p:cNvSpPr>
            <p:nvPr/>
          </p:nvSpPr>
          <p:spPr bwMode="auto">
            <a:xfrm>
              <a:off x="107400436" y="107241975"/>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7" name="Line 21">
              <a:extLst>
                <a:ext uri="{FF2B5EF4-FFF2-40B4-BE49-F238E27FC236}">
                  <a16:creationId xmlns:a16="http://schemas.microsoft.com/office/drawing/2014/main" id="{A03CEB1F-E483-48C0-A7B1-3C0B2AC73048}"/>
                </a:ext>
              </a:extLst>
            </p:cNvPr>
            <p:cNvSpPr>
              <a:spLocks noChangeShapeType="1"/>
            </p:cNvSpPr>
            <p:nvPr/>
          </p:nvSpPr>
          <p:spPr bwMode="auto">
            <a:xfrm>
              <a:off x="108070650" y="108985050"/>
              <a:ext cx="185218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Line 22">
              <a:extLst>
                <a:ext uri="{FF2B5EF4-FFF2-40B4-BE49-F238E27FC236}">
                  <a16:creationId xmlns:a16="http://schemas.microsoft.com/office/drawing/2014/main" id="{A35DDB74-74D2-4E79-9C4D-9555907B64B3}"/>
                </a:ext>
              </a:extLst>
            </p:cNvPr>
            <p:cNvSpPr>
              <a:spLocks noChangeShapeType="1"/>
            </p:cNvSpPr>
            <p:nvPr/>
          </p:nvSpPr>
          <p:spPr bwMode="auto">
            <a:xfrm flipV="1">
              <a:off x="10992283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9" name="Line 23">
              <a:extLst>
                <a:ext uri="{FF2B5EF4-FFF2-40B4-BE49-F238E27FC236}">
                  <a16:creationId xmlns:a16="http://schemas.microsoft.com/office/drawing/2014/main" id="{1DD43F7E-E88E-454E-A7D2-A97B1ADEE62B}"/>
                </a:ext>
              </a:extLst>
            </p:cNvPr>
            <p:cNvSpPr>
              <a:spLocks noChangeShapeType="1"/>
            </p:cNvSpPr>
            <p:nvPr/>
          </p:nvSpPr>
          <p:spPr bwMode="auto">
            <a:xfrm flipV="1">
              <a:off x="10807065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0" name="Text Box 24">
              <a:extLst>
                <a:ext uri="{FF2B5EF4-FFF2-40B4-BE49-F238E27FC236}">
                  <a16:creationId xmlns:a16="http://schemas.microsoft.com/office/drawing/2014/main" id="{FE2ED571-4A30-4ECC-8601-18C710A5C72B}"/>
                </a:ext>
              </a:extLst>
            </p:cNvPr>
            <p:cNvSpPr txBox="1">
              <a:spLocks noChangeArrowheads="1"/>
            </p:cNvSpPr>
            <p:nvPr/>
          </p:nvSpPr>
          <p:spPr bwMode="auto">
            <a:xfrm>
              <a:off x="107506943" y="108756450"/>
              <a:ext cx="42067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Text Box 25">
              <a:extLst>
                <a:ext uri="{FF2B5EF4-FFF2-40B4-BE49-F238E27FC236}">
                  <a16:creationId xmlns:a16="http://schemas.microsoft.com/office/drawing/2014/main" id="{285899E6-FEB5-4A18-8CDD-D28DB4828BB0}"/>
                </a:ext>
              </a:extLst>
            </p:cNvPr>
            <p:cNvSpPr txBox="1">
              <a:spLocks noChangeArrowheads="1"/>
            </p:cNvSpPr>
            <p:nvPr/>
          </p:nvSpPr>
          <p:spPr bwMode="auto">
            <a:xfrm>
              <a:off x="107829062" y="108527850"/>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 name="Text Box 26">
              <a:extLst>
                <a:ext uri="{FF2B5EF4-FFF2-40B4-BE49-F238E27FC236}">
                  <a16:creationId xmlns:a16="http://schemas.microsoft.com/office/drawing/2014/main" id="{F8BB0168-3ABA-42AD-ABBA-3B89C76E53F0}"/>
                </a:ext>
              </a:extLst>
            </p:cNvPr>
            <p:cNvSpPr txBox="1">
              <a:spLocks noChangeArrowheads="1"/>
            </p:cNvSpPr>
            <p:nvPr/>
          </p:nvSpPr>
          <p:spPr bwMode="auto">
            <a:xfrm>
              <a:off x="107886212" y="10801350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 name="Text Box 27">
              <a:extLst>
                <a:ext uri="{FF2B5EF4-FFF2-40B4-BE49-F238E27FC236}">
                  <a16:creationId xmlns:a16="http://schemas.microsoft.com/office/drawing/2014/main" id="{C3C77031-7F2B-4B1A-B14C-CEAF041C4D49}"/>
                </a:ext>
              </a:extLst>
            </p:cNvPr>
            <p:cNvSpPr txBox="1">
              <a:spLocks noChangeArrowheads="1"/>
            </p:cNvSpPr>
            <p:nvPr/>
          </p:nvSpPr>
          <p:spPr bwMode="auto">
            <a:xfrm>
              <a:off x="106943237" y="108242100"/>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Freeform 28">
              <a:extLst>
                <a:ext uri="{FF2B5EF4-FFF2-40B4-BE49-F238E27FC236}">
                  <a16:creationId xmlns:a16="http://schemas.microsoft.com/office/drawing/2014/main" id="{9FF539AB-5131-4584-BB73-795C9BE33294}"/>
                </a:ext>
              </a:extLst>
            </p:cNvPr>
            <p:cNvSpPr>
              <a:spLocks/>
            </p:cNvSpPr>
            <p:nvPr/>
          </p:nvSpPr>
          <p:spPr bwMode="auto">
            <a:xfrm>
              <a:off x="107412992" y="108413550"/>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5" name="Line 29">
              <a:extLst>
                <a:ext uri="{FF2B5EF4-FFF2-40B4-BE49-F238E27FC236}">
                  <a16:creationId xmlns:a16="http://schemas.microsoft.com/office/drawing/2014/main" id="{EDB0E92F-A1B1-426E-A25A-D61C6AFF8A52}"/>
                </a:ext>
              </a:extLst>
            </p:cNvPr>
            <p:cNvSpPr>
              <a:spLocks noChangeShapeType="1"/>
            </p:cNvSpPr>
            <p:nvPr/>
          </p:nvSpPr>
          <p:spPr bwMode="auto">
            <a:xfrm flipV="1">
              <a:off x="108044673" y="106813350"/>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6" name="Line 30">
              <a:extLst>
                <a:ext uri="{FF2B5EF4-FFF2-40B4-BE49-F238E27FC236}">
                  <a16:creationId xmlns:a16="http://schemas.microsoft.com/office/drawing/2014/main" id="{88B119E9-19F8-4D48-B207-06E4ADB35D32}"/>
                </a:ext>
              </a:extLst>
            </p:cNvPr>
            <p:cNvSpPr>
              <a:spLocks noChangeShapeType="1"/>
            </p:cNvSpPr>
            <p:nvPr/>
          </p:nvSpPr>
          <p:spPr bwMode="auto">
            <a:xfrm flipV="1">
              <a:off x="108070650" y="108813600"/>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7" name="Text Box 31">
              <a:extLst>
                <a:ext uri="{FF2B5EF4-FFF2-40B4-BE49-F238E27FC236}">
                  <a16:creationId xmlns:a16="http://schemas.microsoft.com/office/drawing/2014/main" id="{9E92E0FB-B742-4D24-864F-9C6AD4032984}"/>
                </a:ext>
              </a:extLst>
            </p:cNvPr>
            <p:cNvSpPr txBox="1">
              <a:spLocks noChangeArrowheads="1"/>
            </p:cNvSpPr>
            <p:nvPr/>
          </p:nvSpPr>
          <p:spPr bwMode="auto">
            <a:xfrm>
              <a:off x="107883614" y="106984800"/>
              <a:ext cx="563706"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Text Box 32">
              <a:extLst>
                <a:ext uri="{FF2B5EF4-FFF2-40B4-BE49-F238E27FC236}">
                  <a16:creationId xmlns:a16="http://schemas.microsoft.com/office/drawing/2014/main" id="{3518E300-D033-4D26-A305-24D153B4F050}"/>
                </a:ext>
              </a:extLst>
            </p:cNvPr>
            <p:cNvSpPr txBox="1">
              <a:spLocks noChangeArrowheads="1"/>
            </p:cNvSpPr>
            <p:nvPr/>
          </p:nvSpPr>
          <p:spPr bwMode="auto">
            <a:xfrm>
              <a:off x="107990121" y="1090422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 name="Line 33">
              <a:extLst>
                <a:ext uri="{FF2B5EF4-FFF2-40B4-BE49-F238E27FC236}">
                  <a16:creationId xmlns:a16="http://schemas.microsoft.com/office/drawing/2014/main" id="{515FD9FD-56F6-4473-B9A9-8298C77B0433}"/>
                </a:ext>
              </a:extLst>
            </p:cNvPr>
            <p:cNvSpPr>
              <a:spLocks noChangeShapeType="1"/>
            </p:cNvSpPr>
            <p:nvPr/>
          </p:nvSpPr>
          <p:spPr bwMode="auto">
            <a:xfrm>
              <a:off x="108585000"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0" name="Text Box 34">
              <a:extLst>
                <a:ext uri="{FF2B5EF4-FFF2-40B4-BE49-F238E27FC236}">
                  <a16:creationId xmlns:a16="http://schemas.microsoft.com/office/drawing/2014/main" id="{61992C6B-CEE3-487F-8AC4-4296ABC5169C}"/>
                </a:ext>
              </a:extLst>
            </p:cNvPr>
            <p:cNvSpPr txBox="1">
              <a:spLocks noChangeArrowheads="1"/>
            </p:cNvSpPr>
            <p:nvPr/>
          </p:nvSpPr>
          <p:spPr bwMode="auto">
            <a:xfrm>
              <a:off x="108413550" y="10652760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 name="Line 35">
              <a:extLst>
                <a:ext uri="{FF2B5EF4-FFF2-40B4-BE49-F238E27FC236}">
                  <a16:creationId xmlns:a16="http://schemas.microsoft.com/office/drawing/2014/main" id="{D866AA95-E676-448A-95CB-7E2E5455F61B}"/>
                </a:ext>
              </a:extLst>
            </p:cNvPr>
            <p:cNvSpPr>
              <a:spLocks noChangeShapeType="1"/>
            </p:cNvSpPr>
            <p:nvPr/>
          </p:nvSpPr>
          <p:spPr bwMode="auto">
            <a:xfrm>
              <a:off x="10858500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2" name="Text Box 36">
              <a:extLst>
                <a:ext uri="{FF2B5EF4-FFF2-40B4-BE49-F238E27FC236}">
                  <a16:creationId xmlns:a16="http://schemas.microsoft.com/office/drawing/2014/main" id="{F946DF68-B388-4485-B6D7-4A2A80789BD5}"/>
                </a:ext>
              </a:extLst>
            </p:cNvPr>
            <p:cNvSpPr txBox="1">
              <a:spLocks noChangeArrowheads="1"/>
            </p:cNvSpPr>
            <p:nvPr/>
          </p:nvSpPr>
          <p:spPr bwMode="auto">
            <a:xfrm>
              <a:off x="108413550" y="1085278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 name="Text Box 37">
              <a:extLst>
                <a:ext uri="{FF2B5EF4-FFF2-40B4-BE49-F238E27FC236}">
                  <a16:creationId xmlns:a16="http://schemas.microsoft.com/office/drawing/2014/main" id="{1B02687D-E056-4FB3-879D-975668CF7B7C}"/>
                </a:ext>
              </a:extLst>
            </p:cNvPr>
            <p:cNvSpPr txBox="1">
              <a:spLocks noChangeArrowheads="1"/>
            </p:cNvSpPr>
            <p:nvPr/>
          </p:nvSpPr>
          <p:spPr bwMode="auto">
            <a:xfrm>
              <a:off x="108130398" y="109370596"/>
              <a:ext cx="1028700" cy="643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fear</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KoS</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judgment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4" name="Text Box 38">
              <a:extLst>
                <a:ext uri="{FF2B5EF4-FFF2-40B4-BE49-F238E27FC236}">
                  <a16:creationId xmlns:a16="http://schemas.microsoft.com/office/drawing/2014/main" id="{C451AD76-828F-4EFF-A23C-C7BB8308A251}"/>
                </a:ext>
              </a:extLst>
            </p:cNvPr>
            <p:cNvSpPr txBox="1">
              <a:spLocks noChangeArrowheads="1"/>
            </p:cNvSpPr>
            <p:nvPr/>
          </p:nvSpPr>
          <p:spPr bwMode="auto">
            <a:xfrm>
              <a:off x="107557164" y="109364894"/>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Lucia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 name="Text Box 39">
              <a:extLst>
                <a:ext uri="{FF2B5EF4-FFF2-40B4-BE49-F238E27FC236}">
                  <a16:creationId xmlns:a16="http://schemas.microsoft.com/office/drawing/2014/main" id="{E7EDDE29-34AB-4734-B841-48B92D160725}"/>
                </a:ext>
              </a:extLst>
            </p:cNvPr>
            <p:cNvSpPr txBox="1">
              <a:spLocks noChangeArrowheads="1"/>
            </p:cNvSpPr>
            <p:nvPr/>
          </p:nvSpPr>
          <p:spPr bwMode="auto">
            <a:xfrm>
              <a:off x="109613700" y="106356150"/>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6" name="Text Box 40">
              <a:extLst>
                <a:ext uri="{FF2B5EF4-FFF2-40B4-BE49-F238E27FC236}">
                  <a16:creationId xmlns:a16="http://schemas.microsoft.com/office/drawing/2014/main" id="{D7976F20-DCC4-4118-9E03-D41CA344900A}"/>
                </a:ext>
              </a:extLst>
            </p:cNvPr>
            <p:cNvSpPr txBox="1">
              <a:spLocks noChangeArrowheads="1"/>
            </p:cNvSpPr>
            <p:nvPr/>
          </p:nvSpPr>
          <p:spPr bwMode="auto">
            <a:xfrm>
              <a:off x="109728000" y="1085278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 name="Text Box 41">
              <a:extLst>
                <a:ext uri="{FF2B5EF4-FFF2-40B4-BE49-F238E27FC236}">
                  <a16:creationId xmlns:a16="http://schemas.microsoft.com/office/drawing/2014/main" id="{61A9225F-C112-49B7-A566-EECC05C4240B}"/>
                </a:ext>
              </a:extLst>
            </p:cNvPr>
            <p:cNvSpPr txBox="1">
              <a:spLocks noChangeArrowheads="1"/>
            </p:cNvSpPr>
            <p:nvPr/>
          </p:nvSpPr>
          <p:spPr bwMode="auto">
            <a:xfrm>
              <a:off x="109670850" y="107041950"/>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 name="Text Box 42">
              <a:extLst>
                <a:ext uri="{FF2B5EF4-FFF2-40B4-BE49-F238E27FC236}">
                  <a16:creationId xmlns:a16="http://schemas.microsoft.com/office/drawing/2014/main" id="{B1ABA92E-14EF-49AB-BBF7-4AD32DD8D340}"/>
                </a:ext>
              </a:extLst>
            </p:cNvPr>
            <p:cNvSpPr txBox="1">
              <a:spLocks noChangeArrowheads="1"/>
            </p:cNvSpPr>
            <p:nvPr/>
          </p:nvSpPr>
          <p:spPr bwMode="auto">
            <a:xfrm>
              <a:off x="109213650" y="107041950"/>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 name="Text Box 43">
              <a:extLst>
                <a:ext uri="{FF2B5EF4-FFF2-40B4-BE49-F238E27FC236}">
                  <a16:creationId xmlns:a16="http://schemas.microsoft.com/office/drawing/2014/main" id="{FCD03FF3-928D-4850-8275-DC45B74E94F9}"/>
                </a:ext>
              </a:extLst>
            </p:cNvPr>
            <p:cNvSpPr txBox="1">
              <a:spLocks noChangeArrowheads="1"/>
            </p:cNvSpPr>
            <p:nvPr/>
          </p:nvSpPr>
          <p:spPr bwMode="auto">
            <a:xfrm>
              <a:off x="109670850" y="109042200"/>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 name="Text Box 44">
              <a:extLst>
                <a:ext uri="{FF2B5EF4-FFF2-40B4-BE49-F238E27FC236}">
                  <a16:creationId xmlns:a16="http://schemas.microsoft.com/office/drawing/2014/main" id="{02230419-4817-417E-9568-2401A5A009D9}"/>
                </a:ext>
              </a:extLst>
            </p:cNvPr>
            <p:cNvSpPr txBox="1">
              <a:spLocks noChangeArrowheads="1"/>
            </p:cNvSpPr>
            <p:nvPr/>
          </p:nvSpPr>
          <p:spPr bwMode="auto">
            <a:xfrm>
              <a:off x="109213650" y="108985050"/>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 name="Line 45">
              <a:extLst>
                <a:ext uri="{FF2B5EF4-FFF2-40B4-BE49-F238E27FC236}">
                  <a16:creationId xmlns:a16="http://schemas.microsoft.com/office/drawing/2014/main" id="{4C2DBE9E-C07D-430E-9B43-CCEC45890391}"/>
                </a:ext>
              </a:extLst>
            </p:cNvPr>
            <p:cNvSpPr>
              <a:spLocks noChangeShapeType="1"/>
            </p:cNvSpPr>
            <p:nvPr/>
          </p:nvSpPr>
          <p:spPr bwMode="auto">
            <a:xfrm>
              <a:off x="111299625" y="106984800"/>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2" name="Line 46">
              <a:extLst>
                <a:ext uri="{FF2B5EF4-FFF2-40B4-BE49-F238E27FC236}">
                  <a16:creationId xmlns:a16="http://schemas.microsoft.com/office/drawing/2014/main" id="{4404DC17-D54A-4246-8842-8E6A3551D3A7}"/>
                </a:ext>
              </a:extLst>
            </p:cNvPr>
            <p:cNvSpPr>
              <a:spLocks noChangeShapeType="1"/>
            </p:cNvSpPr>
            <p:nvPr/>
          </p:nvSpPr>
          <p:spPr bwMode="auto">
            <a:xfrm flipV="1">
              <a:off x="113151804"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 name="Line 47">
              <a:extLst>
                <a:ext uri="{FF2B5EF4-FFF2-40B4-BE49-F238E27FC236}">
                  <a16:creationId xmlns:a16="http://schemas.microsoft.com/office/drawing/2014/main" id="{2B531436-D686-434D-8CE1-28CAC06FD23A}"/>
                </a:ext>
              </a:extLst>
            </p:cNvPr>
            <p:cNvSpPr>
              <a:spLocks noChangeShapeType="1"/>
            </p:cNvSpPr>
            <p:nvPr/>
          </p:nvSpPr>
          <p:spPr bwMode="auto">
            <a:xfrm flipV="1">
              <a:off x="111299625"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4" name="Text Box 48">
              <a:extLst>
                <a:ext uri="{FF2B5EF4-FFF2-40B4-BE49-F238E27FC236}">
                  <a16:creationId xmlns:a16="http://schemas.microsoft.com/office/drawing/2014/main" id="{4998F7AB-1D57-4959-A330-7D18514379B2}"/>
                </a:ext>
              </a:extLst>
            </p:cNvPr>
            <p:cNvSpPr txBox="1">
              <a:spLocks noChangeArrowheads="1"/>
            </p:cNvSpPr>
            <p:nvPr/>
          </p:nvSpPr>
          <p:spPr bwMode="auto">
            <a:xfrm>
              <a:off x="111058036" y="1065276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5" name="Text Box 49">
              <a:extLst>
                <a:ext uri="{FF2B5EF4-FFF2-40B4-BE49-F238E27FC236}">
                  <a16:creationId xmlns:a16="http://schemas.microsoft.com/office/drawing/2014/main" id="{33B9263F-CCBF-43ED-AC19-2077291BFF56}"/>
                </a:ext>
              </a:extLst>
            </p:cNvPr>
            <p:cNvSpPr txBox="1">
              <a:spLocks noChangeArrowheads="1"/>
            </p:cNvSpPr>
            <p:nvPr/>
          </p:nvSpPr>
          <p:spPr bwMode="auto">
            <a:xfrm>
              <a:off x="110842425" y="106984800"/>
              <a:ext cx="9715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The Law in the Book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Galatians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 name="Text Box 50">
              <a:extLst>
                <a:ext uri="{FF2B5EF4-FFF2-40B4-BE49-F238E27FC236}">
                  <a16:creationId xmlns:a16="http://schemas.microsoft.com/office/drawing/2014/main" id="{CBBB5707-5F25-4A76-900B-AC25DD18F313}"/>
                </a:ext>
              </a:extLst>
            </p:cNvPr>
            <p:cNvSpPr txBox="1">
              <a:spLocks noChangeArrowheads="1"/>
            </p:cNvSpPr>
            <p:nvPr/>
          </p:nvSpPr>
          <p:spPr bwMode="auto">
            <a:xfrm>
              <a:off x="112868652" y="10652760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 name="Line 51">
              <a:extLst>
                <a:ext uri="{FF2B5EF4-FFF2-40B4-BE49-F238E27FC236}">
                  <a16:creationId xmlns:a16="http://schemas.microsoft.com/office/drawing/2014/main" id="{50F2E2C3-071A-4EB8-AFAA-5EBDDF596CEA}"/>
                </a:ext>
              </a:extLst>
            </p:cNvPr>
            <p:cNvSpPr>
              <a:spLocks noChangeShapeType="1"/>
            </p:cNvSpPr>
            <p:nvPr/>
          </p:nvSpPr>
          <p:spPr bwMode="auto">
            <a:xfrm>
              <a:off x="113157000" y="106984800"/>
              <a:ext cx="1"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8" name="Text Box 52">
              <a:extLst>
                <a:ext uri="{FF2B5EF4-FFF2-40B4-BE49-F238E27FC236}">
                  <a16:creationId xmlns:a16="http://schemas.microsoft.com/office/drawing/2014/main" id="{94D4E4FC-B240-496E-9E3E-79F9972C27D0}"/>
                </a:ext>
              </a:extLst>
            </p:cNvPr>
            <p:cNvSpPr txBox="1">
              <a:spLocks noChangeArrowheads="1"/>
            </p:cNvSpPr>
            <p:nvPr/>
          </p:nvSpPr>
          <p:spPr bwMode="auto">
            <a:xfrm>
              <a:off x="112699800" y="107013375"/>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9" name="Text Box 53">
              <a:extLst>
                <a:ext uri="{FF2B5EF4-FFF2-40B4-BE49-F238E27FC236}">
                  <a16:creationId xmlns:a16="http://schemas.microsoft.com/office/drawing/2014/main" id="{6BC77874-170A-440F-BDF6-7D61CB37EF8B}"/>
                </a:ext>
              </a:extLst>
            </p:cNvPr>
            <p:cNvSpPr txBox="1">
              <a:spLocks noChangeArrowheads="1"/>
            </p:cNvSpPr>
            <p:nvPr/>
          </p:nvSpPr>
          <p:spPr bwMode="auto">
            <a:xfrm>
              <a:off x="113185575" y="107013375"/>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Butler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Text Box 54">
              <a:extLst>
                <a:ext uri="{FF2B5EF4-FFF2-40B4-BE49-F238E27FC236}">
                  <a16:creationId xmlns:a16="http://schemas.microsoft.com/office/drawing/2014/main" id="{F82258CD-C68A-47E5-90E9-65D399007BAF}"/>
                </a:ext>
              </a:extLst>
            </p:cNvPr>
            <p:cNvSpPr txBox="1">
              <a:spLocks noChangeArrowheads="1"/>
            </p:cNvSpPr>
            <p:nvPr/>
          </p:nvSpPr>
          <p:spPr bwMode="auto">
            <a:xfrm>
              <a:off x="112928400" y="107384850"/>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1" name="Line 55">
              <a:extLst>
                <a:ext uri="{FF2B5EF4-FFF2-40B4-BE49-F238E27FC236}">
                  <a16:creationId xmlns:a16="http://schemas.microsoft.com/office/drawing/2014/main" id="{97A6AE99-B379-479C-9501-06E83379B7BD}"/>
                </a:ext>
              </a:extLst>
            </p:cNvPr>
            <p:cNvSpPr>
              <a:spLocks noChangeShapeType="1"/>
            </p:cNvSpPr>
            <p:nvPr/>
          </p:nvSpPr>
          <p:spPr bwMode="auto">
            <a:xfrm>
              <a:off x="111299625" y="108985050"/>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2" name="Line 56">
              <a:extLst>
                <a:ext uri="{FF2B5EF4-FFF2-40B4-BE49-F238E27FC236}">
                  <a16:creationId xmlns:a16="http://schemas.microsoft.com/office/drawing/2014/main" id="{5A4C75C2-3D06-44E2-B3F3-644665A8281F}"/>
                </a:ext>
              </a:extLst>
            </p:cNvPr>
            <p:cNvSpPr>
              <a:spLocks noChangeShapeType="1"/>
            </p:cNvSpPr>
            <p:nvPr/>
          </p:nvSpPr>
          <p:spPr bwMode="auto">
            <a:xfrm flipV="1">
              <a:off x="113151804"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3" name="Line 57">
              <a:extLst>
                <a:ext uri="{FF2B5EF4-FFF2-40B4-BE49-F238E27FC236}">
                  <a16:creationId xmlns:a16="http://schemas.microsoft.com/office/drawing/2014/main" id="{2750F130-FFDD-4FAF-9D83-89E2A999899E}"/>
                </a:ext>
              </a:extLst>
            </p:cNvPr>
            <p:cNvSpPr>
              <a:spLocks noChangeShapeType="1"/>
            </p:cNvSpPr>
            <p:nvPr/>
          </p:nvSpPr>
          <p:spPr bwMode="auto">
            <a:xfrm flipV="1">
              <a:off x="111299625"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4" name="Text Box 58">
              <a:extLst>
                <a:ext uri="{FF2B5EF4-FFF2-40B4-BE49-F238E27FC236}">
                  <a16:creationId xmlns:a16="http://schemas.microsoft.com/office/drawing/2014/main" id="{0DE7F79B-5065-4F06-B585-45366FB63C34}"/>
                </a:ext>
              </a:extLst>
            </p:cNvPr>
            <p:cNvSpPr txBox="1">
              <a:spLocks noChangeArrowheads="1"/>
            </p:cNvSpPr>
            <p:nvPr/>
          </p:nvSpPr>
          <p:spPr bwMode="auto">
            <a:xfrm>
              <a:off x="111058036" y="1085278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 name="Text Box 59">
              <a:extLst>
                <a:ext uri="{FF2B5EF4-FFF2-40B4-BE49-F238E27FC236}">
                  <a16:creationId xmlns:a16="http://schemas.microsoft.com/office/drawing/2014/main" id="{22CEC255-6D4C-438C-BEA7-E000B1ACC5C1}"/>
                </a:ext>
              </a:extLst>
            </p:cNvPr>
            <p:cNvSpPr txBox="1">
              <a:spLocks noChangeArrowheads="1"/>
            </p:cNvSpPr>
            <p:nvPr/>
          </p:nvSpPr>
          <p:spPr bwMode="auto">
            <a:xfrm>
              <a:off x="110842425" y="108985050"/>
              <a:ext cx="9715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Malachi </a:t>
              </a:r>
              <a:br>
                <a:rPr kumimoji="0" lang="en-US" altLang="en-US" sz="1200" b="0" i="0" u="none" strike="noStrike" cap="none" normalizeH="0" baseline="0">
                  <a:ln>
                    <a:noFill/>
                  </a:ln>
                  <a:solidFill>
                    <a:srgbClr val="000000"/>
                  </a:solidFill>
                  <a:effectLst/>
                  <a:latin typeface="Arial Narrow" panose="020B0606020202030204" pitchFamily="34" charset="0"/>
                </a:rPr>
              </a:br>
              <a:r>
                <a:rPr kumimoji="0" lang="en-US" altLang="en-US" sz="1200" b="0" i="0" u="none" strike="noStrike" cap="none" normalizeH="0" baseline="0">
                  <a:ln>
                    <a:noFill/>
                  </a:ln>
                  <a:solidFill>
                    <a:srgbClr val="000000"/>
                  </a:solidFill>
                  <a:effectLst/>
                  <a:latin typeface="Arial Narrow" panose="020B0606020202030204" pitchFamily="34" charset="0"/>
                </a:rPr>
                <a:t>Martin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6" name="Text Box 60">
              <a:extLst>
                <a:ext uri="{FF2B5EF4-FFF2-40B4-BE49-F238E27FC236}">
                  <a16:creationId xmlns:a16="http://schemas.microsoft.com/office/drawing/2014/main" id="{6B538F63-387E-411F-B657-CCC6909C5C80}"/>
                </a:ext>
              </a:extLst>
            </p:cNvPr>
            <p:cNvSpPr txBox="1">
              <a:spLocks noChangeArrowheads="1"/>
            </p:cNvSpPr>
            <p:nvPr/>
          </p:nvSpPr>
          <p:spPr bwMode="auto">
            <a:xfrm>
              <a:off x="112868652" y="10852785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2" name="Line 61">
              <a:extLst>
                <a:ext uri="{FF2B5EF4-FFF2-40B4-BE49-F238E27FC236}">
                  <a16:creationId xmlns:a16="http://schemas.microsoft.com/office/drawing/2014/main" id="{22FA1B30-1C24-47B7-A3F3-ECABD6009A88}"/>
                </a:ext>
              </a:extLst>
            </p:cNvPr>
            <p:cNvSpPr>
              <a:spLocks noChangeShapeType="1"/>
            </p:cNvSpPr>
            <p:nvPr/>
          </p:nvSpPr>
          <p:spPr bwMode="auto">
            <a:xfrm>
              <a:off x="113157000" y="108985050"/>
              <a:ext cx="1"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3" name="Text Box 62">
              <a:extLst>
                <a:ext uri="{FF2B5EF4-FFF2-40B4-BE49-F238E27FC236}">
                  <a16:creationId xmlns:a16="http://schemas.microsoft.com/office/drawing/2014/main" id="{1C5DCBA2-1AF5-463A-96C2-0BB55ED750DE}"/>
                </a:ext>
              </a:extLst>
            </p:cNvPr>
            <p:cNvSpPr txBox="1">
              <a:spLocks noChangeArrowheads="1"/>
            </p:cNvSpPr>
            <p:nvPr/>
          </p:nvSpPr>
          <p:spPr bwMode="auto">
            <a:xfrm>
              <a:off x="112585500" y="109013625"/>
              <a:ext cx="5429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Jesuits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 name="Text Box 63">
              <a:extLst>
                <a:ext uri="{FF2B5EF4-FFF2-40B4-BE49-F238E27FC236}">
                  <a16:creationId xmlns:a16="http://schemas.microsoft.com/office/drawing/2014/main" id="{62C37C22-B43D-49B4-A8FD-652B14B42523}"/>
                </a:ext>
              </a:extLst>
            </p:cNvPr>
            <p:cNvSpPr txBox="1">
              <a:spLocks noChangeArrowheads="1"/>
            </p:cNvSpPr>
            <p:nvPr/>
          </p:nvSpPr>
          <p:spPr bwMode="auto">
            <a:xfrm>
              <a:off x="113185575" y="109013625"/>
              <a:ext cx="4286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John Paul II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 name="Text Box 64">
              <a:extLst>
                <a:ext uri="{FF2B5EF4-FFF2-40B4-BE49-F238E27FC236}">
                  <a16:creationId xmlns:a16="http://schemas.microsoft.com/office/drawing/2014/main" id="{C49FC94E-D165-4043-BA2B-66147C704514}"/>
                </a:ext>
              </a:extLst>
            </p:cNvPr>
            <p:cNvSpPr txBox="1">
              <a:spLocks noChangeArrowheads="1"/>
            </p:cNvSpPr>
            <p:nvPr/>
          </p:nvSpPr>
          <p:spPr bwMode="auto">
            <a:xfrm>
              <a:off x="112928400" y="109556550"/>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6" name="Line 65">
              <a:extLst>
                <a:ext uri="{FF2B5EF4-FFF2-40B4-BE49-F238E27FC236}">
                  <a16:creationId xmlns:a16="http://schemas.microsoft.com/office/drawing/2014/main" id="{25C5019B-CC1A-4AB1-9176-7C11655C8543}"/>
                </a:ext>
              </a:extLst>
            </p:cNvPr>
            <p:cNvSpPr>
              <a:spLocks noChangeShapeType="1"/>
            </p:cNvSpPr>
            <p:nvPr/>
          </p:nvSpPr>
          <p:spPr bwMode="auto">
            <a:xfrm>
              <a:off x="109899450" y="106984800"/>
              <a:ext cx="142875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8" name="Line 66">
              <a:extLst>
                <a:ext uri="{FF2B5EF4-FFF2-40B4-BE49-F238E27FC236}">
                  <a16:creationId xmlns:a16="http://schemas.microsoft.com/office/drawing/2014/main" id="{6C580047-31D1-4D7A-AF48-B41CB353A9D3}"/>
                </a:ext>
              </a:extLst>
            </p:cNvPr>
            <p:cNvSpPr>
              <a:spLocks noChangeShapeType="1"/>
            </p:cNvSpPr>
            <p:nvPr/>
          </p:nvSpPr>
          <p:spPr bwMode="auto">
            <a:xfrm flipV="1">
              <a:off x="110356650"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1" name="Text Box 67">
              <a:extLst>
                <a:ext uri="{FF2B5EF4-FFF2-40B4-BE49-F238E27FC236}">
                  <a16:creationId xmlns:a16="http://schemas.microsoft.com/office/drawing/2014/main" id="{C0D85A56-0297-4040-99CD-589D2A42B5D0}"/>
                </a:ext>
              </a:extLst>
            </p:cNvPr>
            <p:cNvSpPr txBox="1">
              <a:spLocks noChangeArrowheads="1"/>
            </p:cNvSpPr>
            <p:nvPr/>
          </p:nvSpPr>
          <p:spPr bwMode="auto">
            <a:xfrm>
              <a:off x="110185200" y="10652760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3" name="Line 68">
              <a:extLst>
                <a:ext uri="{FF2B5EF4-FFF2-40B4-BE49-F238E27FC236}">
                  <a16:creationId xmlns:a16="http://schemas.microsoft.com/office/drawing/2014/main" id="{93F0063F-D2C8-442F-8D4A-CFBAD9F55E44}"/>
                </a:ext>
              </a:extLst>
            </p:cNvPr>
            <p:cNvSpPr>
              <a:spLocks noChangeShapeType="1"/>
            </p:cNvSpPr>
            <p:nvPr/>
          </p:nvSpPr>
          <p:spPr bwMode="auto">
            <a:xfrm flipV="1">
              <a:off x="110813850"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1" name="Text Box 69">
              <a:extLst>
                <a:ext uri="{FF2B5EF4-FFF2-40B4-BE49-F238E27FC236}">
                  <a16:creationId xmlns:a16="http://schemas.microsoft.com/office/drawing/2014/main" id="{90BFF455-9C95-4D7A-A18B-8A77BCA952BC}"/>
                </a:ext>
              </a:extLst>
            </p:cNvPr>
            <p:cNvSpPr txBox="1">
              <a:spLocks noChangeArrowheads="1"/>
            </p:cNvSpPr>
            <p:nvPr/>
          </p:nvSpPr>
          <p:spPr bwMode="auto">
            <a:xfrm>
              <a:off x="110642400" y="10652760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8" name="Line 70">
              <a:extLst>
                <a:ext uri="{FF2B5EF4-FFF2-40B4-BE49-F238E27FC236}">
                  <a16:creationId xmlns:a16="http://schemas.microsoft.com/office/drawing/2014/main" id="{1C5A849C-5B8E-476A-8D70-9364C26A26F6}"/>
                </a:ext>
              </a:extLst>
            </p:cNvPr>
            <p:cNvSpPr>
              <a:spLocks noChangeShapeType="1"/>
            </p:cNvSpPr>
            <p:nvPr/>
          </p:nvSpPr>
          <p:spPr bwMode="auto">
            <a:xfrm>
              <a:off x="109956600" y="108985050"/>
              <a:ext cx="142875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9" name="Line 71">
              <a:extLst>
                <a:ext uri="{FF2B5EF4-FFF2-40B4-BE49-F238E27FC236}">
                  <a16:creationId xmlns:a16="http://schemas.microsoft.com/office/drawing/2014/main" id="{2ADE8BB5-5578-4E7B-9BFA-C34F5E1E9DF4}"/>
                </a:ext>
              </a:extLst>
            </p:cNvPr>
            <p:cNvSpPr>
              <a:spLocks noChangeShapeType="1"/>
            </p:cNvSpPr>
            <p:nvPr/>
          </p:nvSpPr>
          <p:spPr bwMode="auto">
            <a:xfrm flipV="1">
              <a:off x="11035665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0" name="Text Box 72">
              <a:extLst>
                <a:ext uri="{FF2B5EF4-FFF2-40B4-BE49-F238E27FC236}">
                  <a16:creationId xmlns:a16="http://schemas.microsoft.com/office/drawing/2014/main" id="{39212EFF-BB6D-4BE4-BEB0-B2CE9C45B886}"/>
                </a:ext>
              </a:extLst>
            </p:cNvPr>
            <p:cNvSpPr txBox="1">
              <a:spLocks noChangeArrowheads="1"/>
            </p:cNvSpPr>
            <p:nvPr/>
          </p:nvSpPr>
          <p:spPr bwMode="auto">
            <a:xfrm>
              <a:off x="110185200" y="10852785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1" name="Line 73">
              <a:extLst>
                <a:ext uri="{FF2B5EF4-FFF2-40B4-BE49-F238E27FC236}">
                  <a16:creationId xmlns:a16="http://schemas.microsoft.com/office/drawing/2014/main" id="{BF5F7902-330F-457E-9FD4-716E4EDE8B56}"/>
                </a:ext>
              </a:extLst>
            </p:cNvPr>
            <p:cNvSpPr>
              <a:spLocks noChangeShapeType="1"/>
            </p:cNvSpPr>
            <p:nvPr/>
          </p:nvSpPr>
          <p:spPr bwMode="auto">
            <a:xfrm flipV="1">
              <a:off x="11081385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2" name="Text Box 74">
              <a:extLst>
                <a:ext uri="{FF2B5EF4-FFF2-40B4-BE49-F238E27FC236}">
                  <a16:creationId xmlns:a16="http://schemas.microsoft.com/office/drawing/2014/main" id="{0AC410F6-34C4-45DE-9EB1-CC696E1900BC}"/>
                </a:ext>
              </a:extLst>
            </p:cNvPr>
            <p:cNvSpPr txBox="1">
              <a:spLocks noChangeArrowheads="1"/>
            </p:cNvSpPr>
            <p:nvPr/>
          </p:nvSpPr>
          <p:spPr bwMode="auto">
            <a:xfrm>
              <a:off x="110642400" y="10852785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3" name="Text Box 75">
              <a:extLst>
                <a:ext uri="{FF2B5EF4-FFF2-40B4-BE49-F238E27FC236}">
                  <a16:creationId xmlns:a16="http://schemas.microsoft.com/office/drawing/2014/main" id="{47CE1385-0431-4196-BECC-B20D6B18B136}"/>
                </a:ext>
              </a:extLst>
            </p:cNvPr>
            <p:cNvSpPr txBox="1">
              <a:spLocks noChangeArrowheads="1"/>
            </p:cNvSpPr>
            <p:nvPr/>
          </p:nvSpPr>
          <p:spPr bwMode="auto">
            <a:xfrm>
              <a:off x="111520432" y="106013250"/>
              <a:ext cx="209376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What comes in between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4" name="Text Box 76">
              <a:extLst>
                <a:ext uri="{FF2B5EF4-FFF2-40B4-BE49-F238E27FC236}">
                  <a16:creationId xmlns:a16="http://schemas.microsoft.com/office/drawing/2014/main" id="{B1B2F8AA-B5BF-4237-9319-884E18C668BB}"/>
                </a:ext>
              </a:extLst>
            </p:cNvPr>
            <p:cNvSpPr txBox="1">
              <a:spLocks noChangeArrowheads="1"/>
            </p:cNvSpPr>
            <p:nvPr/>
          </p:nvSpPr>
          <p:spPr bwMode="auto">
            <a:xfrm>
              <a:off x="111520432" y="107956350"/>
              <a:ext cx="209376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What comes in between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65" name="Text Box 97">
            <a:extLst>
              <a:ext uri="{FF2B5EF4-FFF2-40B4-BE49-F238E27FC236}">
                <a16:creationId xmlns:a16="http://schemas.microsoft.com/office/drawing/2014/main" id="{571F8791-2047-480B-A925-B38F8A7D5E90}"/>
              </a:ext>
            </a:extLst>
          </p:cNvPr>
          <p:cNvSpPr txBox="1">
            <a:spLocks noChangeArrowheads="1"/>
          </p:cNvSpPr>
          <p:nvPr/>
        </p:nvSpPr>
        <p:spPr bwMode="auto">
          <a:xfrm>
            <a:off x="7953242" y="340303"/>
            <a:ext cx="3543300" cy="302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6" name="Line 98">
            <a:extLst>
              <a:ext uri="{FF2B5EF4-FFF2-40B4-BE49-F238E27FC236}">
                <a16:creationId xmlns:a16="http://schemas.microsoft.com/office/drawing/2014/main" id="{37C937E2-9116-4EC2-A20C-6F4A4A56F0E6}"/>
              </a:ext>
            </a:extLst>
          </p:cNvPr>
          <p:cNvSpPr>
            <a:spLocks noChangeShapeType="1"/>
          </p:cNvSpPr>
          <p:nvPr/>
        </p:nvSpPr>
        <p:spPr bwMode="auto">
          <a:xfrm>
            <a:off x="8810492" y="1140403"/>
            <a:ext cx="2286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7" name="Line 99">
            <a:extLst>
              <a:ext uri="{FF2B5EF4-FFF2-40B4-BE49-F238E27FC236}">
                <a16:creationId xmlns:a16="http://schemas.microsoft.com/office/drawing/2014/main" id="{162C9558-A0F3-420C-99B7-F73286BD7D2E}"/>
              </a:ext>
            </a:extLst>
          </p:cNvPr>
          <p:cNvSpPr>
            <a:spLocks noChangeShapeType="1"/>
          </p:cNvSpPr>
          <p:nvPr/>
        </p:nvSpPr>
        <p:spPr bwMode="auto">
          <a:xfrm flipV="1">
            <a:off x="11096492" y="911803"/>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8" name="Line 100">
            <a:extLst>
              <a:ext uri="{FF2B5EF4-FFF2-40B4-BE49-F238E27FC236}">
                <a16:creationId xmlns:a16="http://schemas.microsoft.com/office/drawing/2014/main" id="{9B832701-E8C3-47BE-A4C1-324C4C4EC9BB}"/>
              </a:ext>
            </a:extLst>
          </p:cNvPr>
          <p:cNvSpPr>
            <a:spLocks noChangeShapeType="1"/>
          </p:cNvSpPr>
          <p:nvPr/>
        </p:nvSpPr>
        <p:spPr bwMode="auto">
          <a:xfrm flipV="1">
            <a:off x="8810492" y="911803"/>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9" name="Text Box 101">
            <a:extLst>
              <a:ext uri="{FF2B5EF4-FFF2-40B4-BE49-F238E27FC236}">
                <a16:creationId xmlns:a16="http://schemas.microsoft.com/office/drawing/2014/main" id="{72A0586A-936A-4661-987A-A445907654B2}"/>
              </a:ext>
            </a:extLst>
          </p:cNvPr>
          <p:cNvSpPr txBox="1">
            <a:spLocks noChangeArrowheads="1"/>
          </p:cNvSpPr>
          <p:nvPr/>
        </p:nvSpPr>
        <p:spPr bwMode="auto">
          <a:xfrm>
            <a:off x="10753592" y="683203"/>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0" name="Text Box 102">
            <a:extLst>
              <a:ext uri="{FF2B5EF4-FFF2-40B4-BE49-F238E27FC236}">
                <a16:creationId xmlns:a16="http://schemas.microsoft.com/office/drawing/2014/main" id="{4E094C80-0211-4ACB-A95D-E9D4AC809CC2}"/>
              </a:ext>
            </a:extLst>
          </p:cNvPr>
          <p:cNvSpPr txBox="1">
            <a:spLocks noChangeArrowheads="1"/>
          </p:cNvSpPr>
          <p:nvPr/>
        </p:nvSpPr>
        <p:spPr bwMode="auto">
          <a:xfrm>
            <a:off x="8524742" y="683203"/>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1" name="Line 103">
            <a:extLst>
              <a:ext uri="{FF2B5EF4-FFF2-40B4-BE49-F238E27FC236}">
                <a16:creationId xmlns:a16="http://schemas.microsoft.com/office/drawing/2014/main" id="{960D0296-6DF8-4B83-92D4-F053C9CBD08D}"/>
              </a:ext>
            </a:extLst>
          </p:cNvPr>
          <p:cNvSpPr>
            <a:spLocks noChangeShapeType="1"/>
          </p:cNvSpPr>
          <p:nvPr/>
        </p:nvSpPr>
        <p:spPr bwMode="auto">
          <a:xfrm>
            <a:off x="8810492" y="3125056"/>
            <a:ext cx="2286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2" name="Line 104">
            <a:extLst>
              <a:ext uri="{FF2B5EF4-FFF2-40B4-BE49-F238E27FC236}">
                <a16:creationId xmlns:a16="http://schemas.microsoft.com/office/drawing/2014/main" id="{94FE9C91-ADD1-4157-B79B-4137AF02536E}"/>
              </a:ext>
            </a:extLst>
          </p:cNvPr>
          <p:cNvSpPr>
            <a:spLocks noChangeShapeType="1"/>
          </p:cNvSpPr>
          <p:nvPr/>
        </p:nvSpPr>
        <p:spPr bwMode="auto">
          <a:xfrm flipV="1">
            <a:off x="11096492" y="2896456"/>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3" name="Line 105">
            <a:extLst>
              <a:ext uri="{FF2B5EF4-FFF2-40B4-BE49-F238E27FC236}">
                <a16:creationId xmlns:a16="http://schemas.microsoft.com/office/drawing/2014/main" id="{4483AC6A-BA8A-4A20-8FBE-2EC83659CCDC}"/>
              </a:ext>
            </a:extLst>
          </p:cNvPr>
          <p:cNvSpPr>
            <a:spLocks noChangeShapeType="1"/>
          </p:cNvSpPr>
          <p:nvPr/>
        </p:nvSpPr>
        <p:spPr bwMode="auto">
          <a:xfrm flipV="1">
            <a:off x="8810492" y="2896456"/>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4" name="Text Box 106">
            <a:extLst>
              <a:ext uri="{FF2B5EF4-FFF2-40B4-BE49-F238E27FC236}">
                <a16:creationId xmlns:a16="http://schemas.microsoft.com/office/drawing/2014/main" id="{F856B2B9-FFDC-45AD-B7B7-AFDC4F6E8D59}"/>
              </a:ext>
            </a:extLst>
          </p:cNvPr>
          <p:cNvSpPr txBox="1">
            <a:spLocks noChangeArrowheads="1"/>
          </p:cNvSpPr>
          <p:nvPr/>
        </p:nvSpPr>
        <p:spPr bwMode="auto">
          <a:xfrm>
            <a:off x="10753592" y="2667856"/>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5" name="Text Box 107">
            <a:extLst>
              <a:ext uri="{FF2B5EF4-FFF2-40B4-BE49-F238E27FC236}">
                <a16:creationId xmlns:a16="http://schemas.microsoft.com/office/drawing/2014/main" id="{41DD2A1A-5F3B-4BBE-B421-6A11F8B6067E}"/>
              </a:ext>
            </a:extLst>
          </p:cNvPr>
          <p:cNvSpPr txBox="1">
            <a:spLocks noChangeArrowheads="1"/>
          </p:cNvSpPr>
          <p:nvPr/>
        </p:nvSpPr>
        <p:spPr bwMode="auto">
          <a:xfrm>
            <a:off x="8524742" y="2169103"/>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6" name="Text Box 108">
            <a:extLst>
              <a:ext uri="{FF2B5EF4-FFF2-40B4-BE49-F238E27FC236}">
                <a16:creationId xmlns:a16="http://schemas.microsoft.com/office/drawing/2014/main" id="{1B3160A5-99A1-49FA-BD8D-03BCB9D1F6CC}"/>
              </a:ext>
            </a:extLst>
          </p:cNvPr>
          <p:cNvSpPr txBox="1">
            <a:spLocks noChangeArrowheads="1"/>
          </p:cNvSpPr>
          <p:nvPr/>
        </p:nvSpPr>
        <p:spPr bwMode="auto">
          <a:xfrm>
            <a:off x="10753592" y="3182206"/>
            <a:ext cx="7429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Yu Gothic UI Light" panose="020B0300000000000000" pitchFamily="34" charset="-128"/>
              </a:rPr>
              <a:t>KoN  </a:t>
            </a:r>
            <a:r>
              <a:rPr kumimoji="0" lang="en-US" altLang="en-US" sz="1200" b="0" i="0" u="none" strike="noStrike" cap="none" normalizeH="0" baseline="0" noProof="1">
                <a:ln>
                  <a:noFill/>
                </a:ln>
                <a:solidFill>
                  <a:srgbClr val="000000"/>
                </a:solidFill>
                <a:effectLst/>
                <a:latin typeface="Wingdings" panose="05000000000000000000" pitchFamily="2" charset="2"/>
              </a:rPr>
              <a:t>þ</a:t>
            </a:r>
            <a:endParaRPr kumimoji="0" lang="en-US" altLang="en-US" sz="12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Jesuit </a:t>
            </a:r>
            <a:r>
              <a:rPr kumimoji="0" lang="en-US" altLang="en-US" sz="1200" b="0" i="0" u="none" strike="noStrike" cap="none" normalizeH="0" baseline="0" noProof="1">
                <a:ln>
                  <a:noFill/>
                </a:ln>
                <a:solidFill>
                  <a:srgbClr val="000000"/>
                </a:solidFill>
                <a:effectLst/>
                <a:latin typeface="Wingdings" panose="05000000000000000000" pitchFamily="2" charset="2"/>
              </a:rPr>
              <a:t>þ</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7" name="Text Box 109">
            <a:extLst>
              <a:ext uri="{FF2B5EF4-FFF2-40B4-BE49-F238E27FC236}">
                <a16:creationId xmlns:a16="http://schemas.microsoft.com/office/drawing/2014/main" id="{D9AE39D1-AB6E-4F7B-9B9B-ECD75F586657}"/>
              </a:ext>
            </a:extLst>
          </p:cNvPr>
          <p:cNvSpPr txBox="1">
            <a:spLocks noChangeArrowheads="1"/>
          </p:cNvSpPr>
          <p:nvPr/>
        </p:nvSpPr>
        <p:spPr bwMode="auto">
          <a:xfrm>
            <a:off x="9724892" y="340303"/>
            <a:ext cx="420688"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8" name="Text Box 110">
            <a:extLst>
              <a:ext uri="{FF2B5EF4-FFF2-40B4-BE49-F238E27FC236}">
                <a16:creationId xmlns:a16="http://schemas.microsoft.com/office/drawing/2014/main" id="{89C1D46F-4C29-42CD-B008-1486208BF235}"/>
              </a:ext>
            </a:extLst>
          </p:cNvPr>
          <p:cNvSpPr txBox="1">
            <a:spLocks noChangeArrowheads="1"/>
          </p:cNvSpPr>
          <p:nvPr/>
        </p:nvSpPr>
        <p:spPr bwMode="auto">
          <a:xfrm>
            <a:off x="7953242" y="397453"/>
            <a:ext cx="4492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9" name="Freeform 111">
            <a:extLst>
              <a:ext uri="{FF2B5EF4-FFF2-40B4-BE49-F238E27FC236}">
                <a16:creationId xmlns:a16="http://schemas.microsoft.com/office/drawing/2014/main" id="{4EF81F8C-527D-4C3F-95BF-0E4D7DB5F022}"/>
              </a:ext>
            </a:extLst>
          </p:cNvPr>
          <p:cNvSpPr>
            <a:spLocks/>
          </p:cNvSpPr>
          <p:nvPr/>
        </p:nvSpPr>
        <p:spPr bwMode="auto">
          <a:xfrm>
            <a:off x="8308842" y="568903"/>
            <a:ext cx="519113"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0" name="Line 112">
            <a:extLst>
              <a:ext uri="{FF2B5EF4-FFF2-40B4-BE49-F238E27FC236}">
                <a16:creationId xmlns:a16="http://schemas.microsoft.com/office/drawing/2014/main" id="{3723F6DA-008B-49DF-9A7F-CCA0FF7F5BD3}"/>
              </a:ext>
            </a:extLst>
          </p:cNvPr>
          <p:cNvSpPr>
            <a:spLocks noChangeShapeType="1"/>
          </p:cNvSpPr>
          <p:nvPr/>
        </p:nvSpPr>
        <p:spPr bwMode="auto">
          <a:xfrm>
            <a:off x="7281874" y="1140403"/>
            <a:ext cx="155448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1" name="Line 113">
            <a:extLst>
              <a:ext uri="{FF2B5EF4-FFF2-40B4-BE49-F238E27FC236}">
                <a16:creationId xmlns:a16="http://schemas.microsoft.com/office/drawing/2014/main" id="{5753A8DF-4C77-46FD-BF6C-087527A7A81F}"/>
              </a:ext>
            </a:extLst>
          </p:cNvPr>
          <p:cNvSpPr>
            <a:spLocks noChangeShapeType="1"/>
          </p:cNvSpPr>
          <p:nvPr/>
        </p:nvSpPr>
        <p:spPr bwMode="auto">
          <a:xfrm>
            <a:off x="7263408" y="3125056"/>
            <a:ext cx="155448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2" name="Text Box 114">
            <a:extLst>
              <a:ext uri="{FF2B5EF4-FFF2-40B4-BE49-F238E27FC236}">
                <a16:creationId xmlns:a16="http://schemas.microsoft.com/office/drawing/2014/main" id="{2DB1E345-1F2E-40EB-8DA1-1757B2B69529}"/>
              </a:ext>
            </a:extLst>
          </p:cNvPr>
          <p:cNvSpPr txBox="1">
            <a:spLocks noChangeArrowheads="1"/>
          </p:cNvSpPr>
          <p:nvPr/>
        </p:nvSpPr>
        <p:spPr bwMode="auto">
          <a:xfrm>
            <a:off x="10067792" y="3239356"/>
            <a:ext cx="5429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Pope Francis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3" name="Text Box 115">
            <a:extLst>
              <a:ext uri="{FF2B5EF4-FFF2-40B4-BE49-F238E27FC236}">
                <a16:creationId xmlns:a16="http://schemas.microsoft.com/office/drawing/2014/main" id="{CED5EB94-CF88-496B-96BE-D7DE837E9571}"/>
              </a:ext>
            </a:extLst>
          </p:cNvPr>
          <p:cNvSpPr txBox="1">
            <a:spLocks noChangeArrowheads="1"/>
          </p:cNvSpPr>
          <p:nvPr/>
        </p:nvSpPr>
        <p:spPr bwMode="auto">
          <a:xfrm>
            <a:off x="10564680" y="340303"/>
            <a:ext cx="931862"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Success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4" name="Text Box 116">
            <a:extLst>
              <a:ext uri="{FF2B5EF4-FFF2-40B4-BE49-F238E27FC236}">
                <a16:creationId xmlns:a16="http://schemas.microsoft.com/office/drawing/2014/main" id="{C9C7A96B-20B6-44CE-BA39-08973A5F5555}"/>
              </a:ext>
            </a:extLst>
          </p:cNvPr>
          <p:cNvSpPr txBox="1">
            <a:spLocks noChangeArrowheads="1"/>
          </p:cNvSpPr>
          <p:nvPr/>
        </p:nvSpPr>
        <p:spPr bwMode="auto">
          <a:xfrm>
            <a:off x="10564680" y="2210656"/>
            <a:ext cx="931862"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Arial Narrow" panose="020B0606020202030204" pitchFamily="34" charset="0"/>
              </a:rPr>
              <a:t>Success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28595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A661E7-7B8D-4BA4-BFBA-1EC6828EC710}"/>
              </a:ext>
            </a:extLst>
          </p:cNvPr>
          <p:cNvSpPr>
            <a:spLocks noGrp="1"/>
          </p:cNvSpPr>
          <p:nvPr>
            <p:ph type="sldNum" sz="quarter" idx="12"/>
          </p:nvPr>
        </p:nvSpPr>
        <p:spPr/>
        <p:txBody>
          <a:bodyPr/>
          <a:lstStyle/>
          <a:p>
            <a:fld id="{1E1B8BD3-EEEF-4896-BEE3-06C250004F3C}" type="slidenum">
              <a:rPr lang="en-US" smtClean="0"/>
              <a:pPr/>
              <a:t>37</a:t>
            </a:fld>
            <a:endParaRPr lang="en-US" dirty="0"/>
          </a:p>
        </p:txBody>
      </p:sp>
      <p:sp>
        <p:nvSpPr>
          <p:cNvPr id="79" name="Rectangle 78">
            <a:extLst>
              <a:ext uri="{FF2B5EF4-FFF2-40B4-BE49-F238E27FC236}">
                <a16:creationId xmlns:a16="http://schemas.microsoft.com/office/drawing/2014/main" id="{15029E88-B696-422E-B99C-3DE1F636F582}"/>
              </a:ext>
            </a:extLst>
          </p:cNvPr>
          <p:cNvSpPr/>
          <p:nvPr/>
        </p:nvSpPr>
        <p:spPr>
          <a:xfrm>
            <a:off x="496025" y="4918121"/>
            <a:ext cx="11158833" cy="923330"/>
          </a:xfrm>
          <a:prstGeom prst="rect">
            <a:avLst/>
          </a:prstGeom>
        </p:spPr>
        <p:txBody>
          <a:bodyPr wrap="square">
            <a:spAutoFit/>
          </a:bodyPr>
          <a:lstStyle/>
          <a:p>
            <a:r>
              <a:rPr lang="en-US" dirty="0">
                <a:latin typeface="Arial Narrow" panose="020B0606020202030204" pitchFamily="34" charset="0"/>
              </a:rPr>
              <a:t>Pope Francis is going to see about the defeat of the ‘KoS,’ he's going to do that and behave in the church in a manner that is strange and new from those with the traditional church view point. And more and more in this movement, we’re doing the same thing. But not only is he going to defeat the ‘KoS,’ he's also a Jesuit; he's right on both fronts.</a:t>
            </a:r>
          </a:p>
        </p:txBody>
      </p:sp>
      <p:grpSp>
        <p:nvGrpSpPr>
          <p:cNvPr id="98" name="Group 97">
            <a:extLst>
              <a:ext uri="{FF2B5EF4-FFF2-40B4-BE49-F238E27FC236}">
                <a16:creationId xmlns:a16="http://schemas.microsoft.com/office/drawing/2014/main" id="{4DCF58B1-F431-44D5-B066-DC14F5B84799}"/>
              </a:ext>
            </a:extLst>
          </p:cNvPr>
          <p:cNvGrpSpPr>
            <a:grpSpLocks/>
          </p:cNvGrpSpPr>
          <p:nvPr/>
        </p:nvGrpSpPr>
        <p:grpSpPr bwMode="auto">
          <a:xfrm>
            <a:off x="863612" y="152400"/>
            <a:ext cx="6858000" cy="4000500"/>
            <a:chOff x="106756200" y="106013250"/>
            <a:chExt cx="6858000" cy="4000500"/>
          </a:xfrm>
        </p:grpSpPr>
        <p:sp>
          <p:nvSpPr>
            <p:cNvPr id="99" name="Text Box 3">
              <a:extLst>
                <a:ext uri="{FF2B5EF4-FFF2-40B4-BE49-F238E27FC236}">
                  <a16:creationId xmlns:a16="http://schemas.microsoft.com/office/drawing/2014/main" id="{1C60D975-C44D-4EFD-8782-6E7593EB55BB}"/>
                </a:ext>
              </a:extLst>
            </p:cNvPr>
            <p:cNvSpPr txBox="1">
              <a:spLocks noChangeArrowheads="1"/>
            </p:cNvSpPr>
            <p:nvPr/>
          </p:nvSpPr>
          <p:spPr bwMode="auto">
            <a:xfrm>
              <a:off x="106756200" y="106013250"/>
              <a:ext cx="6858000" cy="400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Line 4">
              <a:extLst>
                <a:ext uri="{FF2B5EF4-FFF2-40B4-BE49-F238E27FC236}">
                  <a16:creationId xmlns:a16="http://schemas.microsoft.com/office/drawing/2014/main" id="{708C0564-5D93-454C-A170-70D669D0D86A}"/>
                </a:ext>
              </a:extLst>
            </p:cNvPr>
            <p:cNvSpPr>
              <a:spLocks noChangeShapeType="1"/>
            </p:cNvSpPr>
            <p:nvPr/>
          </p:nvSpPr>
          <p:spPr bwMode="auto">
            <a:xfrm>
              <a:off x="108044673" y="106984800"/>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5">
              <a:extLst>
                <a:ext uri="{FF2B5EF4-FFF2-40B4-BE49-F238E27FC236}">
                  <a16:creationId xmlns:a16="http://schemas.microsoft.com/office/drawing/2014/main" id="{3D590CDF-AAB8-4BC2-B9BD-79ACD9C789D4}"/>
                </a:ext>
              </a:extLst>
            </p:cNvPr>
            <p:cNvSpPr>
              <a:spLocks noChangeShapeType="1"/>
            </p:cNvSpPr>
            <p:nvPr/>
          </p:nvSpPr>
          <p:spPr bwMode="auto">
            <a:xfrm flipV="1">
              <a:off x="109896852"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Line 6">
              <a:extLst>
                <a:ext uri="{FF2B5EF4-FFF2-40B4-BE49-F238E27FC236}">
                  <a16:creationId xmlns:a16="http://schemas.microsoft.com/office/drawing/2014/main" id="{6D349CDE-F762-4E76-9800-FE69F392FC10}"/>
                </a:ext>
              </a:extLst>
            </p:cNvPr>
            <p:cNvSpPr>
              <a:spLocks noChangeShapeType="1"/>
            </p:cNvSpPr>
            <p:nvPr/>
          </p:nvSpPr>
          <p:spPr bwMode="auto">
            <a:xfrm flipV="1">
              <a:off x="108044673"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 name="Text Box 7">
              <a:extLst>
                <a:ext uri="{FF2B5EF4-FFF2-40B4-BE49-F238E27FC236}">
                  <a16:creationId xmlns:a16="http://schemas.microsoft.com/office/drawing/2014/main" id="{CB96F4FB-613D-466E-9B64-408E244E87F2}"/>
                </a:ext>
              </a:extLst>
            </p:cNvPr>
            <p:cNvSpPr txBox="1">
              <a:spLocks noChangeArrowheads="1"/>
            </p:cNvSpPr>
            <p:nvPr/>
          </p:nvSpPr>
          <p:spPr bwMode="auto">
            <a:xfrm>
              <a:off x="106813350" y="106527600"/>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Text Box 8">
              <a:extLst>
                <a:ext uri="{FF2B5EF4-FFF2-40B4-BE49-F238E27FC236}">
                  <a16:creationId xmlns:a16="http://schemas.microsoft.com/office/drawing/2014/main" id="{922DE9F4-3331-4BE4-8C9D-38358A42C0B4}"/>
                </a:ext>
              </a:extLst>
            </p:cNvPr>
            <p:cNvSpPr txBox="1">
              <a:spLocks noChangeArrowheads="1"/>
            </p:cNvSpPr>
            <p:nvPr/>
          </p:nvSpPr>
          <p:spPr bwMode="auto">
            <a:xfrm>
              <a:off x="107480966" y="106756200"/>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 name="Line 9">
              <a:extLst>
                <a:ext uri="{FF2B5EF4-FFF2-40B4-BE49-F238E27FC236}">
                  <a16:creationId xmlns:a16="http://schemas.microsoft.com/office/drawing/2014/main" id="{D78E385E-5B2D-4C08-A675-004D326AC209}"/>
                </a:ext>
              </a:extLst>
            </p:cNvPr>
            <p:cNvSpPr>
              <a:spLocks noChangeShapeType="1"/>
            </p:cNvSpPr>
            <p:nvPr/>
          </p:nvSpPr>
          <p:spPr bwMode="auto">
            <a:xfrm>
              <a:off x="108044673" y="107842050"/>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 name="Line 10">
              <a:extLst>
                <a:ext uri="{FF2B5EF4-FFF2-40B4-BE49-F238E27FC236}">
                  <a16:creationId xmlns:a16="http://schemas.microsoft.com/office/drawing/2014/main" id="{3AF2989A-116D-4AB9-B4C4-995B7C54BDF9}"/>
                </a:ext>
              </a:extLst>
            </p:cNvPr>
            <p:cNvSpPr>
              <a:spLocks noChangeShapeType="1"/>
            </p:cNvSpPr>
            <p:nvPr/>
          </p:nvSpPr>
          <p:spPr bwMode="auto">
            <a:xfrm flipV="1">
              <a:off x="109896852" y="107613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 name="Line 11">
              <a:extLst>
                <a:ext uri="{FF2B5EF4-FFF2-40B4-BE49-F238E27FC236}">
                  <a16:creationId xmlns:a16="http://schemas.microsoft.com/office/drawing/2014/main" id="{D09B97D7-1764-44E8-AF6D-ABDBE70434A3}"/>
                </a:ext>
              </a:extLst>
            </p:cNvPr>
            <p:cNvSpPr>
              <a:spLocks noChangeShapeType="1"/>
            </p:cNvSpPr>
            <p:nvPr/>
          </p:nvSpPr>
          <p:spPr bwMode="auto">
            <a:xfrm flipV="1">
              <a:off x="108044673" y="107613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8" name="Text Box 12">
              <a:extLst>
                <a:ext uri="{FF2B5EF4-FFF2-40B4-BE49-F238E27FC236}">
                  <a16:creationId xmlns:a16="http://schemas.microsoft.com/office/drawing/2014/main" id="{ABE07520-ABB8-4D36-B68A-76D858BE29E3}"/>
                </a:ext>
              </a:extLst>
            </p:cNvPr>
            <p:cNvSpPr txBox="1">
              <a:spLocks noChangeArrowheads="1"/>
            </p:cNvSpPr>
            <p:nvPr/>
          </p:nvSpPr>
          <p:spPr bwMode="auto">
            <a:xfrm>
              <a:off x="106756200" y="107442000"/>
              <a:ext cx="61176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144,000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 name="Text Box 13">
              <a:extLst>
                <a:ext uri="{FF2B5EF4-FFF2-40B4-BE49-F238E27FC236}">
                  <a16:creationId xmlns:a16="http://schemas.microsoft.com/office/drawing/2014/main" id="{33B0E5BE-B342-409C-B00D-E3BE5C124DFF}"/>
                </a:ext>
              </a:extLst>
            </p:cNvPr>
            <p:cNvSpPr txBox="1">
              <a:spLocks noChangeArrowheads="1"/>
            </p:cNvSpPr>
            <p:nvPr/>
          </p:nvSpPr>
          <p:spPr bwMode="auto">
            <a:xfrm>
              <a:off x="107521231" y="107613450"/>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 name="Text Box 14">
              <a:extLst>
                <a:ext uri="{FF2B5EF4-FFF2-40B4-BE49-F238E27FC236}">
                  <a16:creationId xmlns:a16="http://schemas.microsoft.com/office/drawing/2014/main" id="{1FFCA81A-ED6A-426B-922E-9C503B97C4E5}"/>
                </a:ext>
              </a:extLst>
            </p:cNvPr>
            <p:cNvSpPr txBox="1">
              <a:spLocks noChangeArrowheads="1"/>
            </p:cNvSpPr>
            <p:nvPr/>
          </p:nvSpPr>
          <p:spPr bwMode="auto">
            <a:xfrm>
              <a:off x="107803084" y="1065276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 name="Text Box 15">
              <a:extLst>
                <a:ext uri="{FF2B5EF4-FFF2-40B4-BE49-F238E27FC236}">
                  <a16:creationId xmlns:a16="http://schemas.microsoft.com/office/drawing/2014/main" id="{D62ACE28-4E0A-4237-B21B-85D7DDFA0BDA}"/>
                </a:ext>
              </a:extLst>
            </p:cNvPr>
            <p:cNvSpPr txBox="1">
              <a:spLocks noChangeArrowheads="1"/>
            </p:cNvSpPr>
            <p:nvPr/>
          </p:nvSpPr>
          <p:spPr bwMode="auto">
            <a:xfrm>
              <a:off x="107803084" y="1073562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Text Box 16">
              <a:extLst>
                <a:ext uri="{FF2B5EF4-FFF2-40B4-BE49-F238E27FC236}">
                  <a16:creationId xmlns:a16="http://schemas.microsoft.com/office/drawing/2014/main" id="{CBEF8A2B-28C7-4CDC-BE5F-295BCDA78267}"/>
                </a:ext>
              </a:extLst>
            </p:cNvPr>
            <p:cNvSpPr txBox="1">
              <a:spLocks noChangeArrowheads="1"/>
            </p:cNvSpPr>
            <p:nvPr/>
          </p:nvSpPr>
          <p:spPr bwMode="auto">
            <a:xfrm>
              <a:off x="107803084" y="10601325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 name="Text Box 17">
              <a:extLst>
                <a:ext uri="{FF2B5EF4-FFF2-40B4-BE49-F238E27FC236}">
                  <a16:creationId xmlns:a16="http://schemas.microsoft.com/office/drawing/2014/main" id="{18D762FB-514D-4A0A-911E-3CC35C9C6AB5}"/>
                </a:ext>
              </a:extLst>
            </p:cNvPr>
            <p:cNvSpPr txBox="1">
              <a:spLocks noChangeArrowheads="1"/>
            </p:cNvSpPr>
            <p:nvPr/>
          </p:nvSpPr>
          <p:spPr bwMode="auto">
            <a:xfrm>
              <a:off x="106917259" y="1062418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Text Box 18">
              <a:extLst>
                <a:ext uri="{FF2B5EF4-FFF2-40B4-BE49-F238E27FC236}">
                  <a16:creationId xmlns:a16="http://schemas.microsoft.com/office/drawing/2014/main" id="{6C26F78E-6CA3-4209-B428-65735A4863B9}"/>
                </a:ext>
              </a:extLst>
            </p:cNvPr>
            <p:cNvSpPr txBox="1">
              <a:spLocks noChangeArrowheads="1"/>
            </p:cNvSpPr>
            <p:nvPr/>
          </p:nvSpPr>
          <p:spPr bwMode="auto">
            <a:xfrm>
              <a:off x="106917259" y="10718482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 name="Freeform 19">
              <a:extLst>
                <a:ext uri="{FF2B5EF4-FFF2-40B4-BE49-F238E27FC236}">
                  <a16:creationId xmlns:a16="http://schemas.microsoft.com/office/drawing/2014/main" id="{F1BDE5E3-C68B-4D50-A07F-3D6624246F2C}"/>
                </a:ext>
              </a:extLst>
            </p:cNvPr>
            <p:cNvSpPr>
              <a:spLocks/>
            </p:cNvSpPr>
            <p:nvPr/>
          </p:nvSpPr>
          <p:spPr bwMode="auto">
            <a:xfrm>
              <a:off x="107387015" y="106413300"/>
              <a:ext cx="518528"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 name="Freeform 20">
              <a:extLst>
                <a:ext uri="{FF2B5EF4-FFF2-40B4-BE49-F238E27FC236}">
                  <a16:creationId xmlns:a16="http://schemas.microsoft.com/office/drawing/2014/main" id="{93EB6CDB-7DE7-47D0-B900-C3C84DB3C6A0}"/>
                </a:ext>
              </a:extLst>
            </p:cNvPr>
            <p:cNvSpPr>
              <a:spLocks/>
            </p:cNvSpPr>
            <p:nvPr/>
          </p:nvSpPr>
          <p:spPr bwMode="auto">
            <a:xfrm>
              <a:off x="107400436" y="107241975"/>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7" name="Line 21">
              <a:extLst>
                <a:ext uri="{FF2B5EF4-FFF2-40B4-BE49-F238E27FC236}">
                  <a16:creationId xmlns:a16="http://schemas.microsoft.com/office/drawing/2014/main" id="{DCE41B90-F030-4637-AC37-DE81B8D54002}"/>
                </a:ext>
              </a:extLst>
            </p:cNvPr>
            <p:cNvSpPr>
              <a:spLocks noChangeShapeType="1"/>
            </p:cNvSpPr>
            <p:nvPr/>
          </p:nvSpPr>
          <p:spPr bwMode="auto">
            <a:xfrm>
              <a:off x="108070650" y="108985050"/>
              <a:ext cx="185218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Line 22">
              <a:extLst>
                <a:ext uri="{FF2B5EF4-FFF2-40B4-BE49-F238E27FC236}">
                  <a16:creationId xmlns:a16="http://schemas.microsoft.com/office/drawing/2014/main" id="{147EEC51-9221-4A4F-A84A-6209233ED636}"/>
                </a:ext>
              </a:extLst>
            </p:cNvPr>
            <p:cNvSpPr>
              <a:spLocks noChangeShapeType="1"/>
            </p:cNvSpPr>
            <p:nvPr/>
          </p:nvSpPr>
          <p:spPr bwMode="auto">
            <a:xfrm flipV="1">
              <a:off x="10992283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9" name="Line 23">
              <a:extLst>
                <a:ext uri="{FF2B5EF4-FFF2-40B4-BE49-F238E27FC236}">
                  <a16:creationId xmlns:a16="http://schemas.microsoft.com/office/drawing/2014/main" id="{2F611BDD-147F-47A9-8C38-AF98CD886A58}"/>
                </a:ext>
              </a:extLst>
            </p:cNvPr>
            <p:cNvSpPr>
              <a:spLocks noChangeShapeType="1"/>
            </p:cNvSpPr>
            <p:nvPr/>
          </p:nvSpPr>
          <p:spPr bwMode="auto">
            <a:xfrm flipV="1">
              <a:off x="10807065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0" name="Text Box 24">
              <a:extLst>
                <a:ext uri="{FF2B5EF4-FFF2-40B4-BE49-F238E27FC236}">
                  <a16:creationId xmlns:a16="http://schemas.microsoft.com/office/drawing/2014/main" id="{77701473-EF44-4B76-8EA1-487E12D5866F}"/>
                </a:ext>
              </a:extLst>
            </p:cNvPr>
            <p:cNvSpPr txBox="1">
              <a:spLocks noChangeArrowheads="1"/>
            </p:cNvSpPr>
            <p:nvPr/>
          </p:nvSpPr>
          <p:spPr bwMode="auto">
            <a:xfrm>
              <a:off x="107506943" y="108756450"/>
              <a:ext cx="42067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Text Box 25">
              <a:extLst>
                <a:ext uri="{FF2B5EF4-FFF2-40B4-BE49-F238E27FC236}">
                  <a16:creationId xmlns:a16="http://schemas.microsoft.com/office/drawing/2014/main" id="{1011A15E-0920-4979-BFFC-4704B9DD9E45}"/>
                </a:ext>
              </a:extLst>
            </p:cNvPr>
            <p:cNvSpPr txBox="1">
              <a:spLocks noChangeArrowheads="1"/>
            </p:cNvSpPr>
            <p:nvPr/>
          </p:nvSpPr>
          <p:spPr bwMode="auto">
            <a:xfrm>
              <a:off x="107829062" y="108527850"/>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 name="Text Box 26">
              <a:extLst>
                <a:ext uri="{FF2B5EF4-FFF2-40B4-BE49-F238E27FC236}">
                  <a16:creationId xmlns:a16="http://schemas.microsoft.com/office/drawing/2014/main" id="{28765458-E37D-4C94-886E-8544BFAF990A}"/>
                </a:ext>
              </a:extLst>
            </p:cNvPr>
            <p:cNvSpPr txBox="1">
              <a:spLocks noChangeArrowheads="1"/>
            </p:cNvSpPr>
            <p:nvPr/>
          </p:nvSpPr>
          <p:spPr bwMode="auto">
            <a:xfrm>
              <a:off x="107886212" y="10801350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 name="Text Box 27">
              <a:extLst>
                <a:ext uri="{FF2B5EF4-FFF2-40B4-BE49-F238E27FC236}">
                  <a16:creationId xmlns:a16="http://schemas.microsoft.com/office/drawing/2014/main" id="{18863C39-43DC-4A23-AFD4-84DAB242DE33}"/>
                </a:ext>
              </a:extLst>
            </p:cNvPr>
            <p:cNvSpPr txBox="1">
              <a:spLocks noChangeArrowheads="1"/>
            </p:cNvSpPr>
            <p:nvPr/>
          </p:nvSpPr>
          <p:spPr bwMode="auto">
            <a:xfrm>
              <a:off x="106943237" y="108242100"/>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Freeform 28">
              <a:extLst>
                <a:ext uri="{FF2B5EF4-FFF2-40B4-BE49-F238E27FC236}">
                  <a16:creationId xmlns:a16="http://schemas.microsoft.com/office/drawing/2014/main" id="{70ACD7CF-94ED-46DB-B9FC-C76D172F9095}"/>
                </a:ext>
              </a:extLst>
            </p:cNvPr>
            <p:cNvSpPr>
              <a:spLocks/>
            </p:cNvSpPr>
            <p:nvPr/>
          </p:nvSpPr>
          <p:spPr bwMode="auto">
            <a:xfrm>
              <a:off x="107412992" y="108413550"/>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5" name="Line 29">
              <a:extLst>
                <a:ext uri="{FF2B5EF4-FFF2-40B4-BE49-F238E27FC236}">
                  <a16:creationId xmlns:a16="http://schemas.microsoft.com/office/drawing/2014/main" id="{F599FCB1-EDF9-4E1F-9AE6-A679349DE4D2}"/>
                </a:ext>
              </a:extLst>
            </p:cNvPr>
            <p:cNvSpPr>
              <a:spLocks noChangeShapeType="1"/>
            </p:cNvSpPr>
            <p:nvPr/>
          </p:nvSpPr>
          <p:spPr bwMode="auto">
            <a:xfrm flipV="1">
              <a:off x="108044673" y="106813350"/>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6" name="Line 30">
              <a:extLst>
                <a:ext uri="{FF2B5EF4-FFF2-40B4-BE49-F238E27FC236}">
                  <a16:creationId xmlns:a16="http://schemas.microsoft.com/office/drawing/2014/main" id="{53CF0ED7-91E7-43AC-83D4-A4246BBF73A6}"/>
                </a:ext>
              </a:extLst>
            </p:cNvPr>
            <p:cNvSpPr>
              <a:spLocks noChangeShapeType="1"/>
            </p:cNvSpPr>
            <p:nvPr/>
          </p:nvSpPr>
          <p:spPr bwMode="auto">
            <a:xfrm flipV="1">
              <a:off x="108070650" y="108813600"/>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7" name="Text Box 31">
              <a:extLst>
                <a:ext uri="{FF2B5EF4-FFF2-40B4-BE49-F238E27FC236}">
                  <a16:creationId xmlns:a16="http://schemas.microsoft.com/office/drawing/2014/main" id="{0DF6CDFC-1AD3-4B02-BC8E-98AF3F050074}"/>
                </a:ext>
              </a:extLst>
            </p:cNvPr>
            <p:cNvSpPr txBox="1">
              <a:spLocks noChangeArrowheads="1"/>
            </p:cNvSpPr>
            <p:nvPr/>
          </p:nvSpPr>
          <p:spPr bwMode="auto">
            <a:xfrm>
              <a:off x="107883614" y="106984800"/>
              <a:ext cx="563706"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Text Box 32">
              <a:extLst>
                <a:ext uri="{FF2B5EF4-FFF2-40B4-BE49-F238E27FC236}">
                  <a16:creationId xmlns:a16="http://schemas.microsoft.com/office/drawing/2014/main" id="{A4118787-DB39-42E3-965A-56FBB80997AB}"/>
                </a:ext>
              </a:extLst>
            </p:cNvPr>
            <p:cNvSpPr txBox="1">
              <a:spLocks noChangeArrowheads="1"/>
            </p:cNvSpPr>
            <p:nvPr/>
          </p:nvSpPr>
          <p:spPr bwMode="auto">
            <a:xfrm>
              <a:off x="107990121" y="1090422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 name="Line 33">
              <a:extLst>
                <a:ext uri="{FF2B5EF4-FFF2-40B4-BE49-F238E27FC236}">
                  <a16:creationId xmlns:a16="http://schemas.microsoft.com/office/drawing/2014/main" id="{9E3C985A-284C-48C9-84F1-7CBF365BE9C6}"/>
                </a:ext>
              </a:extLst>
            </p:cNvPr>
            <p:cNvSpPr>
              <a:spLocks noChangeShapeType="1"/>
            </p:cNvSpPr>
            <p:nvPr/>
          </p:nvSpPr>
          <p:spPr bwMode="auto">
            <a:xfrm>
              <a:off x="108585000"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0" name="Text Box 34">
              <a:extLst>
                <a:ext uri="{FF2B5EF4-FFF2-40B4-BE49-F238E27FC236}">
                  <a16:creationId xmlns:a16="http://schemas.microsoft.com/office/drawing/2014/main" id="{183AB53E-CE82-4D00-BE7F-254AC50D8718}"/>
                </a:ext>
              </a:extLst>
            </p:cNvPr>
            <p:cNvSpPr txBox="1">
              <a:spLocks noChangeArrowheads="1"/>
            </p:cNvSpPr>
            <p:nvPr/>
          </p:nvSpPr>
          <p:spPr bwMode="auto">
            <a:xfrm>
              <a:off x="108413550" y="10652760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 name="Line 35">
              <a:extLst>
                <a:ext uri="{FF2B5EF4-FFF2-40B4-BE49-F238E27FC236}">
                  <a16:creationId xmlns:a16="http://schemas.microsoft.com/office/drawing/2014/main" id="{47884844-2E5A-403D-BC5A-9FC04255C8F2}"/>
                </a:ext>
              </a:extLst>
            </p:cNvPr>
            <p:cNvSpPr>
              <a:spLocks noChangeShapeType="1"/>
            </p:cNvSpPr>
            <p:nvPr/>
          </p:nvSpPr>
          <p:spPr bwMode="auto">
            <a:xfrm>
              <a:off x="10858500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2" name="Text Box 36">
              <a:extLst>
                <a:ext uri="{FF2B5EF4-FFF2-40B4-BE49-F238E27FC236}">
                  <a16:creationId xmlns:a16="http://schemas.microsoft.com/office/drawing/2014/main" id="{35CF84DA-7F56-4888-892B-5961DEFE4619}"/>
                </a:ext>
              </a:extLst>
            </p:cNvPr>
            <p:cNvSpPr txBox="1">
              <a:spLocks noChangeArrowheads="1"/>
            </p:cNvSpPr>
            <p:nvPr/>
          </p:nvSpPr>
          <p:spPr bwMode="auto">
            <a:xfrm>
              <a:off x="108413550" y="1085278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 name="Text Box 37">
              <a:extLst>
                <a:ext uri="{FF2B5EF4-FFF2-40B4-BE49-F238E27FC236}">
                  <a16:creationId xmlns:a16="http://schemas.microsoft.com/office/drawing/2014/main" id="{03719FCC-DA18-4871-894E-B291FC967FA8}"/>
                </a:ext>
              </a:extLst>
            </p:cNvPr>
            <p:cNvSpPr txBox="1">
              <a:spLocks noChangeArrowheads="1"/>
            </p:cNvSpPr>
            <p:nvPr/>
          </p:nvSpPr>
          <p:spPr bwMode="auto">
            <a:xfrm>
              <a:off x="108130398" y="109370596"/>
              <a:ext cx="1028700" cy="643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fear</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KoS</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judgment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4" name="Text Box 38">
              <a:extLst>
                <a:ext uri="{FF2B5EF4-FFF2-40B4-BE49-F238E27FC236}">
                  <a16:creationId xmlns:a16="http://schemas.microsoft.com/office/drawing/2014/main" id="{4E2BB033-6CF5-49E3-AE0F-008EEC486EC4}"/>
                </a:ext>
              </a:extLst>
            </p:cNvPr>
            <p:cNvSpPr txBox="1">
              <a:spLocks noChangeArrowheads="1"/>
            </p:cNvSpPr>
            <p:nvPr/>
          </p:nvSpPr>
          <p:spPr bwMode="auto">
            <a:xfrm>
              <a:off x="107557164" y="109364894"/>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Lucia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 name="Text Box 39">
              <a:extLst>
                <a:ext uri="{FF2B5EF4-FFF2-40B4-BE49-F238E27FC236}">
                  <a16:creationId xmlns:a16="http://schemas.microsoft.com/office/drawing/2014/main" id="{7967C7F6-8EED-4B82-936D-5AC61C6837EB}"/>
                </a:ext>
              </a:extLst>
            </p:cNvPr>
            <p:cNvSpPr txBox="1">
              <a:spLocks noChangeArrowheads="1"/>
            </p:cNvSpPr>
            <p:nvPr/>
          </p:nvSpPr>
          <p:spPr bwMode="auto">
            <a:xfrm>
              <a:off x="109613700" y="106356150"/>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6" name="Text Box 40">
              <a:extLst>
                <a:ext uri="{FF2B5EF4-FFF2-40B4-BE49-F238E27FC236}">
                  <a16:creationId xmlns:a16="http://schemas.microsoft.com/office/drawing/2014/main" id="{D2FA2503-9653-455F-82DE-1E08F26E48BA}"/>
                </a:ext>
              </a:extLst>
            </p:cNvPr>
            <p:cNvSpPr txBox="1">
              <a:spLocks noChangeArrowheads="1"/>
            </p:cNvSpPr>
            <p:nvPr/>
          </p:nvSpPr>
          <p:spPr bwMode="auto">
            <a:xfrm>
              <a:off x="109728000" y="1085278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 name="Text Box 41">
              <a:extLst>
                <a:ext uri="{FF2B5EF4-FFF2-40B4-BE49-F238E27FC236}">
                  <a16:creationId xmlns:a16="http://schemas.microsoft.com/office/drawing/2014/main" id="{4C523D41-DF9D-4D00-B97A-B77A260608FA}"/>
                </a:ext>
              </a:extLst>
            </p:cNvPr>
            <p:cNvSpPr txBox="1">
              <a:spLocks noChangeArrowheads="1"/>
            </p:cNvSpPr>
            <p:nvPr/>
          </p:nvSpPr>
          <p:spPr bwMode="auto">
            <a:xfrm>
              <a:off x="109670850" y="107041950"/>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 name="Text Box 42">
              <a:extLst>
                <a:ext uri="{FF2B5EF4-FFF2-40B4-BE49-F238E27FC236}">
                  <a16:creationId xmlns:a16="http://schemas.microsoft.com/office/drawing/2014/main" id="{991CBDAA-23F2-4A66-933D-546894946817}"/>
                </a:ext>
              </a:extLst>
            </p:cNvPr>
            <p:cNvSpPr txBox="1">
              <a:spLocks noChangeArrowheads="1"/>
            </p:cNvSpPr>
            <p:nvPr/>
          </p:nvSpPr>
          <p:spPr bwMode="auto">
            <a:xfrm>
              <a:off x="109213650" y="107041950"/>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 name="Text Box 43">
              <a:extLst>
                <a:ext uri="{FF2B5EF4-FFF2-40B4-BE49-F238E27FC236}">
                  <a16:creationId xmlns:a16="http://schemas.microsoft.com/office/drawing/2014/main" id="{DBBA9648-CF54-4A44-809A-85BF5A10510A}"/>
                </a:ext>
              </a:extLst>
            </p:cNvPr>
            <p:cNvSpPr txBox="1">
              <a:spLocks noChangeArrowheads="1"/>
            </p:cNvSpPr>
            <p:nvPr/>
          </p:nvSpPr>
          <p:spPr bwMode="auto">
            <a:xfrm>
              <a:off x="109670850" y="109042200"/>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 name="Text Box 44">
              <a:extLst>
                <a:ext uri="{FF2B5EF4-FFF2-40B4-BE49-F238E27FC236}">
                  <a16:creationId xmlns:a16="http://schemas.microsoft.com/office/drawing/2014/main" id="{5D5D63D9-6C67-4AC5-AAAA-7162438BF1E9}"/>
                </a:ext>
              </a:extLst>
            </p:cNvPr>
            <p:cNvSpPr txBox="1">
              <a:spLocks noChangeArrowheads="1"/>
            </p:cNvSpPr>
            <p:nvPr/>
          </p:nvSpPr>
          <p:spPr bwMode="auto">
            <a:xfrm>
              <a:off x="109213650" y="108985050"/>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 name="Line 45">
              <a:extLst>
                <a:ext uri="{FF2B5EF4-FFF2-40B4-BE49-F238E27FC236}">
                  <a16:creationId xmlns:a16="http://schemas.microsoft.com/office/drawing/2014/main" id="{974582F6-BCB4-4479-BB46-FEBA49FEE3F9}"/>
                </a:ext>
              </a:extLst>
            </p:cNvPr>
            <p:cNvSpPr>
              <a:spLocks noChangeShapeType="1"/>
            </p:cNvSpPr>
            <p:nvPr/>
          </p:nvSpPr>
          <p:spPr bwMode="auto">
            <a:xfrm>
              <a:off x="111299625" y="106984800"/>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2" name="Line 46">
              <a:extLst>
                <a:ext uri="{FF2B5EF4-FFF2-40B4-BE49-F238E27FC236}">
                  <a16:creationId xmlns:a16="http://schemas.microsoft.com/office/drawing/2014/main" id="{29C81474-3DD3-4073-92EF-409401C819BD}"/>
                </a:ext>
              </a:extLst>
            </p:cNvPr>
            <p:cNvSpPr>
              <a:spLocks noChangeShapeType="1"/>
            </p:cNvSpPr>
            <p:nvPr/>
          </p:nvSpPr>
          <p:spPr bwMode="auto">
            <a:xfrm flipV="1">
              <a:off x="113151804"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 name="Line 47">
              <a:extLst>
                <a:ext uri="{FF2B5EF4-FFF2-40B4-BE49-F238E27FC236}">
                  <a16:creationId xmlns:a16="http://schemas.microsoft.com/office/drawing/2014/main" id="{56D983BA-1D37-4435-82E6-54A29760E886}"/>
                </a:ext>
              </a:extLst>
            </p:cNvPr>
            <p:cNvSpPr>
              <a:spLocks noChangeShapeType="1"/>
            </p:cNvSpPr>
            <p:nvPr/>
          </p:nvSpPr>
          <p:spPr bwMode="auto">
            <a:xfrm flipV="1">
              <a:off x="111299625"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4" name="Text Box 48">
              <a:extLst>
                <a:ext uri="{FF2B5EF4-FFF2-40B4-BE49-F238E27FC236}">
                  <a16:creationId xmlns:a16="http://schemas.microsoft.com/office/drawing/2014/main" id="{B1DD2B43-70D3-4FDF-9C04-4B82A4FADBFC}"/>
                </a:ext>
              </a:extLst>
            </p:cNvPr>
            <p:cNvSpPr txBox="1">
              <a:spLocks noChangeArrowheads="1"/>
            </p:cNvSpPr>
            <p:nvPr/>
          </p:nvSpPr>
          <p:spPr bwMode="auto">
            <a:xfrm>
              <a:off x="111058036" y="1065276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5" name="Text Box 49">
              <a:extLst>
                <a:ext uri="{FF2B5EF4-FFF2-40B4-BE49-F238E27FC236}">
                  <a16:creationId xmlns:a16="http://schemas.microsoft.com/office/drawing/2014/main" id="{D5D5E2F4-0E79-4D03-AB74-DA00EE5B8D3D}"/>
                </a:ext>
              </a:extLst>
            </p:cNvPr>
            <p:cNvSpPr txBox="1">
              <a:spLocks noChangeArrowheads="1"/>
            </p:cNvSpPr>
            <p:nvPr/>
          </p:nvSpPr>
          <p:spPr bwMode="auto">
            <a:xfrm>
              <a:off x="110842425" y="106984800"/>
              <a:ext cx="9715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The Law in the Book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Galatians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 name="Text Box 50">
              <a:extLst>
                <a:ext uri="{FF2B5EF4-FFF2-40B4-BE49-F238E27FC236}">
                  <a16:creationId xmlns:a16="http://schemas.microsoft.com/office/drawing/2014/main" id="{DE53D435-1385-4D8D-A15F-09231D645790}"/>
                </a:ext>
              </a:extLst>
            </p:cNvPr>
            <p:cNvSpPr txBox="1">
              <a:spLocks noChangeArrowheads="1"/>
            </p:cNvSpPr>
            <p:nvPr/>
          </p:nvSpPr>
          <p:spPr bwMode="auto">
            <a:xfrm>
              <a:off x="112868652" y="10652760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 name="Line 51">
              <a:extLst>
                <a:ext uri="{FF2B5EF4-FFF2-40B4-BE49-F238E27FC236}">
                  <a16:creationId xmlns:a16="http://schemas.microsoft.com/office/drawing/2014/main" id="{E903A9B1-47DF-4C00-B065-63BC7DC44F82}"/>
                </a:ext>
              </a:extLst>
            </p:cNvPr>
            <p:cNvSpPr>
              <a:spLocks noChangeShapeType="1"/>
            </p:cNvSpPr>
            <p:nvPr/>
          </p:nvSpPr>
          <p:spPr bwMode="auto">
            <a:xfrm>
              <a:off x="113157000" y="106984800"/>
              <a:ext cx="1"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8" name="Text Box 52">
              <a:extLst>
                <a:ext uri="{FF2B5EF4-FFF2-40B4-BE49-F238E27FC236}">
                  <a16:creationId xmlns:a16="http://schemas.microsoft.com/office/drawing/2014/main" id="{831380B1-FF69-4CF5-940D-BF3203F5DD94}"/>
                </a:ext>
              </a:extLst>
            </p:cNvPr>
            <p:cNvSpPr txBox="1">
              <a:spLocks noChangeArrowheads="1"/>
            </p:cNvSpPr>
            <p:nvPr/>
          </p:nvSpPr>
          <p:spPr bwMode="auto">
            <a:xfrm>
              <a:off x="112699800" y="107013375"/>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9" name="Text Box 53">
              <a:extLst>
                <a:ext uri="{FF2B5EF4-FFF2-40B4-BE49-F238E27FC236}">
                  <a16:creationId xmlns:a16="http://schemas.microsoft.com/office/drawing/2014/main" id="{05D40B5F-0192-4A49-8653-C7083F496314}"/>
                </a:ext>
              </a:extLst>
            </p:cNvPr>
            <p:cNvSpPr txBox="1">
              <a:spLocks noChangeArrowheads="1"/>
            </p:cNvSpPr>
            <p:nvPr/>
          </p:nvSpPr>
          <p:spPr bwMode="auto">
            <a:xfrm>
              <a:off x="113185575" y="107013375"/>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Butler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Text Box 54">
              <a:extLst>
                <a:ext uri="{FF2B5EF4-FFF2-40B4-BE49-F238E27FC236}">
                  <a16:creationId xmlns:a16="http://schemas.microsoft.com/office/drawing/2014/main" id="{F67BB34A-58BD-4A40-9691-C51C2157687C}"/>
                </a:ext>
              </a:extLst>
            </p:cNvPr>
            <p:cNvSpPr txBox="1">
              <a:spLocks noChangeArrowheads="1"/>
            </p:cNvSpPr>
            <p:nvPr/>
          </p:nvSpPr>
          <p:spPr bwMode="auto">
            <a:xfrm>
              <a:off x="112928400" y="107384850"/>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1" name="Line 55">
              <a:extLst>
                <a:ext uri="{FF2B5EF4-FFF2-40B4-BE49-F238E27FC236}">
                  <a16:creationId xmlns:a16="http://schemas.microsoft.com/office/drawing/2014/main" id="{0FBE5F67-1ECD-4745-AFFE-66C3C1450B80}"/>
                </a:ext>
              </a:extLst>
            </p:cNvPr>
            <p:cNvSpPr>
              <a:spLocks noChangeShapeType="1"/>
            </p:cNvSpPr>
            <p:nvPr/>
          </p:nvSpPr>
          <p:spPr bwMode="auto">
            <a:xfrm>
              <a:off x="111299625" y="108985050"/>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2" name="Line 56">
              <a:extLst>
                <a:ext uri="{FF2B5EF4-FFF2-40B4-BE49-F238E27FC236}">
                  <a16:creationId xmlns:a16="http://schemas.microsoft.com/office/drawing/2014/main" id="{BA3C2980-20A0-4C72-9F51-ED1C692D2DBB}"/>
                </a:ext>
              </a:extLst>
            </p:cNvPr>
            <p:cNvSpPr>
              <a:spLocks noChangeShapeType="1"/>
            </p:cNvSpPr>
            <p:nvPr/>
          </p:nvSpPr>
          <p:spPr bwMode="auto">
            <a:xfrm flipV="1">
              <a:off x="113151804"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3" name="Line 57">
              <a:extLst>
                <a:ext uri="{FF2B5EF4-FFF2-40B4-BE49-F238E27FC236}">
                  <a16:creationId xmlns:a16="http://schemas.microsoft.com/office/drawing/2014/main" id="{D06D4446-D1DD-48C3-A8DC-492793F0F25F}"/>
                </a:ext>
              </a:extLst>
            </p:cNvPr>
            <p:cNvSpPr>
              <a:spLocks noChangeShapeType="1"/>
            </p:cNvSpPr>
            <p:nvPr/>
          </p:nvSpPr>
          <p:spPr bwMode="auto">
            <a:xfrm flipV="1">
              <a:off x="111299625"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4" name="Text Box 58">
              <a:extLst>
                <a:ext uri="{FF2B5EF4-FFF2-40B4-BE49-F238E27FC236}">
                  <a16:creationId xmlns:a16="http://schemas.microsoft.com/office/drawing/2014/main" id="{17D33A8F-33E6-4D07-B029-7CAA98ABC588}"/>
                </a:ext>
              </a:extLst>
            </p:cNvPr>
            <p:cNvSpPr txBox="1">
              <a:spLocks noChangeArrowheads="1"/>
            </p:cNvSpPr>
            <p:nvPr/>
          </p:nvSpPr>
          <p:spPr bwMode="auto">
            <a:xfrm>
              <a:off x="111058036" y="1085278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 name="Text Box 59">
              <a:extLst>
                <a:ext uri="{FF2B5EF4-FFF2-40B4-BE49-F238E27FC236}">
                  <a16:creationId xmlns:a16="http://schemas.microsoft.com/office/drawing/2014/main" id="{3C9DDACC-8CA5-4E74-881F-3447310A29EF}"/>
                </a:ext>
              </a:extLst>
            </p:cNvPr>
            <p:cNvSpPr txBox="1">
              <a:spLocks noChangeArrowheads="1"/>
            </p:cNvSpPr>
            <p:nvPr/>
          </p:nvSpPr>
          <p:spPr bwMode="auto">
            <a:xfrm>
              <a:off x="110842425" y="108985050"/>
              <a:ext cx="9715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Malachi </a:t>
              </a:r>
              <a:br>
                <a:rPr kumimoji="0" lang="en-US" altLang="en-US" sz="1200" b="0" i="0" u="none" strike="noStrike" cap="none" normalizeH="0" baseline="0">
                  <a:ln>
                    <a:noFill/>
                  </a:ln>
                  <a:solidFill>
                    <a:srgbClr val="000000"/>
                  </a:solidFill>
                  <a:effectLst/>
                  <a:latin typeface="Arial Narrow" panose="020B0606020202030204" pitchFamily="34" charset="0"/>
                </a:rPr>
              </a:br>
              <a:r>
                <a:rPr kumimoji="0" lang="en-US" altLang="en-US" sz="1200" b="0" i="0" u="none" strike="noStrike" cap="none" normalizeH="0" baseline="0">
                  <a:ln>
                    <a:noFill/>
                  </a:ln>
                  <a:solidFill>
                    <a:srgbClr val="000000"/>
                  </a:solidFill>
                  <a:effectLst/>
                  <a:latin typeface="Arial Narrow" panose="020B0606020202030204" pitchFamily="34" charset="0"/>
                </a:rPr>
                <a:t>Martin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6" name="Text Box 60">
              <a:extLst>
                <a:ext uri="{FF2B5EF4-FFF2-40B4-BE49-F238E27FC236}">
                  <a16:creationId xmlns:a16="http://schemas.microsoft.com/office/drawing/2014/main" id="{568923C0-5868-467A-907F-EF4E0055C4A9}"/>
                </a:ext>
              </a:extLst>
            </p:cNvPr>
            <p:cNvSpPr txBox="1">
              <a:spLocks noChangeArrowheads="1"/>
            </p:cNvSpPr>
            <p:nvPr/>
          </p:nvSpPr>
          <p:spPr bwMode="auto">
            <a:xfrm>
              <a:off x="112868652" y="10852785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2" name="Line 61">
              <a:extLst>
                <a:ext uri="{FF2B5EF4-FFF2-40B4-BE49-F238E27FC236}">
                  <a16:creationId xmlns:a16="http://schemas.microsoft.com/office/drawing/2014/main" id="{E32C156C-463E-4C03-8845-D54FF5046FA7}"/>
                </a:ext>
              </a:extLst>
            </p:cNvPr>
            <p:cNvSpPr>
              <a:spLocks noChangeShapeType="1"/>
            </p:cNvSpPr>
            <p:nvPr/>
          </p:nvSpPr>
          <p:spPr bwMode="auto">
            <a:xfrm>
              <a:off x="113157000" y="108985050"/>
              <a:ext cx="1"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3" name="Text Box 62">
              <a:extLst>
                <a:ext uri="{FF2B5EF4-FFF2-40B4-BE49-F238E27FC236}">
                  <a16:creationId xmlns:a16="http://schemas.microsoft.com/office/drawing/2014/main" id="{163F8DFD-8AE8-44EB-85EE-B4CAA35CEE35}"/>
                </a:ext>
              </a:extLst>
            </p:cNvPr>
            <p:cNvSpPr txBox="1">
              <a:spLocks noChangeArrowheads="1"/>
            </p:cNvSpPr>
            <p:nvPr/>
          </p:nvSpPr>
          <p:spPr bwMode="auto">
            <a:xfrm>
              <a:off x="112585500" y="109013625"/>
              <a:ext cx="5429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Jesuits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 name="Text Box 63">
              <a:extLst>
                <a:ext uri="{FF2B5EF4-FFF2-40B4-BE49-F238E27FC236}">
                  <a16:creationId xmlns:a16="http://schemas.microsoft.com/office/drawing/2014/main" id="{F264FD79-32E9-436D-BE68-BE7FB1820602}"/>
                </a:ext>
              </a:extLst>
            </p:cNvPr>
            <p:cNvSpPr txBox="1">
              <a:spLocks noChangeArrowheads="1"/>
            </p:cNvSpPr>
            <p:nvPr/>
          </p:nvSpPr>
          <p:spPr bwMode="auto">
            <a:xfrm>
              <a:off x="113185575" y="109013625"/>
              <a:ext cx="4286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John Paul II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 name="Text Box 64">
              <a:extLst>
                <a:ext uri="{FF2B5EF4-FFF2-40B4-BE49-F238E27FC236}">
                  <a16:creationId xmlns:a16="http://schemas.microsoft.com/office/drawing/2014/main" id="{7859CAE0-D7EE-4927-A2AF-266B190EE021}"/>
                </a:ext>
              </a:extLst>
            </p:cNvPr>
            <p:cNvSpPr txBox="1">
              <a:spLocks noChangeArrowheads="1"/>
            </p:cNvSpPr>
            <p:nvPr/>
          </p:nvSpPr>
          <p:spPr bwMode="auto">
            <a:xfrm>
              <a:off x="112928400" y="109556550"/>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6" name="Line 65">
              <a:extLst>
                <a:ext uri="{FF2B5EF4-FFF2-40B4-BE49-F238E27FC236}">
                  <a16:creationId xmlns:a16="http://schemas.microsoft.com/office/drawing/2014/main" id="{3FC90707-EC91-413C-BEC5-CDBADF3CEC32}"/>
                </a:ext>
              </a:extLst>
            </p:cNvPr>
            <p:cNvSpPr>
              <a:spLocks noChangeShapeType="1"/>
            </p:cNvSpPr>
            <p:nvPr/>
          </p:nvSpPr>
          <p:spPr bwMode="auto">
            <a:xfrm>
              <a:off x="109899450" y="106984800"/>
              <a:ext cx="142875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8" name="Line 66">
              <a:extLst>
                <a:ext uri="{FF2B5EF4-FFF2-40B4-BE49-F238E27FC236}">
                  <a16:creationId xmlns:a16="http://schemas.microsoft.com/office/drawing/2014/main" id="{AD0780C1-F6D9-403F-B6B0-23E0853B4157}"/>
                </a:ext>
              </a:extLst>
            </p:cNvPr>
            <p:cNvSpPr>
              <a:spLocks noChangeShapeType="1"/>
            </p:cNvSpPr>
            <p:nvPr/>
          </p:nvSpPr>
          <p:spPr bwMode="auto">
            <a:xfrm flipV="1">
              <a:off x="110356650"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1" name="Text Box 67">
              <a:extLst>
                <a:ext uri="{FF2B5EF4-FFF2-40B4-BE49-F238E27FC236}">
                  <a16:creationId xmlns:a16="http://schemas.microsoft.com/office/drawing/2014/main" id="{4A3ECB26-1321-47C4-8B4F-B3D8A303972E}"/>
                </a:ext>
              </a:extLst>
            </p:cNvPr>
            <p:cNvSpPr txBox="1">
              <a:spLocks noChangeArrowheads="1"/>
            </p:cNvSpPr>
            <p:nvPr/>
          </p:nvSpPr>
          <p:spPr bwMode="auto">
            <a:xfrm>
              <a:off x="110185200" y="10652760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3" name="Line 68">
              <a:extLst>
                <a:ext uri="{FF2B5EF4-FFF2-40B4-BE49-F238E27FC236}">
                  <a16:creationId xmlns:a16="http://schemas.microsoft.com/office/drawing/2014/main" id="{B8377802-1CE6-48D9-9AE4-CEADA10D8B09}"/>
                </a:ext>
              </a:extLst>
            </p:cNvPr>
            <p:cNvSpPr>
              <a:spLocks noChangeShapeType="1"/>
            </p:cNvSpPr>
            <p:nvPr/>
          </p:nvSpPr>
          <p:spPr bwMode="auto">
            <a:xfrm flipV="1">
              <a:off x="110813850"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1" name="Text Box 69">
              <a:extLst>
                <a:ext uri="{FF2B5EF4-FFF2-40B4-BE49-F238E27FC236}">
                  <a16:creationId xmlns:a16="http://schemas.microsoft.com/office/drawing/2014/main" id="{CADDB531-CCBE-4D08-B5E7-09CEFF58C087}"/>
                </a:ext>
              </a:extLst>
            </p:cNvPr>
            <p:cNvSpPr txBox="1">
              <a:spLocks noChangeArrowheads="1"/>
            </p:cNvSpPr>
            <p:nvPr/>
          </p:nvSpPr>
          <p:spPr bwMode="auto">
            <a:xfrm>
              <a:off x="110642400" y="10652760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8" name="Line 70">
              <a:extLst>
                <a:ext uri="{FF2B5EF4-FFF2-40B4-BE49-F238E27FC236}">
                  <a16:creationId xmlns:a16="http://schemas.microsoft.com/office/drawing/2014/main" id="{17B92EE6-D3AF-41CF-BF25-A922AFAF77CC}"/>
                </a:ext>
              </a:extLst>
            </p:cNvPr>
            <p:cNvSpPr>
              <a:spLocks noChangeShapeType="1"/>
            </p:cNvSpPr>
            <p:nvPr/>
          </p:nvSpPr>
          <p:spPr bwMode="auto">
            <a:xfrm>
              <a:off x="109956600" y="108985050"/>
              <a:ext cx="142875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9" name="Line 71">
              <a:extLst>
                <a:ext uri="{FF2B5EF4-FFF2-40B4-BE49-F238E27FC236}">
                  <a16:creationId xmlns:a16="http://schemas.microsoft.com/office/drawing/2014/main" id="{B8B377C5-1DE1-4BF9-A295-72A3AA585B8D}"/>
                </a:ext>
              </a:extLst>
            </p:cNvPr>
            <p:cNvSpPr>
              <a:spLocks noChangeShapeType="1"/>
            </p:cNvSpPr>
            <p:nvPr/>
          </p:nvSpPr>
          <p:spPr bwMode="auto">
            <a:xfrm flipV="1">
              <a:off x="11035665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0" name="Text Box 72">
              <a:extLst>
                <a:ext uri="{FF2B5EF4-FFF2-40B4-BE49-F238E27FC236}">
                  <a16:creationId xmlns:a16="http://schemas.microsoft.com/office/drawing/2014/main" id="{AF6B0CA6-5E51-42B2-BAFA-2157F6A6C014}"/>
                </a:ext>
              </a:extLst>
            </p:cNvPr>
            <p:cNvSpPr txBox="1">
              <a:spLocks noChangeArrowheads="1"/>
            </p:cNvSpPr>
            <p:nvPr/>
          </p:nvSpPr>
          <p:spPr bwMode="auto">
            <a:xfrm>
              <a:off x="110185200" y="10852785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1" name="Line 73">
              <a:extLst>
                <a:ext uri="{FF2B5EF4-FFF2-40B4-BE49-F238E27FC236}">
                  <a16:creationId xmlns:a16="http://schemas.microsoft.com/office/drawing/2014/main" id="{7DF200FB-DF2C-4391-9666-BCFF66F5D248}"/>
                </a:ext>
              </a:extLst>
            </p:cNvPr>
            <p:cNvSpPr>
              <a:spLocks noChangeShapeType="1"/>
            </p:cNvSpPr>
            <p:nvPr/>
          </p:nvSpPr>
          <p:spPr bwMode="auto">
            <a:xfrm flipV="1">
              <a:off x="11081385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2" name="Text Box 74">
              <a:extLst>
                <a:ext uri="{FF2B5EF4-FFF2-40B4-BE49-F238E27FC236}">
                  <a16:creationId xmlns:a16="http://schemas.microsoft.com/office/drawing/2014/main" id="{3783E75C-99FE-43AF-A97C-E71E623A016B}"/>
                </a:ext>
              </a:extLst>
            </p:cNvPr>
            <p:cNvSpPr txBox="1">
              <a:spLocks noChangeArrowheads="1"/>
            </p:cNvSpPr>
            <p:nvPr/>
          </p:nvSpPr>
          <p:spPr bwMode="auto">
            <a:xfrm>
              <a:off x="110642400" y="10852785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3" name="Text Box 75">
              <a:extLst>
                <a:ext uri="{FF2B5EF4-FFF2-40B4-BE49-F238E27FC236}">
                  <a16:creationId xmlns:a16="http://schemas.microsoft.com/office/drawing/2014/main" id="{7A930BF6-6872-44C1-9A81-1D9D38AB4342}"/>
                </a:ext>
              </a:extLst>
            </p:cNvPr>
            <p:cNvSpPr txBox="1">
              <a:spLocks noChangeArrowheads="1"/>
            </p:cNvSpPr>
            <p:nvPr/>
          </p:nvSpPr>
          <p:spPr bwMode="auto">
            <a:xfrm>
              <a:off x="111520432" y="106013250"/>
              <a:ext cx="209376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What comes in between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4" name="Text Box 76">
              <a:extLst>
                <a:ext uri="{FF2B5EF4-FFF2-40B4-BE49-F238E27FC236}">
                  <a16:creationId xmlns:a16="http://schemas.microsoft.com/office/drawing/2014/main" id="{7BA6B654-1442-4160-AD00-86EC7495955F}"/>
                </a:ext>
              </a:extLst>
            </p:cNvPr>
            <p:cNvSpPr txBox="1">
              <a:spLocks noChangeArrowheads="1"/>
            </p:cNvSpPr>
            <p:nvPr/>
          </p:nvSpPr>
          <p:spPr bwMode="auto">
            <a:xfrm>
              <a:off x="111520432" y="107956350"/>
              <a:ext cx="209376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What comes in between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65" name="Text Box 97">
            <a:extLst>
              <a:ext uri="{FF2B5EF4-FFF2-40B4-BE49-F238E27FC236}">
                <a16:creationId xmlns:a16="http://schemas.microsoft.com/office/drawing/2014/main" id="{8B90518C-F198-492F-8ACC-301DCEB80A9A}"/>
              </a:ext>
            </a:extLst>
          </p:cNvPr>
          <p:cNvSpPr txBox="1">
            <a:spLocks noChangeArrowheads="1"/>
          </p:cNvSpPr>
          <p:nvPr/>
        </p:nvSpPr>
        <p:spPr bwMode="auto">
          <a:xfrm>
            <a:off x="7953242" y="340303"/>
            <a:ext cx="3543300" cy="302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6" name="Line 98">
            <a:extLst>
              <a:ext uri="{FF2B5EF4-FFF2-40B4-BE49-F238E27FC236}">
                <a16:creationId xmlns:a16="http://schemas.microsoft.com/office/drawing/2014/main" id="{C9F1D92E-2838-4C96-8F54-BC9CCB505C00}"/>
              </a:ext>
            </a:extLst>
          </p:cNvPr>
          <p:cNvSpPr>
            <a:spLocks noChangeShapeType="1"/>
          </p:cNvSpPr>
          <p:nvPr/>
        </p:nvSpPr>
        <p:spPr bwMode="auto">
          <a:xfrm>
            <a:off x="8810492" y="1140403"/>
            <a:ext cx="2286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7" name="Line 99">
            <a:extLst>
              <a:ext uri="{FF2B5EF4-FFF2-40B4-BE49-F238E27FC236}">
                <a16:creationId xmlns:a16="http://schemas.microsoft.com/office/drawing/2014/main" id="{4C53210D-7B81-49A1-AB04-FA93576B6B72}"/>
              </a:ext>
            </a:extLst>
          </p:cNvPr>
          <p:cNvSpPr>
            <a:spLocks noChangeShapeType="1"/>
          </p:cNvSpPr>
          <p:nvPr/>
        </p:nvSpPr>
        <p:spPr bwMode="auto">
          <a:xfrm flipV="1">
            <a:off x="11096492" y="911803"/>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8" name="Line 100">
            <a:extLst>
              <a:ext uri="{FF2B5EF4-FFF2-40B4-BE49-F238E27FC236}">
                <a16:creationId xmlns:a16="http://schemas.microsoft.com/office/drawing/2014/main" id="{DB2C7CE6-BD8B-474B-B701-D31F22BF6B6A}"/>
              </a:ext>
            </a:extLst>
          </p:cNvPr>
          <p:cNvSpPr>
            <a:spLocks noChangeShapeType="1"/>
          </p:cNvSpPr>
          <p:nvPr/>
        </p:nvSpPr>
        <p:spPr bwMode="auto">
          <a:xfrm flipV="1">
            <a:off x="8810492" y="911803"/>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9" name="Text Box 101">
            <a:extLst>
              <a:ext uri="{FF2B5EF4-FFF2-40B4-BE49-F238E27FC236}">
                <a16:creationId xmlns:a16="http://schemas.microsoft.com/office/drawing/2014/main" id="{9E445EBF-72AC-426A-99E4-1775A3E3FCFE}"/>
              </a:ext>
            </a:extLst>
          </p:cNvPr>
          <p:cNvSpPr txBox="1">
            <a:spLocks noChangeArrowheads="1"/>
          </p:cNvSpPr>
          <p:nvPr/>
        </p:nvSpPr>
        <p:spPr bwMode="auto">
          <a:xfrm>
            <a:off x="10753592" y="683203"/>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0" name="Text Box 102">
            <a:extLst>
              <a:ext uri="{FF2B5EF4-FFF2-40B4-BE49-F238E27FC236}">
                <a16:creationId xmlns:a16="http://schemas.microsoft.com/office/drawing/2014/main" id="{D887C473-1A28-406E-B378-AC54657BFE4C}"/>
              </a:ext>
            </a:extLst>
          </p:cNvPr>
          <p:cNvSpPr txBox="1">
            <a:spLocks noChangeArrowheads="1"/>
          </p:cNvSpPr>
          <p:nvPr/>
        </p:nvSpPr>
        <p:spPr bwMode="auto">
          <a:xfrm>
            <a:off x="8524742" y="683203"/>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1" name="Line 103">
            <a:extLst>
              <a:ext uri="{FF2B5EF4-FFF2-40B4-BE49-F238E27FC236}">
                <a16:creationId xmlns:a16="http://schemas.microsoft.com/office/drawing/2014/main" id="{B6026E26-90D7-4E70-BE26-FD04F3010AE5}"/>
              </a:ext>
            </a:extLst>
          </p:cNvPr>
          <p:cNvSpPr>
            <a:spLocks noChangeShapeType="1"/>
          </p:cNvSpPr>
          <p:nvPr/>
        </p:nvSpPr>
        <p:spPr bwMode="auto">
          <a:xfrm>
            <a:off x="8810492" y="3125056"/>
            <a:ext cx="2286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2" name="Line 104">
            <a:extLst>
              <a:ext uri="{FF2B5EF4-FFF2-40B4-BE49-F238E27FC236}">
                <a16:creationId xmlns:a16="http://schemas.microsoft.com/office/drawing/2014/main" id="{123C0F3B-775B-477F-8388-1AE62FB4DFCB}"/>
              </a:ext>
            </a:extLst>
          </p:cNvPr>
          <p:cNvSpPr>
            <a:spLocks noChangeShapeType="1"/>
          </p:cNvSpPr>
          <p:nvPr/>
        </p:nvSpPr>
        <p:spPr bwMode="auto">
          <a:xfrm flipV="1">
            <a:off x="11096492" y="2896456"/>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3" name="Line 105">
            <a:extLst>
              <a:ext uri="{FF2B5EF4-FFF2-40B4-BE49-F238E27FC236}">
                <a16:creationId xmlns:a16="http://schemas.microsoft.com/office/drawing/2014/main" id="{E67E1306-2A5F-4A46-89CE-4301A1BE6267}"/>
              </a:ext>
            </a:extLst>
          </p:cNvPr>
          <p:cNvSpPr>
            <a:spLocks noChangeShapeType="1"/>
          </p:cNvSpPr>
          <p:nvPr/>
        </p:nvSpPr>
        <p:spPr bwMode="auto">
          <a:xfrm flipV="1">
            <a:off x="8810492" y="2896456"/>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4" name="Text Box 106">
            <a:extLst>
              <a:ext uri="{FF2B5EF4-FFF2-40B4-BE49-F238E27FC236}">
                <a16:creationId xmlns:a16="http://schemas.microsoft.com/office/drawing/2014/main" id="{A98B0002-A521-48A0-B838-0A93BD6BA52F}"/>
              </a:ext>
            </a:extLst>
          </p:cNvPr>
          <p:cNvSpPr txBox="1">
            <a:spLocks noChangeArrowheads="1"/>
          </p:cNvSpPr>
          <p:nvPr/>
        </p:nvSpPr>
        <p:spPr bwMode="auto">
          <a:xfrm>
            <a:off x="10753592" y="2667856"/>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5" name="Text Box 107">
            <a:extLst>
              <a:ext uri="{FF2B5EF4-FFF2-40B4-BE49-F238E27FC236}">
                <a16:creationId xmlns:a16="http://schemas.microsoft.com/office/drawing/2014/main" id="{AD1E15A7-0DE4-4586-8FDB-0F28ECB45870}"/>
              </a:ext>
            </a:extLst>
          </p:cNvPr>
          <p:cNvSpPr txBox="1">
            <a:spLocks noChangeArrowheads="1"/>
          </p:cNvSpPr>
          <p:nvPr/>
        </p:nvSpPr>
        <p:spPr bwMode="auto">
          <a:xfrm>
            <a:off x="8524742" y="2169103"/>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6" name="Text Box 108">
            <a:extLst>
              <a:ext uri="{FF2B5EF4-FFF2-40B4-BE49-F238E27FC236}">
                <a16:creationId xmlns:a16="http://schemas.microsoft.com/office/drawing/2014/main" id="{248DF693-953D-4297-9392-DF6E9F52A6C8}"/>
              </a:ext>
            </a:extLst>
          </p:cNvPr>
          <p:cNvSpPr txBox="1">
            <a:spLocks noChangeArrowheads="1"/>
          </p:cNvSpPr>
          <p:nvPr/>
        </p:nvSpPr>
        <p:spPr bwMode="auto">
          <a:xfrm>
            <a:off x="10753592" y="3182206"/>
            <a:ext cx="7429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Yu Gothic UI Light" panose="020B0300000000000000" pitchFamily="34" charset="-128"/>
              </a:rPr>
              <a:t>KoN  </a:t>
            </a:r>
            <a:r>
              <a:rPr kumimoji="0" lang="en-US" altLang="en-US" sz="1200" b="0" i="0" u="none" strike="noStrike" cap="none" normalizeH="0" baseline="0" noProof="1">
                <a:ln>
                  <a:noFill/>
                </a:ln>
                <a:solidFill>
                  <a:srgbClr val="000000"/>
                </a:solidFill>
                <a:effectLst/>
                <a:latin typeface="Wingdings" panose="05000000000000000000" pitchFamily="2" charset="2"/>
              </a:rPr>
              <a:t>þ</a:t>
            </a:r>
            <a:endParaRPr kumimoji="0" lang="en-US" altLang="en-US" sz="12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Jesuit </a:t>
            </a:r>
            <a:r>
              <a:rPr kumimoji="0" lang="en-US" altLang="en-US" sz="1200" b="0" i="0" u="none" strike="noStrike" cap="none" normalizeH="0" baseline="0" noProof="1">
                <a:ln>
                  <a:noFill/>
                </a:ln>
                <a:solidFill>
                  <a:srgbClr val="000000"/>
                </a:solidFill>
                <a:effectLst/>
                <a:latin typeface="Wingdings" panose="05000000000000000000" pitchFamily="2" charset="2"/>
              </a:rPr>
              <a:t>þ</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7" name="Text Box 109">
            <a:extLst>
              <a:ext uri="{FF2B5EF4-FFF2-40B4-BE49-F238E27FC236}">
                <a16:creationId xmlns:a16="http://schemas.microsoft.com/office/drawing/2014/main" id="{E58068CF-81B6-428B-B73C-6900B353788F}"/>
              </a:ext>
            </a:extLst>
          </p:cNvPr>
          <p:cNvSpPr txBox="1">
            <a:spLocks noChangeArrowheads="1"/>
          </p:cNvSpPr>
          <p:nvPr/>
        </p:nvSpPr>
        <p:spPr bwMode="auto">
          <a:xfrm>
            <a:off x="9724892" y="340303"/>
            <a:ext cx="420688"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8" name="Text Box 110">
            <a:extLst>
              <a:ext uri="{FF2B5EF4-FFF2-40B4-BE49-F238E27FC236}">
                <a16:creationId xmlns:a16="http://schemas.microsoft.com/office/drawing/2014/main" id="{1520468B-B2BB-461E-BCDE-00C44CC47348}"/>
              </a:ext>
            </a:extLst>
          </p:cNvPr>
          <p:cNvSpPr txBox="1">
            <a:spLocks noChangeArrowheads="1"/>
          </p:cNvSpPr>
          <p:nvPr/>
        </p:nvSpPr>
        <p:spPr bwMode="auto">
          <a:xfrm>
            <a:off x="7953242" y="397453"/>
            <a:ext cx="4492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9" name="Freeform 111">
            <a:extLst>
              <a:ext uri="{FF2B5EF4-FFF2-40B4-BE49-F238E27FC236}">
                <a16:creationId xmlns:a16="http://schemas.microsoft.com/office/drawing/2014/main" id="{9502DD69-62F7-4E9F-B600-6E47E277ADF6}"/>
              </a:ext>
            </a:extLst>
          </p:cNvPr>
          <p:cNvSpPr>
            <a:spLocks/>
          </p:cNvSpPr>
          <p:nvPr/>
        </p:nvSpPr>
        <p:spPr bwMode="auto">
          <a:xfrm>
            <a:off x="8308842" y="568903"/>
            <a:ext cx="519113"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0" name="Line 112">
            <a:extLst>
              <a:ext uri="{FF2B5EF4-FFF2-40B4-BE49-F238E27FC236}">
                <a16:creationId xmlns:a16="http://schemas.microsoft.com/office/drawing/2014/main" id="{BBEB7E1B-1B36-4091-98BB-683CDA2B36A1}"/>
              </a:ext>
            </a:extLst>
          </p:cNvPr>
          <p:cNvSpPr>
            <a:spLocks noChangeShapeType="1"/>
          </p:cNvSpPr>
          <p:nvPr/>
        </p:nvSpPr>
        <p:spPr bwMode="auto">
          <a:xfrm>
            <a:off x="7281874" y="1140403"/>
            <a:ext cx="155448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1" name="Line 113">
            <a:extLst>
              <a:ext uri="{FF2B5EF4-FFF2-40B4-BE49-F238E27FC236}">
                <a16:creationId xmlns:a16="http://schemas.microsoft.com/office/drawing/2014/main" id="{184E7644-3B78-4CCC-A831-2D2F0A63CECC}"/>
              </a:ext>
            </a:extLst>
          </p:cNvPr>
          <p:cNvSpPr>
            <a:spLocks noChangeShapeType="1"/>
          </p:cNvSpPr>
          <p:nvPr/>
        </p:nvSpPr>
        <p:spPr bwMode="auto">
          <a:xfrm>
            <a:off x="7263408" y="3125056"/>
            <a:ext cx="155448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2" name="Text Box 114">
            <a:extLst>
              <a:ext uri="{FF2B5EF4-FFF2-40B4-BE49-F238E27FC236}">
                <a16:creationId xmlns:a16="http://schemas.microsoft.com/office/drawing/2014/main" id="{5B978DA6-9FFD-44FF-A2EC-09FE408FA1C2}"/>
              </a:ext>
            </a:extLst>
          </p:cNvPr>
          <p:cNvSpPr txBox="1">
            <a:spLocks noChangeArrowheads="1"/>
          </p:cNvSpPr>
          <p:nvPr/>
        </p:nvSpPr>
        <p:spPr bwMode="auto">
          <a:xfrm>
            <a:off x="10067792" y="3239356"/>
            <a:ext cx="5429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Pope Francis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3" name="Text Box 115">
            <a:extLst>
              <a:ext uri="{FF2B5EF4-FFF2-40B4-BE49-F238E27FC236}">
                <a16:creationId xmlns:a16="http://schemas.microsoft.com/office/drawing/2014/main" id="{E9BD7AF1-24A1-46D9-A288-A62E4EAD7422}"/>
              </a:ext>
            </a:extLst>
          </p:cNvPr>
          <p:cNvSpPr txBox="1">
            <a:spLocks noChangeArrowheads="1"/>
          </p:cNvSpPr>
          <p:nvPr/>
        </p:nvSpPr>
        <p:spPr bwMode="auto">
          <a:xfrm>
            <a:off x="10564680" y="340303"/>
            <a:ext cx="931862"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Success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4" name="Text Box 116">
            <a:extLst>
              <a:ext uri="{FF2B5EF4-FFF2-40B4-BE49-F238E27FC236}">
                <a16:creationId xmlns:a16="http://schemas.microsoft.com/office/drawing/2014/main" id="{1BE52DE6-FF72-4E79-AC52-13AD9EF747D1}"/>
              </a:ext>
            </a:extLst>
          </p:cNvPr>
          <p:cNvSpPr txBox="1">
            <a:spLocks noChangeArrowheads="1"/>
          </p:cNvSpPr>
          <p:nvPr/>
        </p:nvSpPr>
        <p:spPr bwMode="auto">
          <a:xfrm>
            <a:off x="10564680" y="2210656"/>
            <a:ext cx="931862"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Arial Narrow" panose="020B0606020202030204" pitchFamily="34" charset="0"/>
              </a:rPr>
              <a:t>Success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159473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A661E7-7B8D-4BA4-BFBA-1EC6828EC710}"/>
              </a:ext>
            </a:extLst>
          </p:cNvPr>
          <p:cNvSpPr>
            <a:spLocks noGrp="1"/>
          </p:cNvSpPr>
          <p:nvPr>
            <p:ph type="sldNum" sz="quarter" idx="12"/>
          </p:nvPr>
        </p:nvSpPr>
        <p:spPr/>
        <p:txBody>
          <a:bodyPr/>
          <a:lstStyle/>
          <a:p>
            <a:fld id="{1E1B8BD3-EEEF-4896-BEE3-06C250004F3C}" type="slidenum">
              <a:rPr lang="en-US" smtClean="0"/>
              <a:pPr/>
              <a:t>38</a:t>
            </a:fld>
            <a:endParaRPr lang="en-US" dirty="0"/>
          </a:p>
        </p:txBody>
      </p:sp>
      <p:sp>
        <p:nvSpPr>
          <p:cNvPr id="79" name="Rectangle 78">
            <a:extLst>
              <a:ext uri="{FF2B5EF4-FFF2-40B4-BE49-F238E27FC236}">
                <a16:creationId xmlns:a16="http://schemas.microsoft.com/office/drawing/2014/main" id="{15029E88-B696-422E-B99C-3DE1F636F582}"/>
              </a:ext>
            </a:extLst>
          </p:cNvPr>
          <p:cNvSpPr/>
          <p:nvPr/>
        </p:nvSpPr>
        <p:spPr>
          <a:xfrm>
            <a:off x="1246426" y="5056959"/>
            <a:ext cx="10287759" cy="1200329"/>
          </a:xfrm>
          <a:prstGeom prst="rect">
            <a:avLst/>
          </a:prstGeom>
        </p:spPr>
        <p:txBody>
          <a:bodyPr wrap="square">
            <a:spAutoFit/>
          </a:bodyPr>
          <a:lstStyle/>
          <a:p>
            <a:r>
              <a:rPr lang="en-US" dirty="0">
                <a:latin typeface="Arial Narrow" panose="020B0606020202030204" pitchFamily="34" charset="0"/>
              </a:rPr>
              <a:t>When we went to our chart, we had ‘Failure,’ ‘Failure,’ and ‘Success.’ We cannot take 1945, 1989, and put them on Pope Francis and think he is going to be half right and half wrong in this history, because Rome did not half defeat Pyrrhus, it’s ‘Success.’ That’s the same when we bring it up to our ‘Reform line.’ In our next and last study, there are just a couple of other pieces we want to connect.</a:t>
            </a:r>
            <a:endParaRPr lang="en-US" dirty="0"/>
          </a:p>
        </p:txBody>
      </p:sp>
      <p:grpSp>
        <p:nvGrpSpPr>
          <p:cNvPr id="98" name="Group 97">
            <a:extLst>
              <a:ext uri="{FF2B5EF4-FFF2-40B4-BE49-F238E27FC236}">
                <a16:creationId xmlns:a16="http://schemas.microsoft.com/office/drawing/2014/main" id="{E68503EB-DDA7-496F-AB0F-A743839E7197}"/>
              </a:ext>
            </a:extLst>
          </p:cNvPr>
          <p:cNvGrpSpPr>
            <a:grpSpLocks/>
          </p:cNvGrpSpPr>
          <p:nvPr/>
        </p:nvGrpSpPr>
        <p:grpSpPr bwMode="auto">
          <a:xfrm>
            <a:off x="863612" y="152400"/>
            <a:ext cx="6858000" cy="4000500"/>
            <a:chOff x="106756200" y="106013250"/>
            <a:chExt cx="6858000" cy="4000500"/>
          </a:xfrm>
        </p:grpSpPr>
        <p:sp>
          <p:nvSpPr>
            <p:cNvPr id="99" name="Text Box 3">
              <a:extLst>
                <a:ext uri="{FF2B5EF4-FFF2-40B4-BE49-F238E27FC236}">
                  <a16:creationId xmlns:a16="http://schemas.microsoft.com/office/drawing/2014/main" id="{21FF5941-93E3-43E9-A928-55F6C1587689}"/>
                </a:ext>
              </a:extLst>
            </p:cNvPr>
            <p:cNvSpPr txBox="1">
              <a:spLocks noChangeArrowheads="1"/>
            </p:cNvSpPr>
            <p:nvPr/>
          </p:nvSpPr>
          <p:spPr bwMode="auto">
            <a:xfrm>
              <a:off x="106756200" y="106013250"/>
              <a:ext cx="6858000" cy="400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Line 4">
              <a:extLst>
                <a:ext uri="{FF2B5EF4-FFF2-40B4-BE49-F238E27FC236}">
                  <a16:creationId xmlns:a16="http://schemas.microsoft.com/office/drawing/2014/main" id="{0EF7B626-FB34-4C8F-9D67-622FBB61F36D}"/>
                </a:ext>
              </a:extLst>
            </p:cNvPr>
            <p:cNvSpPr>
              <a:spLocks noChangeShapeType="1"/>
            </p:cNvSpPr>
            <p:nvPr/>
          </p:nvSpPr>
          <p:spPr bwMode="auto">
            <a:xfrm>
              <a:off x="108044673" y="106984800"/>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5">
              <a:extLst>
                <a:ext uri="{FF2B5EF4-FFF2-40B4-BE49-F238E27FC236}">
                  <a16:creationId xmlns:a16="http://schemas.microsoft.com/office/drawing/2014/main" id="{5D1423B9-B4D9-4D23-9CDF-53FD6647BB02}"/>
                </a:ext>
              </a:extLst>
            </p:cNvPr>
            <p:cNvSpPr>
              <a:spLocks noChangeShapeType="1"/>
            </p:cNvSpPr>
            <p:nvPr/>
          </p:nvSpPr>
          <p:spPr bwMode="auto">
            <a:xfrm flipV="1">
              <a:off x="109896852"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Line 6">
              <a:extLst>
                <a:ext uri="{FF2B5EF4-FFF2-40B4-BE49-F238E27FC236}">
                  <a16:creationId xmlns:a16="http://schemas.microsoft.com/office/drawing/2014/main" id="{631DE3D9-0719-4FD4-A54D-EFBAFA2F60DD}"/>
                </a:ext>
              </a:extLst>
            </p:cNvPr>
            <p:cNvSpPr>
              <a:spLocks noChangeShapeType="1"/>
            </p:cNvSpPr>
            <p:nvPr/>
          </p:nvSpPr>
          <p:spPr bwMode="auto">
            <a:xfrm flipV="1">
              <a:off x="108044673"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 name="Text Box 7">
              <a:extLst>
                <a:ext uri="{FF2B5EF4-FFF2-40B4-BE49-F238E27FC236}">
                  <a16:creationId xmlns:a16="http://schemas.microsoft.com/office/drawing/2014/main" id="{C291DF15-D1E5-439A-B924-8D383133C02C}"/>
                </a:ext>
              </a:extLst>
            </p:cNvPr>
            <p:cNvSpPr txBox="1">
              <a:spLocks noChangeArrowheads="1"/>
            </p:cNvSpPr>
            <p:nvPr/>
          </p:nvSpPr>
          <p:spPr bwMode="auto">
            <a:xfrm>
              <a:off x="106813350" y="106527600"/>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Text Box 8">
              <a:extLst>
                <a:ext uri="{FF2B5EF4-FFF2-40B4-BE49-F238E27FC236}">
                  <a16:creationId xmlns:a16="http://schemas.microsoft.com/office/drawing/2014/main" id="{F24EA849-798E-4540-9ED5-C05C04CBA627}"/>
                </a:ext>
              </a:extLst>
            </p:cNvPr>
            <p:cNvSpPr txBox="1">
              <a:spLocks noChangeArrowheads="1"/>
            </p:cNvSpPr>
            <p:nvPr/>
          </p:nvSpPr>
          <p:spPr bwMode="auto">
            <a:xfrm>
              <a:off x="107480966" y="106756200"/>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 name="Line 9">
              <a:extLst>
                <a:ext uri="{FF2B5EF4-FFF2-40B4-BE49-F238E27FC236}">
                  <a16:creationId xmlns:a16="http://schemas.microsoft.com/office/drawing/2014/main" id="{78916349-1382-409F-8CCE-D35F5CC44C32}"/>
                </a:ext>
              </a:extLst>
            </p:cNvPr>
            <p:cNvSpPr>
              <a:spLocks noChangeShapeType="1"/>
            </p:cNvSpPr>
            <p:nvPr/>
          </p:nvSpPr>
          <p:spPr bwMode="auto">
            <a:xfrm>
              <a:off x="108044673" y="107842050"/>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 name="Line 10">
              <a:extLst>
                <a:ext uri="{FF2B5EF4-FFF2-40B4-BE49-F238E27FC236}">
                  <a16:creationId xmlns:a16="http://schemas.microsoft.com/office/drawing/2014/main" id="{5064745F-2323-49C5-A8EC-4962711FC634}"/>
                </a:ext>
              </a:extLst>
            </p:cNvPr>
            <p:cNvSpPr>
              <a:spLocks noChangeShapeType="1"/>
            </p:cNvSpPr>
            <p:nvPr/>
          </p:nvSpPr>
          <p:spPr bwMode="auto">
            <a:xfrm flipV="1">
              <a:off x="109896852" y="107613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 name="Line 11">
              <a:extLst>
                <a:ext uri="{FF2B5EF4-FFF2-40B4-BE49-F238E27FC236}">
                  <a16:creationId xmlns:a16="http://schemas.microsoft.com/office/drawing/2014/main" id="{B578AC66-0283-4F4E-94FD-97F877D71C6A}"/>
                </a:ext>
              </a:extLst>
            </p:cNvPr>
            <p:cNvSpPr>
              <a:spLocks noChangeShapeType="1"/>
            </p:cNvSpPr>
            <p:nvPr/>
          </p:nvSpPr>
          <p:spPr bwMode="auto">
            <a:xfrm flipV="1">
              <a:off x="108044673" y="107613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8" name="Text Box 12">
              <a:extLst>
                <a:ext uri="{FF2B5EF4-FFF2-40B4-BE49-F238E27FC236}">
                  <a16:creationId xmlns:a16="http://schemas.microsoft.com/office/drawing/2014/main" id="{3FCE1978-06FE-4A8A-81CA-18E1D6A69C33}"/>
                </a:ext>
              </a:extLst>
            </p:cNvPr>
            <p:cNvSpPr txBox="1">
              <a:spLocks noChangeArrowheads="1"/>
            </p:cNvSpPr>
            <p:nvPr/>
          </p:nvSpPr>
          <p:spPr bwMode="auto">
            <a:xfrm>
              <a:off x="106756200" y="107442000"/>
              <a:ext cx="61176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144,000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 name="Text Box 13">
              <a:extLst>
                <a:ext uri="{FF2B5EF4-FFF2-40B4-BE49-F238E27FC236}">
                  <a16:creationId xmlns:a16="http://schemas.microsoft.com/office/drawing/2014/main" id="{E36532C9-3D20-4CCC-B6F5-76553D400EE3}"/>
                </a:ext>
              </a:extLst>
            </p:cNvPr>
            <p:cNvSpPr txBox="1">
              <a:spLocks noChangeArrowheads="1"/>
            </p:cNvSpPr>
            <p:nvPr/>
          </p:nvSpPr>
          <p:spPr bwMode="auto">
            <a:xfrm>
              <a:off x="107521231" y="107613450"/>
              <a:ext cx="42067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 name="Text Box 14">
              <a:extLst>
                <a:ext uri="{FF2B5EF4-FFF2-40B4-BE49-F238E27FC236}">
                  <a16:creationId xmlns:a16="http://schemas.microsoft.com/office/drawing/2014/main" id="{FE4B0EA2-734D-484F-A42C-ED38AFB2F409}"/>
                </a:ext>
              </a:extLst>
            </p:cNvPr>
            <p:cNvSpPr txBox="1">
              <a:spLocks noChangeArrowheads="1"/>
            </p:cNvSpPr>
            <p:nvPr/>
          </p:nvSpPr>
          <p:spPr bwMode="auto">
            <a:xfrm>
              <a:off x="107803084" y="1065276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 name="Text Box 15">
              <a:extLst>
                <a:ext uri="{FF2B5EF4-FFF2-40B4-BE49-F238E27FC236}">
                  <a16:creationId xmlns:a16="http://schemas.microsoft.com/office/drawing/2014/main" id="{03FA2126-B0A1-4942-AC6B-0001C32D9092}"/>
                </a:ext>
              </a:extLst>
            </p:cNvPr>
            <p:cNvSpPr txBox="1">
              <a:spLocks noChangeArrowheads="1"/>
            </p:cNvSpPr>
            <p:nvPr/>
          </p:nvSpPr>
          <p:spPr bwMode="auto">
            <a:xfrm>
              <a:off x="107803084" y="10735627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Text Box 16">
              <a:extLst>
                <a:ext uri="{FF2B5EF4-FFF2-40B4-BE49-F238E27FC236}">
                  <a16:creationId xmlns:a16="http://schemas.microsoft.com/office/drawing/2014/main" id="{A10026D6-4B6A-444A-8059-40331132E199}"/>
                </a:ext>
              </a:extLst>
            </p:cNvPr>
            <p:cNvSpPr txBox="1">
              <a:spLocks noChangeArrowheads="1"/>
            </p:cNvSpPr>
            <p:nvPr/>
          </p:nvSpPr>
          <p:spPr bwMode="auto">
            <a:xfrm>
              <a:off x="107803084" y="10601325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 name="Text Box 17">
              <a:extLst>
                <a:ext uri="{FF2B5EF4-FFF2-40B4-BE49-F238E27FC236}">
                  <a16:creationId xmlns:a16="http://schemas.microsoft.com/office/drawing/2014/main" id="{9FA8D8E7-0B7B-45E8-99F0-786D9FCE6D03}"/>
                </a:ext>
              </a:extLst>
            </p:cNvPr>
            <p:cNvSpPr txBox="1">
              <a:spLocks noChangeArrowheads="1"/>
            </p:cNvSpPr>
            <p:nvPr/>
          </p:nvSpPr>
          <p:spPr bwMode="auto">
            <a:xfrm>
              <a:off x="106917259" y="1062418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Text Box 18">
              <a:extLst>
                <a:ext uri="{FF2B5EF4-FFF2-40B4-BE49-F238E27FC236}">
                  <a16:creationId xmlns:a16="http://schemas.microsoft.com/office/drawing/2014/main" id="{02569D0A-E8B6-43A8-BAF0-741EA48310B8}"/>
                </a:ext>
              </a:extLst>
            </p:cNvPr>
            <p:cNvSpPr txBox="1">
              <a:spLocks noChangeArrowheads="1"/>
            </p:cNvSpPr>
            <p:nvPr/>
          </p:nvSpPr>
          <p:spPr bwMode="auto">
            <a:xfrm>
              <a:off x="106917259" y="107184825"/>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 name="Freeform 19">
              <a:extLst>
                <a:ext uri="{FF2B5EF4-FFF2-40B4-BE49-F238E27FC236}">
                  <a16:creationId xmlns:a16="http://schemas.microsoft.com/office/drawing/2014/main" id="{5B00B8AA-2806-44F6-925D-2B25E4FDBF05}"/>
                </a:ext>
              </a:extLst>
            </p:cNvPr>
            <p:cNvSpPr>
              <a:spLocks/>
            </p:cNvSpPr>
            <p:nvPr/>
          </p:nvSpPr>
          <p:spPr bwMode="auto">
            <a:xfrm>
              <a:off x="107387015" y="106413300"/>
              <a:ext cx="518528"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 name="Freeform 20">
              <a:extLst>
                <a:ext uri="{FF2B5EF4-FFF2-40B4-BE49-F238E27FC236}">
                  <a16:creationId xmlns:a16="http://schemas.microsoft.com/office/drawing/2014/main" id="{BB18DC45-9218-4B54-9A68-0FC93B9D8127}"/>
                </a:ext>
              </a:extLst>
            </p:cNvPr>
            <p:cNvSpPr>
              <a:spLocks/>
            </p:cNvSpPr>
            <p:nvPr/>
          </p:nvSpPr>
          <p:spPr bwMode="auto">
            <a:xfrm>
              <a:off x="107400436" y="107241975"/>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7" name="Line 21">
              <a:extLst>
                <a:ext uri="{FF2B5EF4-FFF2-40B4-BE49-F238E27FC236}">
                  <a16:creationId xmlns:a16="http://schemas.microsoft.com/office/drawing/2014/main" id="{1087ECED-6CAD-412A-A257-A83760DD5B5D}"/>
                </a:ext>
              </a:extLst>
            </p:cNvPr>
            <p:cNvSpPr>
              <a:spLocks noChangeShapeType="1"/>
            </p:cNvSpPr>
            <p:nvPr/>
          </p:nvSpPr>
          <p:spPr bwMode="auto">
            <a:xfrm>
              <a:off x="108070650" y="108985050"/>
              <a:ext cx="185218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Line 22">
              <a:extLst>
                <a:ext uri="{FF2B5EF4-FFF2-40B4-BE49-F238E27FC236}">
                  <a16:creationId xmlns:a16="http://schemas.microsoft.com/office/drawing/2014/main" id="{FB72721A-B069-4CB7-825E-7F58D4ABFD3C}"/>
                </a:ext>
              </a:extLst>
            </p:cNvPr>
            <p:cNvSpPr>
              <a:spLocks noChangeShapeType="1"/>
            </p:cNvSpPr>
            <p:nvPr/>
          </p:nvSpPr>
          <p:spPr bwMode="auto">
            <a:xfrm flipV="1">
              <a:off x="10992283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9" name="Line 23">
              <a:extLst>
                <a:ext uri="{FF2B5EF4-FFF2-40B4-BE49-F238E27FC236}">
                  <a16:creationId xmlns:a16="http://schemas.microsoft.com/office/drawing/2014/main" id="{C9C719F7-5B26-45E3-8FAB-579B0F3452F2}"/>
                </a:ext>
              </a:extLst>
            </p:cNvPr>
            <p:cNvSpPr>
              <a:spLocks noChangeShapeType="1"/>
            </p:cNvSpPr>
            <p:nvPr/>
          </p:nvSpPr>
          <p:spPr bwMode="auto">
            <a:xfrm flipV="1">
              <a:off x="10807065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0" name="Text Box 24">
              <a:extLst>
                <a:ext uri="{FF2B5EF4-FFF2-40B4-BE49-F238E27FC236}">
                  <a16:creationId xmlns:a16="http://schemas.microsoft.com/office/drawing/2014/main" id="{650379E5-CBD5-4F99-905C-E8CF00531051}"/>
                </a:ext>
              </a:extLst>
            </p:cNvPr>
            <p:cNvSpPr txBox="1">
              <a:spLocks noChangeArrowheads="1"/>
            </p:cNvSpPr>
            <p:nvPr/>
          </p:nvSpPr>
          <p:spPr bwMode="auto">
            <a:xfrm>
              <a:off x="107506943" y="108756450"/>
              <a:ext cx="42067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Text Box 25">
              <a:extLst>
                <a:ext uri="{FF2B5EF4-FFF2-40B4-BE49-F238E27FC236}">
                  <a16:creationId xmlns:a16="http://schemas.microsoft.com/office/drawing/2014/main" id="{267829BA-246F-4C02-B71F-E41852B2E93B}"/>
                </a:ext>
              </a:extLst>
            </p:cNvPr>
            <p:cNvSpPr txBox="1">
              <a:spLocks noChangeArrowheads="1"/>
            </p:cNvSpPr>
            <p:nvPr/>
          </p:nvSpPr>
          <p:spPr bwMode="auto">
            <a:xfrm>
              <a:off x="107829062" y="108527850"/>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 name="Text Box 26">
              <a:extLst>
                <a:ext uri="{FF2B5EF4-FFF2-40B4-BE49-F238E27FC236}">
                  <a16:creationId xmlns:a16="http://schemas.microsoft.com/office/drawing/2014/main" id="{6E250227-793B-4F53-A7DB-374F7CCB30BA}"/>
                </a:ext>
              </a:extLst>
            </p:cNvPr>
            <p:cNvSpPr txBox="1">
              <a:spLocks noChangeArrowheads="1"/>
            </p:cNvSpPr>
            <p:nvPr/>
          </p:nvSpPr>
          <p:spPr bwMode="auto">
            <a:xfrm>
              <a:off x="107886212" y="108013500"/>
              <a:ext cx="209376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 name="Text Box 27">
              <a:extLst>
                <a:ext uri="{FF2B5EF4-FFF2-40B4-BE49-F238E27FC236}">
                  <a16:creationId xmlns:a16="http://schemas.microsoft.com/office/drawing/2014/main" id="{DE92A0C6-9D67-4D51-A9F2-3139C200FD28}"/>
                </a:ext>
              </a:extLst>
            </p:cNvPr>
            <p:cNvSpPr txBox="1">
              <a:spLocks noChangeArrowheads="1"/>
            </p:cNvSpPr>
            <p:nvPr/>
          </p:nvSpPr>
          <p:spPr bwMode="auto">
            <a:xfrm>
              <a:off x="106943237" y="108242100"/>
              <a:ext cx="5637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Freeform 28">
              <a:extLst>
                <a:ext uri="{FF2B5EF4-FFF2-40B4-BE49-F238E27FC236}">
                  <a16:creationId xmlns:a16="http://schemas.microsoft.com/office/drawing/2014/main" id="{C0FD3118-7F73-471C-9CE9-F9D94287E37C}"/>
                </a:ext>
              </a:extLst>
            </p:cNvPr>
            <p:cNvSpPr>
              <a:spLocks/>
            </p:cNvSpPr>
            <p:nvPr/>
          </p:nvSpPr>
          <p:spPr bwMode="auto">
            <a:xfrm>
              <a:off x="107412992" y="108413550"/>
              <a:ext cx="518529" cy="124675"/>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5" name="Line 29">
              <a:extLst>
                <a:ext uri="{FF2B5EF4-FFF2-40B4-BE49-F238E27FC236}">
                  <a16:creationId xmlns:a16="http://schemas.microsoft.com/office/drawing/2014/main" id="{F8AE5E20-15FD-4D38-952C-3610D8DD8840}"/>
                </a:ext>
              </a:extLst>
            </p:cNvPr>
            <p:cNvSpPr>
              <a:spLocks noChangeShapeType="1"/>
            </p:cNvSpPr>
            <p:nvPr/>
          </p:nvSpPr>
          <p:spPr bwMode="auto">
            <a:xfrm flipV="1">
              <a:off x="108044673" y="106813350"/>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6" name="Line 30">
              <a:extLst>
                <a:ext uri="{FF2B5EF4-FFF2-40B4-BE49-F238E27FC236}">
                  <a16:creationId xmlns:a16="http://schemas.microsoft.com/office/drawing/2014/main" id="{B007CEC2-208C-4E81-987C-4C50D533A5FA}"/>
                </a:ext>
              </a:extLst>
            </p:cNvPr>
            <p:cNvSpPr>
              <a:spLocks noChangeShapeType="1"/>
            </p:cNvSpPr>
            <p:nvPr/>
          </p:nvSpPr>
          <p:spPr bwMode="auto">
            <a:xfrm flipV="1">
              <a:off x="108070650" y="108813600"/>
              <a:ext cx="563707"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7" name="Text Box 31">
              <a:extLst>
                <a:ext uri="{FF2B5EF4-FFF2-40B4-BE49-F238E27FC236}">
                  <a16:creationId xmlns:a16="http://schemas.microsoft.com/office/drawing/2014/main" id="{A6B92DDB-221C-4883-886B-BCE9665CB1EC}"/>
                </a:ext>
              </a:extLst>
            </p:cNvPr>
            <p:cNvSpPr txBox="1">
              <a:spLocks noChangeArrowheads="1"/>
            </p:cNvSpPr>
            <p:nvPr/>
          </p:nvSpPr>
          <p:spPr bwMode="auto">
            <a:xfrm>
              <a:off x="107883614" y="106984800"/>
              <a:ext cx="563706"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Text Box 32">
              <a:extLst>
                <a:ext uri="{FF2B5EF4-FFF2-40B4-BE49-F238E27FC236}">
                  <a16:creationId xmlns:a16="http://schemas.microsoft.com/office/drawing/2014/main" id="{1E9323DA-8AFE-4CB0-8E73-2037A4316D72}"/>
                </a:ext>
              </a:extLst>
            </p:cNvPr>
            <p:cNvSpPr txBox="1">
              <a:spLocks noChangeArrowheads="1"/>
            </p:cNvSpPr>
            <p:nvPr/>
          </p:nvSpPr>
          <p:spPr bwMode="auto">
            <a:xfrm>
              <a:off x="107990121" y="1090422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Pacelli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 name="Line 33">
              <a:extLst>
                <a:ext uri="{FF2B5EF4-FFF2-40B4-BE49-F238E27FC236}">
                  <a16:creationId xmlns:a16="http://schemas.microsoft.com/office/drawing/2014/main" id="{AB0AF447-B44F-4BD0-9FCC-F2ADD453D825}"/>
                </a:ext>
              </a:extLst>
            </p:cNvPr>
            <p:cNvSpPr>
              <a:spLocks noChangeShapeType="1"/>
            </p:cNvSpPr>
            <p:nvPr/>
          </p:nvSpPr>
          <p:spPr bwMode="auto">
            <a:xfrm>
              <a:off x="108585000"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0" name="Text Box 34">
              <a:extLst>
                <a:ext uri="{FF2B5EF4-FFF2-40B4-BE49-F238E27FC236}">
                  <a16:creationId xmlns:a16="http://schemas.microsoft.com/office/drawing/2014/main" id="{22C52087-40E7-42F4-851A-4B47BF398682}"/>
                </a:ext>
              </a:extLst>
            </p:cNvPr>
            <p:cNvSpPr txBox="1">
              <a:spLocks noChangeArrowheads="1"/>
            </p:cNvSpPr>
            <p:nvPr/>
          </p:nvSpPr>
          <p:spPr bwMode="auto">
            <a:xfrm>
              <a:off x="108413550" y="10652760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 name="Line 35">
              <a:extLst>
                <a:ext uri="{FF2B5EF4-FFF2-40B4-BE49-F238E27FC236}">
                  <a16:creationId xmlns:a16="http://schemas.microsoft.com/office/drawing/2014/main" id="{294FD433-DD1E-4956-A06F-BCDF8C4B99C6}"/>
                </a:ext>
              </a:extLst>
            </p:cNvPr>
            <p:cNvSpPr>
              <a:spLocks noChangeShapeType="1"/>
            </p:cNvSpPr>
            <p:nvPr/>
          </p:nvSpPr>
          <p:spPr bwMode="auto">
            <a:xfrm>
              <a:off x="10858500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2" name="Text Box 36">
              <a:extLst>
                <a:ext uri="{FF2B5EF4-FFF2-40B4-BE49-F238E27FC236}">
                  <a16:creationId xmlns:a16="http://schemas.microsoft.com/office/drawing/2014/main" id="{68253EB5-1814-41DF-BE56-63B51AEF2520}"/>
                </a:ext>
              </a:extLst>
            </p:cNvPr>
            <p:cNvSpPr txBox="1">
              <a:spLocks noChangeArrowheads="1"/>
            </p:cNvSpPr>
            <p:nvPr/>
          </p:nvSpPr>
          <p:spPr bwMode="auto">
            <a:xfrm>
              <a:off x="108413550" y="1085278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 name="Text Box 37">
              <a:extLst>
                <a:ext uri="{FF2B5EF4-FFF2-40B4-BE49-F238E27FC236}">
                  <a16:creationId xmlns:a16="http://schemas.microsoft.com/office/drawing/2014/main" id="{59AFA42D-CBE3-4ACD-8462-8A8D50F425F4}"/>
                </a:ext>
              </a:extLst>
            </p:cNvPr>
            <p:cNvSpPr txBox="1">
              <a:spLocks noChangeArrowheads="1"/>
            </p:cNvSpPr>
            <p:nvPr/>
          </p:nvSpPr>
          <p:spPr bwMode="auto">
            <a:xfrm>
              <a:off x="108130398" y="109370596"/>
              <a:ext cx="1028700" cy="643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fear</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KoS</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0" i="0" u="none" strike="noStrike" cap="none" normalizeH="0" baseline="0" dirty="0">
                  <a:ln>
                    <a:noFill/>
                  </a:ln>
                  <a:solidFill>
                    <a:srgbClr val="000000"/>
                  </a:solidFill>
                  <a:effectLst/>
                  <a:latin typeface="Arial Narrow" panose="020B0606020202030204" pitchFamily="34" charset="0"/>
                </a:rPr>
                <a:t>judgment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4" name="Text Box 38">
              <a:extLst>
                <a:ext uri="{FF2B5EF4-FFF2-40B4-BE49-F238E27FC236}">
                  <a16:creationId xmlns:a16="http://schemas.microsoft.com/office/drawing/2014/main" id="{74B4CE85-2FFD-4029-A262-B825435B57F0}"/>
                </a:ext>
              </a:extLst>
            </p:cNvPr>
            <p:cNvSpPr txBox="1">
              <a:spLocks noChangeArrowheads="1"/>
            </p:cNvSpPr>
            <p:nvPr/>
          </p:nvSpPr>
          <p:spPr bwMode="auto">
            <a:xfrm>
              <a:off x="107557164" y="109364894"/>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Lucia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 name="Text Box 39">
              <a:extLst>
                <a:ext uri="{FF2B5EF4-FFF2-40B4-BE49-F238E27FC236}">
                  <a16:creationId xmlns:a16="http://schemas.microsoft.com/office/drawing/2014/main" id="{DCDB4B03-F3A8-4952-84A5-5C80A08CE1B7}"/>
                </a:ext>
              </a:extLst>
            </p:cNvPr>
            <p:cNvSpPr txBox="1">
              <a:spLocks noChangeArrowheads="1"/>
            </p:cNvSpPr>
            <p:nvPr/>
          </p:nvSpPr>
          <p:spPr bwMode="auto">
            <a:xfrm>
              <a:off x="109613700" y="106356150"/>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6" name="Text Box 40">
              <a:extLst>
                <a:ext uri="{FF2B5EF4-FFF2-40B4-BE49-F238E27FC236}">
                  <a16:creationId xmlns:a16="http://schemas.microsoft.com/office/drawing/2014/main" id="{3601CCEC-6DAB-467E-9475-E8288FF5E356}"/>
                </a:ext>
              </a:extLst>
            </p:cNvPr>
            <p:cNvSpPr txBox="1">
              <a:spLocks noChangeArrowheads="1"/>
            </p:cNvSpPr>
            <p:nvPr/>
          </p:nvSpPr>
          <p:spPr bwMode="auto">
            <a:xfrm>
              <a:off x="109728000" y="1085278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 name="Text Box 41">
              <a:extLst>
                <a:ext uri="{FF2B5EF4-FFF2-40B4-BE49-F238E27FC236}">
                  <a16:creationId xmlns:a16="http://schemas.microsoft.com/office/drawing/2014/main" id="{593DEE80-F83E-4816-B357-ACBE8BFD3F32}"/>
                </a:ext>
              </a:extLst>
            </p:cNvPr>
            <p:cNvSpPr txBox="1">
              <a:spLocks noChangeArrowheads="1"/>
            </p:cNvSpPr>
            <p:nvPr/>
          </p:nvSpPr>
          <p:spPr bwMode="auto">
            <a:xfrm>
              <a:off x="109670850" y="107041950"/>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 name="Text Box 42">
              <a:extLst>
                <a:ext uri="{FF2B5EF4-FFF2-40B4-BE49-F238E27FC236}">
                  <a16:creationId xmlns:a16="http://schemas.microsoft.com/office/drawing/2014/main" id="{2422C71E-01DB-4382-9FD3-8B9B6AB6CF56}"/>
                </a:ext>
              </a:extLst>
            </p:cNvPr>
            <p:cNvSpPr txBox="1">
              <a:spLocks noChangeArrowheads="1"/>
            </p:cNvSpPr>
            <p:nvPr/>
          </p:nvSpPr>
          <p:spPr bwMode="auto">
            <a:xfrm>
              <a:off x="109213650" y="107041950"/>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 name="Text Box 43">
              <a:extLst>
                <a:ext uri="{FF2B5EF4-FFF2-40B4-BE49-F238E27FC236}">
                  <a16:creationId xmlns:a16="http://schemas.microsoft.com/office/drawing/2014/main" id="{E4955A9B-CAC9-4556-8348-E36343B526F4}"/>
                </a:ext>
              </a:extLst>
            </p:cNvPr>
            <p:cNvSpPr txBox="1">
              <a:spLocks noChangeArrowheads="1"/>
            </p:cNvSpPr>
            <p:nvPr/>
          </p:nvSpPr>
          <p:spPr bwMode="auto">
            <a:xfrm>
              <a:off x="109670850" y="109042200"/>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 name="Text Box 44">
              <a:extLst>
                <a:ext uri="{FF2B5EF4-FFF2-40B4-BE49-F238E27FC236}">
                  <a16:creationId xmlns:a16="http://schemas.microsoft.com/office/drawing/2014/main" id="{FCF0837B-83D8-4620-AF12-2048C7C59AE5}"/>
                </a:ext>
              </a:extLst>
            </p:cNvPr>
            <p:cNvSpPr txBox="1">
              <a:spLocks noChangeArrowheads="1"/>
            </p:cNvSpPr>
            <p:nvPr/>
          </p:nvSpPr>
          <p:spPr bwMode="auto">
            <a:xfrm>
              <a:off x="109213650" y="108985050"/>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 name="Line 45">
              <a:extLst>
                <a:ext uri="{FF2B5EF4-FFF2-40B4-BE49-F238E27FC236}">
                  <a16:creationId xmlns:a16="http://schemas.microsoft.com/office/drawing/2014/main" id="{A77BEC81-D4FA-4C1D-BE8D-214C4FC668F2}"/>
                </a:ext>
              </a:extLst>
            </p:cNvPr>
            <p:cNvSpPr>
              <a:spLocks noChangeShapeType="1"/>
            </p:cNvSpPr>
            <p:nvPr/>
          </p:nvSpPr>
          <p:spPr bwMode="auto">
            <a:xfrm>
              <a:off x="111299625" y="106984800"/>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2" name="Line 46">
              <a:extLst>
                <a:ext uri="{FF2B5EF4-FFF2-40B4-BE49-F238E27FC236}">
                  <a16:creationId xmlns:a16="http://schemas.microsoft.com/office/drawing/2014/main" id="{0CFC57C6-C632-4474-A464-5A99F13080E4}"/>
                </a:ext>
              </a:extLst>
            </p:cNvPr>
            <p:cNvSpPr>
              <a:spLocks noChangeShapeType="1"/>
            </p:cNvSpPr>
            <p:nvPr/>
          </p:nvSpPr>
          <p:spPr bwMode="auto">
            <a:xfrm flipV="1">
              <a:off x="113151804"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 name="Line 47">
              <a:extLst>
                <a:ext uri="{FF2B5EF4-FFF2-40B4-BE49-F238E27FC236}">
                  <a16:creationId xmlns:a16="http://schemas.microsoft.com/office/drawing/2014/main" id="{E7E764C7-7DDF-429A-B981-0F04F2B365B5}"/>
                </a:ext>
              </a:extLst>
            </p:cNvPr>
            <p:cNvSpPr>
              <a:spLocks noChangeShapeType="1"/>
            </p:cNvSpPr>
            <p:nvPr/>
          </p:nvSpPr>
          <p:spPr bwMode="auto">
            <a:xfrm flipV="1">
              <a:off x="111299625"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4" name="Text Box 48">
              <a:extLst>
                <a:ext uri="{FF2B5EF4-FFF2-40B4-BE49-F238E27FC236}">
                  <a16:creationId xmlns:a16="http://schemas.microsoft.com/office/drawing/2014/main" id="{33B04309-0B1F-4B62-B160-88A71523B7E2}"/>
                </a:ext>
              </a:extLst>
            </p:cNvPr>
            <p:cNvSpPr txBox="1">
              <a:spLocks noChangeArrowheads="1"/>
            </p:cNvSpPr>
            <p:nvPr/>
          </p:nvSpPr>
          <p:spPr bwMode="auto">
            <a:xfrm>
              <a:off x="111058036" y="10652760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5" name="Text Box 49">
              <a:extLst>
                <a:ext uri="{FF2B5EF4-FFF2-40B4-BE49-F238E27FC236}">
                  <a16:creationId xmlns:a16="http://schemas.microsoft.com/office/drawing/2014/main" id="{BE21170B-7813-4B91-B700-DA3159126EE1}"/>
                </a:ext>
              </a:extLst>
            </p:cNvPr>
            <p:cNvSpPr txBox="1">
              <a:spLocks noChangeArrowheads="1"/>
            </p:cNvSpPr>
            <p:nvPr/>
          </p:nvSpPr>
          <p:spPr bwMode="auto">
            <a:xfrm>
              <a:off x="110842425" y="106984800"/>
              <a:ext cx="9715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The Law in the Book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Galatians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 name="Text Box 50">
              <a:extLst>
                <a:ext uri="{FF2B5EF4-FFF2-40B4-BE49-F238E27FC236}">
                  <a16:creationId xmlns:a16="http://schemas.microsoft.com/office/drawing/2014/main" id="{50E56CC9-8756-46EA-A2D7-051B5E06F3F9}"/>
                </a:ext>
              </a:extLst>
            </p:cNvPr>
            <p:cNvSpPr txBox="1">
              <a:spLocks noChangeArrowheads="1"/>
            </p:cNvSpPr>
            <p:nvPr/>
          </p:nvSpPr>
          <p:spPr bwMode="auto">
            <a:xfrm>
              <a:off x="112868652" y="10652760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 name="Line 51">
              <a:extLst>
                <a:ext uri="{FF2B5EF4-FFF2-40B4-BE49-F238E27FC236}">
                  <a16:creationId xmlns:a16="http://schemas.microsoft.com/office/drawing/2014/main" id="{A00F79B1-2435-4B82-84F8-EB29C4A716EE}"/>
                </a:ext>
              </a:extLst>
            </p:cNvPr>
            <p:cNvSpPr>
              <a:spLocks noChangeShapeType="1"/>
            </p:cNvSpPr>
            <p:nvPr/>
          </p:nvSpPr>
          <p:spPr bwMode="auto">
            <a:xfrm>
              <a:off x="113157000" y="106984800"/>
              <a:ext cx="1"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8" name="Text Box 52">
              <a:extLst>
                <a:ext uri="{FF2B5EF4-FFF2-40B4-BE49-F238E27FC236}">
                  <a16:creationId xmlns:a16="http://schemas.microsoft.com/office/drawing/2014/main" id="{17FE99A3-208F-4721-98DB-33E9A0B8618C}"/>
                </a:ext>
              </a:extLst>
            </p:cNvPr>
            <p:cNvSpPr txBox="1">
              <a:spLocks noChangeArrowheads="1"/>
            </p:cNvSpPr>
            <p:nvPr/>
          </p:nvSpPr>
          <p:spPr bwMode="auto">
            <a:xfrm>
              <a:off x="112699800" y="107013375"/>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9" name="Text Box 53">
              <a:extLst>
                <a:ext uri="{FF2B5EF4-FFF2-40B4-BE49-F238E27FC236}">
                  <a16:creationId xmlns:a16="http://schemas.microsoft.com/office/drawing/2014/main" id="{7917DB84-0F1A-4C70-B72F-FBB528BD027F}"/>
                </a:ext>
              </a:extLst>
            </p:cNvPr>
            <p:cNvSpPr txBox="1">
              <a:spLocks noChangeArrowheads="1"/>
            </p:cNvSpPr>
            <p:nvPr/>
          </p:nvSpPr>
          <p:spPr bwMode="auto">
            <a:xfrm>
              <a:off x="113185575" y="107013375"/>
              <a:ext cx="428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Butler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Text Box 54">
              <a:extLst>
                <a:ext uri="{FF2B5EF4-FFF2-40B4-BE49-F238E27FC236}">
                  <a16:creationId xmlns:a16="http://schemas.microsoft.com/office/drawing/2014/main" id="{4E84D269-BC0B-4359-B5B5-C0E0D0ED5603}"/>
                </a:ext>
              </a:extLst>
            </p:cNvPr>
            <p:cNvSpPr txBox="1">
              <a:spLocks noChangeArrowheads="1"/>
            </p:cNvSpPr>
            <p:nvPr/>
          </p:nvSpPr>
          <p:spPr bwMode="auto">
            <a:xfrm>
              <a:off x="112928400" y="107384850"/>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1" name="Line 55">
              <a:extLst>
                <a:ext uri="{FF2B5EF4-FFF2-40B4-BE49-F238E27FC236}">
                  <a16:creationId xmlns:a16="http://schemas.microsoft.com/office/drawing/2014/main" id="{F00E466C-B621-4C27-A98C-C8099A804B3F}"/>
                </a:ext>
              </a:extLst>
            </p:cNvPr>
            <p:cNvSpPr>
              <a:spLocks noChangeShapeType="1"/>
            </p:cNvSpPr>
            <p:nvPr/>
          </p:nvSpPr>
          <p:spPr bwMode="auto">
            <a:xfrm>
              <a:off x="111299625" y="108985050"/>
              <a:ext cx="1852179"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2" name="Line 56">
              <a:extLst>
                <a:ext uri="{FF2B5EF4-FFF2-40B4-BE49-F238E27FC236}">
                  <a16:creationId xmlns:a16="http://schemas.microsoft.com/office/drawing/2014/main" id="{C2582F4B-FE94-4B4A-B618-BDFF371EB1D4}"/>
                </a:ext>
              </a:extLst>
            </p:cNvPr>
            <p:cNvSpPr>
              <a:spLocks noChangeShapeType="1"/>
            </p:cNvSpPr>
            <p:nvPr/>
          </p:nvSpPr>
          <p:spPr bwMode="auto">
            <a:xfrm flipV="1">
              <a:off x="113151804"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3" name="Line 57">
              <a:extLst>
                <a:ext uri="{FF2B5EF4-FFF2-40B4-BE49-F238E27FC236}">
                  <a16:creationId xmlns:a16="http://schemas.microsoft.com/office/drawing/2014/main" id="{1250DD70-F2B6-4614-B0FC-8D9F795B9231}"/>
                </a:ext>
              </a:extLst>
            </p:cNvPr>
            <p:cNvSpPr>
              <a:spLocks noChangeShapeType="1"/>
            </p:cNvSpPr>
            <p:nvPr/>
          </p:nvSpPr>
          <p:spPr bwMode="auto">
            <a:xfrm flipV="1">
              <a:off x="111299625"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4" name="Text Box 58">
              <a:extLst>
                <a:ext uri="{FF2B5EF4-FFF2-40B4-BE49-F238E27FC236}">
                  <a16:creationId xmlns:a16="http://schemas.microsoft.com/office/drawing/2014/main" id="{7E3F3365-1D71-4807-B45F-65C57B18B6B7}"/>
                </a:ext>
              </a:extLst>
            </p:cNvPr>
            <p:cNvSpPr txBox="1">
              <a:spLocks noChangeArrowheads="1"/>
            </p:cNvSpPr>
            <p:nvPr/>
          </p:nvSpPr>
          <p:spPr bwMode="auto">
            <a:xfrm>
              <a:off x="111058036" y="108527850"/>
              <a:ext cx="563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 name="Text Box 59">
              <a:extLst>
                <a:ext uri="{FF2B5EF4-FFF2-40B4-BE49-F238E27FC236}">
                  <a16:creationId xmlns:a16="http://schemas.microsoft.com/office/drawing/2014/main" id="{B408DA7B-602E-43C9-9A1F-3F3C3F4563AC}"/>
                </a:ext>
              </a:extLst>
            </p:cNvPr>
            <p:cNvSpPr txBox="1">
              <a:spLocks noChangeArrowheads="1"/>
            </p:cNvSpPr>
            <p:nvPr/>
          </p:nvSpPr>
          <p:spPr bwMode="auto">
            <a:xfrm>
              <a:off x="110842425" y="108985050"/>
              <a:ext cx="9715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Malachi </a:t>
              </a:r>
              <a:br>
                <a:rPr kumimoji="0" lang="en-US" altLang="en-US" sz="1200" b="0" i="0" u="none" strike="noStrike" cap="none" normalizeH="0" baseline="0">
                  <a:ln>
                    <a:noFill/>
                  </a:ln>
                  <a:solidFill>
                    <a:srgbClr val="000000"/>
                  </a:solidFill>
                  <a:effectLst/>
                  <a:latin typeface="Arial Narrow" panose="020B0606020202030204" pitchFamily="34" charset="0"/>
                </a:rPr>
              </a:br>
              <a:r>
                <a:rPr kumimoji="0" lang="en-US" altLang="en-US" sz="1200" b="0" i="0" u="none" strike="noStrike" cap="none" normalizeH="0" baseline="0">
                  <a:ln>
                    <a:noFill/>
                  </a:ln>
                  <a:solidFill>
                    <a:srgbClr val="000000"/>
                  </a:solidFill>
                  <a:effectLst/>
                  <a:latin typeface="Arial Narrow" panose="020B0606020202030204" pitchFamily="34" charset="0"/>
                </a:rPr>
                <a:t>Martin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6" name="Text Box 60">
              <a:extLst>
                <a:ext uri="{FF2B5EF4-FFF2-40B4-BE49-F238E27FC236}">
                  <a16:creationId xmlns:a16="http://schemas.microsoft.com/office/drawing/2014/main" id="{EF16EAFB-5DF7-45C4-9EFA-8EED9343FF22}"/>
                </a:ext>
              </a:extLst>
            </p:cNvPr>
            <p:cNvSpPr txBox="1">
              <a:spLocks noChangeArrowheads="1"/>
            </p:cNvSpPr>
            <p:nvPr/>
          </p:nvSpPr>
          <p:spPr bwMode="auto">
            <a:xfrm>
              <a:off x="112868652" y="10852785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2" name="Line 61">
              <a:extLst>
                <a:ext uri="{FF2B5EF4-FFF2-40B4-BE49-F238E27FC236}">
                  <a16:creationId xmlns:a16="http://schemas.microsoft.com/office/drawing/2014/main" id="{17A37244-09A0-4317-8229-5CBC7B1F41A9}"/>
                </a:ext>
              </a:extLst>
            </p:cNvPr>
            <p:cNvSpPr>
              <a:spLocks noChangeShapeType="1"/>
            </p:cNvSpPr>
            <p:nvPr/>
          </p:nvSpPr>
          <p:spPr bwMode="auto">
            <a:xfrm>
              <a:off x="113157000" y="108985050"/>
              <a:ext cx="1"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3" name="Text Box 62">
              <a:extLst>
                <a:ext uri="{FF2B5EF4-FFF2-40B4-BE49-F238E27FC236}">
                  <a16:creationId xmlns:a16="http://schemas.microsoft.com/office/drawing/2014/main" id="{C0A102CC-3B3F-4731-9EB2-25FCB37CFE6A}"/>
                </a:ext>
              </a:extLst>
            </p:cNvPr>
            <p:cNvSpPr txBox="1">
              <a:spLocks noChangeArrowheads="1"/>
            </p:cNvSpPr>
            <p:nvPr/>
          </p:nvSpPr>
          <p:spPr bwMode="auto">
            <a:xfrm>
              <a:off x="112585500" y="109013625"/>
              <a:ext cx="5429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Jesuits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 name="Text Box 63">
              <a:extLst>
                <a:ext uri="{FF2B5EF4-FFF2-40B4-BE49-F238E27FC236}">
                  <a16:creationId xmlns:a16="http://schemas.microsoft.com/office/drawing/2014/main" id="{E03594E1-DA12-4CEB-866E-CDBA3B3FB723}"/>
                </a:ext>
              </a:extLst>
            </p:cNvPr>
            <p:cNvSpPr txBox="1">
              <a:spLocks noChangeArrowheads="1"/>
            </p:cNvSpPr>
            <p:nvPr/>
          </p:nvSpPr>
          <p:spPr bwMode="auto">
            <a:xfrm>
              <a:off x="113185575" y="109013625"/>
              <a:ext cx="4286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John Paul II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 name="Text Box 64">
              <a:extLst>
                <a:ext uri="{FF2B5EF4-FFF2-40B4-BE49-F238E27FC236}">
                  <a16:creationId xmlns:a16="http://schemas.microsoft.com/office/drawing/2014/main" id="{F317198A-B972-44EF-9B46-FBF982535E70}"/>
                </a:ext>
              </a:extLst>
            </p:cNvPr>
            <p:cNvSpPr txBox="1">
              <a:spLocks noChangeArrowheads="1"/>
            </p:cNvSpPr>
            <p:nvPr/>
          </p:nvSpPr>
          <p:spPr bwMode="auto">
            <a:xfrm>
              <a:off x="112928400" y="109556550"/>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 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6" name="Line 65">
              <a:extLst>
                <a:ext uri="{FF2B5EF4-FFF2-40B4-BE49-F238E27FC236}">
                  <a16:creationId xmlns:a16="http://schemas.microsoft.com/office/drawing/2014/main" id="{440E0DD5-0003-4C07-BA9B-2170F7F78E4E}"/>
                </a:ext>
              </a:extLst>
            </p:cNvPr>
            <p:cNvSpPr>
              <a:spLocks noChangeShapeType="1"/>
            </p:cNvSpPr>
            <p:nvPr/>
          </p:nvSpPr>
          <p:spPr bwMode="auto">
            <a:xfrm>
              <a:off x="109899450" y="106984800"/>
              <a:ext cx="142875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8" name="Line 66">
              <a:extLst>
                <a:ext uri="{FF2B5EF4-FFF2-40B4-BE49-F238E27FC236}">
                  <a16:creationId xmlns:a16="http://schemas.microsoft.com/office/drawing/2014/main" id="{C2B1BF89-C57F-4B0A-86BA-7E21207C86C5}"/>
                </a:ext>
              </a:extLst>
            </p:cNvPr>
            <p:cNvSpPr>
              <a:spLocks noChangeShapeType="1"/>
            </p:cNvSpPr>
            <p:nvPr/>
          </p:nvSpPr>
          <p:spPr bwMode="auto">
            <a:xfrm flipV="1">
              <a:off x="110356650"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1" name="Text Box 67">
              <a:extLst>
                <a:ext uri="{FF2B5EF4-FFF2-40B4-BE49-F238E27FC236}">
                  <a16:creationId xmlns:a16="http://schemas.microsoft.com/office/drawing/2014/main" id="{FD8636F6-7B95-466E-8F6E-58FC6B5166B9}"/>
                </a:ext>
              </a:extLst>
            </p:cNvPr>
            <p:cNvSpPr txBox="1">
              <a:spLocks noChangeArrowheads="1"/>
            </p:cNvSpPr>
            <p:nvPr/>
          </p:nvSpPr>
          <p:spPr bwMode="auto">
            <a:xfrm>
              <a:off x="110185200" y="10652760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3" name="Line 68">
              <a:extLst>
                <a:ext uri="{FF2B5EF4-FFF2-40B4-BE49-F238E27FC236}">
                  <a16:creationId xmlns:a16="http://schemas.microsoft.com/office/drawing/2014/main" id="{CEA55FCE-60DD-4B57-B849-BAFD20637FC3}"/>
                </a:ext>
              </a:extLst>
            </p:cNvPr>
            <p:cNvSpPr>
              <a:spLocks noChangeShapeType="1"/>
            </p:cNvSpPr>
            <p:nvPr/>
          </p:nvSpPr>
          <p:spPr bwMode="auto">
            <a:xfrm flipV="1">
              <a:off x="110813850" y="106756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1" name="Text Box 69">
              <a:extLst>
                <a:ext uri="{FF2B5EF4-FFF2-40B4-BE49-F238E27FC236}">
                  <a16:creationId xmlns:a16="http://schemas.microsoft.com/office/drawing/2014/main" id="{588F7B2E-94F7-4A8D-8728-7574AE081F80}"/>
                </a:ext>
              </a:extLst>
            </p:cNvPr>
            <p:cNvSpPr txBox="1">
              <a:spLocks noChangeArrowheads="1"/>
            </p:cNvSpPr>
            <p:nvPr/>
          </p:nvSpPr>
          <p:spPr bwMode="auto">
            <a:xfrm>
              <a:off x="110642400" y="10652760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8" name="Line 70">
              <a:extLst>
                <a:ext uri="{FF2B5EF4-FFF2-40B4-BE49-F238E27FC236}">
                  <a16:creationId xmlns:a16="http://schemas.microsoft.com/office/drawing/2014/main" id="{98D9A30B-78AF-484A-9FCB-2CB0F23AE507}"/>
                </a:ext>
              </a:extLst>
            </p:cNvPr>
            <p:cNvSpPr>
              <a:spLocks noChangeShapeType="1"/>
            </p:cNvSpPr>
            <p:nvPr/>
          </p:nvSpPr>
          <p:spPr bwMode="auto">
            <a:xfrm>
              <a:off x="109956600" y="108985050"/>
              <a:ext cx="142875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9" name="Line 71">
              <a:extLst>
                <a:ext uri="{FF2B5EF4-FFF2-40B4-BE49-F238E27FC236}">
                  <a16:creationId xmlns:a16="http://schemas.microsoft.com/office/drawing/2014/main" id="{0D8C1749-42A6-41CB-BC56-7FC4E8E9091E}"/>
                </a:ext>
              </a:extLst>
            </p:cNvPr>
            <p:cNvSpPr>
              <a:spLocks noChangeShapeType="1"/>
            </p:cNvSpPr>
            <p:nvPr/>
          </p:nvSpPr>
          <p:spPr bwMode="auto">
            <a:xfrm flipV="1">
              <a:off x="11035665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0" name="Text Box 72">
              <a:extLst>
                <a:ext uri="{FF2B5EF4-FFF2-40B4-BE49-F238E27FC236}">
                  <a16:creationId xmlns:a16="http://schemas.microsoft.com/office/drawing/2014/main" id="{0BE03335-A6F7-4B34-8046-181F7C894B49}"/>
                </a:ext>
              </a:extLst>
            </p:cNvPr>
            <p:cNvSpPr txBox="1">
              <a:spLocks noChangeArrowheads="1"/>
            </p:cNvSpPr>
            <p:nvPr/>
          </p:nvSpPr>
          <p:spPr bwMode="auto">
            <a:xfrm>
              <a:off x="110185200" y="10852785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1" name="Line 73">
              <a:extLst>
                <a:ext uri="{FF2B5EF4-FFF2-40B4-BE49-F238E27FC236}">
                  <a16:creationId xmlns:a16="http://schemas.microsoft.com/office/drawing/2014/main" id="{D514AC6B-F78D-420A-B9BC-693E7704AFE6}"/>
                </a:ext>
              </a:extLst>
            </p:cNvPr>
            <p:cNvSpPr>
              <a:spLocks noChangeShapeType="1"/>
            </p:cNvSpPr>
            <p:nvPr/>
          </p:nvSpPr>
          <p:spPr bwMode="auto">
            <a:xfrm flipV="1">
              <a:off x="110813850" y="1087564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2" name="Text Box 74">
              <a:extLst>
                <a:ext uri="{FF2B5EF4-FFF2-40B4-BE49-F238E27FC236}">
                  <a16:creationId xmlns:a16="http://schemas.microsoft.com/office/drawing/2014/main" id="{E8B71D79-3D1B-4D6C-84AA-B72F8C2FD7C9}"/>
                </a:ext>
              </a:extLst>
            </p:cNvPr>
            <p:cNvSpPr txBox="1">
              <a:spLocks noChangeArrowheads="1"/>
            </p:cNvSpPr>
            <p:nvPr/>
          </p:nvSpPr>
          <p:spPr bwMode="auto">
            <a:xfrm>
              <a:off x="110642400" y="108527850"/>
              <a:ext cx="35588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3" name="Text Box 75">
              <a:extLst>
                <a:ext uri="{FF2B5EF4-FFF2-40B4-BE49-F238E27FC236}">
                  <a16:creationId xmlns:a16="http://schemas.microsoft.com/office/drawing/2014/main" id="{F85AE0E7-DF65-4ED5-9968-9E881A407152}"/>
                </a:ext>
              </a:extLst>
            </p:cNvPr>
            <p:cNvSpPr txBox="1">
              <a:spLocks noChangeArrowheads="1"/>
            </p:cNvSpPr>
            <p:nvPr/>
          </p:nvSpPr>
          <p:spPr bwMode="auto">
            <a:xfrm>
              <a:off x="111520432" y="106013250"/>
              <a:ext cx="209376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What comes in between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4" name="Text Box 76">
              <a:extLst>
                <a:ext uri="{FF2B5EF4-FFF2-40B4-BE49-F238E27FC236}">
                  <a16:creationId xmlns:a16="http://schemas.microsoft.com/office/drawing/2014/main" id="{81628FBB-29DA-4652-A38E-C5CECA627258}"/>
                </a:ext>
              </a:extLst>
            </p:cNvPr>
            <p:cNvSpPr txBox="1">
              <a:spLocks noChangeArrowheads="1"/>
            </p:cNvSpPr>
            <p:nvPr/>
          </p:nvSpPr>
          <p:spPr bwMode="auto">
            <a:xfrm>
              <a:off x="111520432" y="107956350"/>
              <a:ext cx="209376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Failure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What comes in between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65" name="Text Box 97">
            <a:extLst>
              <a:ext uri="{FF2B5EF4-FFF2-40B4-BE49-F238E27FC236}">
                <a16:creationId xmlns:a16="http://schemas.microsoft.com/office/drawing/2014/main" id="{94C53C56-2071-430D-87A6-06BCC7FD5B42}"/>
              </a:ext>
            </a:extLst>
          </p:cNvPr>
          <p:cNvSpPr txBox="1">
            <a:spLocks noChangeArrowheads="1"/>
          </p:cNvSpPr>
          <p:nvPr/>
        </p:nvSpPr>
        <p:spPr bwMode="auto">
          <a:xfrm>
            <a:off x="7953242" y="340303"/>
            <a:ext cx="3543300" cy="302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6" name="Line 98">
            <a:extLst>
              <a:ext uri="{FF2B5EF4-FFF2-40B4-BE49-F238E27FC236}">
                <a16:creationId xmlns:a16="http://schemas.microsoft.com/office/drawing/2014/main" id="{BC26FD7A-2060-4C8D-AD06-D6B14F3A5CCE}"/>
              </a:ext>
            </a:extLst>
          </p:cNvPr>
          <p:cNvSpPr>
            <a:spLocks noChangeShapeType="1"/>
          </p:cNvSpPr>
          <p:nvPr/>
        </p:nvSpPr>
        <p:spPr bwMode="auto">
          <a:xfrm>
            <a:off x="8810492" y="1140403"/>
            <a:ext cx="2286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7" name="Line 99">
            <a:extLst>
              <a:ext uri="{FF2B5EF4-FFF2-40B4-BE49-F238E27FC236}">
                <a16:creationId xmlns:a16="http://schemas.microsoft.com/office/drawing/2014/main" id="{601D4E97-6690-40A9-8571-1598C36BCBFE}"/>
              </a:ext>
            </a:extLst>
          </p:cNvPr>
          <p:cNvSpPr>
            <a:spLocks noChangeShapeType="1"/>
          </p:cNvSpPr>
          <p:nvPr/>
        </p:nvSpPr>
        <p:spPr bwMode="auto">
          <a:xfrm flipV="1">
            <a:off x="11096492" y="911803"/>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8" name="Line 100">
            <a:extLst>
              <a:ext uri="{FF2B5EF4-FFF2-40B4-BE49-F238E27FC236}">
                <a16:creationId xmlns:a16="http://schemas.microsoft.com/office/drawing/2014/main" id="{A90E5CBA-DCF8-4C9D-849B-5904C2C80374}"/>
              </a:ext>
            </a:extLst>
          </p:cNvPr>
          <p:cNvSpPr>
            <a:spLocks noChangeShapeType="1"/>
          </p:cNvSpPr>
          <p:nvPr/>
        </p:nvSpPr>
        <p:spPr bwMode="auto">
          <a:xfrm flipV="1">
            <a:off x="8810492" y="911803"/>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9" name="Text Box 101">
            <a:extLst>
              <a:ext uri="{FF2B5EF4-FFF2-40B4-BE49-F238E27FC236}">
                <a16:creationId xmlns:a16="http://schemas.microsoft.com/office/drawing/2014/main" id="{95D1432A-42E5-45D4-B069-3BD78E394A24}"/>
              </a:ext>
            </a:extLst>
          </p:cNvPr>
          <p:cNvSpPr txBox="1">
            <a:spLocks noChangeArrowheads="1"/>
          </p:cNvSpPr>
          <p:nvPr/>
        </p:nvSpPr>
        <p:spPr bwMode="auto">
          <a:xfrm>
            <a:off x="10753592" y="683203"/>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0" name="Text Box 102">
            <a:extLst>
              <a:ext uri="{FF2B5EF4-FFF2-40B4-BE49-F238E27FC236}">
                <a16:creationId xmlns:a16="http://schemas.microsoft.com/office/drawing/2014/main" id="{F30FE21D-5E22-4D83-BD9E-F62194A41CFC}"/>
              </a:ext>
            </a:extLst>
          </p:cNvPr>
          <p:cNvSpPr txBox="1">
            <a:spLocks noChangeArrowheads="1"/>
          </p:cNvSpPr>
          <p:nvPr/>
        </p:nvSpPr>
        <p:spPr bwMode="auto">
          <a:xfrm>
            <a:off x="8524742" y="683203"/>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1" name="Line 103">
            <a:extLst>
              <a:ext uri="{FF2B5EF4-FFF2-40B4-BE49-F238E27FC236}">
                <a16:creationId xmlns:a16="http://schemas.microsoft.com/office/drawing/2014/main" id="{4E07843E-5C31-49FB-ABBD-D91ED7A7ABD5}"/>
              </a:ext>
            </a:extLst>
          </p:cNvPr>
          <p:cNvSpPr>
            <a:spLocks noChangeShapeType="1"/>
          </p:cNvSpPr>
          <p:nvPr/>
        </p:nvSpPr>
        <p:spPr bwMode="auto">
          <a:xfrm>
            <a:off x="8810492" y="3125056"/>
            <a:ext cx="2286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2" name="Line 104">
            <a:extLst>
              <a:ext uri="{FF2B5EF4-FFF2-40B4-BE49-F238E27FC236}">
                <a16:creationId xmlns:a16="http://schemas.microsoft.com/office/drawing/2014/main" id="{8815A6A6-1B97-4DF7-A846-6DD9A0357356}"/>
              </a:ext>
            </a:extLst>
          </p:cNvPr>
          <p:cNvSpPr>
            <a:spLocks noChangeShapeType="1"/>
          </p:cNvSpPr>
          <p:nvPr/>
        </p:nvSpPr>
        <p:spPr bwMode="auto">
          <a:xfrm flipV="1">
            <a:off x="11096492" y="2896456"/>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3" name="Line 105">
            <a:extLst>
              <a:ext uri="{FF2B5EF4-FFF2-40B4-BE49-F238E27FC236}">
                <a16:creationId xmlns:a16="http://schemas.microsoft.com/office/drawing/2014/main" id="{F1682AF7-E108-4030-9884-C7CE0EA6C281}"/>
              </a:ext>
            </a:extLst>
          </p:cNvPr>
          <p:cNvSpPr>
            <a:spLocks noChangeShapeType="1"/>
          </p:cNvSpPr>
          <p:nvPr/>
        </p:nvSpPr>
        <p:spPr bwMode="auto">
          <a:xfrm flipV="1">
            <a:off x="8810492" y="2896456"/>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4" name="Text Box 106">
            <a:extLst>
              <a:ext uri="{FF2B5EF4-FFF2-40B4-BE49-F238E27FC236}">
                <a16:creationId xmlns:a16="http://schemas.microsoft.com/office/drawing/2014/main" id="{EE3A79CA-C63A-4DAB-896D-76658912EDEA}"/>
              </a:ext>
            </a:extLst>
          </p:cNvPr>
          <p:cNvSpPr txBox="1">
            <a:spLocks noChangeArrowheads="1"/>
          </p:cNvSpPr>
          <p:nvPr/>
        </p:nvSpPr>
        <p:spPr bwMode="auto">
          <a:xfrm>
            <a:off x="10753592" y="2667856"/>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5" name="Text Box 107">
            <a:extLst>
              <a:ext uri="{FF2B5EF4-FFF2-40B4-BE49-F238E27FC236}">
                <a16:creationId xmlns:a16="http://schemas.microsoft.com/office/drawing/2014/main" id="{699D548C-AA77-4526-9CF8-EAEBA0C2C540}"/>
              </a:ext>
            </a:extLst>
          </p:cNvPr>
          <p:cNvSpPr txBox="1">
            <a:spLocks noChangeArrowheads="1"/>
          </p:cNvSpPr>
          <p:nvPr/>
        </p:nvSpPr>
        <p:spPr bwMode="auto">
          <a:xfrm>
            <a:off x="8524742" y="2169103"/>
            <a:ext cx="63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6" name="Text Box 108">
            <a:extLst>
              <a:ext uri="{FF2B5EF4-FFF2-40B4-BE49-F238E27FC236}">
                <a16:creationId xmlns:a16="http://schemas.microsoft.com/office/drawing/2014/main" id="{8111C0D9-ABB0-46CE-8854-6C9CEF36A77B}"/>
              </a:ext>
            </a:extLst>
          </p:cNvPr>
          <p:cNvSpPr txBox="1">
            <a:spLocks noChangeArrowheads="1"/>
          </p:cNvSpPr>
          <p:nvPr/>
        </p:nvSpPr>
        <p:spPr bwMode="auto">
          <a:xfrm>
            <a:off x="10753592" y="3182206"/>
            <a:ext cx="7429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Yu Gothic UI Light" panose="020B0300000000000000" pitchFamily="34" charset="-128"/>
              </a:rPr>
              <a:t>KoN  </a:t>
            </a:r>
            <a:r>
              <a:rPr kumimoji="0" lang="en-US" altLang="en-US" sz="1200" b="0" i="0" u="none" strike="noStrike" cap="none" normalizeH="0" baseline="0" noProof="1">
                <a:ln>
                  <a:noFill/>
                </a:ln>
                <a:solidFill>
                  <a:srgbClr val="000000"/>
                </a:solidFill>
                <a:effectLst/>
                <a:latin typeface="Wingdings" panose="05000000000000000000" pitchFamily="2" charset="2"/>
              </a:rPr>
              <a:t>þ</a:t>
            </a:r>
            <a:endParaRPr kumimoji="0" lang="en-US" altLang="en-US" sz="12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Jesuit </a:t>
            </a:r>
            <a:r>
              <a:rPr kumimoji="0" lang="en-US" altLang="en-US" sz="1200" b="0" i="0" u="none" strike="noStrike" cap="none" normalizeH="0" baseline="0" noProof="1">
                <a:ln>
                  <a:noFill/>
                </a:ln>
                <a:solidFill>
                  <a:srgbClr val="000000"/>
                </a:solidFill>
                <a:effectLst/>
                <a:latin typeface="Wingdings" panose="05000000000000000000" pitchFamily="2" charset="2"/>
              </a:rPr>
              <a:t>þ</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7" name="Text Box 109">
            <a:extLst>
              <a:ext uri="{FF2B5EF4-FFF2-40B4-BE49-F238E27FC236}">
                <a16:creationId xmlns:a16="http://schemas.microsoft.com/office/drawing/2014/main" id="{CE0525EE-F1DD-486C-80C7-C45BEA652F30}"/>
              </a:ext>
            </a:extLst>
          </p:cNvPr>
          <p:cNvSpPr txBox="1">
            <a:spLocks noChangeArrowheads="1"/>
          </p:cNvSpPr>
          <p:nvPr/>
        </p:nvSpPr>
        <p:spPr bwMode="auto">
          <a:xfrm>
            <a:off x="9724892" y="340303"/>
            <a:ext cx="420688"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8" name="Text Box 110">
            <a:extLst>
              <a:ext uri="{FF2B5EF4-FFF2-40B4-BE49-F238E27FC236}">
                <a16:creationId xmlns:a16="http://schemas.microsoft.com/office/drawing/2014/main" id="{4DAF432E-BAD4-4A5B-8660-BC383AECF566}"/>
              </a:ext>
            </a:extLst>
          </p:cNvPr>
          <p:cNvSpPr txBox="1">
            <a:spLocks noChangeArrowheads="1"/>
          </p:cNvSpPr>
          <p:nvPr/>
        </p:nvSpPr>
        <p:spPr bwMode="auto">
          <a:xfrm>
            <a:off x="7953242" y="397453"/>
            <a:ext cx="4492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9" name="Freeform 111">
            <a:extLst>
              <a:ext uri="{FF2B5EF4-FFF2-40B4-BE49-F238E27FC236}">
                <a16:creationId xmlns:a16="http://schemas.microsoft.com/office/drawing/2014/main" id="{1784EF02-6420-4683-8EF0-BAE8C55E01DD}"/>
              </a:ext>
            </a:extLst>
          </p:cNvPr>
          <p:cNvSpPr>
            <a:spLocks/>
          </p:cNvSpPr>
          <p:nvPr/>
        </p:nvSpPr>
        <p:spPr bwMode="auto">
          <a:xfrm>
            <a:off x="8308842" y="568903"/>
            <a:ext cx="519113" cy="125413"/>
          </a:xfrm>
          <a:custGeom>
            <a:avLst/>
            <a:gdLst>
              <a:gd name="T0" fmla="*/ 0 w 367988"/>
              <a:gd name="T1" fmla="*/ 0 h 124675"/>
              <a:gd name="T2" fmla="*/ 114300 w 367988"/>
              <a:gd name="T3" fmla="*/ 9525 h 124675"/>
              <a:gd name="T4" fmla="*/ 152400 w 367988"/>
              <a:gd name="T5" fmla="*/ 19050 h 124675"/>
              <a:gd name="T6" fmla="*/ 200025 w 367988"/>
              <a:gd name="T7" fmla="*/ 28575 h 124675"/>
              <a:gd name="T8" fmla="*/ 228600 w 367988"/>
              <a:gd name="T9" fmla="*/ 38100 h 124675"/>
              <a:gd name="T10" fmla="*/ 266700 w 367988"/>
              <a:gd name="T11" fmla="*/ 47625 h 124675"/>
              <a:gd name="T12" fmla="*/ 295275 w 367988"/>
              <a:gd name="T13" fmla="*/ 66675 h 124675"/>
              <a:gd name="T14" fmla="*/ 323850 w 367988"/>
              <a:gd name="T15" fmla="*/ 95250 h 124675"/>
              <a:gd name="T16" fmla="*/ 361950 w 367988"/>
              <a:gd name="T17" fmla="*/ 123825 h 12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88" h="124675">
                <a:moveTo>
                  <a:pt x="0" y="0"/>
                </a:moveTo>
                <a:cubicBezTo>
                  <a:pt x="38100" y="3175"/>
                  <a:pt x="76363" y="4783"/>
                  <a:pt x="114300" y="9525"/>
                </a:cubicBezTo>
                <a:cubicBezTo>
                  <a:pt x="127290" y="11149"/>
                  <a:pt x="139621" y="16210"/>
                  <a:pt x="152400" y="19050"/>
                </a:cubicBezTo>
                <a:cubicBezTo>
                  <a:pt x="168204" y="22562"/>
                  <a:pt x="184319" y="24648"/>
                  <a:pt x="200025" y="28575"/>
                </a:cubicBezTo>
                <a:cubicBezTo>
                  <a:pt x="209765" y="31010"/>
                  <a:pt x="218946" y="35342"/>
                  <a:pt x="228600" y="38100"/>
                </a:cubicBezTo>
                <a:cubicBezTo>
                  <a:pt x="241187" y="41696"/>
                  <a:pt x="254000" y="44450"/>
                  <a:pt x="266700" y="47625"/>
                </a:cubicBezTo>
                <a:cubicBezTo>
                  <a:pt x="276225" y="53975"/>
                  <a:pt x="286481" y="59346"/>
                  <a:pt x="295275" y="66675"/>
                </a:cubicBezTo>
                <a:cubicBezTo>
                  <a:pt x="305623" y="75299"/>
                  <a:pt x="312642" y="87778"/>
                  <a:pt x="323850" y="95250"/>
                </a:cubicBezTo>
                <a:cubicBezTo>
                  <a:pt x="367988" y="124675"/>
                  <a:pt x="341693" y="83311"/>
                  <a:pt x="361950" y="123825"/>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0" name="Line 112">
            <a:extLst>
              <a:ext uri="{FF2B5EF4-FFF2-40B4-BE49-F238E27FC236}">
                <a16:creationId xmlns:a16="http://schemas.microsoft.com/office/drawing/2014/main" id="{F0661F05-FF88-4CC5-A87B-0F6311BFC829}"/>
              </a:ext>
            </a:extLst>
          </p:cNvPr>
          <p:cNvSpPr>
            <a:spLocks noChangeShapeType="1"/>
          </p:cNvSpPr>
          <p:nvPr/>
        </p:nvSpPr>
        <p:spPr bwMode="auto">
          <a:xfrm>
            <a:off x="7281874" y="1140403"/>
            <a:ext cx="155448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1" name="Line 113">
            <a:extLst>
              <a:ext uri="{FF2B5EF4-FFF2-40B4-BE49-F238E27FC236}">
                <a16:creationId xmlns:a16="http://schemas.microsoft.com/office/drawing/2014/main" id="{01D0F5A6-C5B4-41D8-9561-28BF13D69090}"/>
              </a:ext>
            </a:extLst>
          </p:cNvPr>
          <p:cNvSpPr>
            <a:spLocks noChangeShapeType="1"/>
          </p:cNvSpPr>
          <p:nvPr/>
        </p:nvSpPr>
        <p:spPr bwMode="auto">
          <a:xfrm>
            <a:off x="7263408" y="3125056"/>
            <a:ext cx="155448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2" name="Text Box 114">
            <a:extLst>
              <a:ext uri="{FF2B5EF4-FFF2-40B4-BE49-F238E27FC236}">
                <a16:creationId xmlns:a16="http://schemas.microsoft.com/office/drawing/2014/main" id="{4E1DAEA7-B144-44BC-86BE-C358722EEA95}"/>
              </a:ext>
            </a:extLst>
          </p:cNvPr>
          <p:cNvSpPr txBox="1">
            <a:spLocks noChangeArrowheads="1"/>
          </p:cNvSpPr>
          <p:nvPr/>
        </p:nvSpPr>
        <p:spPr bwMode="auto">
          <a:xfrm>
            <a:off x="10067792" y="3239356"/>
            <a:ext cx="5429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Pope Francis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3" name="Text Box 115">
            <a:extLst>
              <a:ext uri="{FF2B5EF4-FFF2-40B4-BE49-F238E27FC236}">
                <a16:creationId xmlns:a16="http://schemas.microsoft.com/office/drawing/2014/main" id="{578FB7B7-EB3D-4E19-A217-0E7D531113A5}"/>
              </a:ext>
            </a:extLst>
          </p:cNvPr>
          <p:cNvSpPr txBox="1">
            <a:spLocks noChangeArrowheads="1"/>
          </p:cNvSpPr>
          <p:nvPr/>
        </p:nvSpPr>
        <p:spPr bwMode="auto">
          <a:xfrm>
            <a:off x="10564680" y="340303"/>
            <a:ext cx="931862"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Success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4" name="Text Box 116">
            <a:extLst>
              <a:ext uri="{FF2B5EF4-FFF2-40B4-BE49-F238E27FC236}">
                <a16:creationId xmlns:a16="http://schemas.microsoft.com/office/drawing/2014/main" id="{D0E3F456-A7F9-4B43-90D8-FF287341BC82}"/>
              </a:ext>
            </a:extLst>
          </p:cNvPr>
          <p:cNvSpPr txBox="1">
            <a:spLocks noChangeArrowheads="1"/>
          </p:cNvSpPr>
          <p:nvPr/>
        </p:nvSpPr>
        <p:spPr bwMode="auto">
          <a:xfrm>
            <a:off x="10564680" y="2210656"/>
            <a:ext cx="931862"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Arial Narrow" panose="020B0606020202030204" pitchFamily="34" charset="0"/>
              </a:rPr>
              <a:t>Success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902536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D624E1-0094-4DEF-9CBD-7701556F55D3}"/>
              </a:ext>
            </a:extLst>
          </p:cNvPr>
          <p:cNvSpPr>
            <a:spLocks noGrp="1"/>
          </p:cNvSpPr>
          <p:nvPr>
            <p:ph type="sldNum" sz="quarter" idx="12"/>
          </p:nvPr>
        </p:nvSpPr>
        <p:spPr/>
        <p:txBody>
          <a:bodyPr/>
          <a:lstStyle/>
          <a:p>
            <a:fld id="{1E1B8BD3-EEEF-4896-BEE3-06C250004F3C}" type="slidenum">
              <a:rPr lang="en-US" smtClean="0"/>
              <a:pPr/>
              <a:t>39</a:t>
            </a:fld>
            <a:endParaRPr lang="en-US" dirty="0"/>
          </a:p>
        </p:txBody>
      </p:sp>
      <p:pic>
        <p:nvPicPr>
          <p:cNvPr id="4" name="Picture 3" descr="A picture containing drawing, food&#10;&#10;Description automatically generated">
            <a:extLst>
              <a:ext uri="{FF2B5EF4-FFF2-40B4-BE49-F238E27FC236}">
                <a16:creationId xmlns:a16="http://schemas.microsoft.com/office/drawing/2014/main" id="{F5690928-3C6D-4ACD-B143-225E63CD63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762" y="2143285"/>
            <a:ext cx="8190476" cy="2571429"/>
          </a:xfrm>
          <a:prstGeom prst="rect">
            <a:avLst/>
          </a:prstGeom>
        </p:spPr>
      </p:pic>
    </p:spTree>
    <p:extLst>
      <p:ext uri="{BB962C8B-B14F-4D97-AF65-F5344CB8AC3E}">
        <p14:creationId xmlns:p14="http://schemas.microsoft.com/office/powerpoint/2010/main" val="507684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00D212-FFEC-40C0-AD92-5C2E916BCFAA}"/>
              </a:ext>
            </a:extLst>
          </p:cNvPr>
          <p:cNvSpPr>
            <a:spLocks noGrp="1"/>
          </p:cNvSpPr>
          <p:nvPr>
            <p:ph type="sldNum" sz="quarter" idx="12"/>
          </p:nvPr>
        </p:nvSpPr>
        <p:spPr/>
        <p:txBody>
          <a:bodyPr/>
          <a:lstStyle/>
          <a:p>
            <a:fld id="{1E1B8BD3-EEEF-4896-BEE3-06C250004F3C}" type="slidenum">
              <a:rPr lang="en-US" smtClean="0"/>
              <a:pPr/>
              <a:t>4</a:t>
            </a:fld>
            <a:endParaRPr lang="en-US" dirty="0"/>
          </a:p>
        </p:txBody>
      </p:sp>
      <p:sp>
        <p:nvSpPr>
          <p:cNvPr id="65" name="TextBox 64">
            <a:extLst>
              <a:ext uri="{FF2B5EF4-FFF2-40B4-BE49-F238E27FC236}">
                <a16:creationId xmlns:a16="http://schemas.microsoft.com/office/drawing/2014/main" id="{76D0434A-08AA-4466-AC45-6C675CE7CE1E}"/>
              </a:ext>
            </a:extLst>
          </p:cNvPr>
          <p:cNvSpPr txBox="1"/>
          <p:nvPr/>
        </p:nvSpPr>
        <p:spPr>
          <a:xfrm>
            <a:off x="606243" y="784001"/>
            <a:ext cx="4011932" cy="4801314"/>
          </a:xfrm>
          <a:prstGeom prst="rect">
            <a:avLst/>
          </a:prstGeom>
          <a:noFill/>
        </p:spPr>
        <p:txBody>
          <a:bodyPr wrap="square" rtlCol="0">
            <a:spAutoFit/>
          </a:bodyPr>
          <a:lstStyle/>
          <a:p>
            <a:r>
              <a:rPr lang="en-US" dirty="0">
                <a:latin typeface="Arial Narrow" panose="020B0606020202030204" pitchFamily="34" charset="0"/>
              </a:rPr>
              <a:t>We saw this exact same dynamic in 1989 when the USSR begins to fall in a fashion that is irretrievable. With the fall of the Berlin Wall and the elections in Europe, its defeat was inevitable. This is why it's deadly. At the Battle of Beneventum or ‘Panium,’ Rome's defeat of the South was inevitable, but it had not been completed. What was the problem after Beneventum? Was Pyrrhus still alive? At Beneventum Pyrrhus had not died; had Tarentum fallen? No. So at Beneventum Rome defeats Pyrrhus, </a:t>
            </a:r>
            <a:r>
              <a:rPr lang="en-US" b="1" dirty="0">
                <a:latin typeface="Arial Narrow" panose="020B0606020202030204" pitchFamily="34" charset="0"/>
              </a:rPr>
              <a:t>this is in 275 BC</a:t>
            </a:r>
            <a:r>
              <a:rPr lang="en-US" dirty="0">
                <a:latin typeface="Arial Narrow" panose="020B0606020202030204" pitchFamily="34" charset="0"/>
              </a:rPr>
              <a:t>; it takes them three years to 272 BC from the defeat of Pyrrhus to where he dies. It took also these three years for the chief city of the south, Tarentum, to be conquered. They held out under siege for this period.</a:t>
            </a:r>
          </a:p>
        </p:txBody>
      </p:sp>
      <p:grpSp>
        <p:nvGrpSpPr>
          <p:cNvPr id="48" name="Group 2">
            <a:extLst>
              <a:ext uri="{FF2B5EF4-FFF2-40B4-BE49-F238E27FC236}">
                <a16:creationId xmlns:a16="http://schemas.microsoft.com/office/drawing/2014/main" id="{EDDFF07C-1398-4ED5-9094-1FA049AB4BE0}"/>
              </a:ext>
            </a:extLst>
          </p:cNvPr>
          <p:cNvGrpSpPr>
            <a:grpSpLocks/>
          </p:cNvGrpSpPr>
          <p:nvPr/>
        </p:nvGrpSpPr>
        <p:grpSpPr bwMode="auto">
          <a:xfrm>
            <a:off x="4806892" y="1208015"/>
            <a:ext cx="6858000" cy="4143375"/>
            <a:chOff x="106756200" y="106013250"/>
            <a:chExt cx="6858000" cy="4143375"/>
          </a:xfrm>
        </p:grpSpPr>
        <p:sp>
          <p:nvSpPr>
            <p:cNvPr id="49" name="Text Box 4">
              <a:extLst>
                <a:ext uri="{FF2B5EF4-FFF2-40B4-BE49-F238E27FC236}">
                  <a16:creationId xmlns:a16="http://schemas.microsoft.com/office/drawing/2014/main" id="{CCEAC058-56E0-4773-AD01-802951615598}"/>
                </a:ext>
              </a:extLst>
            </p:cNvPr>
            <p:cNvSpPr txBox="1">
              <a:spLocks noChangeArrowheads="1"/>
            </p:cNvSpPr>
            <p:nvPr/>
          </p:nvSpPr>
          <p:spPr bwMode="auto">
            <a:xfrm>
              <a:off x="108070650" y="106013250"/>
              <a:ext cx="10287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Daniel 11:40 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KoS </a:t>
              </a:r>
              <a:r>
                <a:rPr kumimoji="0" lang="en-US" altLang="en-US" sz="1200" b="0" i="0" u="none" strike="noStrike" cap="none" normalizeH="0" baseline="0" noProof="1">
                  <a:ln>
                    <a:noFill/>
                  </a:ln>
                  <a:solidFill>
                    <a:srgbClr val="000000"/>
                  </a:solidFill>
                  <a:effectLst/>
                  <a:latin typeface="Wingdings 2" panose="05020102010507070707" pitchFamily="18" charset="2"/>
                </a:rPr>
                <a:t>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Arial Narrow" panose="020B0606020202030204" pitchFamily="34" charset="0"/>
                </a:rPr>
                <a:t>KoN</a:t>
              </a:r>
              <a:r>
                <a:rPr kumimoji="0" lang="en-US" altLang="en-US" sz="1200" b="0" i="0" u="none" strike="noStrike" cap="none" normalizeH="0" baseline="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Wingdings" panose="05000000000000000000" pitchFamily="2" charset="2"/>
                </a:rPr>
                <a:t>x</a:t>
              </a:r>
              <a:endParaRPr kumimoji="0" lang="en-US" altLang="en-US" sz="1200" b="0" i="0" u="none" strike="noStrike" cap="none" normalizeH="0" baseline="0">
                <a:ln>
                  <a:noFill/>
                </a:ln>
                <a:solidFill>
                  <a:srgbClr val="000000"/>
                </a:solidFill>
                <a:effectLst/>
                <a:latin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Text Box 5">
              <a:extLst>
                <a:ext uri="{FF2B5EF4-FFF2-40B4-BE49-F238E27FC236}">
                  <a16:creationId xmlns:a16="http://schemas.microsoft.com/office/drawing/2014/main" id="{155C4FCD-9B96-4F16-AA91-410ECC158A2F}"/>
                </a:ext>
              </a:extLst>
            </p:cNvPr>
            <p:cNvSpPr txBox="1">
              <a:spLocks noChangeArrowheads="1"/>
            </p:cNvSpPr>
            <p:nvPr/>
          </p:nvSpPr>
          <p:spPr bwMode="auto">
            <a:xfrm>
              <a:off x="108070650" y="108127800"/>
              <a:ext cx="114300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Daniel 11:40 b</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KoN </a:t>
              </a:r>
              <a:r>
                <a:rPr kumimoji="0" lang="en-US" altLang="en-US" sz="1200" b="0" i="0" u="none" strike="noStrike" cap="none" normalizeH="0" baseline="0" noProof="1">
                  <a:ln>
                    <a:noFill/>
                  </a:ln>
                  <a:solidFill>
                    <a:srgbClr val="000000"/>
                  </a:solidFill>
                  <a:effectLst/>
                  <a:latin typeface="Wingdings 2" panose="05020102010507070707" pitchFamily="18" charset="2"/>
                </a:rPr>
                <a:t>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Arial Narrow" panose="020B0606020202030204" pitchFamily="34" charset="0"/>
                </a:rPr>
                <a:t>KoS</a:t>
              </a:r>
              <a:r>
                <a:rPr kumimoji="0" lang="en-US" altLang="en-US" sz="1200" b="0" i="0" u="none" strike="noStrike" cap="none" normalizeH="0" baseline="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Wingdings" panose="05000000000000000000" pitchFamily="2" charset="2"/>
                </a:rPr>
                <a:t>x</a:t>
              </a:r>
              <a:endParaRPr kumimoji="0" lang="en-US" altLang="en-US" sz="1200" b="0" i="0" u="none" strike="noStrike" cap="none" normalizeH="0" baseline="0">
                <a:ln>
                  <a:noFill/>
                </a:ln>
                <a:solidFill>
                  <a:srgbClr val="000000"/>
                </a:solidFill>
                <a:effectLst/>
                <a:latin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Line 6">
              <a:extLst>
                <a:ext uri="{FF2B5EF4-FFF2-40B4-BE49-F238E27FC236}">
                  <a16:creationId xmlns:a16="http://schemas.microsoft.com/office/drawing/2014/main" id="{672DD3A2-F5D7-4A34-A29E-4C48431C9B47}"/>
                </a:ext>
              </a:extLst>
            </p:cNvPr>
            <p:cNvSpPr>
              <a:spLocks noChangeShapeType="1"/>
            </p:cNvSpPr>
            <p:nvPr/>
          </p:nvSpPr>
          <p:spPr bwMode="auto">
            <a:xfrm>
              <a:off x="107727750" y="107156250"/>
              <a:ext cx="1"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Line 7">
              <a:extLst>
                <a:ext uri="{FF2B5EF4-FFF2-40B4-BE49-F238E27FC236}">
                  <a16:creationId xmlns:a16="http://schemas.microsoft.com/office/drawing/2014/main" id="{979A771F-D093-4C26-90B2-591AE1401A0E}"/>
                </a:ext>
              </a:extLst>
            </p:cNvPr>
            <p:cNvSpPr>
              <a:spLocks noChangeShapeType="1"/>
            </p:cNvSpPr>
            <p:nvPr/>
          </p:nvSpPr>
          <p:spPr bwMode="auto">
            <a:xfrm>
              <a:off x="107099100" y="107384850"/>
              <a:ext cx="23431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Text Box 8">
              <a:extLst>
                <a:ext uri="{FF2B5EF4-FFF2-40B4-BE49-F238E27FC236}">
                  <a16:creationId xmlns:a16="http://schemas.microsoft.com/office/drawing/2014/main" id="{2A77D67C-3EDE-4B60-B201-DAA8B59CA6E9}"/>
                </a:ext>
              </a:extLst>
            </p:cNvPr>
            <p:cNvSpPr txBox="1">
              <a:spLocks noChangeArrowheads="1"/>
            </p:cNvSpPr>
            <p:nvPr/>
          </p:nvSpPr>
          <p:spPr bwMode="auto">
            <a:xfrm>
              <a:off x="106765688" y="106527600"/>
              <a:ext cx="67540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Line 9">
              <a:extLst>
                <a:ext uri="{FF2B5EF4-FFF2-40B4-BE49-F238E27FC236}">
                  <a16:creationId xmlns:a16="http://schemas.microsoft.com/office/drawing/2014/main" id="{2A338967-6CA3-4C4B-93E3-D20BD7ED4B54}"/>
                </a:ext>
              </a:extLst>
            </p:cNvPr>
            <p:cNvSpPr>
              <a:spLocks noChangeShapeType="1"/>
            </p:cNvSpPr>
            <p:nvPr/>
          </p:nvSpPr>
          <p:spPr bwMode="auto">
            <a:xfrm>
              <a:off x="107138721" y="106822875"/>
              <a:ext cx="1" cy="53339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10">
              <a:extLst>
                <a:ext uri="{FF2B5EF4-FFF2-40B4-BE49-F238E27FC236}">
                  <a16:creationId xmlns:a16="http://schemas.microsoft.com/office/drawing/2014/main" id="{0B5F8CC5-1A1D-41AC-9B1D-A40D651865D3}"/>
                </a:ext>
              </a:extLst>
            </p:cNvPr>
            <p:cNvSpPr>
              <a:spLocks noChangeShapeType="1"/>
            </p:cNvSpPr>
            <p:nvPr/>
          </p:nvSpPr>
          <p:spPr bwMode="auto">
            <a:xfrm>
              <a:off x="106813350" y="106813350"/>
              <a:ext cx="604915"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Text Box 11">
              <a:extLst>
                <a:ext uri="{FF2B5EF4-FFF2-40B4-BE49-F238E27FC236}">
                  <a16:creationId xmlns:a16="http://schemas.microsoft.com/office/drawing/2014/main" id="{9E64CF3A-B71B-4122-8065-0E4F3E1CA712}"/>
                </a:ext>
              </a:extLst>
            </p:cNvPr>
            <p:cNvSpPr txBox="1">
              <a:spLocks noChangeArrowheads="1"/>
            </p:cNvSpPr>
            <p:nvPr/>
          </p:nvSpPr>
          <p:spPr bwMode="auto">
            <a:xfrm>
              <a:off x="107499150" y="10687050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Line 12">
              <a:extLst>
                <a:ext uri="{FF2B5EF4-FFF2-40B4-BE49-F238E27FC236}">
                  <a16:creationId xmlns:a16="http://schemas.microsoft.com/office/drawing/2014/main" id="{5262AB6A-CDD8-40A3-8471-209331FCD733}"/>
                </a:ext>
              </a:extLst>
            </p:cNvPr>
            <p:cNvSpPr>
              <a:spLocks noChangeShapeType="1"/>
            </p:cNvSpPr>
            <p:nvPr/>
          </p:nvSpPr>
          <p:spPr bwMode="auto">
            <a:xfrm>
              <a:off x="107499150" y="107156250"/>
              <a:ext cx="46204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Text Box 13">
              <a:extLst>
                <a:ext uri="{FF2B5EF4-FFF2-40B4-BE49-F238E27FC236}">
                  <a16:creationId xmlns:a16="http://schemas.microsoft.com/office/drawing/2014/main" id="{BD721A67-5C54-4147-B31B-D96971C1170C}"/>
                </a:ext>
              </a:extLst>
            </p:cNvPr>
            <p:cNvSpPr txBox="1">
              <a:spLocks noChangeArrowheads="1"/>
            </p:cNvSpPr>
            <p:nvPr/>
          </p:nvSpPr>
          <p:spPr bwMode="auto">
            <a:xfrm>
              <a:off x="107556300" y="10738485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14">
              <a:extLst>
                <a:ext uri="{FF2B5EF4-FFF2-40B4-BE49-F238E27FC236}">
                  <a16:creationId xmlns:a16="http://schemas.microsoft.com/office/drawing/2014/main" id="{AF0BA476-A51B-4A15-A01A-83AD4ABB9468}"/>
                </a:ext>
              </a:extLst>
            </p:cNvPr>
            <p:cNvSpPr txBox="1">
              <a:spLocks noChangeArrowheads="1"/>
            </p:cNvSpPr>
            <p:nvPr/>
          </p:nvSpPr>
          <p:spPr bwMode="auto">
            <a:xfrm>
              <a:off x="108242100" y="107384850"/>
              <a:ext cx="4857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healed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15">
              <a:extLst>
                <a:ext uri="{FF2B5EF4-FFF2-40B4-BE49-F238E27FC236}">
                  <a16:creationId xmlns:a16="http://schemas.microsoft.com/office/drawing/2014/main" id="{2A65D52C-C7BA-4C94-A947-7CCF4E2703E9}"/>
                </a:ext>
              </a:extLst>
            </p:cNvPr>
            <p:cNvSpPr txBox="1">
              <a:spLocks noChangeArrowheads="1"/>
            </p:cNvSpPr>
            <p:nvPr/>
          </p:nvSpPr>
          <p:spPr bwMode="auto">
            <a:xfrm>
              <a:off x="108985050" y="10738485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Line 16">
              <a:extLst>
                <a:ext uri="{FF2B5EF4-FFF2-40B4-BE49-F238E27FC236}">
                  <a16:creationId xmlns:a16="http://schemas.microsoft.com/office/drawing/2014/main" id="{F3179482-FAC1-4DE6-A6CF-51D19EB789A7}"/>
                </a:ext>
              </a:extLst>
            </p:cNvPr>
            <p:cNvSpPr>
              <a:spLocks noChangeShapeType="1"/>
            </p:cNvSpPr>
            <p:nvPr/>
          </p:nvSpPr>
          <p:spPr bwMode="auto">
            <a:xfrm>
              <a:off x="108442125" y="107013375"/>
              <a:ext cx="1"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Line 17">
              <a:extLst>
                <a:ext uri="{FF2B5EF4-FFF2-40B4-BE49-F238E27FC236}">
                  <a16:creationId xmlns:a16="http://schemas.microsoft.com/office/drawing/2014/main" id="{0CB3FAC8-C234-4948-91CD-8879B08E8983}"/>
                </a:ext>
              </a:extLst>
            </p:cNvPr>
            <p:cNvSpPr>
              <a:spLocks noChangeShapeType="1"/>
            </p:cNvSpPr>
            <p:nvPr/>
          </p:nvSpPr>
          <p:spPr bwMode="auto">
            <a:xfrm>
              <a:off x="109185075" y="107013375"/>
              <a:ext cx="1"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Text Box 18">
              <a:extLst>
                <a:ext uri="{FF2B5EF4-FFF2-40B4-BE49-F238E27FC236}">
                  <a16:creationId xmlns:a16="http://schemas.microsoft.com/office/drawing/2014/main" id="{EA318D9F-93D5-45D1-BC5A-5C3AF9CE7F97}"/>
                </a:ext>
              </a:extLst>
            </p:cNvPr>
            <p:cNvSpPr txBox="1">
              <a:spLocks noChangeArrowheads="1"/>
            </p:cNvSpPr>
            <p:nvPr/>
          </p:nvSpPr>
          <p:spPr bwMode="auto">
            <a:xfrm>
              <a:off x="106756200" y="107413425"/>
              <a:ext cx="800100" cy="828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8MR 354.1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deadly wound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Pius VI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Line 19">
              <a:extLst>
                <a:ext uri="{FF2B5EF4-FFF2-40B4-BE49-F238E27FC236}">
                  <a16:creationId xmlns:a16="http://schemas.microsoft.com/office/drawing/2014/main" id="{30576FFB-FC9B-49F7-ABAA-0CE41FF31989}"/>
                </a:ext>
              </a:extLst>
            </p:cNvPr>
            <p:cNvSpPr>
              <a:spLocks noChangeShapeType="1"/>
            </p:cNvSpPr>
            <p:nvPr/>
          </p:nvSpPr>
          <p:spPr bwMode="auto">
            <a:xfrm>
              <a:off x="107727750" y="109270800"/>
              <a:ext cx="1"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20">
              <a:extLst>
                <a:ext uri="{FF2B5EF4-FFF2-40B4-BE49-F238E27FC236}">
                  <a16:creationId xmlns:a16="http://schemas.microsoft.com/office/drawing/2014/main" id="{A16AB198-21CB-47B7-B54F-1FFD5D516986}"/>
                </a:ext>
              </a:extLst>
            </p:cNvPr>
            <p:cNvSpPr>
              <a:spLocks noChangeShapeType="1"/>
            </p:cNvSpPr>
            <p:nvPr/>
          </p:nvSpPr>
          <p:spPr bwMode="auto">
            <a:xfrm>
              <a:off x="107099100" y="109499400"/>
              <a:ext cx="23431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7" name="Text Box 21">
              <a:extLst>
                <a:ext uri="{FF2B5EF4-FFF2-40B4-BE49-F238E27FC236}">
                  <a16:creationId xmlns:a16="http://schemas.microsoft.com/office/drawing/2014/main" id="{3B8E1F66-3830-49C0-AFDA-A7E409C86ADE}"/>
                </a:ext>
              </a:extLst>
            </p:cNvPr>
            <p:cNvSpPr txBox="1">
              <a:spLocks noChangeArrowheads="1"/>
            </p:cNvSpPr>
            <p:nvPr/>
          </p:nvSpPr>
          <p:spPr bwMode="auto">
            <a:xfrm>
              <a:off x="106765688" y="108642150"/>
              <a:ext cx="67540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Line 22">
              <a:extLst>
                <a:ext uri="{FF2B5EF4-FFF2-40B4-BE49-F238E27FC236}">
                  <a16:creationId xmlns:a16="http://schemas.microsoft.com/office/drawing/2014/main" id="{CCC62F3D-893F-4600-9D33-00DDA7B9EC2E}"/>
                </a:ext>
              </a:extLst>
            </p:cNvPr>
            <p:cNvSpPr>
              <a:spLocks noChangeShapeType="1"/>
            </p:cNvSpPr>
            <p:nvPr/>
          </p:nvSpPr>
          <p:spPr bwMode="auto">
            <a:xfrm>
              <a:off x="107138721" y="108937425"/>
              <a:ext cx="1" cy="53339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9" name="Line 23">
              <a:extLst>
                <a:ext uri="{FF2B5EF4-FFF2-40B4-BE49-F238E27FC236}">
                  <a16:creationId xmlns:a16="http://schemas.microsoft.com/office/drawing/2014/main" id="{0A5C0A75-BD2C-4B7F-9681-CAAB34DAA808}"/>
                </a:ext>
              </a:extLst>
            </p:cNvPr>
            <p:cNvSpPr>
              <a:spLocks noChangeShapeType="1"/>
            </p:cNvSpPr>
            <p:nvPr/>
          </p:nvSpPr>
          <p:spPr bwMode="auto">
            <a:xfrm>
              <a:off x="106813350" y="108927900"/>
              <a:ext cx="604915"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Text Box 24">
              <a:extLst>
                <a:ext uri="{FF2B5EF4-FFF2-40B4-BE49-F238E27FC236}">
                  <a16:creationId xmlns:a16="http://schemas.microsoft.com/office/drawing/2014/main" id="{302E6E21-BD32-4D3C-9D48-436C8802418A}"/>
                </a:ext>
              </a:extLst>
            </p:cNvPr>
            <p:cNvSpPr txBox="1">
              <a:spLocks noChangeArrowheads="1"/>
            </p:cNvSpPr>
            <p:nvPr/>
          </p:nvSpPr>
          <p:spPr bwMode="auto">
            <a:xfrm>
              <a:off x="107499150" y="10898505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Line 25">
              <a:extLst>
                <a:ext uri="{FF2B5EF4-FFF2-40B4-BE49-F238E27FC236}">
                  <a16:creationId xmlns:a16="http://schemas.microsoft.com/office/drawing/2014/main" id="{96CC7C2D-E0C3-48EB-A6D6-A7F52498DA0B}"/>
                </a:ext>
              </a:extLst>
            </p:cNvPr>
            <p:cNvSpPr>
              <a:spLocks noChangeShapeType="1"/>
            </p:cNvSpPr>
            <p:nvPr/>
          </p:nvSpPr>
          <p:spPr bwMode="auto">
            <a:xfrm>
              <a:off x="107499150" y="109270800"/>
              <a:ext cx="46204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2" name="Text Box 26">
              <a:extLst>
                <a:ext uri="{FF2B5EF4-FFF2-40B4-BE49-F238E27FC236}">
                  <a16:creationId xmlns:a16="http://schemas.microsoft.com/office/drawing/2014/main" id="{FBA7189D-E0A0-45F9-AD6F-3D1F8C700C9D}"/>
                </a:ext>
              </a:extLst>
            </p:cNvPr>
            <p:cNvSpPr txBox="1">
              <a:spLocks noChangeArrowheads="1"/>
            </p:cNvSpPr>
            <p:nvPr/>
          </p:nvSpPr>
          <p:spPr bwMode="auto">
            <a:xfrm>
              <a:off x="107384850" y="109499400"/>
              <a:ext cx="8001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Gorbachev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resigned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Text Box 27">
              <a:extLst>
                <a:ext uri="{FF2B5EF4-FFF2-40B4-BE49-F238E27FC236}">
                  <a16:creationId xmlns:a16="http://schemas.microsoft.com/office/drawing/2014/main" id="{7AACEAEE-92C7-41C5-8969-F1F29ED29DF6}"/>
                </a:ext>
              </a:extLst>
            </p:cNvPr>
            <p:cNvSpPr txBox="1">
              <a:spLocks noChangeArrowheads="1"/>
            </p:cNvSpPr>
            <p:nvPr/>
          </p:nvSpPr>
          <p:spPr bwMode="auto">
            <a:xfrm>
              <a:off x="108242100" y="109499400"/>
              <a:ext cx="4857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healed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Text Box 28">
              <a:extLst>
                <a:ext uri="{FF2B5EF4-FFF2-40B4-BE49-F238E27FC236}">
                  <a16:creationId xmlns:a16="http://schemas.microsoft.com/office/drawing/2014/main" id="{5FE6DFC6-E048-41DD-8A53-B81AFEBAD252}"/>
                </a:ext>
              </a:extLst>
            </p:cNvPr>
            <p:cNvSpPr txBox="1">
              <a:spLocks noChangeArrowheads="1"/>
            </p:cNvSpPr>
            <p:nvPr/>
          </p:nvSpPr>
          <p:spPr bwMode="auto">
            <a:xfrm>
              <a:off x="108985050" y="10949940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Line 29">
              <a:extLst>
                <a:ext uri="{FF2B5EF4-FFF2-40B4-BE49-F238E27FC236}">
                  <a16:creationId xmlns:a16="http://schemas.microsoft.com/office/drawing/2014/main" id="{CB9165CB-D49A-45C5-BDBD-D169F8D87ECA}"/>
                </a:ext>
              </a:extLst>
            </p:cNvPr>
            <p:cNvSpPr>
              <a:spLocks noChangeShapeType="1"/>
            </p:cNvSpPr>
            <p:nvPr/>
          </p:nvSpPr>
          <p:spPr bwMode="auto">
            <a:xfrm>
              <a:off x="108442125" y="109127925"/>
              <a:ext cx="1"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6" name="Line 30">
              <a:extLst>
                <a:ext uri="{FF2B5EF4-FFF2-40B4-BE49-F238E27FC236}">
                  <a16:creationId xmlns:a16="http://schemas.microsoft.com/office/drawing/2014/main" id="{FCA606D4-5B48-4737-9851-14A92F578B7C}"/>
                </a:ext>
              </a:extLst>
            </p:cNvPr>
            <p:cNvSpPr>
              <a:spLocks noChangeShapeType="1"/>
            </p:cNvSpPr>
            <p:nvPr/>
          </p:nvSpPr>
          <p:spPr bwMode="auto">
            <a:xfrm>
              <a:off x="109185075" y="109127925"/>
              <a:ext cx="1"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Text Box 31">
              <a:extLst>
                <a:ext uri="{FF2B5EF4-FFF2-40B4-BE49-F238E27FC236}">
                  <a16:creationId xmlns:a16="http://schemas.microsoft.com/office/drawing/2014/main" id="{43927975-0D4E-4FEF-BC05-50174B7B4D57}"/>
                </a:ext>
              </a:extLst>
            </p:cNvPr>
            <p:cNvSpPr txBox="1">
              <a:spLocks noChangeArrowheads="1"/>
            </p:cNvSpPr>
            <p:nvPr/>
          </p:nvSpPr>
          <p:spPr bwMode="auto">
            <a:xfrm>
              <a:off x="106756200" y="109499400"/>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deadly wound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Text Box 32">
              <a:extLst>
                <a:ext uri="{FF2B5EF4-FFF2-40B4-BE49-F238E27FC236}">
                  <a16:creationId xmlns:a16="http://schemas.microsoft.com/office/drawing/2014/main" id="{02F7578B-A7EC-41BE-860E-27784A680174}"/>
                </a:ext>
              </a:extLst>
            </p:cNvPr>
            <p:cNvSpPr txBox="1">
              <a:spLocks noChangeArrowheads="1"/>
            </p:cNvSpPr>
            <p:nvPr/>
          </p:nvSpPr>
          <p:spPr bwMode="auto">
            <a:xfrm>
              <a:off x="110528100" y="106241850"/>
              <a:ext cx="3086100" cy="142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Text Box 33">
              <a:extLst>
                <a:ext uri="{FF2B5EF4-FFF2-40B4-BE49-F238E27FC236}">
                  <a16:creationId xmlns:a16="http://schemas.microsoft.com/office/drawing/2014/main" id="{670D6465-167D-48E5-A234-9C4979B636B1}"/>
                </a:ext>
              </a:extLst>
            </p:cNvPr>
            <p:cNvSpPr txBox="1">
              <a:spLocks noChangeArrowheads="1"/>
            </p:cNvSpPr>
            <p:nvPr/>
          </p:nvSpPr>
          <p:spPr bwMode="auto">
            <a:xfrm>
              <a:off x="110470950" y="106584750"/>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Text Box 34">
              <a:extLst>
                <a:ext uri="{FF2B5EF4-FFF2-40B4-BE49-F238E27FC236}">
                  <a16:creationId xmlns:a16="http://schemas.microsoft.com/office/drawing/2014/main" id="{3CCDECEB-65A4-4249-85E7-D5F9B5547C1E}"/>
                </a:ext>
              </a:extLst>
            </p:cNvPr>
            <p:cNvSpPr txBox="1">
              <a:spLocks noChangeArrowheads="1"/>
            </p:cNvSpPr>
            <p:nvPr/>
          </p:nvSpPr>
          <p:spPr bwMode="auto">
            <a:xfrm>
              <a:off x="111271050" y="106584750"/>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Text Box 35">
              <a:extLst>
                <a:ext uri="{FF2B5EF4-FFF2-40B4-BE49-F238E27FC236}">
                  <a16:creationId xmlns:a16="http://schemas.microsoft.com/office/drawing/2014/main" id="{18D7151A-D997-4B72-907C-3047E87E5869}"/>
                </a:ext>
              </a:extLst>
            </p:cNvPr>
            <p:cNvSpPr txBox="1">
              <a:spLocks noChangeArrowheads="1"/>
            </p:cNvSpPr>
            <p:nvPr/>
          </p:nvSpPr>
          <p:spPr bwMode="auto">
            <a:xfrm>
              <a:off x="111956850" y="106013250"/>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FF"/>
                  </a:solidFill>
                  <a:effectLst/>
                  <a:latin typeface="Arial Narrow" panose="020B0606020202030204" pitchFamily="34" charset="0"/>
                </a:rPr>
                <a:t>275 BC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Beneventum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Text Box 36">
              <a:extLst>
                <a:ext uri="{FF2B5EF4-FFF2-40B4-BE49-F238E27FC236}">
                  <a16:creationId xmlns:a16="http://schemas.microsoft.com/office/drawing/2014/main" id="{D8864047-01FD-421F-B792-8898BBAEB903}"/>
                </a:ext>
              </a:extLst>
            </p:cNvPr>
            <p:cNvSpPr txBox="1">
              <a:spLocks noChangeArrowheads="1"/>
            </p:cNvSpPr>
            <p:nvPr/>
          </p:nvSpPr>
          <p:spPr bwMode="auto">
            <a:xfrm>
              <a:off x="111956850" y="107213400"/>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deadly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wound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Text Box 37">
              <a:extLst>
                <a:ext uri="{FF2B5EF4-FFF2-40B4-BE49-F238E27FC236}">
                  <a16:creationId xmlns:a16="http://schemas.microsoft.com/office/drawing/2014/main" id="{A67342E9-92F5-4F37-AD60-D2DEB35B74F3}"/>
                </a:ext>
              </a:extLst>
            </p:cNvPr>
            <p:cNvSpPr txBox="1">
              <a:spLocks noChangeArrowheads="1"/>
            </p:cNvSpPr>
            <p:nvPr/>
          </p:nvSpPr>
          <p:spPr bwMode="auto">
            <a:xfrm>
              <a:off x="113157000" y="106241850"/>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Line 38">
              <a:extLst>
                <a:ext uri="{FF2B5EF4-FFF2-40B4-BE49-F238E27FC236}">
                  <a16:creationId xmlns:a16="http://schemas.microsoft.com/office/drawing/2014/main" id="{EB93FFAD-5316-46B5-A02D-5D4CD6D5F69D}"/>
                </a:ext>
              </a:extLst>
            </p:cNvPr>
            <p:cNvSpPr>
              <a:spLocks noChangeShapeType="1"/>
            </p:cNvSpPr>
            <p:nvPr/>
          </p:nvSpPr>
          <p:spPr bwMode="auto">
            <a:xfrm>
              <a:off x="110528100" y="107156250"/>
              <a:ext cx="30861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 name="Line 39">
              <a:extLst>
                <a:ext uri="{FF2B5EF4-FFF2-40B4-BE49-F238E27FC236}">
                  <a16:creationId xmlns:a16="http://schemas.microsoft.com/office/drawing/2014/main" id="{4633F2CE-2CBF-447B-B631-5EE471761901}"/>
                </a:ext>
              </a:extLst>
            </p:cNvPr>
            <p:cNvSpPr>
              <a:spLocks noChangeShapeType="1"/>
            </p:cNvSpPr>
            <p:nvPr/>
          </p:nvSpPr>
          <p:spPr bwMode="auto">
            <a:xfrm>
              <a:off x="110871000" y="106870500"/>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6" name="Line 40">
              <a:extLst>
                <a:ext uri="{FF2B5EF4-FFF2-40B4-BE49-F238E27FC236}">
                  <a16:creationId xmlns:a16="http://schemas.microsoft.com/office/drawing/2014/main" id="{0BBB5F9D-4894-4D76-8006-81C38E1D641B}"/>
                </a:ext>
              </a:extLst>
            </p:cNvPr>
            <p:cNvSpPr>
              <a:spLocks noChangeShapeType="1"/>
            </p:cNvSpPr>
            <p:nvPr/>
          </p:nvSpPr>
          <p:spPr bwMode="auto">
            <a:xfrm>
              <a:off x="111556800" y="106870500"/>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Line 41">
              <a:extLst>
                <a:ext uri="{FF2B5EF4-FFF2-40B4-BE49-F238E27FC236}">
                  <a16:creationId xmlns:a16="http://schemas.microsoft.com/office/drawing/2014/main" id="{C1C7A1A7-AD1C-4118-8DCE-DD7FC37ECFD1}"/>
                </a:ext>
              </a:extLst>
            </p:cNvPr>
            <p:cNvSpPr>
              <a:spLocks noChangeShapeType="1"/>
            </p:cNvSpPr>
            <p:nvPr/>
          </p:nvSpPr>
          <p:spPr bwMode="auto">
            <a:xfrm>
              <a:off x="112356900" y="106870500"/>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8" name="Text Box 42">
              <a:extLst>
                <a:ext uri="{FF2B5EF4-FFF2-40B4-BE49-F238E27FC236}">
                  <a16:creationId xmlns:a16="http://schemas.microsoft.com/office/drawing/2014/main" id="{28E243E1-B6C5-4AF8-AE17-B405A7681ABC}"/>
                </a:ext>
              </a:extLst>
            </p:cNvPr>
            <p:cNvSpPr txBox="1">
              <a:spLocks noChangeArrowheads="1"/>
            </p:cNvSpPr>
            <p:nvPr/>
          </p:nvSpPr>
          <p:spPr bwMode="auto">
            <a:xfrm>
              <a:off x="113157000" y="106584750"/>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Line 43">
              <a:extLst>
                <a:ext uri="{FF2B5EF4-FFF2-40B4-BE49-F238E27FC236}">
                  <a16:creationId xmlns:a16="http://schemas.microsoft.com/office/drawing/2014/main" id="{059349A7-DCD5-475C-BC86-2B47F5892C92}"/>
                </a:ext>
              </a:extLst>
            </p:cNvPr>
            <p:cNvSpPr>
              <a:spLocks noChangeShapeType="1"/>
            </p:cNvSpPr>
            <p:nvPr/>
          </p:nvSpPr>
          <p:spPr bwMode="auto">
            <a:xfrm>
              <a:off x="113385600" y="106870500"/>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0" name="Text Box 44">
              <a:extLst>
                <a:ext uri="{FF2B5EF4-FFF2-40B4-BE49-F238E27FC236}">
                  <a16:creationId xmlns:a16="http://schemas.microsoft.com/office/drawing/2014/main" id="{D976E99C-97AE-4747-99C0-6AF8EC112501}"/>
                </a:ext>
              </a:extLst>
            </p:cNvPr>
            <p:cNvSpPr txBox="1">
              <a:spLocks noChangeArrowheads="1"/>
            </p:cNvSpPr>
            <p:nvPr/>
          </p:nvSpPr>
          <p:spPr bwMode="auto">
            <a:xfrm>
              <a:off x="112928400" y="107156250"/>
              <a:ext cx="6858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 name="Text Box 45">
              <a:extLst>
                <a:ext uri="{FF2B5EF4-FFF2-40B4-BE49-F238E27FC236}">
                  <a16:creationId xmlns:a16="http://schemas.microsoft.com/office/drawing/2014/main" id="{68D63015-CE5E-42BD-8DFF-CF357BD095D4}"/>
                </a:ext>
              </a:extLst>
            </p:cNvPr>
            <p:cNvSpPr txBox="1">
              <a:spLocks noChangeArrowheads="1"/>
            </p:cNvSpPr>
            <p:nvPr/>
          </p:nvSpPr>
          <p:spPr bwMode="auto">
            <a:xfrm>
              <a:off x="113099850" y="10784205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dies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Tar. </a:t>
              </a:r>
              <a:r>
                <a:rPr kumimoji="0" lang="en-US" altLang="en-US" sz="12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Line 46">
              <a:extLst>
                <a:ext uri="{FF2B5EF4-FFF2-40B4-BE49-F238E27FC236}">
                  <a16:creationId xmlns:a16="http://schemas.microsoft.com/office/drawing/2014/main" id="{E2107AFC-8D9B-4E06-A432-4C8F069E1FA7}"/>
                </a:ext>
              </a:extLst>
            </p:cNvPr>
            <p:cNvSpPr>
              <a:spLocks noChangeShapeType="1"/>
            </p:cNvSpPr>
            <p:nvPr/>
          </p:nvSpPr>
          <p:spPr bwMode="auto">
            <a:xfrm>
              <a:off x="112528350" y="107613450"/>
              <a:ext cx="857250" cy="2286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094394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974E9B-2DF8-44FC-A375-EDB95F665AA4}"/>
              </a:ext>
            </a:extLst>
          </p:cNvPr>
          <p:cNvSpPr>
            <a:spLocks noGrp="1"/>
          </p:cNvSpPr>
          <p:nvPr>
            <p:ph type="sldNum" sz="quarter" idx="12"/>
          </p:nvPr>
        </p:nvSpPr>
        <p:spPr/>
        <p:txBody>
          <a:bodyPr/>
          <a:lstStyle/>
          <a:p>
            <a:fld id="{1E1B8BD3-EEEF-4896-BEE3-06C250004F3C}" type="slidenum">
              <a:rPr lang="en-US" smtClean="0"/>
              <a:pPr/>
              <a:t>40</a:t>
            </a:fld>
            <a:endParaRPr lang="en-US" dirty="0"/>
          </a:p>
        </p:txBody>
      </p:sp>
      <p:sp>
        <p:nvSpPr>
          <p:cNvPr id="3" name="TextBox 2">
            <a:extLst>
              <a:ext uri="{FF2B5EF4-FFF2-40B4-BE49-F238E27FC236}">
                <a16:creationId xmlns:a16="http://schemas.microsoft.com/office/drawing/2014/main" id="{808445E3-7F14-4F4E-BB14-ECDB919044EA}"/>
              </a:ext>
            </a:extLst>
          </p:cNvPr>
          <p:cNvSpPr txBox="1"/>
          <p:nvPr/>
        </p:nvSpPr>
        <p:spPr>
          <a:xfrm>
            <a:off x="2926081" y="1321598"/>
            <a:ext cx="6365964" cy="1569660"/>
          </a:xfrm>
          <a:prstGeom prst="rect">
            <a:avLst/>
          </a:prstGeom>
          <a:noFill/>
        </p:spPr>
        <p:txBody>
          <a:bodyPr wrap="square" rtlCol="0">
            <a:spAutoFit/>
          </a:bodyPr>
          <a:lstStyle/>
          <a:p>
            <a:pPr algn="ctr"/>
            <a:r>
              <a:rPr lang="en-US" sz="3200" b="1" dirty="0">
                <a:latin typeface="Arial Narrow" panose="020B0606020202030204" pitchFamily="34" charset="0"/>
              </a:rPr>
              <a:t>When was the deadly wound on the line of Pyrrhus?</a:t>
            </a:r>
            <a:r>
              <a:rPr lang="en-US" sz="3200" dirty="0">
                <a:latin typeface="Arial Narrow" panose="020B0606020202030204" pitchFamily="34" charset="0"/>
              </a:rPr>
              <a:t> </a:t>
            </a:r>
          </a:p>
          <a:p>
            <a:pPr algn="ctr"/>
            <a:endParaRPr lang="en-US" sz="3200" dirty="0">
              <a:latin typeface="Arial Narrow" panose="020B0606020202030204" pitchFamily="34" charset="0"/>
            </a:endParaRPr>
          </a:p>
        </p:txBody>
      </p:sp>
    </p:spTree>
    <p:extLst>
      <p:ext uri="{BB962C8B-B14F-4D97-AF65-F5344CB8AC3E}">
        <p14:creationId xmlns:p14="http://schemas.microsoft.com/office/powerpoint/2010/main" val="3383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974E9B-2DF8-44FC-A375-EDB95F665AA4}"/>
              </a:ext>
            </a:extLst>
          </p:cNvPr>
          <p:cNvSpPr>
            <a:spLocks noGrp="1"/>
          </p:cNvSpPr>
          <p:nvPr>
            <p:ph type="sldNum" sz="quarter" idx="12"/>
          </p:nvPr>
        </p:nvSpPr>
        <p:spPr/>
        <p:txBody>
          <a:bodyPr/>
          <a:lstStyle/>
          <a:p>
            <a:fld id="{1E1B8BD3-EEEF-4896-BEE3-06C250004F3C}" type="slidenum">
              <a:rPr lang="en-US" smtClean="0"/>
              <a:pPr/>
              <a:t>41</a:t>
            </a:fld>
            <a:endParaRPr lang="en-US" dirty="0"/>
          </a:p>
        </p:txBody>
      </p:sp>
      <p:sp>
        <p:nvSpPr>
          <p:cNvPr id="3" name="TextBox 2">
            <a:extLst>
              <a:ext uri="{FF2B5EF4-FFF2-40B4-BE49-F238E27FC236}">
                <a16:creationId xmlns:a16="http://schemas.microsoft.com/office/drawing/2014/main" id="{808445E3-7F14-4F4E-BB14-ECDB919044EA}"/>
              </a:ext>
            </a:extLst>
          </p:cNvPr>
          <p:cNvSpPr txBox="1"/>
          <p:nvPr/>
        </p:nvSpPr>
        <p:spPr>
          <a:xfrm>
            <a:off x="2926081" y="1321598"/>
            <a:ext cx="6365964" cy="1569660"/>
          </a:xfrm>
          <a:prstGeom prst="rect">
            <a:avLst/>
          </a:prstGeom>
          <a:noFill/>
        </p:spPr>
        <p:txBody>
          <a:bodyPr wrap="square" rtlCol="0">
            <a:spAutoFit/>
          </a:bodyPr>
          <a:lstStyle/>
          <a:p>
            <a:pPr algn="ctr"/>
            <a:r>
              <a:rPr lang="en-US" sz="3200" b="1" dirty="0">
                <a:latin typeface="Arial Narrow" panose="020B0606020202030204" pitchFamily="34" charset="0"/>
              </a:rPr>
              <a:t>When was the deadly wound on the line of Pyrrhus?</a:t>
            </a:r>
            <a:r>
              <a:rPr lang="en-US" sz="3200" dirty="0">
                <a:latin typeface="Arial Narrow" panose="020B0606020202030204" pitchFamily="34" charset="0"/>
              </a:rPr>
              <a:t> </a:t>
            </a:r>
          </a:p>
          <a:p>
            <a:pPr algn="ctr"/>
            <a:endParaRPr lang="en-US" sz="3200" dirty="0">
              <a:latin typeface="Arial Narrow" panose="020B0606020202030204" pitchFamily="34" charset="0"/>
            </a:endParaRPr>
          </a:p>
        </p:txBody>
      </p:sp>
      <p:sp>
        <p:nvSpPr>
          <p:cNvPr id="4" name="Rectangle 3">
            <a:extLst>
              <a:ext uri="{FF2B5EF4-FFF2-40B4-BE49-F238E27FC236}">
                <a16:creationId xmlns:a16="http://schemas.microsoft.com/office/drawing/2014/main" id="{90ECBB9A-ED6F-4D92-89CE-42A59F72F39C}"/>
              </a:ext>
            </a:extLst>
          </p:cNvPr>
          <p:cNvSpPr/>
          <p:nvPr/>
        </p:nvSpPr>
        <p:spPr>
          <a:xfrm>
            <a:off x="3196045" y="3861623"/>
            <a:ext cx="6096000" cy="523220"/>
          </a:xfrm>
          <a:prstGeom prst="rect">
            <a:avLst/>
          </a:prstGeom>
        </p:spPr>
        <p:txBody>
          <a:bodyPr>
            <a:spAutoFit/>
          </a:bodyPr>
          <a:lstStyle/>
          <a:p>
            <a:pPr algn="ctr"/>
            <a:r>
              <a:rPr lang="en-US" sz="2800" b="1" dirty="0">
                <a:solidFill>
                  <a:srgbClr val="FF0000"/>
                </a:solidFill>
                <a:latin typeface="Arial Narrow" panose="020B0606020202030204" pitchFamily="34" charset="0"/>
              </a:rPr>
              <a:t>Beneventum</a:t>
            </a:r>
            <a:endParaRPr lang="en-US" sz="2800" b="1" dirty="0">
              <a:solidFill>
                <a:srgbClr val="FF0000"/>
              </a:solidFill>
            </a:endParaRPr>
          </a:p>
        </p:txBody>
      </p:sp>
    </p:spTree>
    <p:extLst>
      <p:ext uri="{BB962C8B-B14F-4D97-AF65-F5344CB8AC3E}">
        <p14:creationId xmlns:p14="http://schemas.microsoft.com/office/powerpoint/2010/main" val="352473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974E9B-2DF8-44FC-A375-EDB95F665AA4}"/>
              </a:ext>
            </a:extLst>
          </p:cNvPr>
          <p:cNvSpPr>
            <a:spLocks noGrp="1"/>
          </p:cNvSpPr>
          <p:nvPr>
            <p:ph type="sldNum" sz="quarter" idx="12"/>
          </p:nvPr>
        </p:nvSpPr>
        <p:spPr/>
        <p:txBody>
          <a:bodyPr/>
          <a:lstStyle/>
          <a:p>
            <a:fld id="{1E1B8BD3-EEEF-4896-BEE3-06C250004F3C}" type="slidenum">
              <a:rPr lang="en-US" smtClean="0"/>
              <a:pPr/>
              <a:t>42</a:t>
            </a:fld>
            <a:endParaRPr lang="en-US" dirty="0"/>
          </a:p>
        </p:txBody>
      </p:sp>
      <p:sp>
        <p:nvSpPr>
          <p:cNvPr id="3" name="TextBox 2">
            <a:extLst>
              <a:ext uri="{FF2B5EF4-FFF2-40B4-BE49-F238E27FC236}">
                <a16:creationId xmlns:a16="http://schemas.microsoft.com/office/drawing/2014/main" id="{808445E3-7F14-4F4E-BB14-ECDB919044EA}"/>
              </a:ext>
            </a:extLst>
          </p:cNvPr>
          <p:cNvSpPr txBox="1"/>
          <p:nvPr/>
        </p:nvSpPr>
        <p:spPr>
          <a:xfrm>
            <a:off x="2808514" y="629849"/>
            <a:ext cx="6365964" cy="2062103"/>
          </a:xfrm>
          <a:prstGeom prst="rect">
            <a:avLst/>
          </a:prstGeom>
          <a:noFill/>
        </p:spPr>
        <p:txBody>
          <a:bodyPr wrap="square" rtlCol="0">
            <a:spAutoFit/>
          </a:bodyPr>
          <a:lstStyle/>
          <a:p>
            <a:pPr algn="ctr"/>
            <a:r>
              <a:rPr lang="en-US" sz="3200" b="1" dirty="0">
                <a:latin typeface="Arial Narrow" panose="020B0606020202030204" pitchFamily="34" charset="0"/>
              </a:rPr>
              <a:t>In Dan11:40 the ‘KoS’ is defeated in 1989. Where do we line up 1989 when this history repeats?   </a:t>
            </a:r>
          </a:p>
          <a:p>
            <a:pPr algn="ctr"/>
            <a:endParaRPr lang="en-US" sz="3200" dirty="0">
              <a:latin typeface="Arial Narrow" panose="020B0606020202030204" pitchFamily="34" charset="0"/>
            </a:endParaRPr>
          </a:p>
        </p:txBody>
      </p:sp>
    </p:spTree>
    <p:extLst>
      <p:ext uri="{BB962C8B-B14F-4D97-AF65-F5344CB8AC3E}">
        <p14:creationId xmlns:p14="http://schemas.microsoft.com/office/powerpoint/2010/main" val="396925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974E9B-2DF8-44FC-A375-EDB95F665AA4}"/>
              </a:ext>
            </a:extLst>
          </p:cNvPr>
          <p:cNvSpPr>
            <a:spLocks noGrp="1"/>
          </p:cNvSpPr>
          <p:nvPr>
            <p:ph type="sldNum" sz="quarter" idx="12"/>
          </p:nvPr>
        </p:nvSpPr>
        <p:spPr/>
        <p:txBody>
          <a:bodyPr/>
          <a:lstStyle/>
          <a:p>
            <a:fld id="{1E1B8BD3-EEEF-4896-BEE3-06C250004F3C}" type="slidenum">
              <a:rPr lang="en-US" smtClean="0"/>
              <a:pPr/>
              <a:t>43</a:t>
            </a:fld>
            <a:endParaRPr lang="en-US" dirty="0"/>
          </a:p>
        </p:txBody>
      </p:sp>
      <p:sp>
        <p:nvSpPr>
          <p:cNvPr id="3" name="TextBox 2">
            <a:extLst>
              <a:ext uri="{FF2B5EF4-FFF2-40B4-BE49-F238E27FC236}">
                <a16:creationId xmlns:a16="http://schemas.microsoft.com/office/drawing/2014/main" id="{808445E3-7F14-4F4E-BB14-ECDB919044EA}"/>
              </a:ext>
            </a:extLst>
          </p:cNvPr>
          <p:cNvSpPr txBox="1"/>
          <p:nvPr/>
        </p:nvSpPr>
        <p:spPr>
          <a:xfrm>
            <a:off x="2808514" y="629849"/>
            <a:ext cx="6365964" cy="2062103"/>
          </a:xfrm>
          <a:prstGeom prst="rect">
            <a:avLst/>
          </a:prstGeom>
          <a:noFill/>
        </p:spPr>
        <p:txBody>
          <a:bodyPr wrap="square" rtlCol="0">
            <a:spAutoFit/>
          </a:bodyPr>
          <a:lstStyle/>
          <a:p>
            <a:pPr algn="ctr"/>
            <a:r>
              <a:rPr lang="en-US" sz="3200" b="1" dirty="0">
                <a:latin typeface="Arial Narrow" panose="020B0606020202030204" pitchFamily="34" charset="0"/>
              </a:rPr>
              <a:t>In Dan11:40 the ‘KoS’ is defeated in 1989. Where do we line up 1989 when this history repeats?   </a:t>
            </a:r>
          </a:p>
          <a:p>
            <a:pPr algn="ctr"/>
            <a:endParaRPr lang="en-US" sz="3200" dirty="0">
              <a:latin typeface="Arial Narrow" panose="020B0606020202030204" pitchFamily="34" charset="0"/>
            </a:endParaRPr>
          </a:p>
        </p:txBody>
      </p:sp>
      <p:sp>
        <p:nvSpPr>
          <p:cNvPr id="4" name="Rectangle 3">
            <a:extLst>
              <a:ext uri="{FF2B5EF4-FFF2-40B4-BE49-F238E27FC236}">
                <a16:creationId xmlns:a16="http://schemas.microsoft.com/office/drawing/2014/main" id="{7F94D7AA-58F6-4CA8-874A-5FE1CA6E4596}"/>
              </a:ext>
            </a:extLst>
          </p:cNvPr>
          <p:cNvSpPr/>
          <p:nvPr/>
        </p:nvSpPr>
        <p:spPr>
          <a:xfrm>
            <a:off x="2490416" y="3965993"/>
            <a:ext cx="7211206" cy="461665"/>
          </a:xfrm>
          <a:prstGeom prst="rect">
            <a:avLst/>
          </a:prstGeom>
        </p:spPr>
        <p:txBody>
          <a:bodyPr wrap="none">
            <a:spAutoFit/>
          </a:bodyPr>
          <a:lstStyle/>
          <a:p>
            <a:pPr algn="ctr"/>
            <a:r>
              <a:rPr lang="en-US" sz="2400" b="1" dirty="0">
                <a:solidFill>
                  <a:srgbClr val="FF0000"/>
                </a:solidFill>
                <a:latin typeface="Arial Narrow" panose="020B0606020202030204" pitchFamily="34" charset="0"/>
              </a:rPr>
              <a:t>1989 becomes ‘Panium’ which is the Battle of Beneventum</a:t>
            </a:r>
          </a:p>
        </p:txBody>
      </p:sp>
    </p:spTree>
    <p:extLst>
      <p:ext uri="{BB962C8B-B14F-4D97-AF65-F5344CB8AC3E}">
        <p14:creationId xmlns:p14="http://schemas.microsoft.com/office/powerpoint/2010/main" val="102275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974E9B-2DF8-44FC-A375-EDB95F665AA4}"/>
              </a:ext>
            </a:extLst>
          </p:cNvPr>
          <p:cNvSpPr>
            <a:spLocks noGrp="1"/>
          </p:cNvSpPr>
          <p:nvPr>
            <p:ph type="sldNum" sz="quarter" idx="12"/>
          </p:nvPr>
        </p:nvSpPr>
        <p:spPr/>
        <p:txBody>
          <a:bodyPr/>
          <a:lstStyle/>
          <a:p>
            <a:fld id="{1E1B8BD3-EEEF-4896-BEE3-06C250004F3C}" type="slidenum">
              <a:rPr lang="en-US" smtClean="0"/>
              <a:pPr/>
              <a:t>44</a:t>
            </a:fld>
            <a:endParaRPr lang="en-US" dirty="0"/>
          </a:p>
        </p:txBody>
      </p:sp>
      <p:sp>
        <p:nvSpPr>
          <p:cNvPr id="3" name="TextBox 2">
            <a:extLst>
              <a:ext uri="{FF2B5EF4-FFF2-40B4-BE49-F238E27FC236}">
                <a16:creationId xmlns:a16="http://schemas.microsoft.com/office/drawing/2014/main" id="{808445E3-7F14-4F4E-BB14-ECDB919044EA}"/>
              </a:ext>
            </a:extLst>
          </p:cNvPr>
          <p:cNvSpPr txBox="1"/>
          <p:nvPr/>
        </p:nvSpPr>
        <p:spPr>
          <a:xfrm>
            <a:off x="2275116" y="1406361"/>
            <a:ext cx="7175858" cy="1077218"/>
          </a:xfrm>
          <a:prstGeom prst="rect">
            <a:avLst/>
          </a:prstGeom>
          <a:noFill/>
        </p:spPr>
        <p:txBody>
          <a:bodyPr wrap="square" rtlCol="0">
            <a:spAutoFit/>
          </a:bodyPr>
          <a:lstStyle/>
          <a:p>
            <a:pPr algn="ctr"/>
            <a:r>
              <a:rPr lang="en-US" sz="3200" b="1" dirty="0">
                <a:latin typeface="Arial Narrow" panose="020B0606020202030204" pitchFamily="34" charset="0"/>
              </a:rPr>
              <a:t>When is the ‘death?’</a:t>
            </a:r>
            <a:r>
              <a:rPr lang="en-US" sz="3200" dirty="0">
                <a:latin typeface="Arial Narrow" panose="020B0606020202030204" pitchFamily="34" charset="0"/>
              </a:rPr>
              <a:t> </a:t>
            </a:r>
          </a:p>
          <a:p>
            <a:pPr algn="ctr"/>
            <a:endParaRPr lang="en-US" sz="3200" dirty="0">
              <a:latin typeface="Arial Narrow" panose="020B0606020202030204" pitchFamily="34" charset="0"/>
            </a:endParaRPr>
          </a:p>
        </p:txBody>
      </p:sp>
    </p:spTree>
    <p:extLst>
      <p:ext uri="{BB962C8B-B14F-4D97-AF65-F5344CB8AC3E}">
        <p14:creationId xmlns:p14="http://schemas.microsoft.com/office/powerpoint/2010/main" val="183140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974E9B-2DF8-44FC-A375-EDB95F665AA4}"/>
              </a:ext>
            </a:extLst>
          </p:cNvPr>
          <p:cNvSpPr>
            <a:spLocks noGrp="1"/>
          </p:cNvSpPr>
          <p:nvPr>
            <p:ph type="sldNum" sz="quarter" idx="12"/>
          </p:nvPr>
        </p:nvSpPr>
        <p:spPr/>
        <p:txBody>
          <a:bodyPr/>
          <a:lstStyle/>
          <a:p>
            <a:fld id="{1E1B8BD3-EEEF-4896-BEE3-06C250004F3C}" type="slidenum">
              <a:rPr lang="en-US" smtClean="0"/>
              <a:pPr/>
              <a:t>45</a:t>
            </a:fld>
            <a:endParaRPr lang="en-US" dirty="0"/>
          </a:p>
        </p:txBody>
      </p:sp>
      <p:sp>
        <p:nvSpPr>
          <p:cNvPr id="3" name="TextBox 2">
            <a:extLst>
              <a:ext uri="{FF2B5EF4-FFF2-40B4-BE49-F238E27FC236}">
                <a16:creationId xmlns:a16="http://schemas.microsoft.com/office/drawing/2014/main" id="{808445E3-7F14-4F4E-BB14-ECDB919044EA}"/>
              </a:ext>
            </a:extLst>
          </p:cNvPr>
          <p:cNvSpPr txBox="1"/>
          <p:nvPr/>
        </p:nvSpPr>
        <p:spPr>
          <a:xfrm>
            <a:off x="2275116" y="1406361"/>
            <a:ext cx="7175858" cy="1077218"/>
          </a:xfrm>
          <a:prstGeom prst="rect">
            <a:avLst/>
          </a:prstGeom>
          <a:noFill/>
        </p:spPr>
        <p:txBody>
          <a:bodyPr wrap="square" rtlCol="0">
            <a:spAutoFit/>
          </a:bodyPr>
          <a:lstStyle/>
          <a:p>
            <a:pPr algn="ctr"/>
            <a:r>
              <a:rPr lang="en-US" sz="3200" b="1" dirty="0">
                <a:latin typeface="Arial Narrow" panose="020B0606020202030204" pitchFamily="34" charset="0"/>
              </a:rPr>
              <a:t>When is the ‘death?’</a:t>
            </a:r>
            <a:r>
              <a:rPr lang="en-US" sz="3200" dirty="0">
                <a:latin typeface="Arial Narrow" panose="020B0606020202030204" pitchFamily="34" charset="0"/>
              </a:rPr>
              <a:t> </a:t>
            </a:r>
          </a:p>
          <a:p>
            <a:pPr algn="ctr"/>
            <a:endParaRPr lang="en-US" sz="3200" dirty="0">
              <a:latin typeface="Arial Narrow" panose="020B0606020202030204" pitchFamily="34" charset="0"/>
            </a:endParaRPr>
          </a:p>
        </p:txBody>
      </p:sp>
      <p:sp>
        <p:nvSpPr>
          <p:cNvPr id="4" name="Rectangle 3">
            <a:extLst>
              <a:ext uri="{FF2B5EF4-FFF2-40B4-BE49-F238E27FC236}">
                <a16:creationId xmlns:a16="http://schemas.microsoft.com/office/drawing/2014/main" id="{A575D671-8C69-4CA1-9787-05C148B53963}"/>
              </a:ext>
            </a:extLst>
          </p:cNvPr>
          <p:cNvSpPr/>
          <p:nvPr/>
        </p:nvSpPr>
        <p:spPr>
          <a:xfrm>
            <a:off x="4460261" y="3406662"/>
            <a:ext cx="2805576" cy="523220"/>
          </a:xfrm>
          <a:prstGeom prst="rect">
            <a:avLst/>
          </a:prstGeom>
        </p:spPr>
        <p:txBody>
          <a:bodyPr wrap="none">
            <a:spAutoFit/>
          </a:bodyPr>
          <a:lstStyle/>
          <a:p>
            <a:pPr algn="ctr"/>
            <a:r>
              <a:rPr lang="en-US" sz="2800" b="1" dirty="0">
                <a:solidFill>
                  <a:srgbClr val="FF0000"/>
                </a:solidFill>
                <a:latin typeface="Arial Narrow" panose="020B0606020202030204" pitchFamily="34" charset="0"/>
              </a:rPr>
              <a:t>1991 becomes ‘SL’</a:t>
            </a:r>
          </a:p>
        </p:txBody>
      </p:sp>
    </p:spTree>
    <p:extLst>
      <p:ext uri="{BB962C8B-B14F-4D97-AF65-F5344CB8AC3E}">
        <p14:creationId xmlns:p14="http://schemas.microsoft.com/office/powerpoint/2010/main" val="57429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974E9B-2DF8-44FC-A375-EDB95F665AA4}"/>
              </a:ext>
            </a:extLst>
          </p:cNvPr>
          <p:cNvSpPr>
            <a:spLocks noGrp="1"/>
          </p:cNvSpPr>
          <p:nvPr>
            <p:ph type="sldNum" sz="quarter" idx="12"/>
          </p:nvPr>
        </p:nvSpPr>
        <p:spPr/>
        <p:txBody>
          <a:bodyPr/>
          <a:lstStyle/>
          <a:p>
            <a:fld id="{1E1B8BD3-EEEF-4896-BEE3-06C250004F3C}" type="slidenum">
              <a:rPr lang="en-US" smtClean="0"/>
              <a:pPr/>
              <a:t>46</a:t>
            </a:fld>
            <a:endParaRPr lang="en-US" dirty="0"/>
          </a:p>
        </p:txBody>
      </p:sp>
      <p:sp>
        <p:nvSpPr>
          <p:cNvPr id="3" name="TextBox 2">
            <a:extLst>
              <a:ext uri="{FF2B5EF4-FFF2-40B4-BE49-F238E27FC236}">
                <a16:creationId xmlns:a16="http://schemas.microsoft.com/office/drawing/2014/main" id="{808445E3-7F14-4F4E-BB14-ECDB919044EA}"/>
              </a:ext>
            </a:extLst>
          </p:cNvPr>
          <p:cNvSpPr txBox="1"/>
          <p:nvPr/>
        </p:nvSpPr>
        <p:spPr>
          <a:xfrm>
            <a:off x="2006367" y="1400513"/>
            <a:ext cx="8179266" cy="1015663"/>
          </a:xfrm>
          <a:prstGeom prst="rect">
            <a:avLst/>
          </a:prstGeom>
          <a:noFill/>
        </p:spPr>
        <p:txBody>
          <a:bodyPr wrap="square" rtlCol="0">
            <a:spAutoFit/>
          </a:bodyPr>
          <a:lstStyle/>
          <a:p>
            <a:pPr algn="ctr"/>
            <a:r>
              <a:rPr lang="en-US" sz="2800" b="1" dirty="0">
                <a:latin typeface="Arial Narrow" panose="020B0606020202030204" pitchFamily="34" charset="0"/>
              </a:rPr>
              <a:t>What did Donald Trump say the history of 1989 was?</a:t>
            </a:r>
            <a:r>
              <a:rPr lang="en-US" sz="2800" dirty="0">
                <a:latin typeface="Arial Narrow" panose="020B0606020202030204" pitchFamily="34" charset="0"/>
              </a:rPr>
              <a:t> </a:t>
            </a:r>
          </a:p>
          <a:p>
            <a:pPr algn="ctr"/>
            <a:endParaRPr lang="en-US" sz="3200" dirty="0">
              <a:latin typeface="Arial Narrow" panose="020B0606020202030204" pitchFamily="34" charset="0"/>
            </a:endParaRPr>
          </a:p>
        </p:txBody>
      </p:sp>
    </p:spTree>
    <p:extLst>
      <p:ext uri="{BB962C8B-B14F-4D97-AF65-F5344CB8AC3E}">
        <p14:creationId xmlns:p14="http://schemas.microsoft.com/office/powerpoint/2010/main" val="182830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974E9B-2DF8-44FC-A375-EDB95F665AA4}"/>
              </a:ext>
            </a:extLst>
          </p:cNvPr>
          <p:cNvSpPr>
            <a:spLocks noGrp="1"/>
          </p:cNvSpPr>
          <p:nvPr>
            <p:ph type="sldNum" sz="quarter" idx="12"/>
          </p:nvPr>
        </p:nvSpPr>
        <p:spPr/>
        <p:txBody>
          <a:bodyPr/>
          <a:lstStyle/>
          <a:p>
            <a:fld id="{1E1B8BD3-EEEF-4896-BEE3-06C250004F3C}" type="slidenum">
              <a:rPr lang="en-US" smtClean="0"/>
              <a:pPr/>
              <a:t>47</a:t>
            </a:fld>
            <a:endParaRPr lang="en-US" dirty="0"/>
          </a:p>
        </p:txBody>
      </p:sp>
      <p:sp>
        <p:nvSpPr>
          <p:cNvPr id="4" name="Rectangle 3">
            <a:extLst>
              <a:ext uri="{FF2B5EF4-FFF2-40B4-BE49-F238E27FC236}">
                <a16:creationId xmlns:a16="http://schemas.microsoft.com/office/drawing/2014/main" id="{93E2C6AF-C27C-4A72-A828-6CFD414DD94C}"/>
              </a:ext>
            </a:extLst>
          </p:cNvPr>
          <p:cNvSpPr/>
          <p:nvPr/>
        </p:nvSpPr>
        <p:spPr>
          <a:xfrm>
            <a:off x="2677970" y="2520648"/>
            <a:ext cx="7010252" cy="954107"/>
          </a:xfrm>
          <a:prstGeom prst="rect">
            <a:avLst/>
          </a:prstGeom>
        </p:spPr>
        <p:txBody>
          <a:bodyPr wrap="none">
            <a:spAutoFit/>
          </a:bodyPr>
          <a:lstStyle/>
          <a:p>
            <a:pPr algn="ctr"/>
            <a:r>
              <a:rPr lang="en-US" sz="2800" b="1" dirty="0">
                <a:solidFill>
                  <a:srgbClr val="FF0000"/>
                </a:solidFill>
                <a:latin typeface="Arial Narrow" panose="020B0606020202030204" pitchFamily="34" charset="0"/>
              </a:rPr>
              <a:t>The rise of the internet corresponds with the rise</a:t>
            </a:r>
          </a:p>
          <a:p>
            <a:pPr algn="ctr"/>
            <a:r>
              <a:rPr lang="en-US" sz="2800" b="1" dirty="0">
                <a:solidFill>
                  <a:srgbClr val="FF0000"/>
                </a:solidFill>
                <a:latin typeface="Arial Narrow" panose="020B0606020202030204" pitchFamily="34" charset="0"/>
              </a:rPr>
              <a:t>of the US as the world’s only superpower</a:t>
            </a:r>
          </a:p>
        </p:txBody>
      </p:sp>
      <p:sp>
        <p:nvSpPr>
          <p:cNvPr id="8" name="TextBox 7">
            <a:extLst>
              <a:ext uri="{FF2B5EF4-FFF2-40B4-BE49-F238E27FC236}">
                <a16:creationId xmlns:a16="http://schemas.microsoft.com/office/drawing/2014/main" id="{7BC4140F-02B4-4960-96CD-D688BCFF66B8}"/>
              </a:ext>
            </a:extLst>
          </p:cNvPr>
          <p:cNvSpPr txBox="1"/>
          <p:nvPr/>
        </p:nvSpPr>
        <p:spPr>
          <a:xfrm>
            <a:off x="2006367" y="1400513"/>
            <a:ext cx="8179266" cy="1015663"/>
          </a:xfrm>
          <a:prstGeom prst="rect">
            <a:avLst/>
          </a:prstGeom>
          <a:noFill/>
        </p:spPr>
        <p:txBody>
          <a:bodyPr wrap="square" rtlCol="0">
            <a:spAutoFit/>
          </a:bodyPr>
          <a:lstStyle/>
          <a:p>
            <a:pPr algn="ctr"/>
            <a:r>
              <a:rPr lang="en-US" sz="2800" b="1" dirty="0">
                <a:latin typeface="Arial Narrow" panose="020B0606020202030204" pitchFamily="34" charset="0"/>
              </a:rPr>
              <a:t>What did Donald Trump say the history of 1989 was?</a:t>
            </a:r>
            <a:r>
              <a:rPr lang="en-US" sz="2800" dirty="0">
                <a:latin typeface="Arial Narrow" panose="020B0606020202030204" pitchFamily="34" charset="0"/>
              </a:rPr>
              <a:t> </a:t>
            </a:r>
          </a:p>
          <a:p>
            <a:pPr algn="ctr"/>
            <a:endParaRPr lang="en-US" sz="3200" dirty="0">
              <a:latin typeface="Arial Narrow" panose="020B0606020202030204" pitchFamily="34" charset="0"/>
            </a:endParaRPr>
          </a:p>
        </p:txBody>
      </p:sp>
    </p:spTree>
    <p:extLst>
      <p:ext uri="{BB962C8B-B14F-4D97-AF65-F5344CB8AC3E}">
        <p14:creationId xmlns:p14="http://schemas.microsoft.com/office/powerpoint/2010/main" val="278597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974E9B-2DF8-44FC-A375-EDB95F665AA4}"/>
              </a:ext>
            </a:extLst>
          </p:cNvPr>
          <p:cNvSpPr>
            <a:spLocks noGrp="1"/>
          </p:cNvSpPr>
          <p:nvPr>
            <p:ph type="sldNum" sz="quarter" idx="12"/>
          </p:nvPr>
        </p:nvSpPr>
        <p:spPr/>
        <p:txBody>
          <a:bodyPr/>
          <a:lstStyle/>
          <a:p>
            <a:fld id="{1E1B8BD3-EEEF-4896-BEE3-06C250004F3C}" type="slidenum">
              <a:rPr lang="en-US" smtClean="0"/>
              <a:pPr/>
              <a:t>48</a:t>
            </a:fld>
            <a:endParaRPr lang="en-US" dirty="0"/>
          </a:p>
        </p:txBody>
      </p:sp>
      <p:sp>
        <p:nvSpPr>
          <p:cNvPr id="7" name="TextBox 6">
            <a:extLst>
              <a:ext uri="{FF2B5EF4-FFF2-40B4-BE49-F238E27FC236}">
                <a16:creationId xmlns:a16="http://schemas.microsoft.com/office/drawing/2014/main" id="{00C8D28A-9EA2-4EBE-8063-D612BEFF2AA9}"/>
              </a:ext>
            </a:extLst>
          </p:cNvPr>
          <p:cNvSpPr txBox="1"/>
          <p:nvPr/>
        </p:nvSpPr>
        <p:spPr>
          <a:xfrm>
            <a:off x="2356386" y="1948595"/>
            <a:ext cx="7810151" cy="954107"/>
          </a:xfrm>
          <a:prstGeom prst="rect">
            <a:avLst/>
          </a:prstGeom>
          <a:noFill/>
        </p:spPr>
        <p:txBody>
          <a:bodyPr wrap="square" rtlCol="0">
            <a:spAutoFit/>
          </a:bodyPr>
          <a:lstStyle/>
          <a:p>
            <a:pPr algn="ctr"/>
            <a:r>
              <a:rPr lang="en-US" sz="2800" b="1" dirty="0">
                <a:latin typeface="Arial Narrow" panose="020B0606020202030204" pitchFamily="34" charset="0"/>
              </a:rPr>
              <a:t>If 1989 is ‘Panium’ and 1991 is ‘SL,’ </a:t>
            </a:r>
          </a:p>
          <a:p>
            <a:pPr algn="ctr"/>
            <a:r>
              <a:rPr lang="en-US" sz="2800" b="1" dirty="0">
                <a:latin typeface="Arial Narrow" panose="020B0606020202030204" pitchFamily="34" charset="0"/>
              </a:rPr>
              <a:t>what is happening?</a:t>
            </a:r>
          </a:p>
        </p:txBody>
      </p:sp>
    </p:spTree>
    <p:extLst>
      <p:ext uri="{BB962C8B-B14F-4D97-AF65-F5344CB8AC3E}">
        <p14:creationId xmlns:p14="http://schemas.microsoft.com/office/powerpoint/2010/main" val="13445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974E9B-2DF8-44FC-A375-EDB95F665AA4}"/>
              </a:ext>
            </a:extLst>
          </p:cNvPr>
          <p:cNvSpPr>
            <a:spLocks noGrp="1"/>
          </p:cNvSpPr>
          <p:nvPr>
            <p:ph type="sldNum" sz="quarter" idx="12"/>
          </p:nvPr>
        </p:nvSpPr>
        <p:spPr/>
        <p:txBody>
          <a:bodyPr/>
          <a:lstStyle/>
          <a:p>
            <a:fld id="{1E1B8BD3-EEEF-4896-BEE3-06C250004F3C}" type="slidenum">
              <a:rPr lang="en-US" smtClean="0"/>
              <a:pPr/>
              <a:t>49</a:t>
            </a:fld>
            <a:endParaRPr lang="en-US" dirty="0"/>
          </a:p>
        </p:txBody>
      </p:sp>
      <p:sp>
        <p:nvSpPr>
          <p:cNvPr id="6" name="Rectangle 5">
            <a:extLst>
              <a:ext uri="{FF2B5EF4-FFF2-40B4-BE49-F238E27FC236}">
                <a16:creationId xmlns:a16="http://schemas.microsoft.com/office/drawing/2014/main" id="{6DB5F780-3685-4D2C-BA1C-5A73F777AF5B}"/>
              </a:ext>
            </a:extLst>
          </p:cNvPr>
          <p:cNvSpPr/>
          <p:nvPr/>
        </p:nvSpPr>
        <p:spPr>
          <a:xfrm>
            <a:off x="775063" y="3844696"/>
            <a:ext cx="10641874" cy="523220"/>
          </a:xfrm>
          <a:prstGeom prst="rect">
            <a:avLst/>
          </a:prstGeom>
        </p:spPr>
        <p:txBody>
          <a:bodyPr wrap="square">
            <a:spAutoFit/>
          </a:bodyPr>
          <a:lstStyle/>
          <a:p>
            <a:pPr algn="ctr"/>
            <a:r>
              <a:rPr lang="en-US" sz="2800" b="1" dirty="0">
                <a:solidFill>
                  <a:srgbClr val="FF0000"/>
                </a:solidFill>
                <a:latin typeface="Arial Narrow" panose="020B0606020202030204" pitchFamily="34" charset="0"/>
              </a:rPr>
              <a:t>The rise of the US as the world’s only superpower</a:t>
            </a:r>
            <a:endParaRPr lang="en-US" sz="2800" b="1" dirty="0">
              <a:solidFill>
                <a:srgbClr val="FF0000"/>
              </a:solidFill>
            </a:endParaRPr>
          </a:p>
        </p:txBody>
      </p:sp>
      <p:sp>
        <p:nvSpPr>
          <p:cNvPr id="5" name="TextBox 4">
            <a:extLst>
              <a:ext uri="{FF2B5EF4-FFF2-40B4-BE49-F238E27FC236}">
                <a16:creationId xmlns:a16="http://schemas.microsoft.com/office/drawing/2014/main" id="{0739D5EF-ED2C-4606-8318-A99827FE1055}"/>
              </a:ext>
            </a:extLst>
          </p:cNvPr>
          <p:cNvSpPr txBox="1"/>
          <p:nvPr/>
        </p:nvSpPr>
        <p:spPr>
          <a:xfrm>
            <a:off x="2356386" y="1948595"/>
            <a:ext cx="7810151" cy="954107"/>
          </a:xfrm>
          <a:prstGeom prst="rect">
            <a:avLst/>
          </a:prstGeom>
          <a:noFill/>
        </p:spPr>
        <p:txBody>
          <a:bodyPr wrap="square" rtlCol="0">
            <a:spAutoFit/>
          </a:bodyPr>
          <a:lstStyle/>
          <a:p>
            <a:pPr algn="ctr"/>
            <a:r>
              <a:rPr lang="en-US" sz="2800" b="1" dirty="0">
                <a:latin typeface="Arial Narrow" panose="020B0606020202030204" pitchFamily="34" charset="0"/>
              </a:rPr>
              <a:t>If 1989 is ‘Panium’ and 1991 is ‘SL,’ </a:t>
            </a:r>
          </a:p>
          <a:p>
            <a:pPr algn="ctr"/>
            <a:r>
              <a:rPr lang="en-US" sz="2800" b="1" dirty="0">
                <a:latin typeface="Arial Narrow" panose="020B0606020202030204" pitchFamily="34" charset="0"/>
              </a:rPr>
              <a:t>what is happening?</a:t>
            </a:r>
          </a:p>
        </p:txBody>
      </p:sp>
    </p:spTree>
    <p:extLst>
      <p:ext uri="{BB962C8B-B14F-4D97-AF65-F5344CB8AC3E}">
        <p14:creationId xmlns:p14="http://schemas.microsoft.com/office/powerpoint/2010/main" val="27812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00D212-FFEC-40C0-AD92-5C2E916BCFAA}"/>
              </a:ext>
            </a:extLst>
          </p:cNvPr>
          <p:cNvSpPr>
            <a:spLocks noGrp="1"/>
          </p:cNvSpPr>
          <p:nvPr>
            <p:ph type="sldNum" sz="quarter" idx="12"/>
          </p:nvPr>
        </p:nvSpPr>
        <p:spPr/>
        <p:txBody>
          <a:bodyPr/>
          <a:lstStyle/>
          <a:p>
            <a:fld id="{1E1B8BD3-EEEF-4896-BEE3-06C250004F3C}" type="slidenum">
              <a:rPr lang="en-US" smtClean="0"/>
              <a:pPr/>
              <a:t>5</a:t>
            </a:fld>
            <a:endParaRPr lang="en-US" dirty="0"/>
          </a:p>
        </p:txBody>
      </p:sp>
      <p:sp>
        <p:nvSpPr>
          <p:cNvPr id="65" name="TextBox 64">
            <a:extLst>
              <a:ext uri="{FF2B5EF4-FFF2-40B4-BE49-F238E27FC236}">
                <a16:creationId xmlns:a16="http://schemas.microsoft.com/office/drawing/2014/main" id="{76D0434A-08AA-4466-AC45-6C675CE7CE1E}"/>
              </a:ext>
            </a:extLst>
          </p:cNvPr>
          <p:cNvSpPr txBox="1"/>
          <p:nvPr/>
        </p:nvSpPr>
        <p:spPr>
          <a:xfrm>
            <a:off x="676092" y="1402352"/>
            <a:ext cx="3629343" cy="3693319"/>
          </a:xfrm>
          <a:prstGeom prst="rect">
            <a:avLst/>
          </a:prstGeom>
          <a:noFill/>
        </p:spPr>
        <p:txBody>
          <a:bodyPr wrap="square" rtlCol="0">
            <a:spAutoFit/>
          </a:bodyPr>
          <a:lstStyle/>
          <a:p>
            <a:r>
              <a:rPr lang="en-US" dirty="0">
                <a:latin typeface="Arial Narrow" panose="020B0606020202030204" pitchFamily="34" charset="0"/>
              </a:rPr>
              <a:t>In the lines of Pyrrhus toward the end of our ‘Reform line,’ we see the same pattern; 1989 to 1991 is the ‘deadly wound’ and the ‘death’ of the ‘KoS.’ Which means when we come to our history it can’t all be done at ‘Panium;’ it's not a hard point. We can see that whatever occurs at ‘Panium’ makes the fall of Russia as a global superpower inevitable. But it just begins that process and is completed at the ‘SL.’ On the streets of Argos or “harvest,” Pyrrhus dies, the same year Tarentum falls.</a:t>
            </a:r>
            <a:endParaRPr lang="en-US" dirty="0"/>
          </a:p>
        </p:txBody>
      </p:sp>
      <p:grpSp>
        <p:nvGrpSpPr>
          <p:cNvPr id="48" name="Group 2">
            <a:extLst>
              <a:ext uri="{FF2B5EF4-FFF2-40B4-BE49-F238E27FC236}">
                <a16:creationId xmlns:a16="http://schemas.microsoft.com/office/drawing/2014/main" id="{A10CD2D8-FD50-4BB6-941D-665EA64A1049}"/>
              </a:ext>
            </a:extLst>
          </p:cNvPr>
          <p:cNvGrpSpPr>
            <a:grpSpLocks/>
          </p:cNvGrpSpPr>
          <p:nvPr/>
        </p:nvGrpSpPr>
        <p:grpSpPr bwMode="auto">
          <a:xfrm>
            <a:off x="4806892" y="1208015"/>
            <a:ext cx="6858000" cy="4143375"/>
            <a:chOff x="106756200" y="106013250"/>
            <a:chExt cx="6858000" cy="4143375"/>
          </a:xfrm>
        </p:grpSpPr>
        <p:sp>
          <p:nvSpPr>
            <p:cNvPr id="50" name="Text Box 4">
              <a:extLst>
                <a:ext uri="{FF2B5EF4-FFF2-40B4-BE49-F238E27FC236}">
                  <a16:creationId xmlns:a16="http://schemas.microsoft.com/office/drawing/2014/main" id="{1A254960-EFB2-4258-B4F2-B1EF817AD717}"/>
                </a:ext>
              </a:extLst>
            </p:cNvPr>
            <p:cNvSpPr txBox="1">
              <a:spLocks noChangeArrowheads="1"/>
            </p:cNvSpPr>
            <p:nvPr/>
          </p:nvSpPr>
          <p:spPr bwMode="auto">
            <a:xfrm>
              <a:off x="108070650" y="106013250"/>
              <a:ext cx="10287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Daniel 11:40 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KoS </a:t>
              </a:r>
              <a:r>
                <a:rPr kumimoji="0" lang="en-US" altLang="en-US" sz="1200" b="0" i="0" u="none" strike="noStrike" cap="none" normalizeH="0" baseline="0" noProof="1">
                  <a:ln>
                    <a:noFill/>
                  </a:ln>
                  <a:solidFill>
                    <a:srgbClr val="000000"/>
                  </a:solidFill>
                  <a:effectLst/>
                  <a:latin typeface="Wingdings 2" panose="05020102010507070707" pitchFamily="18" charset="2"/>
                </a:rPr>
                <a:t>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Arial Narrow" panose="020B0606020202030204" pitchFamily="34" charset="0"/>
                </a:rPr>
                <a:t>KoN</a:t>
              </a:r>
              <a:r>
                <a:rPr kumimoji="0" lang="en-US" altLang="en-US" sz="1200" b="0" i="0" u="none" strike="noStrike" cap="none" normalizeH="0" baseline="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Wingdings" panose="05000000000000000000" pitchFamily="2" charset="2"/>
                </a:rPr>
                <a:t>x</a:t>
              </a:r>
              <a:endParaRPr kumimoji="0" lang="en-US" altLang="en-US" sz="1200" b="0" i="0" u="none" strike="noStrike" cap="none" normalizeH="0" baseline="0">
                <a:ln>
                  <a:noFill/>
                </a:ln>
                <a:solidFill>
                  <a:srgbClr val="000000"/>
                </a:solidFill>
                <a:effectLst/>
                <a:latin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Text Box 5">
              <a:extLst>
                <a:ext uri="{FF2B5EF4-FFF2-40B4-BE49-F238E27FC236}">
                  <a16:creationId xmlns:a16="http://schemas.microsoft.com/office/drawing/2014/main" id="{86527911-13B8-44A4-A83A-B41A44C7E55E}"/>
                </a:ext>
              </a:extLst>
            </p:cNvPr>
            <p:cNvSpPr txBox="1">
              <a:spLocks noChangeArrowheads="1"/>
            </p:cNvSpPr>
            <p:nvPr/>
          </p:nvSpPr>
          <p:spPr bwMode="auto">
            <a:xfrm>
              <a:off x="108070650" y="108127800"/>
              <a:ext cx="114300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Daniel 11:40 b</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KoN </a:t>
              </a:r>
              <a:r>
                <a:rPr kumimoji="0" lang="en-US" altLang="en-US" sz="1200" b="0" i="0" u="none" strike="noStrike" cap="none" normalizeH="0" baseline="0" noProof="1">
                  <a:ln>
                    <a:noFill/>
                  </a:ln>
                  <a:solidFill>
                    <a:srgbClr val="000000"/>
                  </a:solidFill>
                  <a:effectLst/>
                  <a:latin typeface="Wingdings 2" panose="05020102010507070707" pitchFamily="18" charset="2"/>
                </a:rPr>
                <a:t>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Arial Narrow" panose="020B0606020202030204" pitchFamily="34" charset="0"/>
                </a:rPr>
                <a:t>KoS</a:t>
              </a:r>
              <a:r>
                <a:rPr kumimoji="0" lang="en-US" altLang="en-US" sz="1200" b="0" i="0" u="none" strike="noStrike" cap="none" normalizeH="0" baseline="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Wingdings" panose="05000000000000000000" pitchFamily="2" charset="2"/>
                </a:rPr>
                <a:t>x</a:t>
              </a:r>
              <a:endParaRPr kumimoji="0" lang="en-US" altLang="en-US" sz="1200" b="0" i="0" u="none" strike="noStrike" cap="none" normalizeH="0" baseline="0">
                <a:ln>
                  <a:noFill/>
                </a:ln>
                <a:solidFill>
                  <a:srgbClr val="000000"/>
                </a:solidFill>
                <a:effectLst/>
                <a:latin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Line 6">
              <a:extLst>
                <a:ext uri="{FF2B5EF4-FFF2-40B4-BE49-F238E27FC236}">
                  <a16:creationId xmlns:a16="http://schemas.microsoft.com/office/drawing/2014/main" id="{13A4A5FD-69A0-47A3-BA76-AF3492F6CF4B}"/>
                </a:ext>
              </a:extLst>
            </p:cNvPr>
            <p:cNvSpPr>
              <a:spLocks noChangeShapeType="1"/>
            </p:cNvSpPr>
            <p:nvPr/>
          </p:nvSpPr>
          <p:spPr bwMode="auto">
            <a:xfrm>
              <a:off x="107727750" y="107156250"/>
              <a:ext cx="1"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7">
              <a:extLst>
                <a:ext uri="{FF2B5EF4-FFF2-40B4-BE49-F238E27FC236}">
                  <a16:creationId xmlns:a16="http://schemas.microsoft.com/office/drawing/2014/main" id="{7041D03E-86A7-466E-B87F-B457F1FAFEDF}"/>
                </a:ext>
              </a:extLst>
            </p:cNvPr>
            <p:cNvSpPr>
              <a:spLocks noChangeShapeType="1"/>
            </p:cNvSpPr>
            <p:nvPr/>
          </p:nvSpPr>
          <p:spPr bwMode="auto">
            <a:xfrm>
              <a:off x="107099100" y="107384850"/>
              <a:ext cx="23431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Text Box 8">
              <a:extLst>
                <a:ext uri="{FF2B5EF4-FFF2-40B4-BE49-F238E27FC236}">
                  <a16:creationId xmlns:a16="http://schemas.microsoft.com/office/drawing/2014/main" id="{B43F393B-0A20-458A-82B7-0F09AF38F6CD}"/>
                </a:ext>
              </a:extLst>
            </p:cNvPr>
            <p:cNvSpPr txBox="1">
              <a:spLocks noChangeArrowheads="1"/>
            </p:cNvSpPr>
            <p:nvPr/>
          </p:nvSpPr>
          <p:spPr bwMode="auto">
            <a:xfrm>
              <a:off x="106765688" y="106527600"/>
              <a:ext cx="67540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Line 9">
              <a:extLst>
                <a:ext uri="{FF2B5EF4-FFF2-40B4-BE49-F238E27FC236}">
                  <a16:creationId xmlns:a16="http://schemas.microsoft.com/office/drawing/2014/main" id="{F03763CC-C1E2-49C1-823B-8ED333784AEC}"/>
                </a:ext>
              </a:extLst>
            </p:cNvPr>
            <p:cNvSpPr>
              <a:spLocks noChangeShapeType="1"/>
            </p:cNvSpPr>
            <p:nvPr/>
          </p:nvSpPr>
          <p:spPr bwMode="auto">
            <a:xfrm>
              <a:off x="107138721" y="106822875"/>
              <a:ext cx="1" cy="53339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10">
              <a:extLst>
                <a:ext uri="{FF2B5EF4-FFF2-40B4-BE49-F238E27FC236}">
                  <a16:creationId xmlns:a16="http://schemas.microsoft.com/office/drawing/2014/main" id="{C3DB0930-903D-42C6-89F3-5F917F28E57E}"/>
                </a:ext>
              </a:extLst>
            </p:cNvPr>
            <p:cNvSpPr>
              <a:spLocks noChangeShapeType="1"/>
            </p:cNvSpPr>
            <p:nvPr/>
          </p:nvSpPr>
          <p:spPr bwMode="auto">
            <a:xfrm>
              <a:off x="106813350" y="106813350"/>
              <a:ext cx="604915"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1">
              <a:extLst>
                <a:ext uri="{FF2B5EF4-FFF2-40B4-BE49-F238E27FC236}">
                  <a16:creationId xmlns:a16="http://schemas.microsoft.com/office/drawing/2014/main" id="{5AB90C16-625E-4C1C-9B9B-1DAA4DE7548C}"/>
                </a:ext>
              </a:extLst>
            </p:cNvPr>
            <p:cNvSpPr txBox="1">
              <a:spLocks noChangeArrowheads="1"/>
            </p:cNvSpPr>
            <p:nvPr/>
          </p:nvSpPr>
          <p:spPr bwMode="auto">
            <a:xfrm>
              <a:off x="107499150" y="10687050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Line 12">
              <a:extLst>
                <a:ext uri="{FF2B5EF4-FFF2-40B4-BE49-F238E27FC236}">
                  <a16:creationId xmlns:a16="http://schemas.microsoft.com/office/drawing/2014/main" id="{2596392C-1069-4B95-B494-D0B47E16F921}"/>
                </a:ext>
              </a:extLst>
            </p:cNvPr>
            <p:cNvSpPr>
              <a:spLocks noChangeShapeType="1"/>
            </p:cNvSpPr>
            <p:nvPr/>
          </p:nvSpPr>
          <p:spPr bwMode="auto">
            <a:xfrm>
              <a:off x="107499150" y="107156250"/>
              <a:ext cx="46204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3">
              <a:extLst>
                <a:ext uri="{FF2B5EF4-FFF2-40B4-BE49-F238E27FC236}">
                  <a16:creationId xmlns:a16="http://schemas.microsoft.com/office/drawing/2014/main" id="{958C3690-45A0-41C2-A085-F89916E873C0}"/>
                </a:ext>
              </a:extLst>
            </p:cNvPr>
            <p:cNvSpPr txBox="1">
              <a:spLocks noChangeArrowheads="1"/>
            </p:cNvSpPr>
            <p:nvPr/>
          </p:nvSpPr>
          <p:spPr bwMode="auto">
            <a:xfrm>
              <a:off x="107556300" y="10738485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14">
              <a:extLst>
                <a:ext uri="{FF2B5EF4-FFF2-40B4-BE49-F238E27FC236}">
                  <a16:creationId xmlns:a16="http://schemas.microsoft.com/office/drawing/2014/main" id="{68ED0A65-509E-4550-9B27-9668D347BA30}"/>
                </a:ext>
              </a:extLst>
            </p:cNvPr>
            <p:cNvSpPr txBox="1">
              <a:spLocks noChangeArrowheads="1"/>
            </p:cNvSpPr>
            <p:nvPr/>
          </p:nvSpPr>
          <p:spPr bwMode="auto">
            <a:xfrm>
              <a:off x="108242100" y="107384850"/>
              <a:ext cx="4857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healed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Text Box 15">
              <a:extLst>
                <a:ext uri="{FF2B5EF4-FFF2-40B4-BE49-F238E27FC236}">
                  <a16:creationId xmlns:a16="http://schemas.microsoft.com/office/drawing/2014/main" id="{57EC2FE1-560D-4675-858B-D5471292446C}"/>
                </a:ext>
              </a:extLst>
            </p:cNvPr>
            <p:cNvSpPr txBox="1">
              <a:spLocks noChangeArrowheads="1"/>
            </p:cNvSpPr>
            <p:nvPr/>
          </p:nvSpPr>
          <p:spPr bwMode="auto">
            <a:xfrm>
              <a:off x="108985050" y="10738485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Line 16">
              <a:extLst>
                <a:ext uri="{FF2B5EF4-FFF2-40B4-BE49-F238E27FC236}">
                  <a16:creationId xmlns:a16="http://schemas.microsoft.com/office/drawing/2014/main" id="{29962C82-5612-448D-B215-5D4A17584915}"/>
                </a:ext>
              </a:extLst>
            </p:cNvPr>
            <p:cNvSpPr>
              <a:spLocks noChangeShapeType="1"/>
            </p:cNvSpPr>
            <p:nvPr/>
          </p:nvSpPr>
          <p:spPr bwMode="auto">
            <a:xfrm>
              <a:off x="108442125" y="107013375"/>
              <a:ext cx="1"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Line 17">
              <a:extLst>
                <a:ext uri="{FF2B5EF4-FFF2-40B4-BE49-F238E27FC236}">
                  <a16:creationId xmlns:a16="http://schemas.microsoft.com/office/drawing/2014/main" id="{2785F3EF-2C32-49E1-B2F8-11063A1863A6}"/>
                </a:ext>
              </a:extLst>
            </p:cNvPr>
            <p:cNvSpPr>
              <a:spLocks noChangeShapeType="1"/>
            </p:cNvSpPr>
            <p:nvPr/>
          </p:nvSpPr>
          <p:spPr bwMode="auto">
            <a:xfrm>
              <a:off x="109185075" y="107013375"/>
              <a:ext cx="1"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Text Box 18">
              <a:extLst>
                <a:ext uri="{FF2B5EF4-FFF2-40B4-BE49-F238E27FC236}">
                  <a16:creationId xmlns:a16="http://schemas.microsoft.com/office/drawing/2014/main" id="{0D7CF9D4-9B32-46E3-841E-60E7C6BB9D40}"/>
                </a:ext>
              </a:extLst>
            </p:cNvPr>
            <p:cNvSpPr txBox="1">
              <a:spLocks noChangeArrowheads="1"/>
            </p:cNvSpPr>
            <p:nvPr/>
          </p:nvSpPr>
          <p:spPr bwMode="auto">
            <a:xfrm>
              <a:off x="106756200" y="107413425"/>
              <a:ext cx="800100" cy="828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8MR 354.1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deadly wound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Pius VI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Line 19">
              <a:extLst>
                <a:ext uri="{FF2B5EF4-FFF2-40B4-BE49-F238E27FC236}">
                  <a16:creationId xmlns:a16="http://schemas.microsoft.com/office/drawing/2014/main" id="{0D2006D8-AE7D-4DE6-B56A-413EDB9031E2}"/>
                </a:ext>
              </a:extLst>
            </p:cNvPr>
            <p:cNvSpPr>
              <a:spLocks noChangeShapeType="1"/>
            </p:cNvSpPr>
            <p:nvPr/>
          </p:nvSpPr>
          <p:spPr bwMode="auto">
            <a:xfrm>
              <a:off x="107727750" y="109270800"/>
              <a:ext cx="1"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7" name="Line 20">
              <a:extLst>
                <a:ext uri="{FF2B5EF4-FFF2-40B4-BE49-F238E27FC236}">
                  <a16:creationId xmlns:a16="http://schemas.microsoft.com/office/drawing/2014/main" id="{E592197A-59D5-40C4-B1E9-D990129DF5DF}"/>
                </a:ext>
              </a:extLst>
            </p:cNvPr>
            <p:cNvSpPr>
              <a:spLocks noChangeShapeType="1"/>
            </p:cNvSpPr>
            <p:nvPr/>
          </p:nvSpPr>
          <p:spPr bwMode="auto">
            <a:xfrm>
              <a:off x="107099100" y="109499400"/>
              <a:ext cx="23431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8" name="Text Box 21">
              <a:extLst>
                <a:ext uri="{FF2B5EF4-FFF2-40B4-BE49-F238E27FC236}">
                  <a16:creationId xmlns:a16="http://schemas.microsoft.com/office/drawing/2014/main" id="{D151B858-CFDE-428C-BD19-39EB30EBF70D}"/>
                </a:ext>
              </a:extLst>
            </p:cNvPr>
            <p:cNvSpPr txBox="1">
              <a:spLocks noChangeArrowheads="1"/>
            </p:cNvSpPr>
            <p:nvPr/>
          </p:nvSpPr>
          <p:spPr bwMode="auto">
            <a:xfrm>
              <a:off x="106765688" y="108642150"/>
              <a:ext cx="67540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Line 22">
              <a:extLst>
                <a:ext uri="{FF2B5EF4-FFF2-40B4-BE49-F238E27FC236}">
                  <a16:creationId xmlns:a16="http://schemas.microsoft.com/office/drawing/2014/main" id="{D4D9FDDF-A2DE-4EC7-A42D-81060F44BD22}"/>
                </a:ext>
              </a:extLst>
            </p:cNvPr>
            <p:cNvSpPr>
              <a:spLocks noChangeShapeType="1"/>
            </p:cNvSpPr>
            <p:nvPr/>
          </p:nvSpPr>
          <p:spPr bwMode="auto">
            <a:xfrm>
              <a:off x="107138721" y="108937425"/>
              <a:ext cx="1" cy="53339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23">
              <a:extLst>
                <a:ext uri="{FF2B5EF4-FFF2-40B4-BE49-F238E27FC236}">
                  <a16:creationId xmlns:a16="http://schemas.microsoft.com/office/drawing/2014/main" id="{27FD05DC-3911-41C5-A220-634FFAFC96BB}"/>
                </a:ext>
              </a:extLst>
            </p:cNvPr>
            <p:cNvSpPr>
              <a:spLocks noChangeShapeType="1"/>
            </p:cNvSpPr>
            <p:nvPr/>
          </p:nvSpPr>
          <p:spPr bwMode="auto">
            <a:xfrm>
              <a:off x="106813350" y="108927900"/>
              <a:ext cx="604915"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24">
              <a:extLst>
                <a:ext uri="{FF2B5EF4-FFF2-40B4-BE49-F238E27FC236}">
                  <a16:creationId xmlns:a16="http://schemas.microsoft.com/office/drawing/2014/main" id="{B7BE124A-6509-4D14-AC81-C1D4671DD9D9}"/>
                </a:ext>
              </a:extLst>
            </p:cNvPr>
            <p:cNvSpPr txBox="1">
              <a:spLocks noChangeArrowheads="1"/>
            </p:cNvSpPr>
            <p:nvPr/>
          </p:nvSpPr>
          <p:spPr bwMode="auto">
            <a:xfrm>
              <a:off x="107499150" y="10898505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Line 25">
              <a:extLst>
                <a:ext uri="{FF2B5EF4-FFF2-40B4-BE49-F238E27FC236}">
                  <a16:creationId xmlns:a16="http://schemas.microsoft.com/office/drawing/2014/main" id="{69EE6592-0631-4266-99F9-BED03969ACF6}"/>
                </a:ext>
              </a:extLst>
            </p:cNvPr>
            <p:cNvSpPr>
              <a:spLocks noChangeShapeType="1"/>
            </p:cNvSpPr>
            <p:nvPr/>
          </p:nvSpPr>
          <p:spPr bwMode="auto">
            <a:xfrm>
              <a:off x="107499150" y="109270800"/>
              <a:ext cx="46204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3" name="Text Box 26">
              <a:extLst>
                <a:ext uri="{FF2B5EF4-FFF2-40B4-BE49-F238E27FC236}">
                  <a16:creationId xmlns:a16="http://schemas.microsoft.com/office/drawing/2014/main" id="{5FB965B4-A6FC-46CF-B766-70384A9DF643}"/>
                </a:ext>
              </a:extLst>
            </p:cNvPr>
            <p:cNvSpPr txBox="1">
              <a:spLocks noChangeArrowheads="1"/>
            </p:cNvSpPr>
            <p:nvPr/>
          </p:nvSpPr>
          <p:spPr bwMode="auto">
            <a:xfrm>
              <a:off x="107384850" y="109499400"/>
              <a:ext cx="8001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Gorbachev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resigned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Text Box 27">
              <a:extLst>
                <a:ext uri="{FF2B5EF4-FFF2-40B4-BE49-F238E27FC236}">
                  <a16:creationId xmlns:a16="http://schemas.microsoft.com/office/drawing/2014/main" id="{B5278202-E092-4D6B-9A68-75937103F1F8}"/>
                </a:ext>
              </a:extLst>
            </p:cNvPr>
            <p:cNvSpPr txBox="1">
              <a:spLocks noChangeArrowheads="1"/>
            </p:cNvSpPr>
            <p:nvPr/>
          </p:nvSpPr>
          <p:spPr bwMode="auto">
            <a:xfrm>
              <a:off x="108242100" y="109499400"/>
              <a:ext cx="4857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healed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Text Box 28">
              <a:extLst>
                <a:ext uri="{FF2B5EF4-FFF2-40B4-BE49-F238E27FC236}">
                  <a16:creationId xmlns:a16="http://schemas.microsoft.com/office/drawing/2014/main" id="{7E14F339-2F52-411E-A055-623233A6C826}"/>
                </a:ext>
              </a:extLst>
            </p:cNvPr>
            <p:cNvSpPr txBox="1">
              <a:spLocks noChangeArrowheads="1"/>
            </p:cNvSpPr>
            <p:nvPr/>
          </p:nvSpPr>
          <p:spPr bwMode="auto">
            <a:xfrm>
              <a:off x="108985050" y="10949940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Line 29">
              <a:extLst>
                <a:ext uri="{FF2B5EF4-FFF2-40B4-BE49-F238E27FC236}">
                  <a16:creationId xmlns:a16="http://schemas.microsoft.com/office/drawing/2014/main" id="{591BC91A-F9B2-4A27-97E6-4A42F5EAC255}"/>
                </a:ext>
              </a:extLst>
            </p:cNvPr>
            <p:cNvSpPr>
              <a:spLocks noChangeShapeType="1"/>
            </p:cNvSpPr>
            <p:nvPr/>
          </p:nvSpPr>
          <p:spPr bwMode="auto">
            <a:xfrm>
              <a:off x="108442125" y="109127925"/>
              <a:ext cx="1"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30">
              <a:extLst>
                <a:ext uri="{FF2B5EF4-FFF2-40B4-BE49-F238E27FC236}">
                  <a16:creationId xmlns:a16="http://schemas.microsoft.com/office/drawing/2014/main" id="{6BEF3A0F-3E4E-4DCF-9B07-D4B63B66C5B6}"/>
                </a:ext>
              </a:extLst>
            </p:cNvPr>
            <p:cNvSpPr>
              <a:spLocks noChangeShapeType="1"/>
            </p:cNvSpPr>
            <p:nvPr/>
          </p:nvSpPr>
          <p:spPr bwMode="auto">
            <a:xfrm>
              <a:off x="109185075" y="109127925"/>
              <a:ext cx="1"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31">
              <a:extLst>
                <a:ext uri="{FF2B5EF4-FFF2-40B4-BE49-F238E27FC236}">
                  <a16:creationId xmlns:a16="http://schemas.microsoft.com/office/drawing/2014/main" id="{623EC2B8-7570-45AA-82F0-12BC1BA8240E}"/>
                </a:ext>
              </a:extLst>
            </p:cNvPr>
            <p:cNvSpPr txBox="1">
              <a:spLocks noChangeArrowheads="1"/>
            </p:cNvSpPr>
            <p:nvPr/>
          </p:nvSpPr>
          <p:spPr bwMode="auto">
            <a:xfrm>
              <a:off x="106756200" y="109499400"/>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deadly wound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Text Box 32">
              <a:extLst>
                <a:ext uri="{FF2B5EF4-FFF2-40B4-BE49-F238E27FC236}">
                  <a16:creationId xmlns:a16="http://schemas.microsoft.com/office/drawing/2014/main" id="{9E9C7451-EF8C-4A90-A14C-5BD314819532}"/>
                </a:ext>
              </a:extLst>
            </p:cNvPr>
            <p:cNvSpPr txBox="1">
              <a:spLocks noChangeArrowheads="1"/>
            </p:cNvSpPr>
            <p:nvPr/>
          </p:nvSpPr>
          <p:spPr bwMode="auto">
            <a:xfrm>
              <a:off x="110528100" y="106241850"/>
              <a:ext cx="3086100" cy="142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Text Box 33">
              <a:extLst>
                <a:ext uri="{FF2B5EF4-FFF2-40B4-BE49-F238E27FC236}">
                  <a16:creationId xmlns:a16="http://schemas.microsoft.com/office/drawing/2014/main" id="{E8183B51-0DE7-4E34-838C-174A666BAA3D}"/>
                </a:ext>
              </a:extLst>
            </p:cNvPr>
            <p:cNvSpPr txBox="1">
              <a:spLocks noChangeArrowheads="1"/>
            </p:cNvSpPr>
            <p:nvPr/>
          </p:nvSpPr>
          <p:spPr bwMode="auto">
            <a:xfrm>
              <a:off x="110470950" y="106584750"/>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Text Box 34">
              <a:extLst>
                <a:ext uri="{FF2B5EF4-FFF2-40B4-BE49-F238E27FC236}">
                  <a16:creationId xmlns:a16="http://schemas.microsoft.com/office/drawing/2014/main" id="{7378A319-C89B-4FAC-B325-ADA99A27C7EA}"/>
                </a:ext>
              </a:extLst>
            </p:cNvPr>
            <p:cNvSpPr txBox="1">
              <a:spLocks noChangeArrowheads="1"/>
            </p:cNvSpPr>
            <p:nvPr/>
          </p:nvSpPr>
          <p:spPr bwMode="auto">
            <a:xfrm>
              <a:off x="111271050" y="106584750"/>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Text Box 35">
              <a:extLst>
                <a:ext uri="{FF2B5EF4-FFF2-40B4-BE49-F238E27FC236}">
                  <a16:creationId xmlns:a16="http://schemas.microsoft.com/office/drawing/2014/main" id="{C5EE74A2-97BD-4971-A427-97E295FAAFED}"/>
                </a:ext>
              </a:extLst>
            </p:cNvPr>
            <p:cNvSpPr txBox="1">
              <a:spLocks noChangeArrowheads="1"/>
            </p:cNvSpPr>
            <p:nvPr/>
          </p:nvSpPr>
          <p:spPr bwMode="auto">
            <a:xfrm>
              <a:off x="111956850" y="106013250"/>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FF"/>
                  </a:solidFill>
                  <a:effectLst/>
                  <a:latin typeface="Arial Narrow" panose="020B0606020202030204" pitchFamily="34" charset="0"/>
                </a:rPr>
                <a:t>275 BC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Beneventum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Text Box 36">
              <a:extLst>
                <a:ext uri="{FF2B5EF4-FFF2-40B4-BE49-F238E27FC236}">
                  <a16:creationId xmlns:a16="http://schemas.microsoft.com/office/drawing/2014/main" id="{884FD1B6-1656-44AE-AE4A-2315659D0F91}"/>
                </a:ext>
              </a:extLst>
            </p:cNvPr>
            <p:cNvSpPr txBox="1">
              <a:spLocks noChangeArrowheads="1"/>
            </p:cNvSpPr>
            <p:nvPr/>
          </p:nvSpPr>
          <p:spPr bwMode="auto">
            <a:xfrm>
              <a:off x="111956850" y="107213400"/>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deadly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wound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Text Box 37">
              <a:extLst>
                <a:ext uri="{FF2B5EF4-FFF2-40B4-BE49-F238E27FC236}">
                  <a16:creationId xmlns:a16="http://schemas.microsoft.com/office/drawing/2014/main" id="{E6928A40-53B6-4C1B-A3DD-1ADB67FFB6EC}"/>
                </a:ext>
              </a:extLst>
            </p:cNvPr>
            <p:cNvSpPr txBox="1">
              <a:spLocks noChangeArrowheads="1"/>
            </p:cNvSpPr>
            <p:nvPr/>
          </p:nvSpPr>
          <p:spPr bwMode="auto">
            <a:xfrm>
              <a:off x="113157000" y="106241850"/>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Line 38">
              <a:extLst>
                <a:ext uri="{FF2B5EF4-FFF2-40B4-BE49-F238E27FC236}">
                  <a16:creationId xmlns:a16="http://schemas.microsoft.com/office/drawing/2014/main" id="{A73E9020-9C99-4C9F-980E-14D373E080FC}"/>
                </a:ext>
              </a:extLst>
            </p:cNvPr>
            <p:cNvSpPr>
              <a:spLocks noChangeShapeType="1"/>
            </p:cNvSpPr>
            <p:nvPr/>
          </p:nvSpPr>
          <p:spPr bwMode="auto">
            <a:xfrm>
              <a:off x="110528100" y="107156250"/>
              <a:ext cx="30861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6" name="Line 39">
              <a:extLst>
                <a:ext uri="{FF2B5EF4-FFF2-40B4-BE49-F238E27FC236}">
                  <a16:creationId xmlns:a16="http://schemas.microsoft.com/office/drawing/2014/main" id="{A58EE496-F3F4-4504-9595-131AB31BF442}"/>
                </a:ext>
              </a:extLst>
            </p:cNvPr>
            <p:cNvSpPr>
              <a:spLocks noChangeShapeType="1"/>
            </p:cNvSpPr>
            <p:nvPr/>
          </p:nvSpPr>
          <p:spPr bwMode="auto">
            <a:xfrm>
              <a:off x="110871000" y="106870500"/>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Line 40">
              <a:extLst>
                <a:ext uri="{FF2B5EF4-FFF2-40B4-BE49-F238E27FC236}">
                  <a16:creationId xmlns:a16="http://schemas.microsoft.com/office/drawing/2014/main" id="{593ADC34-A2C8-41BF-B005-F8F1EC2397E0}"/>
                </a:ext>
              </a:extLst>
            </p:cNvPr>
            <p:cNvSpPr>
              <a:spLocks noChangeShapeType="1"/>
            </p:cNvSpPr>
            <p:nvPr/>
          </p:nvSpPr>
          <p:spPr bwMode="auto">
            <a:xfrm>
              <a:off x="111556800" y="106870500"/>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8" name="Line 41">
              <a:extLst>
                <a:ext uri="{FF2B5EF4-FFF2-40B4-BE49-F238E27FC236}">
                  <a16:creationId xmlns:a16="http://schemas.microsoft.com/office/drawing/2014/main" id="{51D19E8D-C008-4DAA-91DD-5BA7E0105500}"/>
                </a:ext>
              </a:extLst>
            </p:cNvPr>
            <p:cNvSpPr>
              <a:spLocks noChangeShapeType="1"/>
            </p:cNvSpPr>
            <p:nvPr/>
          </p:nvSpPr>
          <p:spPr bwMode="auto">
            <a:xfrm>
              <a:off x="112356900" y="106870500"/>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9" name="Text Box 42">
              <a:extLst>
                <a:ext uri="{FF2B5EF4-FFF2-40B4-BE49-F238E27FC236}">
                  <a16:creationId xmlns:a16="http://schemas.microsoft.com/office/drawing/2014/main" id="{560A4D22-0ECA-4889-A82E-853861A5DC2A}"/>
                </a:ext>
              </a:extLst>
            </p:cNvPr>
            <p:cNvSpPr txBox="1">
              <a:spLocks noChangeArrowheads="1"/>
            </p:cNvSpPr>
            <p:nvPr/>
          </p:nvSpPr>
          <p:spPr bwMode="auto">
            <a:xfrm>
              <a:off x="113157000" y="106584750"/>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Line 43">
              <a:extLst>
                <a:ext uri="{FF2B5EF4-FFF2-40B4-BE49-F238E27FC236}">
                  <a16:creationId xmlns:a16="http://schemas.microsoft.com/office/drawing/2014/main" id="{D0BF07DB-112C-4722-B77E-B024881B4962}"/>
                </a:ext>
              </a:extLst>
            </p:cNvPr>
            <p:cNvSpPr>
              <a:spLocks noChangeShapeType="1"/>
            </p:cNvSpPr>
            <p:nvPr/>
          </p:nvSpPr>
          <p:spPr bwMode="auto">
            <a:xfrm>
              <a:off x="113385600" y="106870500"/>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Text Box 44">
              <a:extLst>
                <a:ext uri="{FF2B5EF4-FFF2-40B4-BE49-F238E27FC236}">
                  <a16:creationId xmlns:a16="http://schemas.microsoft.com/office/drawing/2014/main" id="{50F2F847-D6BD-4A52-8090-E4023D863E2B}"/>
                </a:ext>
              </a:extLst>
            </p:cNvPr>
            <p:cNvSpPr txBox="1">
              <a:spLocks noChangeArrowheads="1"/>
            </p:cNvSpPr>
            <p:nvPr/>
          </p:nvSpPr>
          <p:spPr bwMode="auto">
            <a:xfrm>
              <a:off x="112928400" y="107156250"/>
              <a:ext cx="6858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Text Box 45">
              <a:extLst>
                <a:ext uri="{FF2B5EF4-FFF2-40B4-BE49-F238E27FC236}">
                  <a16:creationId xmlns:a16="http://schemas.microsoft.com/office/drawing/2014/main" id="{CECBC47B-B28A-487D-8457-15F306100845}"/>
                </a:ext>
              </a:extLst>
            </p:cNvPr>
            <p:cNvSpPr txBox="1">
              <a:spLocks noChangeArrowheads="1"/>
            </p:cNvSpPr>
            <p:nvPr/>
          </p:nvSpPr>
          <p:spPr bwMode="auto">
            <a:xfrm>
              <a:off x="113099850" y="10784205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dies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Tar. </a:t>
              </a:r>
              <a:r>
                <a:rPr kumimoji="0" lang="en-US" altLang="en-US" sz="12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Line 46">
              <a:extLst>
                <a:ext uri="{FF2B5EF4-FFF2-40B4-BE49-F238E27FC236}">
                  <a16:creationId xmlns:a16="http://schemas.microsoft.com/office/drawing/2014/main" id="{71C4E872-2679-4540-A567-8D82987A14E1}"/>
                </a:ext>
              </a:extLst>
            </p:cNvPr>
            <p:cNvSpPr>
              <a:spLocks noChangeShapeType="1"/>
            </p:cNvSpPr>
            <p:nvPr/>
          </p:nvSpPr>
          <p:spPr bwMode="auto">
            <a:xfrm>
              <a:off x="112528350" y="107613450"/>
              <a:ext cx="857250" cy="2286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830881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DC2182-4F1A-43C4-A0AA-698CF9BB48CD}"/>
              </a:ext>
            </a:extLst>
          </p:cNvPr>
          <p:cNvSpPr>
            <a:spLocks noGrp="1"/>
          </p:cNvSpPr>
          <p:nvPr>
            <p:ph type="sldNum" sz="quarter" idx="12"/>
          </p:nvPr>
        </p:nvSpPr>
        <p:spPr/>
        <p:txBody>
          <a:bodyPr/>
          <a:lstStyle/>
          <a:p>
            <a:fld id="{1E1B8BD3-EEEF-4896-BEE3-06C250004F3C}" type="slidenum">
              <a:rPr lang="en-US" smtClean="0"/>
              <a:pPr/>
              <a:t>50</a:t>
            </a:fld>
            <a:endParaRPr lang="en-US" dirty="0"/>
          </a:p>
        </p:txBody>
      </p:sp>
      <p:sp>
        <p:nvSpPr>
          <p:cNvPr id="4" name="TextBox 3">
            <a:extLst>
              <a:ext uri="{FF2B5EF4-FFF2-40B4-BE49-F238E27FC236}">
                <a16:creationId xmlns:a16="http://schemas.microsoft.com/office/drawing/2014/main" id="{7FE7B41D-8DDA-4AB6-920D-84371F00E9A7}"/>
              </a:ext>
            </a:extLst>
          </p:cNvPr>
          <p:cNvSpPr txBox="1"/>
          <p:nvPr/>
        </p:nvSpPr>
        <p:spPr>
          <a:xfrm>
            <a:off x="2292610" y="1257805"/>
            <a:ext cx="7400107" cy="1015663"/>
          </a:xfrm>
          <a:prstGeom prst="rect">
            <a:avLst/>
          </a:prstGeom>
          <a:noFill/>
        </p:spPr>
        <p:txBody>
          <a:bodyPr wrap="square" rtlCol="0">
            <a:spAutoFit/>
          </a:bodyPr>
          <a:lstStyle/>
          <a:p>
            <a:pPr algn="ctr"/>
            <a:r>
              <a:rPr lang="en-US" sz="2800" b="1" dirty="0">
                <a:latin typeface="Arial Narrow" panose="020B0606020202030204" pitchFamily="34" charset="0"/>
              </a:rPr>
              <a:t>What were Ptolemy and Seleucus fighting over?</a:t>
            </a:r>
            <a:r>
              <a:rPr lang="en-US" sz="2800" dirty="0">
                <a:latin typeface="Arial Narrow" panose="020B0606020202030204" pitchFamily="34" charset="0"/>
              </a:rPr>
              <a:t> </a:t>
            </a:r>
          </a:p>
          <a:p>
            <a:pPr algn="ctr"/>
            <a:endParaRPr lang="en-US" sz="3200" dirty="0">
              <a:latin typeface="Arial Narrow" panose="020B0606020202030204" pitchFamily="34" charset="0"/>
            </a:endParaRPr>
          </a:p>
        </p:txBody>
      </p:sp>
    </p:spTree>
    <p:extLst>
      <p:ext uri="{BB962C8B-B14F-4D97-AF65-F5344CB8AC3E}">
        <p14:creationId xmlns:p14="http://schemas.microsoft.com/office/powerpoint/2010/main" val="31283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DC2182-4F1A-43C4-A0AA-698CF9BB48CD}"/>
              </a:ext>
            </a:extLst>
          </p:cNvPr>
          <p:cNvSpPr>
            <a:spLocks noGrp="1"/>
          </p:cNvSpPr>
          <p:nvPr>
            <p:ph type="sldNum" sz="quarter" idx="12"/>
          </p:nvPr>
        </p:nvSpPr>
        <p:spPr/>
        <p:txBody>
          <a:bodyPr/>
          <a:lstStyle/>
          <a:p>
            <a:fld id="{1E1B8BD3-EEEF-4896-BEE3-06C250004F3C}" type="slidenum">
              <a:rPr lang="en-US" smtClean="0"/>
              <a:pPr/>
              <a:t>51</a:t>
            </a:fld>
            <a:endParaRPr lang="en-US" dirty="0"/>
          </a:p>
        </p:txBody>
      </p:sp>
      <p:sp>
        <p:nvSpPr>
          <p:cNvPr id="4" name="TextBox 3">
            <a:extLst>
              <a:ext uri="{FF2B5EF4-FFF2-40B4-BE49-F238E27FC236}">
                <a16:creationId xmlns:a16="http://schemas.microsoft.com/office/drawing/2014/main" id="{7FE7B41D-8DDA-4AB6-920D-84371F00E9A7}"/>
              </a:ext>
            </a:extLst>
          </p:cNvPr>
          <p:cNvSpPr txBox="1"/>
          <p:nvPr/>
        </p:nvSpPr>
        <p:spPr>
          <a:xfrm>
            <a:off x="2292610" y="1257805"/>
            <a:ext cx="7400107" cy="1015663"/>
          </a:xfrm>
          <a:prstGeom prst="rect">
            <a:avLst/>
          </a:prstGeom>
          <a:noFill/>
        </p:spPr>
        <p:txBody>
          <a:bodyPr wrap="square" rtlCol="0">
            <a:spAutoFit/>
          </a:bodyPr>
          <a:lstStyle/>
          <a:p>
            <a:pPr algn="ctr"/>
            <a:r>
              <a:rPr lang="en-US" sz="2800" b="1" dirty="0">
                <a:latin typeface="Arial Narrow" panose="020B0606020202030204" pitchFamily="34" charset="0"/>
              </a:rPr>
              <a:t>What were Ptolemy and </a:t>
            </a:r>
            <a:r>
              <a:rPr lang="en-US" sz="2800" b="1" dirty="0" err="1">
                <a:latin typeface="Arial Narrow" panose="020B0606020202030204" pitchFamily="34" charset="0"/>
              </a:rPr>
              <a:t>Seleucus</a:t>
            </a:r>
            <a:r>
              <a:rPr lang="en-US" sz="2800" b="1" dirty="0">
                <a:latin typeface="Arial Narrow" panose="020B0606020202030204" pitchFamily="34" charset="0"/>
              </a:rPr>
              <a:t> fighting over?</a:t>
            </a:r>
            <a:r>
              <a:rPr lang="en-US" sz="2800" dirty="0">
                <a:latin typeface="Arial Narrow" panose="020B0606020202030204" pitchFamily="34" charset="0"/>
              </a:rPr>
              <a:t> </a:t>
            </a:r>
          </a:p>
          <a:p>
            <a:pPr algn="ctr"/>
            <a:endParaRPr lang="en-US" sz="3200" dirty="0">
              <a:latin typeface="Arial Narrow" panose="020B0606020202030204" pitchFamily="34" charset="0"/>
            </a:endParaRPr>
          </a:p>
        </p:txBody>
      </p:sp>
      <p:sp>
        <p:nvSpPr>
          <p:cNvPr id="5" name="Rectangle 4">
            <a:extLst>
              <a:ext uri="{FF2B5EF4-FFF2-40B4-BE49-F238E27FC236}">
                <a16:creationId xmlns:a16="http://schemas.microsoft.com/office/drawing/2014/main" id="{48AE4E81-BFC1-4B79-AAC5-CCA68C2B0ABE}"/>
              </a:ext>
            </a:extLst>
          </p:cNvPr>
          <p:cNvSpPr/>
          <p:nvPr/>
        </p:nvSpPr>
        <p:spPr>
          <a:xfrm>
            <a:off x="3005387" y="3530079"/>
            <a:ext cx="6181226" cy="1384995"/>
          </a:xfrm>
          <a:prstGeom prst="rect">
            <a:avLst/>
          </a:prstGeom>
        </p:spPr>
        <p:txBody>
          <a:bodyPr wrap="square">
            <a:spAutoFit/>
          </a:bodyPr>
          <a:lstStyle/>
          <a:p>
            <a:pPr algn="ctr"/>
            <a:r>
              <a:rPr lang="en-US" sz="2800" b="1" dirty="0">
                <a:solidFill>
                  <a:srgbClr val="FF0000"/>
                </a:solidFill>
                <a:latin typeface="Arial Narrow" panose="020B0606020202030204" pitchFamily="34" charset="0"/>
              </a:rPr>
              <a:t>Cole-Syria.</a:t>
            </a:r>
          </a:p>
          <a:p>
            <a:pPr algn="ctr"/>
            <a:r>
              <a:rPr lang="en-US" sz="2800" b="1" dirty="0">
                <a:solidFill>
                  <a:srgbClr val="FF0000"/>
                </a:solidFill>
                <a:latin typeface="Arial Narrow" panose="020B0606020202030204" pitchFamily="34" charset="0"/>
              </a:rPr>
              <a:t>All the ‘KoN’ took was Cole-Syria, </a:t>
            </a:r>
          </a:p>
          <a:p>
            <a:pPr algn="ctr"/>
            <a:r>
              <a:rPr lang="en-US" sz="2800" b="1" dirty="0">
                <a:solidFill>
                  <a:srgbClr val="FF0000"/>
                </a:solidFill>
                <a:latin typeface="Arial Narrow" panose="020B0606020202030204" pitchFamily="34" charset="0"/>
              </a:rPr>
              <a:t>up to the border of Egypt</a:t>
            </a:r>
          </a:p>
        </p:txBody>
      </p:sp>
    </p:spTree>
    <p:extLst>
      <p:ext uri="{BB962C8B-B14F-4D97-AF65-F5344CB8AC3E}">
        <p14:creationId xmlns:p14="http://schemas.microsoft.com/office/powerpoint/2010/main" val="54679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DC2182-4F1A-43C4-A0AA-698CF9BB48CD}"/>
              </a:ext>
            </a:extLst>
          </p:cNvPr>
          <p:cNvSpPr>
            <a:spLocks noGrp="1"/>
          </p:cNvSpPr>
          <p:nvPr>
            <p:ph type="sldNum" sz="quarter" idx="12"/>
          </p:nvPr>
        </p:nvSpPr>
        <p:spPr/>
        <p:txBody>
          <a:bodyPr/>
          <a:lstStyle/>
          <a:p>
            <a:fld id="{1E1B8BD3-EEEF-4896-BEE3-06C250004F3C}" type="slidenum">
              <a:rPr lang="en-US" smtClean="0"/>
              <a:pPr/>
              <a:t>52</a:t>
            </a:fld>
            <a:endParaRPr lang="en-US" dirty="0"/>
          </a:p>
        </p:txBody>
      </p:sp>
      <p:sp>
        <p:nvSpPr>
          <p:cNvPr id="4" name="TextBox 3">
            <a:extLst>
              <a:ext uri="{FF2B5EF4-FFF2-40B4-BE49-F238E27FC236}">
                <a16:creationId xmlns:a16="http://schemas.microsoft.com/office/drawing/2014/main" id="{7FE7B41D-8DDA-4AB6-920D-84371F00E9A7}"/>
              </a:ext>
            </a:extLst>
          </p:cNvPr>
          <p:cNvSpPr txBox="1"/>
          <p:nvPr/>
        </p:nvSpPr>
        <p:spPr>
          <a:xfrm>
            <a:off x="2292610" y="1257805"/>
            <a:ext cx="7400107" cy="1015663"/>
          </a:xfrm>
          <a:prstGeom prst="rect">
            <a:avLst/>
          </a:prstGeom>
          <a:noFill/>
        </p:spPr>
        <p:txBody>
          <a:bodyPr wrap="square" rtlCol="0">
            <a:spAutoFit/>
          </a:bodyPr>
          <a:lstStyle/>
          <a:p>
            <a:pPr algn="ctr"/>
            <a:r>
              <a:rPr lang="en-US" sz="2800" b="1" dirty="0">
                <a:latin typeface="Arial Narrow" panose="020B0606020202030204" pitchFamily="34" charset="0"/>
              </a:rPr>
              <a:t>What did the USSR lose between 1989-91?</a:t>
            </a:r>
            <a:r>
              <a:rPr lang="en-US" sz="2800" dirty="0">
                <a:latin typeface="Arial Narrow" panose="020B0606020202030204" pitchFamily="34" charset="0"/>
              </a:rPr>
              <a:t> </a:t>
            </a:r>
          </a:p>
          <a:p>
            <a:pPr algn="ctr"/>
            <a:endParaRPr lang="en-US" sz="3200" dirty="0">
              <a:latin typeface="Arial Narrow" panose="020B0606020202030204" pitchFamily="34" charset="0"/>
            </a:endParaRPr>
          </a:p>
        </p:txBody>
      </p:sp>
    </p:spTree>
    <p:extLst>
      <p:ext uri="{BB962C8B-B14F-4D97-AF65-F5344CB8AC3E}">
        <p14:creationId xmlns:p14="http://schemas.microsoft.com/office/powerpoint/2010/main" val="207490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DC2182-4F1A-43C4-A0AA-698CF9BB48CD}"/>
              </a:ext>
            </a:extLst>
          </p:cNvPr>
          <p:cNvSpPr>
            <a:spLocks noGrp="1"/>
          </p:cNvSpPr>
          <p:nvPr>
            <p:ph type="sldNum" sz="quarter" idx="12"/>
          </p:nvPr>
        </p:nvSpPr>
        <p:spPr/>
        <p:txBody>
          <a:bodyPr/>
          <a:lstStyle/>
          <a:p>
            <a:fld id="{1E1B8BD3-EEEF-4896-BEE3-06C250004F3C}" type="slidenum">
              <a:rPr lang="en-US" smtClean="0"/>
              <a:pPr/>
              <a:t>53</a:t>
            </a:fld>
            <a:endParaRPr lang="en-US" dirty="0"/>
          </a:p>
        </p:txBody>
      </p:sp>
      <p:sp>
        <p:nvSpPr>
          <p:cNvPr id="4" name="TextBox 3">
            <a:extLst>
              <a:ext uri="{FF2B5EF4-FFF2-40B4-BE49-F238E27FC236}">
                <a16:creationId xmlns:a16="http://schemas.microsoft.com/office/drawing/2014/main" id="{7FE7B41D-8DDA-4AB6-920D-84371F00E9A7}"/>
              </a:ext>
            </a:extLst>
          </p:cNvPr>
          <p:cNvSpPr txBox="1"/>
          <p:nvPr/>
        </p:nvSpPr>
        <p:spPr>
          <a:xfrm>
            <a:off x="2292610" y="1257805"/>
            <a:ext cx="7400107" cy="1015663"/>
          </a:xfrm>
          <a:prstGeom prst="rect">
            <a:avLst/>
          </a:prstGeom>
          <a:noFill/>
        </p:spPr>
        <p:txBody>
          <a:bodyPr wrap="square" rtlCol="0">
            <a:spAutoFit/>
          </a:bodyPr>
          <a:lstStyle/>
          <a:p>
            <a:pPr algn="ctr"/>
            <a:r>
              <a:rPr lang="en-US" sz="2800" b="1" dirty="0">
                <a:latin typeface="Arial Narrow" panose="020B0606020202030204" pitchFamily="34" charset="0"/>
              </a:rPr>
              <a:t>What did the USSR lose between 1989-91?</a:t>
            </a:r>
            <a:r>
              <a:rPr lang="en-US" sz="2800" dirty="0">
                <a:latin typeface="Arial Narrow" panose="020B0606020202030204" pitchFamily="34" charset="0"/>
              </a:rPr>
              <a:t> </a:t>
            </a:r>
          </a:p>
          <a:p>
            <a:pPr algn="ctr"/>
            <a:endParaRPr lang="en-US" sz="3200" dirty="0">
              <a:latin typeface="Arial Narrow" panose="020B0606020202030204" pitchFamily="34" charset="0"/>
            </a:endParaRPr>
          </a:p>
        </p:txBody>
      </p:sp>
      <p:sp>
        <p:nvSpPr>
          <p:cNvPr id="5" name="Rectangle 4">
            <a:extLst>
              <a:ext uri="{FF2B5EF4-FFF2-40B4-BE49-F238E27FC236}">
                <a16:creationId xmlns:a16="http://schemas.microsoft.com/office/drawing/2014/main" id="{48AE4E81-BFC1-4B79-AAC5-CCA68C2B0ABE}"/>
              </a:ext>
            </a:extLst>
          </p:cNvPr>
          <p:cNvSpPr/>
          <p:nvPr/>
        </p:nvSpPr>
        <p:spPr>
          <a:xfrm>
            <a:off x="4378284" y="3576245"/>
            <a:ext cx="3228769" cy="523220"/>
          </a:xfrm>
          <a:prstGeom prst="rect">
            <a:avLst/>
          </a:prstGeom>
        </p:spPr>
        <p:txBody>
          <a:bodyPr wrap="none">
            <a:spAutoFit/>
          </a:bodyPr>
          <a:lstStyle/>
          <a:p>
            <a:pPr algn="ctr"/>
            <a:r>
              <a:rPr lang="en-US" sz="2800" b="1" dirty="0">
                <a:solidFill>
                  <a:srgbClr val="FF0000"/>
                </a:solidFill>
                <a:latin typeface="Arial Narrow" panose="020B0606020202030204" pitchFamily="34" charset="0"/>
              </a:rPr>
              <a:t>‘Spheres of Influence’</a:t>
            </a:r>
          </a:p>
        </p:txBody>
      </p:sp>
    </p:spTree>
    <p:extLst>
      <p:ext uri="{BB962C8B-B14F-4D97-AF65-F5344CB8AC3E}">
        <p14:creationId xmlns:p14="http://schemas.microsoft.com/office/powerpoint/2010/main" val="41206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228AFA-5FD5-4F3F-8212-0F67A4186572}"/>
              </a:ext>
            </a:extLst>
          </p:cNvPr>
          <p:cNvSpPr>
            <a:spLocks noGrp="1"/>
          </p:cNvSpPr>
          <p:nvPr>
            <p:ph type="sldNum" sz="quarter" idx="12"/>
          </p:nvPr>
        </p:nvSpPr>
        <p:spPr/>
        <p:txBody>
          <a:bodyPr/>
          <a:lstStyle/>
          <a:p>
            <a:fld id="{1E1B8BD3-EEEF-4896-BEE3-06C250004F3C}" type="slidenum">
              <a:rPr lang="en-US" smtClean="0"/>
              <a:pPr/>
              <a:t>54</a:t>
            </a:fld>
            <a:endParaRPr lang="en-US" dirty="0"/>
          </a:p>
        </p:txBody>
      </p:sp>
      <p:sp>
        <p:nvSpPr>
          <p:cNvPr id="3" name="Rectangle 2">
            <a:extLst>
              <a:ext uri="{FF2B5EF4-FFF2-40B4-BE49-F238E27FC236}">
                <a16:creationId xmlns:a16="http://schemas.microsoft.com/office/drawing/2014/main" id="{4F0D958A-6509-4C3D-AC9A-8E680F6D0541}"/>
              </a:ext>
            </a:extLst>
          </p:cNvPr>
          <p:cNvSpPr/>
          <p:nvPr/>
        </p:nvSpPr>
        <p:spPr>
          <a:xfrm>
            <a:off x="2290354" y="951505"/>
            <a:ext cx="7611292" cy="954107"/>
          </a:xfrm>
          <a:prstGeom prst="rect">
            <a:avLst/>
          </a:prstGeom>
        </p:spPr>
        <p:txBody>
          <a:bodyPr wrap="square">
            <a:spAutoFit/>
          </a:bodyPr>
          <a:lstStyle/>
          <a:p>
            <a:pPr algn="ctr"/>
            <a:r>
              <a:rPr lang="en-US" sz="2800" b="1" dirty="0">
                <a:latin typeface="Arial Narrow" panose="020B0606020202030204" pitchFamily="34" charset="0"/>
              </a:rPr>
              <a:t>In Dan 11:40, we see a ‘deadly wound’ and ‘death.’</a:t>
            </a:r>
          </a:p>
          <a:p>
            <a:pPr algn="ctr"/>
            <a:r>
              <a:rPr lang="en-US" sz="2800" b="1" dirty="0">
                <a:latin typeface="Arial Narrow" panose="020B0606020202030204" pitchFamily="34" charset="0"/>
              </a:rPr>
              <a:t>What else can we see by ‘Compare and Contrast?’</a:t>
            </a:r>
          </a:p>
        </p:txBody>
      </p:sp>
    </p:spTree>
    <p:extLst>
      <p:ext uri="{BB962C8B-B14F-4D97-AF65-F5344CB8AC3E}">
        <p14:creationId xmlns:p14="http://schemas.microsoft.com/office/powerpoint/2010/main" val="322941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228AFA-5FD5-4F3F-8212-0F67A4186572}"/>
              </a:ext>
            </a:extLst>
          </p:cNvPr>
          <p:cNvSpPr>
            <a:spLocks noGrp="1"/>
          </p:cNvSpPr>
          <p:nvPr>
            <p:ph type="sldNum" sz="quarter" idx="12"/>
          </p:nvPr>
        </p:nvSpPr>
        <p:spPr/>
        <p:txBody>
          <a:bodyPr/>
          <a:lstStyle/>
          <a:p>
            <a:fld id="{1E1B8BD3-EEEF-4896-BEE3-06C250004F3C}" type="slidenum">
              <a:rPr lang="en-US" smtClean="0"/>
              <a:pPr/>
              <a:t>55</a:t>
            </a:fld>
            <a:endParaRPr lang="en-US" dirty="0"/>
          </a:p>
        </p:txBody>
      </p:sp>
      <p:sp>
        <p:nvSpPr>
          <p:cNvPr id="5" name="Rectangle 4">
            <a:extLst>
              <a:ext uri="{FF2B5EF4-FFF2-40B4-BE49-F238E27FC236}">
                <a16:creationId xmlns:a16="http://schemas.microsoft.com/office/drawing/2014/main" id="{FD1E12D3-DDF4-4323-8FBE-9768A2C305AB}"/>
              </a:ext>
            </a:extLst>
          </p:cNvPr>
          <p:cNvSpPr/>
          <p:nvPr/>
        </p:nvSpPr>
        <p:spPr>
          <a:xfrm>
            <a:off x="2545144" y="2370558"/>
            <a:ext cx="7356502" cy="954107"/>
          </a:xfrm>
          <a:prstGeom prst="rect">
            <a:avLst/>
          </a:prstGeom>
        </p:spPr>
        <p:txBody>
          <a:bodyPr wrap="none">
            <a:spAutoFit/>
          </a:bodyPr>
          <a:lstStyle/>
          <a:p>
            <a:pPr algn="ctr"/>
            <a:r>
              <a:rPr lang="en-US" sz="2800" b="1" dirty="0">
                <a:solidFill>
                  <a:srgbClr val="FF0000"/>
                </a:solidFill>
                <a:latin typeface="Arial Narrow" panose="020B0606020202030204" pitchFamily="34" charset="0"/>
              </a:rPr>
              <a:t>The story of captivity.  </a:t>
            </a:r>
          </a:p>
          <a:p>
            <a:pPr algn="ctr"/>
            <a:r>
              <a:rPr lang="en-US" sz="2800" b="1" dirty="0">
                <a:solidFill>
                  <a:srgbClr val="FF0000"/>
                </a:solidFill>
                <a:latin typeface="Arial Narrow" panose="020B0606020202030204" pitchFamily="34" charset="0"/>
              </a:rPr>
              <a:t>The papacy went into captivity and died in captivity.</a:t>
            </a:r>
            <a:endParaRPr lang="en-US" sz="2800" dirty="0">
              <a:solidFill>
                <a:srgbClr val="FF0000"/>
              </a:solidFill>
            </a:endParaRPr>
          </a:p>
        </p:txBody>
      </p:sp>
      <p:sp>
        <p:nvSpPr>
          <p:cNvPr id="7" name="Rectangle 6">
            <a:extLst>
              <a:ext uri="{FF2B5EF4-FFF2-40B4-BE49-F238E27FC236}">
                <a16:creationId xmlns:a16="http://schemas.microsoft.com/office/drawing/2014/main" id="{3C4778F2-89AA-46B1-89F7-3CF7BCF4CF82}"/>
              </a:ext>
            </a:extLst>
          </p:cNvPr>
          <p:cNvSpPr/>
          <p:nvPr/>
        </p:nvSpPr>
        <p:spPr>
          <a:xfrm>
            <a:off x="2290354" y="951505"/>
            <a:ext cx="7611292" cy="954107"/>
          </a:xfrm>
          <a:prstGeom prst="rect">
            <a:avLst/>
          </a:prstGeom>
        </p:spPr>
        <p:txBody>
          <a:bodyPr wrap="square">
            <a:spAutoFit/>
          </a:bodyPr>
          <a:lstStyle/>
          <a:p>
            <a:pPr algn="ctr"/>
            <a:r>
              <a:rPr lang="en-US" sz="2800" b="1" dirty="0">
                <a:latin typeface="Arial Narrow" panose="020B0606020202030204" pitchFamily="34" charset="0"/>
              </a:rPr>
              <a:t>In Dan 11:40, we see a ‘deadly wound’ and ‘death.’</a:t>
            </a:r>
          </a:p>
          <a:p>
            <a:pPr algn="ctr"/>
            <a:r>
              <a:rPr lang="en-US" sz="2800" b="1" dirty="0">
                <a:latin typeface="Arial Narrow" panose="020B0606020202030204" pitchFamily="34" charset="0"/>
              </a:rPr>
              <a:t>What else can we see by ‘Compare and Contrast?’</a:t>
            </a:r>
          </a:p>
        </p:txBody>
      </p:sp>
    </p:spTree>
    <p:extLst>
      <p:ext uri="{BB962C8B-B14F-4D97-AF65-F5344CB8AC3E}">
        <p14:creationId xmlns:p14="http://schemas.microsoft.com/office/powerpoint/2010/main" val="317420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228AFA-5FD5-4F3F-8212-0F67A4186572}"/>
              </a:ext>
            </a:extLst>
          </p:cNvPr>
          <p:cNvSpPr>
            <a:spLocks noGrp="1"/>
          </p:cNvSpPr>
          <p:nvPr>
            <p:ph type="sldNum" sz="quarter" idx="12"/>
          </p:nvPr>
        </p:nvSpPr>
        <p:spPr/>
        <p:txBody>
          <a:bodyPr/>
          <a:lstStyle/>
          <a:p>
            <a:fld id="{1E1B8BD3-EEEF-4896-BEE3-06C250004F3C}" type="slidenum">
              <a:rPr lang="en-US" smtClean="0"/>
              <a:pPr/>
              <a:t>56</a:t>
            </a:fld>
            <a:endParaRPr lang="en-US" dirty="0"/>
          </a:p>
        </p:txBody>
      </p:sp>
      <p:sp>
        <p:nvSpPr>
          <p:cNvPr id="7" name="Rectangle 6">
            <a:extLst>
              <a:ext uri="{FF2B5EF4-FFF2-40B4-BE49-F238E27FC236}">
                <a16:creationId xmlns:a16="http://schemas.microsoft.com/office/drawing/2014/main" id="{560739E5-2017-4F37-9407-90491D7B16C1}"/>
              </a:ext>
            </a:extLst>
          </p:cNvPr>
          <p:cNvSpPr/>
          <p:nvPr/>
        </p:nvSpPr>
        <p:spPr>
          <a:xfrm>
            <a:off x="2453920" y="1689695"/>
            <a:ext cx="7611292" cy="523220"/>
          </a:xfrm>
          <a:prstGeom prst="rect">
            <a:avLst/>
          </a:prstGeom>
        </p:spPr>
        <p:txBody>
          <a:bodyPr wrap="square">
            <a:spAutoFit/>
          </a:bodyPr>
          <a:lstStyle/>
          <a:p>
            <a:pPr algn="ctr"/>
            <a:r>
              <a:rPr lang="en-US" sz="2800" b="1" dirty="0">
                <a:latin typeface="Arial Narrow" panose="020B0606020202030204" pitchFamily="34" charset="0"/>
              </a:rPr>
              <a:t>Does the ‘KoS’ go into captivity?</a:t>
            </a:r>
          </a:p>
        </p:txBody>
      </p:sp>
    </p:spTree>
    <p:extLst>
      <p:ext uri="{BB962C8B-B14F-4D97-AF65-F5344CB8AC3E}">
        <p14:creationId xmlns:p14="http://schemas.microsoft.com/office/powerpoint/2010/main" val="281370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228AFA-5FD5-4F3F-8212-0F67A4186572}"/>
              </a:ext>
            </a:extLst>
          </p:cNvPr>
          <p:cNvSpPr>
            <a:spLocks noGrp="1"/>
          </p:cNvSpPr>
          <p:nvPr>
            <p:ph type="sldNum" sz="quarter" idx="12"/>
          </p:nvPr>
        </p:nvSpPr>
        <p:spPr/>
        <p:txBody>
          <a:bodyPr/>
          <a:lstStyle/>
          <a:p>
            <a:fld id="{1E1B8BD3-EEEF-4896-BEE3-06C250004F3C}" type="slidenum">
              <a:rPr lang="en-US" smtClean="0"/>
              <a:pPr/>
              <a:t>57</a:t>
            </a:fld>
            <a:endParaRPr lang="en-US" dirty="0"/>
          </a:p>
        </p:txBody>
      </p:sp>
      <p:sp>
        <p:nvSpPr>
          <p:cNvPr id="7" name="Rectangle 6">
            <a:extLst>
              <a:ext uri="{FF2B5EF4-FFF2-40B4-BE49-F238E27FC236}">
                <a16:creationId xmlns:a16="http://schemas.microsoft.com/office/drawing/2014/main" id="{560739E5-2017-4F37-9407-90491D7B16C1}"/>
              </a:ext>
            </a:extLst>
          </p:cNvPr>
          <p:cNvSpPr/>
          <p:nvPr/>
        </p:nvSpPr>
        <p:spPr>
          <a:xfrm>
            <a:off x="2453920" y="1689695"/>
            <a:ext cx="7611292" cy="523220"/>
          </a:xfrm>
          <a:prstGeom prst="rect">
            <a:avLst/>
          </a:prstGeom>
        </p:spPr>
        <p:txBody>
          <a:bodyPr wrap="square">
            <a:spAutoFit/>
          </a:bodyPr>
          <a:lstStyle/>
          <a:p>
            <a:pPr algn="ctr"/>
            <a:r>
              <a:rPr lang="en-US" sz="2800" b="1" dirty="0">
                <a:latin typeface="Arial Narrow" panose="020B0606020202030204" pitchFamily="34" charset="0"/>
              </a:rPr>
              <a:t>Does the ‘KoS’ go into captivity?</a:t>
            </a:r>
          </a:p>
        </p:txBody>
      </p:sp>
      <p:sp>
        <p:nvSpPr>
          <p:cNvPr id="8" name="Rectangle 7">
            <a:extLst>
              <a:ext uri="{FF2B5EF4-FFF2-40B4-BE49-F238E27FC236}">
                <a16:creationId xmlns:a16="http://schemas.microsoft.com/office/drawing/2014/main" id="{FA3A50E0-4F61-43FC-B97F-BFCB926D4450}"/>
              </a:ext>
            </a:extLst>
          </p:cNvPr>
          <p:cNvSpPr/>
          <p:nvPr/>
        </p:nvSpPr>
        <p:spPr>
          <a:xfrm>
            <a:off x="2923269" y="2998144"/>
            <a:ext cx="6927409" cy="954107"/>
          </a:xfrm>
          <a:prstGeom prst="rect">
            <a:avLst/>
          </a:prstGeom>
        </p:spPr>
        <p:txBody>
          <a:bodyPr wrap="none">
            <a:spAutoFit/>
          </a:bodyPr>
          <a:lstStyle/>
          <a:p>
            <a:pPr algn="ctr"/>
            <a:r>
              <a:rPr lang="en-US" sz="2800" b="1" dirty="0">
                <a:solidFill>
                  <a:srgbClr val="FF0000"/>
                </a:solidFill>
                <a:latin typeface="Arial Narrow" panose="020B0606020202030204" pitchFamily="34" charset="0"/>
              </a:rPr>
              <a:t>No. </a:t>
            </a:r>
          </a:p>
          <a:p>
            <a:pPr algn="ctr"/>
            <a:r>
              <a:rPr lang="en-US" sz="2800" b="1" dirty="0">
                <a:solidFill>
                  <a:srgbClr val="FF0000"/>
                </a:solidFill>
                <a:latin typeface="Arial Narrow" panose="020B0606020202030204" pitchFamily="34" charset="0"/>
              </a:rPr>
              <a:t>The ‘KoS’ is no one’s kingdom except their own.</a:t>
            </a:r>
            <a:endParaRPr lang="en-US" sz="2800" dirty="0">
              <a:solidFill>
                <a:srgbClr val="FF0000"/>
              </a:solidFill>
            </a:endParaRPr>
          </a:p>
        </p:txBody>
      </p:sp>
    </p:spTree>
    <p:extLst>
      <p:ext uri="{BB962C8B-B14F-4D97-AF65-F5344CB8AC3E}">
        <p14:creationId xmlns:p14="http://schemas.microsoft.com/office/powerpoint/2010/main" val="280147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84B83D-DFA3-4D74-9EBA-24798EC2E552}"/>
              </a:ext>
            </a:extLst>
          </p:cNvPr>
          <p:cNvSpPr>
            <a:spLocks noGrp="1"/>
          </p:cNvSpPr>
          <p:nvPr>
            <p:ph type="sldNum" sz="quarter" idx="12"/>
          </p:nvPr>
        </p:nvSpPr>
        <p:spPr/>
        <p:txBody>
          <a:bodyPr/>
          <a:lstStyle/>
          <a:p>
            <a:fld id="{1E1B8BD3-EEEF-4896-BEE3-06C250004F3C}" type="slidenum">
              <a:rPr lang="en-US" smtClean="0"/>
              <a:pPr/>
              <a:t>58</a:t>
            </a:fld>
            <a:endParaRPr lang="en-US" dirty="0"/>
          </a:p>
        </p:txBody>
      </p:sp>
      <p:sp>
        <p:nvSpPr>
          <p:cNvPr id="3" name="Rectangle 2">
            <a:extLst>
              <a:ext uri="{FF2B5EF4-FFF2-40B4-BE49-F238E27FC236}">
                <a16:creationId xmlns:a16="http://schemas.microsoft.com/office/drawing/2014/main" id="{D6A01942-C858-46DA-AE88-F8EF140C0142}"/>
              </a:ext>
            </a:extLst>
          </p:cNvPr>
          <p:cNvSpPr/>
          <p:nvPr/>
        </p:nvSpPr>
        <p:spPr>
          <a:xfrm>
            <a:off x="2926079" y="982270"/>
            <a:ext cx="6679474" cy="954107"/>
          </a:xfrm>
          <a:prstGeom prst="rect">
            <a:avLst/>
          </a:prstGeom>
        </p:spPr>
        <p:txBody>
          <a:bodyPr wrap="square">
            <a:spAutoFit/>
          </a:bodyPr>
          <a:lstStyle/>
          <a:p>
            <a:pPr algn="ctr"/>
            <a:r>
              <a:rPr lang="en-US" sz="2800" b="1" dirty="0">
                <a:latin typeface="Arial Narrow" panose="020B0606020202030204" pitchFamily="34" charset="0"/>
              </a:rPr>
              <a:t>If the papacy goes into captivity, who do we compare that to? </a:t>
            </a:r>
            <a:endParaRPr lang="en-US" sz="2800" dirty="0"/>
          </a:p>
        </p:txBody>
      </p:sp>
    </p:spTree>
    <p:extLst>
      <p:ext uri="{BB962C8B-B14F-4D97-AF65-F5344CB8AC3E}">
        <p14:creationId xmlns:p14="http://schemas.microsoft.com/office/powerpoint/2010/main" val="250191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84B83D-DFA3-4D74-9EBA-24798EC2E552}"/>
              </a:ext>
            </a:extLst>
          </p:cNvPr>
          <p:cNvSpPr>
            <a:spLocks noGrp="1"/>
          </p:cNvSpPr>
          <p:nvPr>
            <p:ph type="sldNum" sz="quarter" idx="12"/>
          </p:nvPr>
        </p:nvSpPr>
        <p:spPr/>
        <p:txBody>
          <a:bodyPr/>
          <a:lstStyle/>
          <a:p>
            <a:fld id="{1E1B8BD3-EEEF-4896-BEE3-06C250004F3C}" type="slidenum">
              <a:rPr lang="en-US" smtClean="0"/>
              <a:pPr/>
              <a:t>59</a:t>
            </a:fld>
            <a:endParaRPr lang="en-US" dirty="0"/>
          </a:p>
        </p:txBody>
      </p:sp>
      <p:sp>
        <p:nvSpPr>
          <p:cNvPr id="3" name="Rectangle 2">
            <a:extLst>
              <a:ext uri="{FF2B5EF4-FFF2-40B4-BE49-F238E27FC236}">
                <a16:creationId xmlns:a16="http://schemas.microsoft.com/office/drawing/2014/main" id="{D6A01942-C858-46DA-AE88-F8EF140C0142}"/>
              </a:ext>
            </a:extLst>
          </p:cNvPr>
          <p:cNvSpPr/>
          <p:nvPr/>
        </p:nvSpPr>
        <p:spPr>
          <a:xfrm>
            <a:off x="2926079" y="982270"/>
            <a:ext cx="6679474" cy="954107"/>
          </a:xfrm>
          <a:prstGeom prst="rect">
            <a:avLst/>
          </a:prstGeom>
        </p:spPr>
        <p:txBody>
          <a:bodyPr wrap="square">
            <a:spAutoFit/>
          </a:bodyPr>
          <a:lstStyle/>
          <a:p>
            <a:pPr algn="ctr"/>
            <a:r>
              <a:rPr lang="en-US" sz="2800" b="1" dirty="0">
                <a:latin typeface="Arial Narrow" panose="020B0606020202030204" pitchFamily="34" charset="0"/>
              </a:rPr>
              <a:t>If the papacy goes into captivity, who do we compare that to? </a:t>
            </a:r>
            <a:endParaRPr lang="en-US" sz="2800" dirty="0"/>
          </a:p>
        </p:txBody>
      </p:sp>
      <p:sp>
        <p:nvSpPr>
          <p:cNvPr id="4" name="Rectangle 3">
            <a:extLst>
              <a:ext uri="{FF2B5EF4-FFF2-40B4-BE49-F238E27FC236}">
                <a16:creationId xmlns:a16="http://schemas.microsoft.com/office/drawing/2014/main" id="{7111687D-00D8-436F-BE36-2520004BAEC7}"/>
              </a:ext>
            </a:extLst>
          </p:cNvPr>
          <p:cNvSpPr/>
          <p:nvPr/>
        </p:nvSpPr>
        <p:spPr>
          <a:xfrm>
            <a:off x="3048000" y="2541910"/>
            <a:ext cx="6096000" cy="461665"/>
          </a:xfrm>
          <a:prstGeom prst="rect">
            <a:avLst/>
          </a:prstGeom>
        </p:spPr>
        <p:txBody>
          <a:bodyPr>
            <a:spAutoFit/>
          </a:bodyPr>
          <a:lstStyle/>
          <a:p>
            <a:pPr algn="ctr"/>
            <a:r>
              <a:rPr lang="en-US" sz="2400" b="1" dirty="0">
                <a:solidFill>
                  <a:srgbClr val="FF0000"/>
                </a:solidFill>
                <a:latin typeface="Arial Narrow" panose="020B0606020202030204" pitchFamily="34" charset="0"/>
              </a:rPr>
              <a:t>Israel</a:t>
            </a:r>
            <a:endParaRPr lang="en-US" sz="2400" b="1" dirty="0">
              <a:solidFill>
                <a:srgbClr val="FF0000"/>
              </a:solidFill>
            </a:endParaRPr>
          </a:p>
        </p:txBody>
      </p:sp>
      <p:sp>
        <p:nvSpPr>
          <p:cNvPr id="9" name="Oval 8">
            <a:extLst>
              <a:ext uri="{FF2B5EF4-FFF2-40B4-BE49-F238E27FC236}">
                <a16:creationId xmlns:a16="http://schemas.microsoft.com/office/drawing/2014/main" id="{608038A5-C77A-44D8-8EDD-5CAA858094F3}"/>
              </a:ext>
            </a:extLst>
          </p:cNvPr>
          <p:cNvSpPr>
            <a:spLocks noChangeArrowheads="1"/>
          </p:cNvSpPr>
          <p:nvPr/>
        </p:nvSpPr>
        <p:spPr bwMode="auto">
          <a:xfrm>
            <a:off x="4976948" y="4009158"/>
            <a:ext cx="914400" cy="9715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12">
            <a:extLst>
              <a:ext uri="{FF2B5EF4-FFF2-40B4-BE49-F238E27FC236}">
                <a16:creationId xmlns:a16="http://schemas.microsoft.com/office/drawing/2014/main" id="{862FBC8E-CE7F-4B63-8378-16E9A7D3A416}"/>
              </a:ext>
            </a:extLst>
          </p:cNvPr>
          <p:cNvSpPr>
            <a:spLocks noChangeShapeType="1"/>
          </p:cNvSpPr>
          <p:nvPr/>
        </p:nvSpPr>
        <p:spPr bwMode="auto">
          <a:xfrm>
            <a:off x="5091248" y="4523508"/>
            <a:ext cx="7429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13">
            <a:extLst>
              <a:ext uri="{FF2B5EF4-FFF2-40B4-BE49-F238E27FC236}">
                <a16:creationId xmlns:a16="http://schemas.microsoft.com/office/drawing/2014/main" id="{D2DFA000-6093-439E-8ECE-4BC1CBF2EA67}"/>
              </a:ext>
            </a:extLst>
          </p:cNvPr>
          <p:cNvSpPr txBox="1">
            <a:spLocks noChangeArrowheads="1"/>
          </p:cNvSpPr>
          <p:nvPr/>
        </p:nvSpPr>
        <p:spPr bwMode="auto">
          <a:xfrm>
            <a:off x="5205548" y="4180608"/>
            <a:ext cx="4572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KN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4">
            <a:extLst>
              <a:ext uri="{FF2B5EF4-FFF2-40B4-BE49-F238E27FC236}">
                <a16:creationId xmlns:a16="http://schemas.microsoft.com/office/drawing/2014/main" id="{42965316-5EA8-42B9-B094-41004ADFADAD}"/>
              </a:ext>
            </a:extLst>
          </p:cNvPr>
          <p:cNvSpPr txBox="1">
            <a:spLocks noChangeArrowheads="1"/>
          </p:cNvSpPr>
          <p:nvPr/>
        </p:nvSpPr>
        <p:spPr bwMode="auto">
          <a:xfrm>
            <a:off x="5205548" y="4523508"/>
            <a:ext cx="4572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Oval 12">
            <a:extLst>
              <a:ext uri="{FF2B5EF4-FFF2-40B4-BE49-F238E27FC236}">
                <a16:creationId xmlns:a16="http://schemas.microsoft.com/office/drawing/2014/main" id="{08BEC22D-607E-49AD-B7A5-212507772C8F}"/>
              </a:ext>
            </a:extLst>
          </p:cNvPr>
          <p:cNvSpPr>
            <a:spLocks noChangeArrowheads="1"/>
          </p:cNvSpPr>
          <p:nvPr/>
        </p:nvSpPr>
        <p:spPr bwMode="auto">
          <a:xfrm>
            <a:off x="6462848" y="4009158"/>
            <a:ext cx="914400" cy="9715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6">
            <a:extLst>
              <a:ext uri="{FF2B5EF4-FFF2-40B4-BE49-F238E27FC236}">
                <a16:creationId xmlns:a16="http://schemas.microsoft.com/office/drawing/2014/main" id="{AC470759-C163-424B-B121-2551E113FD10}"/>
              </a:ext>
            </a:extLst>
          </p:cNvPr>
          <p:cNvSpPr>
            <a:spLocks noChangeShapeType="1"/>
          </p:cNvSpPr>
          <p:nvPr/>
        </p:nvSpPr>
        <p:spPr bwMode="auto">
          <a:xfrm>
            <a:off x="6577148" y="4523508"/>
            <a:ext cx="7429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7">
            <a:extLst>
              <a:ext uri="{FF2B5EF4-FFF2-40B4-BE49-F238E27FC236}">
                <a16:creationId xmlns:a16="http://schemas.microsoft.com/office/drawing/2014/main" id="{71ED85F1-0AF4-4327-9D45-DF0402F8E5D2}"/>
              </a:ext>
            </a:extLst>
          </p:cNvPr>
          <p:cNvSpPr txBox="1">
            <a:spLocks noChangeArrowheads="1"/>
          </p:cNvSpPr>
          <p:nvPr/>
        </p:nvSpPr>
        <p:spPr bwMode="auto">
          <a:xfrm>
            <a:off x="6634298" y="4180608"/>
            <a:ext cx="5715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8">
            <a:extLst>
              <a:ext uri="{FF2B5EF4-FFF2-40B4-BE49-F238E27FC236}">
                <a16:creationId xmlns:a16="http://schemas.microsoft.com/office/drawing/2014/main" id="{4ECB4BC3-BCA7-439C-A374-B3D214F24E4D}"/>
              </a:ext>
            </a:extLst>
          </p:cNvPr>
          <p:cNvSpPr txBox="1">
            <a:spLocks noChangeArrowheads="1"/>
          </p:cNvSpPr>
          <p:nvPr/>
        </p:nvSpPr>
        <p:spPr bwMode="auto">
          <a:xfrm>
            <a:off x="6691448" y="4523508"/>
            <a:ext cx="4572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9">
            <a:extLst>
              <a:ext uri="{FF2B5EF4-FFF2-40B4-BE49-F238E27FC236}">
                <a16:creationId xmlns:a16="http://schemas.microsoft.com/office/drawing/2014/main" id="{27D5DFAA-F4B9-4752-8C80-3F898583F820}"/>
              </a:ext>
            </a:extLst>
          </p:cNvPr>
          <p:cNvSpPr txBox="1">
            <a:spLocks noChangeArrowheads="1"/>
          </p:cNvSpPr>
          <p:nvPr/>
        </p:nvSpPr>
        <p:spPr bwMode="auto">
          <a:xfrm>
            <a:off x="4862648" y="3609108"/>
            <a:ext cx="4572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20">
            <a:extLst>
              <a:ext uri="{FF2B5EF4-FFF2-40B4-BE49-F238E27FC236}">
                <a16:creationId xmlns:a16="http://schemas.microsoft.com/office/drawing/2014/main" id="{17BCDEF6-CB8F-4127-9376-5D63BC9241A8}"/>
              </a:ext>
            </a:extLst>
          </p:cNvPr>
          <p:cNvSpPr txBox="1">
            <a:spLocks noChangeArrowheads="1"/>
          </p:cNvSpPr>
          <p:nvPr/>
        </p:nvSpPr>
        <p:spPr bwMode="auto">
          <a:xfrm>
            <a:off x="6348548" y="3609108"/>
            <a:ext cx="4572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21">
            <a:extLst>
              <a:ext uri="{FF2B5EF4-FFF2-40B4-BE49-F238E27FC236}">
                <a16:creationId xmlns:a16="http://schemas.microsoft.com/office/drawing/2014/main" id="{2E5C6D30-EA41-4BC9-97E7-384AB4A30ED5}"/>
              </a:ext>
            </a:extLst>
          </p:cNvPr>
          <p:cNvSpPr txBox="1">
            <a:spLocks noChangeArrowheads="1"/>
          </p:cNvSpPr>
          <p:nvPr/>
        </p:nvSpPr>
        <p:spPr bwMode="auto">
          <a:xfrm>
            <a:off x="4976948" y="5037858"/>
            <a:ext cx="12001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200" b="1" i="0" u="none" strike="noStrike" cap="none" normalizeH="0" baseline="0">
                <a:ln>
                  <a:noFill/>
                </a:ln>
                <a:solidFill>
                  <a:srgbClr val="000000"/>
                </a:solidFill>
                <a:effectLst/>
                <a:latin typeface="Arial Narrow" panose="020B0606020202030204" pitchFamily="34" charset="0"/>
              </a:rPr>
              <a:t>Deadly wound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200" b="1" i="0" u="none" strike="noStrike" cap="none" normalizeH="0" baseline="0">
                <a:ln>
                  <a:noFill/>
                </a:ln>
                <a:solidFill>
                  <a:srgbClr val="000000"/>
                </a:solidFill>
                <a:effectLst/>
                <a:latin typeface="Arial Narrow" panose="020B0606020202030204" pitchFamily="34" charset="0"/>
              </a:rPr>
              <a:t>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22">
            <a:extLst>
              <a:ext uri="{FF2B5EF4-FFF2-40B4-BE49-F238E27FC236}">
                <a16:creationId xmlns:a16="http://schemas.microsoft.com/office/drawing/2014/main" id="{EC62B2A8-E354-43B3-822C-2CE1BD1FAB32}"/>
              </a:ext>
            </a:extLst>
          </p:cNvPr>
          <p:cNvSpPr txBox="1">
            <a:spLocks noChangeArrowheads="1"/>
          </p:cNvSpPr>
          <p:nvPr/>
        </p:nvSpPr>
        <p:spPr bwMode="auto">
          <a:xfrm>
            <a:off x="6519998" y="5037858"/>
            <a:ext cx="12001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200" b="1" i="0" u="none" strike="noStrike" cap="none" normalizeH="0" baseline="0">
                <a:ln>
                  <a:noFill/>
                </a:ln>
                <a:solidFill>
                  <a:srgbClr val="000000"/>
                </a:solidFill>
                <a:effectLst/>
                <a:latin typeface="Arial Narrow" panose="020B0606020202030204" pitchFamily="34" charset="0"/>
              </a:rPr>
              <a:t>Captivity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200" b="1" i="0" u="none" strike="noStrike" cap="none" normalizeH="0" baseline="0">
                <a:ln>
                  <a:noFill/>
                </a:ln>
                <a:solidFill>
                  <a:srgbClr val="000000"/>
                </a:solidFill>
                <a:effectLst/>
                <a:latin typeface="Arial Narrow" panose="020B0606020202030204" pitchFamily="34" charset="0"/>
              </a:rPr>
              <a:t>Die in captivity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3">
            <a:extLst>
              <a:ext uri="{FF2B5EF4-FFF2-40B4-BE49-F238E27FC236}">
                <a16:creationId xmlns:a16="http://schemas.microsoft.com/office/drawing/2014/main" id="{7D9B925E-550F-4C96-A616-68275FBC1E88}"/>
              </a:ext>
            </a:extLst>
          </p:cNvPr>
          <p:cNvSpPr txBox="1">
            <a:spLocks noChangeArrowheads="1"/>
          </p:cNvSpPr>
          <p:nvPr/>
        </p:nvSpPr>
        <p:spPr bwMode="auto">
          <a:xfrm>
            <a:off x="7148648" y="5580783"/>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886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1000"/>
                                        <p:tgtEl>
                                          <p:spTgt spid="17"/>
                                        </p:tgtEl>
                                      </p:cBhvr>
                                    </p:animEffect>
                                    <p:anim calcmode="lin" valueType="num">
                                      <p:cBhvr>
                                        <p:cTn id="62" dur="1000" fill="hold"/>
                                        <p:tgtEl>
                                          <p:spTgt spid="17"/>
                                        </p:tgtEl>
                                        <p:attrNameLst>
                                          <p:attrName>ppt_x</p:attrName>
                                        </p:attrNameLst>
                                      </p:cBhvr>
                                      <p:tavLst>
                                        <p:tav tm="0">
                                          <p:val>
                                            <p:strVal val="#ppt_x"/>
                                          </p:val>
                                        </p:tav>
                                        <p:tav tm="100000">
                                          <p:val>
                                            <p:strVal val="#ppt_x"/>
                                          </p:val>
                                        </p:tav>
                                      </p:tavLst>
                                    </p:anim>
                                    <p:anim calcmode="lin" valueType="num">
                                      <p:cBhvr>
                                        <p:cTn id="63" dur="1000" fill="hold"/>
                                        <p:tgtEl>
                                          <p:spTgt spid="17"/>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1000"/>
                                        <p:tgtEl>
                                          <p:spTgt spid="18"/>
                                        </p:tgtEl>
                                      </p:cBhvr>
                                    </p:animEffect>
                                    <p:anim calcmode="lin" valueType="num">
                                      <p:cBhvr>
                                        <p:cTn id="67" dur="1000" fill="hold"/>
                                        <p:tgtEl>
                                          <p:spTgt spid="18"/>
                                        </p:tgtEl>
                                        <p:attrNameLst>
                                          <p:attrName>ppt_x</p:attrName>
                                        </p:attrNameLst>
                                      </p:cBhvr>
                                      <p:tavLst>
                                        <p:tav tm="0">
                                          <p:val>
                                            <p:strVal val="#ppt_x"/>
                                          </p:val>
                                        </p:tav>
                                        <p:tav tm="100000">
                                          <p:val>
                                            <p:strVal val="#ppt_x"/>
                                          </p:val>
                                        </p:tav>
                                      </p:tavLst>
                                    </p:anim>
                                    <p:anim calcmode="lin" valueType="num">
                                      <p:cBhvr>
                                        <p:cTn id="68" dur="1000" fill="hold"/>
                                        <p:tgtEl>
                                          <p:spTgt spid="18"/>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1000"/>
                                        <p:tgtEl>
                                          <p:spTgt spid="19"/>
                                        </p:tgtEl>
                                      </p:cBhvr>
                                    </p:animEffect>
                                    <p:anim calcmode="lin" valueType="num">
                                      <p:cBhvr>
                                        <p:cTn id="72" dur="1000" fill="hold"/>
                                        <p:tgtEl>
                                          <p:spTgt spid="19"/>
                                        </p:tgtEl>
                                        <p:attrNameLst>
                                          <p:attrName>ppt_x</p:attrName>
                                        </p:attrNameLst>
                                      </p:cBhvr>
                                      <p:tavLst>
                                        <p:tav tm="0">
                                          <p:val>
                                            <p:strVal val="#ppt_x"/>
                                          </p:val>
                                        </p:tav>
                                        <p:tav tm="100000">
                                          <p:val>
                                            <p:strVal val="#ppt_x"/>
                                          </p:val>
                                        </p:tav>
                                      </p:tavLst>
                                    </p:anim>
                                    <p:anim calcmode="lin" valueType="num">
                                      <p:cBhvr>
                                        <p:cTn id="73" dur="1000" fill="hold"/>
                                        <p:tgtEl>
                                          <p:spTgt spid="1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1000"/>
                                        <p:tgtEl>
                                          <p:spTgt spid="20"/>
                                        </p:tgtEl>
                                      </p:cBhvr>
                                    </p:animEffect>
                                    <p:anim calcmode="lin" valueType="num">
                                      <p:cBhvr>
                                        <p:cTn id="77" dur="1000" fill="hold"/>
                                        <p:tgtEl>
                                          <p:spTgt spid="20"/>
                                        </p:tgtEl>
                                        <p:attrNameLst>
                                          <p:attrName>ppt_x</p:attrName>
                                        </p:attrNameLst>
                                      </p:cBhvr>
                                      <p:tavLst>
                                        <p:tav tm="0">
                                          <p:val>
                                            <p:strVal val="#ppt_x"/>
                                          </p:val>
                                        </p:tav>
                                        <p:tav tm="100000">
                                          <p:val>
                                            <p:strVal val="#ppt_x"/>
                                          </p:val>
                                        </p:tav>
                                      </p:tavLst>
                                    </p:anim>
                                    <p:anim calcmode="lin" valueType="num">
                                      <p:cBhvr>
                                        <p:cTn id="78" dur="1000" fill="hold"/>
                                        <p:tgtEl>
                                          <p:spTgt spid="20"/>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1000"/>
                                        <p:tgtEl>
                                          <p:spTgt spid="21"/>
                                        </p:tgtEl>
                                      </p:cBhvr>
                                    </p:animEffect>
                                    <p:anim calcmode="lin" valueType="num">
                                      <p:cBhvr>
                                        <p:cTn id="82" dur="1000" fill="hold"/>
                                        <p:tgtEl>
                                          <p:spTgt spid="21"/>
                                        </p:tgtEl>
                                        <p:attrNameLst>
                                          <p:attrName>ppt_x</p:attrName>
                                        </p:attrNameLst>
                                      </p:cBhvr>
                                      <p:tavLst>
                                        <p:tav tm="0">
                                          <p:val>
                                            <p:strVal val="#ppt_x"/>
                                          </p:val>
                                        </p:tav>
                                        <p:tav tm="100000">
                                          <p:val>
                                            <p:strVal val="#ppt_x"/>
                                          </p:val>
                                        </p:tav>
                                      </p:tavLst>
                                    </p:anim>
                                    <p:anim calcmode="lin" valueType="num">
                                      <p:cBhvr>
                                        <p:cTn id="8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animBg="1"/>
      <p:bldP spid="10" grpId="0" animBg="1"/>
      <p:bldP spid="11" grpId="0"/>
      <p:bldP spid="12" grpId="0"/>
      <p:bldP spid="13" grpId="0" animBg="1"/>
      <p:bldP spid="14" grpId="0" animBg="1"/>
      <p:bldP spid="15" grpId="0"/>
      <p:bldP spid="16" grpId="0"/>
      <p:bldP spid="17" grpId="0"/>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00D212-FFEC-40C0-AD92-5C2E916BCFAA}"/>
              </a:ext>
            </a:extLst>
          </p:cNvPr>
          <p:cNvSpPr>
            <a:spLocks noGrp="1"/>
          </p:cNvSpPr>
          <p:nvPr>
            <p:ph type="sldNum" sz="quarter" idx="12"/>
          </p:nvPr>
        </p:nvSpPr>
        <p:spPr/>
        <p:txBody>
          <a:bodyPr/>
          <a:lstStyle/>
          <a:p>
            <a:fld id="{1E1B8BD3-EEEF-4896-BEE3-06C250004F3C}" type="slidenum">
              <a:rPr lang="en-US" smtClean="0"/>
              <a:pPr/>
              <a:t>6</a:t>
            </a:fld>
            <a:endParaRPr lang="en-US" dirty="0"/>
          </a:p>
        </p:txBody>
      </p:sp>
      <p:sp>
        <p:nvSpPr>
          <p:cNvPr id="65" name="TextBox 64">
            <a:extLst>
              <a:ext uri="{FF2B5EF4-FFF2-40B4-BE49-F238E27FC236}">
                <a16:creationId xmlns:a16="http://schemas.microsoft.com/office/drawing/2014/main" id="{76D0434A-08AA-4466-AC45-6C675CE7CE1E}"/>
              </a:ext>
            </a:extLst>
          </p:cNvPr>
          <p:cNvSpPr txBox="1"/>
          <p:nvPr/>
        </p:nvSpPr>
        <p:spPr>
          <a:xfrm>
            <a:off x="699747" y="515753"/>
            <a:ext cx="3629343" cy="5632311"/>
          </a:xfrm>
          <a:prstGeom prst="rect">
            <a:avLst/>
          </a:prstGeom>
          <a:noFill/>
        </p:spPr>
        <p:txBody>
          <a:bodyPr wrap="square" rtlCol="0">
            <a:spAutoFit/>
          </a:bodyPr>
          <a:lstStyle/>
          <a:p>
            <a:r>
              <a:rPr lang="en-US" dirty="0">
                <a:latin typeface="Arial Narrow" panose="020B0606020202030204" pitchFamily="34" charset="0"/>
              </a:rPr>
              <a:t>This pattern of ‘deadly wound’ and ‘death’ becomes another story, ‘Panium’ and ‘SL,’ it’s a repeating pattern. So, in this context, when we consider 1989, what story does it tells us? Because we understand 1989, the beginning of the line of the priests, and it's a 30-year process of training, so we have the 30 years of the priests. We’re not going to go into that study; we just want to see that symbols can have more than one meaning. 1989 is a story of ‘Raphia,’ not because of the ‘KoN’ and the ‘KoS,’ but it's a story of the priests. That’s our theme, that symbols can have more than one meaning. If we take 1989, the Time of the End (‘ToE’), and we want to understand the ‘KoN’ and the ‘KoS’ and their relationship in this time period, it’s also a story of ‘Panium.’</a:t>
            </a:r>
            <a:endParaRPr lang="en-US" dirty="0"/>
          </a:p>
        </p:txBody>
      </p:sp>
      <p:grpSp>
        <p:nvGrpSpPr>
          <p:cNvPr id="66" name="Group 2">
            <a:extLst>
              <a:ext uri="{FF2B5EF4-FFF2-40B4-BE49-F238E27FC236}">
                <a16:creationId xmlns:a16="http://schemas.microsoft.com/office/drawing/2014/main" id="{2A862868-C201-44EA-8E10-1307974266FD}"/>
              </a:ext>
            </a:extLst>
          </p:cNvPr>
          <p:cNvGrpSpPr>
            <a:grpSpLocks/>
          </p:cNvGrpSpPr>
          <p:nvPr/>
        </p:nvGrpSpPr>
        <p:grpSpPr bwMode="auto">
          <a:xfrm>
            <a:off x="4806892" y="1208015"/>
            <a:ext cx="6972300" cy="4229100"/>
            <a:chOff x="106756200" y="106013250"/>
            <a:chExt cx="6972300" cy="4229100"/>
          </a:xfrm>
        </p:grpSpPr>
        <p:sp>
          <p:nvSpPr>
            <p:cNvPr id="67" name="Text Box 3">
              <a:extLst>
                <a:ext uri="{FF2B5EF4-FFF2-40B4-BE49-F238E27FC236}">
                  <a16:creationId xmlns:a16="http://schemas.microsoft.com/office/drawing/2014/main" id="{27AB6418-99BD-4D02-B47B-BC2AD28A02EF}"/>
                </a:ext>
              </a:extLst>
            </p:cNvPr>
            <p:cNvSpPr txBox="1">
              <a:spLocks noChangeArrowheads="1"/>
            </p:cNvSpPr>
            <p:nvPr/>
          </p:nvSpPr>
          <p:spPr bwMode="auto">
            <a:xfrm>
              <a:off x="106756200" y="106013250"/>
              <a:ext cx="6858000" cy="422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Text Box 4">
              <a:extLst>
                <a:ext uri="{FF2B5EF4-FFF2-40B4-BE49-F238E27FC236}">
                  <a16:creationId xmlns:a16="http://schemas.microsoft.com/office/drawing/2014/main" id="{13488C2A-8B3C-40DF-B038-D675BBC058FD}"/>
                </a:ext>
              </a:extLst>
            </p:cNvPr>
            <p:cNvSpPr txBox="1">
              <a:spLocks noChangeArrowheads="1"/>
            </p:cNvSpPr>
            <p:nvPr/>
          </p:nvSpPr>
          <p:spPr bwMode="auto">
            <a:xfrm>
              <a:off x="108070650" y="106013250"/>
              <a:ext cx="10287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Daniel 11:40 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KoS </a:t>
              </a:r>
              <a:r>
                <a:rPr kumimoji="0" lang="en-US" altLang="en-US" sz="1200" b="0" i="0" u="none" strike="noStrike" cap="none" normalizeH="0" baseline="0" noProof="1">
                  <a:ln>
                    <a:noFill/>
                  </a:ln>
                  <a:solidFill>
                    <a:srgbClr val="000000"/>
                  </a:solidFill>
                  <a:effectLst/>
                  <a:latin typeface="Wingdings 2" panose="05020102010507070707" pitchFamily="18" charset="2"/>
                </a:rPr>
                <a:t>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Arial Narrow" panose="020B0606020202030204" pitchFamily="34" charset="0"/>
                </a:rPr>
                <a:t>KoN</a:t>
              </a:r>
              <a:r>
                <a:rPr kumimoji="0" lang="en-US" altLang="en-US" sz="1200" b="0" i="0" u="none" strike="noStrike" cap="none" normalizeH="0" baseline="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Wingdings" panose="05000000000000000000" pitchFamily="2" charset="2"/>
                </a:rPr>
                <a:t>x</a:t>
              </a:r>
              <a:endParaRPr kumimoji="0" lang="en-US" altLang="en-US" sz="1200" b="0" i="0" u="none" strike="noStrike" cap="none" normalizeH="0" baseline="0">
                <a:ln>
                  <a:noFill/>
                </a:ln>
                <a:solidFill>
                  <a:srgbClr val="000000"/>
                </a:solidFill>
                <a:effectLst/>
                <a:latin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Text Box 5">
              <a:extLst>
                <a:ext uri="{FF2B5EF4-FFF2-40B4-BE49-F238E27FC236}">
                  <a16:creationId xmlns:a16="http://schemas.microsoft.com/office/drawing/2014/main" id="{F00EEDB8-0807-4674-A095-B5B6A323A4F3}"/>
                </a:ext>
              </a:extLst>
            </p:cNvPr>
            <p:cNvSpPr txBox="1">
              <a:spLocks noChangeArrowheads="1"/>
            </p:cNvSpPr>
            <p:nvPr/>
          </p:nvSpPr>
          <p:spPr bwMode="auto">
            <a:xfrm>
              <a:off x="108070650" y="108127800"/>
              <a:ext cx="114300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Daniel 11:40 b</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KoN </a:t>
              </a:r>
              <a:r>
                <a:rPr kumimoji="0" lang="en-US" altLang="en-US" sz="1200" b="0" i="0" u="none" strike="noStrike" cap="none" normalizeH="0" baseline="0" noProof="1">
                  <a:ln>
                    <a:noFill/>
                  </a:ln>
                  <a:solidFill>
                    <a:srgbClr val="000000"/>
                  </a:solidFill>
                  <a:effectLst/>
                  <a:latin typeface="Wingdings 2" panose="05020102010507070707" pitchFamily="18" charset="2"/>
                </a:rPr>
                <a:t>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Arial Narrow" panose="020B0606020202030204" pitchFamily="34" charset="0"/>
                </a:rPr>
                <a:t>KoS</a:t>
              </a:r>
              <a:r>
                <a:rPr kumimoji="0" lang="en-US" altLang="en-US" sz="1200" b="0" i="0" u="none" strike="noStrike" cap="none" normalizeH="0" baseline="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Wingdings" panose="05000000000000000000" pitchFamily="2" charset="2"/>
                </a:rPr>
                <a:t>x</a:t>
              </a:r>
              <a:endParaRPr kumimoji="0" lang="en-US" altLang="en-US" sz="1200" b="0" i="0" u="none" strike="noStrike" cap="none" normalizeH="0" baseline="0">
                <a:ln>
                  <a:noFill/>
                </a:ln>
                <a:solidFill>
                  <a:srgbClr val="000000"/>
                </a:solidFill>
                <a:effectLst/>
                <a:latin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Line 6">
              <a:extLst>
                <a:ext uri="{FF2B5EF4-FFF2-40B4-BE49-F238E27FC236}">
                  <a16:creationId xmlns:a16="http://schemas.microsoft.com/office/drawing/2014/main" id="{D57C7D5D-1FFE-41A3-A0B6-3E1EA3FB85C2}"/>
                </a:ext>
              </a:extLst>
            </p:cNvPr>
            <p:cNvSpPr>
              <a:spLocks noChangeShapeType="1"/>
            </p:cNvSpPr>
            <p:nvPr/>
          </p:nvSpPr>
          <p:spPr bwMode="auto">
            <a:xfrm>
              <a:off x="107727750" y="107156250"/>
              <a:ext cx="1"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Line 7">
              <a:extLst>
                <a:ext uri="{FF2B5EF4-FFF2-40B4-BE49-F238E27FC236}">
                  <a16:creationId xmlns:a16="http://schemas.microsoft.com/office/drawing/2014/main" id="{2C4182AD-EF93-4E9F-8911-70812B8086C1}"/>
                </a:ext>
              </a:extLst>
            </p:cNvPr>
            <p:cNvSpPr>
              <a:spLocks noChangeShapeType="1"/>
            </p:cNvSpPr>
            <p:nvPr/>
          </p:nvSpPr>
          <p:spPr bwMode="auto">
            <a:xfrm>
              <a:off x="107099100" y="107384850"/>
              <a:ext cx="23431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2" name="Text Box 8">
              <a:extLst>
                <a:ext uri="{FF2B5EF4-FFF2-40B4-BE49-F238E27FC236}">
                  <a16:creationId xmlns:a16="http://schemas.microsoft.com/office/drawing/2014/main" id="{FDA365EA-0A59-4D06-BDA2-05AC0CBF056D}"/>
                </a:ext>
              </a:extLst>
            </p:cNvPr>
            <p:cNvSpPr txBox="1">
              <a:spLocks noChangeArrowheads="1"/>
            </p:cNvSpPr>
            <p:nvPr/>
          </p:nvSpPr>
          <p:spPr bwMode="auto">
            <a:xfrm>
              <a:off x="106765688" y="106527600"/>
              <a:ext cx="67540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Line 9">
              <a:extLst>
                <a:ext uri="{FF2B5EF4-FFF2-40B4-BE49-F238E27FC236}">
                  <a16:creationId xmlns:a16="http://schemas.microsoft.com/office/drawing/2014/main" id="{4CA40FD8-A0A4-49D3-BD9E-279A0FE12CE5}"/>
                </a:ext>
              </a:extLst>
            </p:cNvPr>
            <p:cNvSpPr>
              <a:spLocks noChangeShapeType="1"/>
            </p:cNvSpPr>
            <p:nvPr/>
          </p:nvSpPr>
          <p:spPr bwMode="auto">
            <a:xfrm>
              <a:off x="107138721" y="106822875"/>
              <a:ext cx="1" cy="53339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4" name="Line 10">
              <a:extLst>
                <a:ext uri="{FF2B5EF4-FFF2-40B4-BE49-F238E27FC236}">
                  <a16:creationId xmlns:a16="http://schemas.microsoft.com/office/drawing/2014/main" id="{B6FABF6A-1171-41EF-B3BE-F85EC7EDBD79}"/>
                </a:ext>
              </a:extLst>
            </p:cNvPr>
            <p:cNvSpPr>
              <a:spLocks noChangeShapeType="1"/>
            </p:cNvSpPr>
            <p:nvPr/>
          </p:nvSpPr>
          <p:spPr bwMode="auto">
            <a:xfrm>
              <a:off x="106813350" y="106813350"/>
              <a:ext cx="604915"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5" name="Text Box 11">
              <a:extLst>
                <a:ext uri="{FF2B5EF4-FFF2-40B4-BE49-F238E27FC236}">
                  <a16:creationId xmlns:a16="http://schemas.microsoft.com/office/drawing/2014/main" id="{DA04D21C-0C36-4671-AAF5-3D6D6FDE7EAC}"/>
                </a:ext>
              </a:extLst>
            </p:cNvPr>
            <p:cNvSpPr txBox="1">
              <a:spLocks noChangeArrowheads="1"/>
            </p:cNvSpPr>
            <p:nvPr/>
          </p:nvSpPr>
          <p:spPr bwMode="auto">
            <a:xfrm>
              <a:off x="107499150" y="10687050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Line 12">
              <a:extLst>
                <a:ext uri="{FF2B5EF4-FFF2-40B4-BE49-F238E27FC236}">
                  <a16:creationId xmlns:a16="http://schemas.microsoft.com/office/drawing/2014/main" id="{3CDA3DE3-C2D6-4F71-96BC-B485AFF6D4F2}"/>
                </a:ext>
              </a:extLst>
            </p:cNvPr>
            <p:cNvSpPr>
              <a:spLocks noChangeShapeType="1"/>
            </p:cNvSpPr>
            <p:nvPr/>
          </p:nvSpPr>
          <p:spPr bwMode="auto">
            <a:xfrm>
              <a:off x="107499150" y="107156250"/>
              <a:ext cx="46204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Text Box 13">
              <a:extLst>
                <a:ext uri="{FF2B5EF4-FFF2-40B4-BE49-F238E27FC236}">
                  <a16:creationId xmlns:a16="http://schemas.microsoft.com/office/drawing/2014/main" id="{0A12ACF7-E923-460B-B2BB-5D37CE3A0130}"/>
                </a:ext>
              </a:extLst>
            </p:cNvPr>
            <p:cNvSpPr txBox="1">
              <a:spLocks noChangeArrowheads="1"/>
            </p:cNvSpPr>
            <p:nvPr/>
          </p:nvSpPr>
          <p:spPr bwMode="auto">
            <a:xfrm>
              <a:off x="107556300" y="10738485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Text Box 14">
              <a:extLst>
                <a:ext uri="{FF2B5EF4-FFF2-40B4-BE49-F238E27FC236}">
                  <a16:creationId xmlns:a16="http://schemas.microsoft.com/office/drawing/2014/main" id="{EBEE8A8C-0432-4F44-9A46-55B626127DEB}"/>
                </a:ext>
              </a:extLst>
            </p:cNvPr>
            <p:cNvSpPr txBox="1">
              <a:spLocks noChangeArrowheads="1"/>
            </p:cNvSpPr>
            <p:nvPr/>
          </p:nvSpPr>
          <p:spPr bwMode="auto">
            <a:xfrm>
              <a:off x="108242100" y="107384850"/>
              <a:ext cx="4857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healed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Text Box 15">
              <a:extLst>
                <a:ext uri="{FF2B5EF4-FFF2-40B4-BE49-F238E27FC236}">
                  <a16:creationId xmlns:a16="http://schemas.microsoft.com/office/drawing/2014/main" id="{32D88D59-498D-48CB-BA0E-5D3143F99B48}"/>
                </a:ext>
              </a:extLst>
            </p:cNvPr>
            <p:cNvSpPr txBox="1">
              <a:spLocks noChangeArrowheads="1"/>
            </p:cNvSpPr>
            <p:nvPr/>
          </p:nvSpPr>
          <p:spPr bwMode="auto">
            <a:xfrm>
              <a:off x="108985050" y="10738485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Line 16">
              <a:extLst>
                <a:ext uri="{FF2B5EF4-FFF2-40B4-BE49-F238E27FC236}">
                  <a16:creationId xmlns:a16="http://schemas.microsoft.com/office/drawing/2014/main" id="{176A3A95-B05E-4766-9793-3037003291EE}"/>
                </a:ext>
              </a:extLst>
            </p:cNvPr>
            <p:cNvSpPr>
              <a:spLocks noChangeShapeType="1"/>
            </p:cNvSpPr>
            <p:nvPr/>
          </p:nvSpPr>
          <p:spPr bwMode="auto">
            <a:xfrm>
              <a:off x="108442125" y="107013375"/>
              <a:ext cx="1"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 name="Line 17">
              <a:extLst>
                <a:ext uri="{FF2B5EF4-FFF2-40B4-BE49-F238E27FC236}">
                  <a16:creationId xmlns:a16="http://schemas.microsoft.com/office/drawing/2014/main" id="{0B5FACA3-DB3C-46A9-AC14-1C92BB605B6B}"/>
                </a:ext>
              </a:extLst>
            </p:cNvPr>
            <p:cNvSpPr>
              <a:spLocks noChangeShapeType="1"/>
            </p:cNvSpPr>
            <p:nvPr/>
          </p:nvSpPr>
          <p:spPr bwMode="auto">
            <a:xfrm>
              <a:off x="109185075" y="107013375"/>
              <a:ext cx="1"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 name="Text Box 18">
              <a:extLst>
                <a:ext uri="{FF2B5EF4-FFF2-40B4-BE49-F238E27FC236}">
                  <a16:creationId xmlns:a16="http://schemas.microsoft.com/office/drawing/2014/main" id="{ECEAC83F-18A3-4AD7-9472-2D0F062017D5}"/>
                </a:ext>
              </a:extLst>
            </p:cNvPr>
            <p:cNvSpPr txBox="1">
              <a:spLocks noChangeArrowheads="1"/>
            </p:cNvSpPr>
            <p:nvPr/>
          </p:nvSpPr>
          <p:spPr bwMode="auto">
            <a:xfrm>
              <a:off x="106756200" y="107413425"/>
              <a:ext cx="800100" cy="828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8MR 354.1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deadly wound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Pius VI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Line 19">
              <a:extLst>
                <a:ext uri="{FF2B5EF4-FFF2-40B4-BE49-F238E27FC236}">
                  <a16:creationId xmlns:a16="http://schemas.microsoft.com/office/drawing/2014/main" id="{D258ACC0-51F4-4188-8B71-CA4D4ACBACF6}"/>
                </a:ext>
              </a:extLst>
            </p:cNvPr>
            <p:cNvSpPr>
              <a:spLocks noChangeShapeType="1"/>
            </p:cNvSpPr>
            <p:nvPr/>
          </p:nvSpPr>
          <p:spPr bwMode="auto">
            <a:xfrm>
              <a:off x="107727750" y="109270800"/>
              <a:ext cx="1"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 name="Line 20">
              <a:extLst>
                <a:ext uri="{FF2B5EF4-FFF2-40B4-BE49-F238E27FC236}">
                  <a16:creationId xmlns:a16="http://schemas.microsoft.com/office/drawing/2014/main" id="{C18D4A54-2F9E-4D88-8DC6-C54919F0F7E8}"/>
                </a:ext>
              </a:extLst>
            </p:cNvPr>
            <p:cNvSpPr>
              <a:spLocks noChangeShapeType="1"/>
            </p:cNvSpPr>
            <p:nvPr/>
          </p:nvSpPr>
          <p:spPr bwMode="auto">
            <a:xfrm>
              <a:off x="107099100" y="109499400"/>
              <a:ext cx="23431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 name="Text Box 21">
              <a:extLst>
                <a:ext uri="{FF2B5EF4-FFF2-40B4-BE49-F238E27FC236}">
                  <a16:creationId xmlns:a16="http://schemas.microsoft.com/office/drawing/2014/main" id="{C7C74BFB-20B5-4414-B630-E279F868D335}"/>
                </a:ext>
              </a:extLst>
            </p:cNvPr>
            <p:cNvSpPr txBox="1">
              <a:spLocks noChangeArrowheads="1"/>
            </p:cNvSpPr>
            <p:nvPr/>
          </p:nvSpPr>
          <p:spPr bwMode="auto">
            <a:xfrm>
              <a:off x="106765688" y="108642150"/>
              <a:ext cx="67540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Line 22">
              <a:extLst>
                <a:ext uri="{FF2B5EF4-FFF2-40B4-BE49-F238E27FC236}">
                  <a16:creationId xmlns:a16="http://schemas.microsoft.com/office/drawing/2014/main" id="{7B33FFDB-F1D2-42E7-B29D-AF7A114CF445}"/>
                </a:ext>
              </a:extLst>
            </p:cNvPr>
            <p:cNvSpPr>
              <a:spLocks noChangeShapeType="1"/>
            </p:cNvSpPr>
            <p:nvPr/>
          </p:nvSpPr>
          <p:spPr bwMode="auto">
            <a:xfrm>
              <a:off x="107138721" y="108937425"/>
              <a:ext cx="1" cy="53339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Line 23">
              <a:extLst>
                <a:ext uri="{FF2B5EF4-FFF2-40B4-BE49-F238E27FC236}">
                  <a16:creationId xmlns:a16="http://schemas.microsoft.com/office/drawing/2014/main" id="{E023641C-0016-4CDA-A4EA-476A7D38ED7E}"/>
                </a:ext>
              </a:extLst>
            </p:cNvPr>
            <p:cNvSpPr>
              <a:spLocks noChangeShapeType="1"/>
            </p:cNvSpPr>
            <p:nvPr/>
          </p:nvSpPr>
          <p:spPr bwMode="auto">
            <a:xfrm>
              <a:off x="106813350" y="108927900"/>
              <a:ext cx="604915"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8" name="Text Box 24">
              <a:extLst>
                <a:ext uri="{FF2B5EF4-FFF2-40B4-BE49-F238E27FC236}">
                  <a16:creationId xmlns:a16="http://schemas.microsoft.com/office/drawing/2014/main" id="{D7F82854-80B8-4A04-A52D-C58F93E13383}"/>
                </a:ext>
              </a:extLst>
            </p:cNvPr>
            <p:cNvSpPr txBox="1">
              <a:spLocks noChangeArrowheads="1"/>
            </p:cNvSpPr>
            <p:nvPr/>
          </p:nvSpPr>
          <p:spPr bwMode="auto">
            <a:xfrm>
              <a:off x="107499150" y="10898505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Line 25">
              <a:extLst>
                <a:ext uri="{FF2B5EF4-FFF2-40B4-BE49-F238E27FC236}">
                  <a16:creationId xmlns:a16="http://schemas.microsoft.com/office/drawing/2014/main" id="{1F38C9E7-6BF3-4869-B66F-E436A97F1179}"/>
                </a:ext>
              </a:extLst>
            </p:cNvPr>
            <p:cNvSpPr>
              <a:spLocks noChangeShapeType="1"/>
            </p:cNvSpPr>
            <p:nvPr/>
          </p:nvSpPr>
          <p:spPr bwMode="auto">
            <a:xfrm>
              <a:off x="107499150" y="109270800"/>
              <a:ext cx="46204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0" name="Text Box 26">
              <a:extLst>
                <a:ext uri="{FF2B5EF4-FFF2-40B4-BE49-F238E27FC236}">
                  <a16:creationId xmlns:a16="http://schemas.microsoft.com/office/drawing/2014/main" id="{0A780DE8-1F21-464F-82A8-D296B79E4DAA}"/>
                </a:ext>
              </a:extLst>
            </p:cNvPr>
            <p:cNvSpPr txBox="1">
              <a:spLocks noChangeArrowheads="1"/>
            </p:cNvSpPr>
            <p:nvPr/>
          </p:nvSpPr>
          <p:spPr bwMode="auto">
            <a:xfrm>
              <a:off x="107384850" y="109499400"/>
              <a:ext cx="8001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Gorbachev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resigned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 name="Text Box 27">
              <a:extLst>
                <a:ext uri="{FF2B5EF4-FFF2-40B4-BE49-F238E27FC236}">
                  <a16:creationId xmlns:a16="http://schemas.microsoft.com/office/drawing/2014/main" id="{1DF232DB-A4CE-4B51-8E09-1317406E09D8}"/>
                </a:ext>
              </a:extLst>
            </p:cNvPr>
            <p:cNvSpPr txBox="1">
              <a:spLocks noChangeArrowheads="1"/>
            </p:cNvSpPr>
            <p:nvPr/>
          </p:nvSpPr>
          <p:spPr bwMode="auto">
            <a:xfrm>
              <a:off x="108242100" y="109499400"/>
              <a:ext cx="4857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healed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Text Box 28">
              <a:extLst>
                <a:ext uri="{FF2B5EF4-FFF2-40B4-BE49-F238E27FC236}">
                  <a16:creationId xmlns:a16="http://schemas.microsoft.com/office/drawing/2014/main" id="{0CF7701C-E0A3-4C4B-B352-A70FE537F222}"/>
                </a:ext>
              </a:extLst>
            </p:cNvPr>
            <p:cNvSpPr txBox="1">
              <a:spLocks noChangeArrowheads="1"/>
            </p:cNvSpPr>
            <p:nvPr/>
          </p:nvSpPr>
          <p:spPr bwMode="auto">
            <a:xfrm>
              <a:off x="108985050" y="10949940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Line 29">
              <a:extLst>
                <a:ext uri="{FF2B5EF4-FFF2-40B4-BE49-F238E27FC236}">
                  <a16:creationId xmlns:a16="http://schemas.microsoft.com/office/drawing/2014/main" id="{7B39E090-819F-4A45-AEA2-1C9FB2362350}"/>
                </a:ext>
              </a:extLst>
            </p:cNvPr>
            <p:cNvSpPr>
              <a:spLocks noChangeShapeType="1"/>
            </p:cNvSpPr>
            <p:nvPr/>
          </p:nvSpPr>
          <p:spPr bwMode="auto">
            <a:xfrm>
              <a:off x="108442125" y="109127925"/>
              <a:ext cx="1"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4" name="Line 30">
              <a:extLst>
                <a:ext uri="{FF2B5EF4-FFF2-40B4-BE49-F238E27FC236}">
                  <a16:creationId xmlns:a16="http://schemas.microsoft.com/office/drawing/2014/main" id="{5958F177-C880-4EF9-8166-DB871752A876}"/>
                </a:ext>
              </a:extLst>
            </p:cNvPr>
            <p:cNvSpPr>
              <a:spLocks noChangeShapeType="1"/>
            </p:cNvSpPr>
            <p:nvPr/>
          </p:nvSpPr>
          <p:spPr bwMode="auto">
            <a:xfrm>
              <a:off x="109185075" y="109127925"/>
              <a:ext cx="1"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5" name="Text Box 31">
              <a:extLst>
                <a:ext uri="{FF2B5EF4-FFF2-40B4-BE49-F238E27FC236}">
                  <a16:creationId xmlns:a16="http://schemas.microsoft.com/office/drawing/2014/main" id="{6586B1C3-4322-4354-BA6F-97EE27F7187E}"/>
                </a:ext>
              </a:extLst>
            </p:cNvPr>
            <p:cNvSpPr txBox="1">
              <a:spLocks noChangeArrowheads="1"/>
            </p:cNvSpPr>
            <p:nvPr/>
          </p:nvSpPr>
          <p:spPr bwMode="auto">
            <a:xfrm>
              <a:off x="106756200" y="109499400"/>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deadly wound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Text Box 32">
              <a:extLst>
                <a:ext uri="{FF2B5EF4-FFF2-40B4-BE49-F238E27FC236}">
                  <a16:creationId xmlns:a16="http://schemas.microsoft.com/office/drawing/2014/main" id="{20B954B2-D71D-486F-9630-4D413749A41F}"/>
                </a:ext>
              </a:extLst>
            </p:cNvPr>
            <p:cNvSpPr txBox="1">
              <a:spLocks noChangeArrowheads="1"/>
            </p:cNvSpPr>
            <p:nvPr/>
          </p:nvSpPr>
          <p:spPr bwMode="auto">
            <a:xfrm>
              <a:off x="110528100" y="106241850"/>
              <a:ext cx="3086100" cy="142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Text Box 33">
              <a:extLst>
                <a:ext uri="{FF2B5EF4-FFF2-40B4-BE49-F238E27FC236}">
                  <a16:creationId xmlns:a16="http://schemas.microsoft.com/office/drawing/2014/main" id="{0699A87E-429A-4B15-ACAC-BC0D954B9184}"/>
                </a:ext>
              </a:extLst>
            </p:cNvPr>
            <p:cNvSpPr txBox="1">
              <a:spLocks noChangeArrowheads="1"/>
            </p:cNvSpPr>
            <p:nvPr/>
          </p:nvSpPr>
          <p:spPr bwMode="auto">
            <a:xfrm>
              <a:off x="110470950" y="106584750"/>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Text Box 34">
              <a:extLst>
                <a:ext uri="{FF2B5EF4-FFF2-40B4-BE49-F238E27FC236}">
                  <a16:creationId xmlns:a16="http://schemas.microsoft.com/office/drawing/2014/main" id="{FE33B192-A97F-4356-9E7C-DD6A28FBE2B8}"/>
                </a:ext>
              </a:extLst>
            </p:cNvPr>
            <p:cNvSpPr txBox="1">
              <a:spLocks noChangeArrowheads="1"/>
            </p:cNvSpPr>
            <p:nvPr/>
          </p:nvSpPr>
          <p:spPr bwMode="auto">
            <a:xfrm>
              <a:off x="111271050" y="106584750"/>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 name="Text Box 35">
              <a:extLst>
                <a:ext uri="{FF2B5EF4-FFF2-40B4-BE49-F238E27FC236}">
                  <a16:creationId xmlns:a16="http://schemas.microsoft.com/office/drawing/2014/main" id="{CA09E09D-49C3-46DF-A995-7310EDEC821B}"/>
                </a:ext>
              </a:extLst>
            </p:cNvPr>
            <p:cNvSpPr txBox="1">
              <a:spLocks noChangeArrowheads="1"/>
            </p:cNvSpPr>
            <p:nvPr/>
          </p:nvSpPr>
          <p:spPr bwMode="auto">
            <a:xfrm>
              <a:off x="111956850" y="106013250"/>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FF"/>
                  </a:solidFill>
                  <a:effectLst/>
                  <a:latin typeface="Arial Narrow" panose="020B0606020202030204" pitchFamily="34" charset="0"/>
                </a:rPr>
                <a:t>275 BC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Beneventum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Text Box 36">
              <a:extLst>
                <a:ext uri="{FF2B5EF4-FFF2-40B4-BE49-F238E27FC236}">
                  <a16:creationId xmlns:a16="http://schemas.microsoft.com/office/drawing/2014/main" id="{D79B9302-1237-4B81-8803-9F965737AE70}"/>
                </a:ext>
              </a:extLst>
            </p:cNvPr>
            <p:cNvSpPr txBox="1">
              <a:spLocks noChangeArrowheads="1"/>
            </p:cNvSpPr>
            <p:nvPr/>
          </p:nvSpPr>
          <p:spPr bwMode="auto">
            <a:xfrm>
              <a:off x="111956850" y="107213400"/>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deadly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wound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Text Box 37">
              <a:extLst>
                <a:ext uri="{FF2B5EF4-FFF2-40B4-BE49-F238E27FC236}">
                  <a16:creationId xmlns:a16="http://schemas.microsoft.com/office/drawing/2014/main" id="{1D388954-09C4-4A5D-AEAD-056F84064973}"/>
                </a:ext>
              </a:extLst>
            </p:cNvPr>
            <p:cNvSpPr txBox="1">
              <a:spLocks noChangeArrowheads="1"/>
            </p:cNvSpPr>
            <p:nvPr/>
          </p:nvSpPr>
          <p:spPr bwMode="auto">
            <a:xfrm>
              <a:off x="113157000" y="106241850"/>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Line 38">
              <a:extLst>
                <a:ext uri="{FF2B5EF4-FFF2-40B4-BE49-F238E27FC236}">
                  <a16:creationId xmlns:a16="http://schemas.microsoft.com/office/drawing/2014/main" id="{6FED58EA-5F3D-4007-8795-366C5E34C82B}"/>
                </a:ext>
              </a:extLst>
            </p:cNvPr>
            <p:cNvSpPr>
              <a:spLocks noChangeShapeType="1"/>
            </p:cNvSpPr>
            <p:nvPr/>
          </p:nvSpPr>
          <p:spPr bwMode="auto">
            <a:xfrm>
              <a:off x="110528100" y="107156250"/>
              <a:ext cx="30861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 name="Line 39">
              <a:extLst>
                <a:ext uri="{FF2B5EF4-FFF2-40B4-BE49-F238E27FC236}">
                  <a16:creationId xmlns:a16="http://schemas.microsoft.com/office/drawing/2014/main" id="{E9AE2170-A5D2-4B85-82C7-9106E8F09C48}"/>
                </a:ext>
              </a:extLst>
            </p:cNvPr>
            <p:cNvSpPr>
              <a:spLocks noChangeShapeType="1"/>
            </p:cNvSpPr>
            <p:nvPr/>
          </p:nvSpPr>
          <p:spPr bwMode="auto">
            <a:xfrm>
              <a:off x="110871000" y="106870500"/>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Line 40">
              <a:extLst>
                <a:ext uri="{FF2B5EF4-FFF2-40B4-BE49-F238E27FC236}">
                  <a16:creationId xmlns:a16="http://schemas.microsoft.com/office/drawing/2014/main" id="{58CACD1C-72A0-4D60-9929-D17A6D6386F9}"/>
                </a:ext>
              </a:extLst>
            </p:cNvPr>
            <p:cNvSpPr>
              <a:spLocks noChangeShapeType="1"/>
            </p:cNvSpPr>
            <p:nvPr/>
          </p:nvSpPr>
          <p:spPr bwMode="auto">
            <a:xfrm>
              <a:off x="111556800" y="106870500"/>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 name="Line 41">
              <a:extLst>
                <a:ext uri="{FF2B5EF4-FFF2-40B4-BE49-F238E27FC236}">
                  <a16:creationId xmlns:a16="http://schemas.microsoft.com/office/drawing/2014/main" id="{184A2A12-8CBE-4A44-9F84-C2EE462FB99E}"/>
                </a:ext>
              </a:extLst>
            </p:cNvPr>
            <p:cNvSpPr>
              <a:spLocks noChangeShapeType="1"/>
            </p:cNvSpPr>
            <p:nvPr/>
          </p:nvSpPr>
          <p:spPr bwMode="auto">
            <a:xfrm>
              <a:off x="112356900" y="106870500"/>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 name="Text Box 42">
              <a:extLst>
                <a:ext uri="{FF2B5EF4-FFF2-40B4-BE49-F238E27FC236}">
                  <a16:creationId xmlns:a16="http://schemas.microsoft.com/office/drawing/2014/main" id="{572283B1-DBB3-4CCB-9E28-BA029208AF25}"/>
                </a:ext>
              </a:extLst>
            </p:cNvPr>
            <p:cNvSpPr txBox="1">
              <a:spLocks noChangeArrowheads="1"/>
            </p:cNvSpPr>
            <p:nvPr/>
          </p:nvSpPr>
          <p:spPr bwMode="auto">
            <a:xfrm>
              <a:off x="113157000" y="106584750"/>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Line 43">
              <a:extLst>
                <a:ext uri="{FF2B5EF4-FFF2-40B4-BE49-F238E27FC236}">
                  <a16:creationId xmlns:a16="http://schemas.microsoft.com/office/drawing/2014/main" id="{63461920-89D8-4057-AF83-D7CB8FD687DE}"/>
                </a:ext>
              </a:extLst>
            </p:cNvPr>
            <p:cNvSpPr>
              <a:spLocks noChangeShapeType="1"/>
            </p:cNvSpPr>
            <p:nvPr/>
          </p:nvSpPr>
          <p:spPr bwMode="auto">
            <a:xfrm>
              <a:off x="113385600" y="106870500"/>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8" name="Text Box 44">
              <a:extLst>
                <a:ext uri="{FF2B5EF4-FFF2-40B4-BE49-F238E27FC236}">
                  <a16:creationId xmlns:a16="http://schemas.microsoft.com/office/drawing/2014/main" id="{45A93DC1-833F-400C-9E14-8F4878155E31}"/>
                </a:ext>
              </a:extLst>
            </p:cNvPr>
            <p:cNvSpPr txBox="1">
              <a:spLocks noChangeArrowheads="1"/>
            </p:cNvSpPr>
            <p:nvPr/>
          </p:nvSpPr>
          <p:spPr bwMode="auto">
            <a:xfrm>
              <a:off x="112928400" y="107156250"/>
              <a:ext cx="6858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 name="Text Box 45">
              <a:extLst>
                <a:ext uri="{FF2B5EF4-FFF2-40B4-BE49-F238E27FC236}">
                  <a16:creationId xmlns:a16="http://schemas.microsoft.com/office/drawing/2014/main" id="{955829A6-90FA-4126-8DD5-457167208773}"/>
                </a:ext>
              </a:extLst>
            </p:cNvPr>
            <p:cNvSpPr txBox="1">
              <a:spLocks noChangeArrowheads="1"/>
            </p:cNvSpPr>
            <p:nvPr/>
          </p:nvSpPr>
          <p:spPr bwMode="auto">
            <a:xfrm>
              <a:off x="113099850" y="10784205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dies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Tar. </a:t>
              </a:r>
              <a:r>
                <a:rPr kumimoji="0" lang="en-US" altLang="en-US" sz="12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 name="Line 46">
              <a:extLst>
                <a:ext uri="{FF2B5EF4-FFF2-40B4-BE49-F238E27FC236}">
                  <a16:creationId xmlns:a16="http://schemas.microsoft.com/office/drawing/2014/main" id="{EF2BB728-110E-4EEC-A44A-3DBAFBC81F30}"/>
                </a:ext>
              </a:extLst>
            </p:cNvPr>
            <p:cNvSpPr>
              <a:spLocks noChangeShapeType="1"/>
            </p:cNvSpPr>
            <p:nvPr/>
          </p:nvSpPr>
          <p:spPr bwMode="auto">
            <a:xfrm>
              <a:off x="112528350" y="107613450"/>
              <a:ext cx="857250" cy="2286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 name="Text Box 47">
              <a:extLst>
                <a:ext uri="{FF2B5EF4-FFF2-40B4-BE49-F238E27FC236}">
                  <a16:creationId xmlns:a16="http://schemas.microsoft.com/office/drawing/2014/main" id="{140CD416-6F5B-4990-9D60-7CD52F3ED580}"/>
                </a:ext>
              </a:extLst>
            </p:cNvPr>
            <p:cNvSpPr txBox="1">
              <a:spLocks noChangeArrowheads="1"/>
            </p:cNvSpPr>
            <p:nvPr/>
          </p:nvSpPr>
          <p:spPr bwMode="auto">
            <a:xfrm>
              <a:off x="110128050" y="1088707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Text Box 48">
              <a:extLst>
                <a:ext uri="{FF2B5EF4-FFF2-40B4-BE49-F238E27FC236}">
                  <a16:creationId xmlns:a16="http://schemas.microsoft.com/office/drawing/2014/main" id="{E25F552C-6F3A-4AE3-AFD2-70B02CC3FCF8}"/>
                </a:ext>
              </a:extLst>
            </p:cNvPr>
            <p:cNvSpPr txBox="1">
              <a:spLocks noChangeArrowheads="1"/>
            </p:cNvSpPr>
            <p:nvPr/>
          </p:nvSpPr>
          <p:spPr bwMode="auto">
            <a:xfrm>
              <a:off x="111271050" y="108527850"/>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 name="Line 49">
              <a:extLst>
                <a:ext uri="{FF2B5EF4-FFF2-40B4-BE49-F238E27FC236}">
                  <a16:creationId xmlns:a16="http://schemas.microsoft.com/office/drawing/2014/main" id="{88165C35-E1F8-43B3-9CDD-C1CDD78C3FBD}"/>
                </a:ext>
              </a:extLst>
            </p:cNvPr>
            <p:cNvSpPr>
              <a:spLocks noChangeShapeType="1"/>
            </p:cNvSpPr>
            <p:nvPr/>
          </p:nvSpPr>
          <p:spPr bwMode="auto">
            <a:xfrm>
              <a:off x="110013750" y="109442250"/>
              <a:ext cx="36004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4" name="Line 50">
              <a:extLst>
                <a:ext uri="{FF2B5EF4-FFF2-40B4-BE49-F238E27FC236}">
                  <a16:creationId xmlns:a16="http://schemas.microsoft.com/office/drawing/2014/main" id="{5196795D-CA0E-4E93-A509-7FDB06105792}"/>
                </a:ext>
              </a:extLst>
            </p:cNvPr>
            <p:cNvSpPr>
              <a:spLocks noChangeShapeType="1"/>
            </p:cNvSpPr>
            <p:nvPr/>
          </p:nvSpPr>
          <p:spPr bwMode="auto">
            <a:xfrm>
              <a:off x="110356650" y="109156500"/>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Text Box 51">
              <a:extLst>
                <a:ext uri="{FF2B5EF4-FFF2-40B4-BE49-F238E27FC236}">
                  <a16:creationId xmlns:a16="http://schemas.microsoft.com/office/drawing/2014/main" id="{75A3A1B0-C846-4840-969C-CBF9816E57FB}"/>
                </a:ext>
              </a:extLst>
            </p:cNvPr>
            <p:cNvSpPr txBox="1">
              <a:spLocks noChangeArrowheads="1"/>
            </p:cNvSpPr>
            <p:nvPr/>
          </p:nvSpPr>
          <p:spPr bwMode="auto">
            <a:xfrm>
              <a:off x="112185450" y="108870750"/>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 name="Line 52">
              <a:extLst>
                <a:ext uri="{FF2B5EF4-FFF2-40B4-BE49-F238E27FC236}">
                  <a16:creationId xmlns:a16="http://schemas.microsoft.com/office/drawing/2014/main" id="{D4674029-24FE-4BA5-AA6E-3A38289A83EA}"/>
                </a:ext>
              </a:extLst>
            </p:cNvPr>
            <p:cNvSpPr>
              <a:spLocks noChangeShapeType="1"/>
            </p:cNvSpPr>
            <p:nvPr/>
          </p:nvSpPr>
          <p:spPr bwMode="auto">
            <a:xfrm>
              <a:off x="112414050" y="109156500"/>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7" name="Line 53">
              <a:extLst>
                <a:ext uri="{FF2B5EF4-FFF2-40B4-BE49-F238E27FC236}">
                  <a16:creationId xmlns:a16="http://schemas.microsoft.com/office/drawing/2014/main" id="{998AA967-AADE-479E-B104-41F7398CDB98}"/>
                </a:ext>
              </a:extLst>
            </p:cNvPr>
            <p:cNvSpPr>
              <a:spLocks noChangeShapeType="1"/>
            </p:cNvSpPr>
            <p:nvPr/>
          </p:nvSpPr>
          <p:spPr bwMode="auto">
            <a:xfrm>
              <a:off x="110413800" y="108813600"/>
              <a:ext cx="1943100" cy="0"/>
            </a:xfrm>
            <a:prstGeom prst="line">
              <a:avLst/>
            </a:prstGeom>
            <a:noFill/>
            <a:ln w="25400" algn="ctr">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Text Box 54">
              <a:extLst>
                <a:ext uri="{FF2B5EF4-FFF2-40B4-BE49-F238E27FC236}">
                  <a16:creationId xmlns:a16="http://schemas.microsoft.com/office/drawing/2014/main" id="{181F20C3-546C-4ECC-B16D-D113D7089BF7}"/>
                </a:ext>
              </a:extLst>
            </p:cNvPr>
            <p:cNvSpPr txBox="1">
              <a:spLocks noChangeArrowheads="1"/>
            </p:cNvSpPr>
            <p:nvPr/>
          </p:nvSpPr>
          <p:spPr bwMode="auto">
            <a:xfrm>
              <a:off x="112128300" y="109556550"/>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Text Box 55">
              <a:extLst>
                <a:ext uri="{FF2B5EF4-FFF2-40B4-BE49-F238E27FC236}">
                  <a16:creationId xmlns:a16="http://schemas.microsoft.com/office/drawing/2014/main" id="{B856D0DC-9365-442B-801A-BD7BE3DDADCE}"/>
                </a:ext>
              </a:extLst>
            </p:cNvPr>
            <p:cNvSpPr txBox="1">
              <a:spLocks noChangeArrowheads="1"/>
            </p:cNvSpPr>
            <p:nvPr/>
          </p:nvSpPr>
          <p:spPr bwMode="auto">
            <a:xfrm>
              <a:off x="109956600" y="108299250"/>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rPr>
                <a:t>Priests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 name="Line 56">
              <a:extLst>
                <a:ext uri="{FF2B5EF4-FFF2-40B4-BE49-F238E27FC236}">
                  <a16:creationId xmlns:a16="http://schemas.microsoft.com/office/drawing/2014/main" id="{0EA377CC-263F-440C-9A0A-70C876534279}"/>
                </a:ext>
              </a:extLst>
            </p:cNvPr>
            <p:cNvSpPr>
              <a:spLocks noChangeShapeType="1"/>
            </p:cNvSpPr>
            <p:nvPr/>
          </p:nvSpPr>
          <p:spPr bwMode="auto">
            <a:xfrm>
              <a:off x="110356650" y="109670850"/>
              <a:ext cx="17716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 name="Text Box 57">
              <a:extLst>
                <a:ext uri="{FF2B5EF4-FFF2-40B4-BE49-F238E27FC236}">
                  <a16:creationId xmlns:a16="http://schemas.microsoft.com/office/drawing/2014/main" id="{35FE875E-2F6B-4348-84D1-92FCD44DF882}"/>
                </a:ext>
              </a:extLst>
            </p:cNvPr>
            <p:cNvSpPr txBox="1">
              <a:spLocks noChangeArrowheads="1"/>
            </p:cNvSpPr>
            <p:nvPr/>
          </p:nvSpPr>
          <p:spPr bwMode="auto">
            <a:xfrm>
              <a:off x="112699800" y="1088707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 name="Line 58">
              <a:extLst>
                <a:ext uri="{FF2B5EF4-FFF2-40B4-BE49-F238E27FC236}">
                  <a16:creationId xmlns:a16="http://schemas.microsoft.com/office/drawing/2014/main" id="{94750120-6661-4914-87A1-C66784FCFB44}"/>
                </a:ext>
              </a:extLst>
            </p:cNvPr>
            <p:cNvSpPr>
              <a:spLocks noChangeShapeType="1"/>
            </p:cNvSpPr>
            <p:nvPr/>
          </p:nvSpPr>
          <p:spPr bwMode="auto">
            <a:xfrm>
              <a:off x="112985550" y="109156500"/>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 name="Text Box 59">
              <a:extLst>
                <a:ext uri="{FF2B5EF4-FFF2-40B4-BE49-F238E27FC236}">
                  <a16:creationId xmlns:a16="http://schemas.microsoft.com/office/drawing/2014/main" id="{DC866184-6D23-4EBE-840B-5BBBBE922F85}"/>
                </a:ext>
              </a:extLst>
            </p:cNvPr>
            <p:cNvSpPr txBox="1">
              <a:spLocks noChangeArrowheads="1"/>
            </p:cNvSpPr>
            <p:nvPr/>
          </p:nvSpPr>
          <p:spPr bwMode="auto">
            <a:xfrm>
              <a:off x="109728000" y="109956600"/>
              <a:ext cx="1371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FF"/>
                  </a:solidFill>
                  <a:effectLst/>
                  <a:latin typeface="Arial Narrow" panose="020B0606020202030204" pitchFamily="34" charset="0"/>
                </a:rPr>
                <a:t>History of KoS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Line 60">
              <a:extLst>
                <a:ext uri="{FF2B5EF4-FFF2-40B4-BE49-F238E27FC236}">
                  <a16:creationId xmlns:a16="http://schemas.microsoft.com/office/drawing/2014/main" id="{7FC89DFB-667B-4C7B-BA79-1739E9B8D389}"/>
                </a:ext>
              </a:extLst>
            </p:cNvPr>
            <p:cNvSpPr>
              <a:spLocks noChangeShapeType="1"/>
            </p:cNvSpPr>
            <p:nvPr/>
          </p:nvSpPr>
          <p:spPr bwMode="auto">
            <a:xfrm>
              <a:off x="110356650" y="109842300"/>
              <a:ext cx="2857500" cy="0"/>
            </a:xfrm>
            <a:prstGeom prst="line">
              <a:avLst/>
            </a:prstGeom>
            <a:noFill/>
            <a:ln w="25400" algn="ctr">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5" name="Line 61">
              <a:extLst>
                <a:ext uri="{FF2B5EF4-FFF2-40B4-BE49-F238E27FC236}">
                  <a16:creationId xmlns:a16="http://schemas.microsoft.com/office/drawing/2014/main" id="{832D699C-ABA4-486A-8B05-D71C435C6BDE}"/>
                </a:ext>
              </a:extLst>
            </p:cNvPr>
            <p:cNvSpPr>
              <a:spLocks noChangeShapeType="1"/>
            </p:cNvSpPr>
            <p:nvPr/>
          </p:nvSpPr>
          <p:spPr bwMode="auto">
            <a:xfrm>
              <a:off x="110585250" y="109270800"/>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6" name="Text Box 62">
              <a:extLst>
                <a:ext uri="{FF2B5EF4-FFF2-40B4-BE49-F238E27FC236}">
                  <a16:creationId xmlns:a16="http://schemas.microsoft.com/office/drawing/2014/main" id="{936E1F39-6D46-4CB3-AA83-A1BE726224FA}"/>
                </a:ext>
              </a:extLst>
            </p:cNvPr>
            <p:cNvSpPr txBox="1">
              <a:spLocks noChangeArrowheads="1"/>
            </p:cNvSpPr>
            <p:nvPr/>
          </p:nvSpPr>
          <p:spPr bwMode="auto">
            <a:xfrm>
              <a:off x="110413800" y="1090993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7" name="Text Box 63">
              <a:extLst>
                <a:ext uri="{FF2B5EF4-FFF2-40B4-BE49-F238E27FC236}">
                  <a16:creationId xmlns:a16="http://schemas.microsoft.com/office/drawing/2014/main" id="{809012E2-438F-47EB-AC42-D8BC22A33D26}"/>
                </a:ext>
              </a:extLst>
            </p:cNvPr>
            <p:cNvSpPr txBox="1">
              <a:spLocks noChangeArrowheads="1"/>
            </p:cNvSpPr>
            <p:nvPr/>
          </p:nvSpPr>
          <p:spPr bwMode="auto">
            <a:xfrm>
              <a:off x="113271300" y="108870750"/>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Line 64">
              <a:extLst>
                <a:ext uri="{FF2B5EF4-FFF2-40B4-BE49-F238E27FC236}">
                  <a16:creationId xmlns:a16="http://schemas.microsoft.com/office/drawing/2014/main" id="{6FCF2BC2-E6D3-4487-95F5-B6141D8E62F9}"/>
                </a:ext>
              </a:extLst>
            </p:cNvPr>
            <p:cNvSpPr>
              <a:spLocks noChangeShapeType="1"/>
            </p:cNvSpPr>
            <p:nvPr/>
          </p:nvSpPr>
          <p:spPr bwMode="auto">
            <a:xfrm>
              <a:off x="113499900" y="109156500"/>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2352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439074-2D96-4DC4-B363-7D24C2BDB722}"/>
              </a:ext>
            </a:extLst>
          </p:cNvPr>
          <p:cNvSpPr>
            <a:spLocks noGrp="1"/>
          </p:cNvSpPr>
          <p:nvPr>
            <p:ph type="sldNum" sz="quarter" idx="12"/>
          </p:nvPr>
        </p:nvSpPr>
        <p:spPr/>
        <p:txBody>
          <a:bodyPr/>
          <a:lstStyle/>
          <a:p>
            <a:fld id="{1E1B8BD3-EEEF-4896-BEE3-06C250004F3C}" type="slidenum">
              <a:rPr lang="en-US" smtClean="0"/>
              <a:pPr/>
              <a:t>60</a:t>
            </a:fld>
            <a:endParaRPr lang="en-US" dirty="0"/>
          </a:p>
        </p:txBody>
      </p:sp>
      <p:sp>
        <p:nvSpPr>
          <p:cNvPr id="3" name="Rectangle 2">
            <a:extLst>
              <a:ext uri="{FF2B5EF4-FFF2-40B4-BE49-F238E27FC236}">
                <a16:creationId xmlns:a16="http://schemas.microsoft.com/office/drawing/2014/main" id="{A9E3A275-543C-4A6F-9A2D-CC4B4A923356}"/>
              </a:ext>
            </a:extLst>
          </p:cNvPr>
          <p:cNvSpPr/>
          <p:nvPr/>
        </p:nvSpPr>
        <p:spPr>
          <a:xfrm>
            <a:off x="3048000" y="1647569"/>
            <a:ext cx="6096000" cy="1384995"/>
          </a:xfrm>
          <a:prstGeom prst="rect">
            <a:avLst/>
          </a:prstGeom>
        </p:spPr>
        <p:txBody>
          <a:bodyPr>
            <a:spAutoFit/>
          </a:bodyPr>
          <a:lstStyle/>
          <a:p>
            <a:pPr algn="ctr"/>
            <a:r>
              <a:rPr lang="en-US" sz="2800" b="1" dirty="0">
                <a:latin typeface="Arial Narrow" panose="020B0606020202030204" pitchFamily="34" charset="0"/>
              </a:rPr>
              <a:t>When Israel comes out of captivity as ‘Modern Israel,’ how many parts did they come out in?</a:t>
            </a:r>
            <a:endParaRPr lang="en-US" dirty="0"/>
          </a:p>
        </p:txBody>
      </p:sp>
    </p:spTree>
    <p:extLst>
      <p:ext uri="{BB962C8B-B14F-4D97-AF65-F5344CB8AC3E}">
        <p14:creationId xmlns:p14="http://schemas.microsoft.com/office/powerpoint/2010/main" val="362539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439074-2D96-4DC4-B363-7D24C2BDB722}"/>
              </a:ext>
            </a:extLst>
          </p:cNvPr>
          <p:cNvSpPr>
            <a:spLocks noGrp="1"/>
          </p:cNvSpPr>
          <p:nvPr>
            <p:ph type="sldNum" sz="quarter" idx="12"/>
          </p:nvPr>
        </p:nvSpPr>
        <p:spPr/>
        <p:txBody>
          <a:bodyPr/>
          <a:lstStyle/>
          <a:p>
            <a:fld id="{1E1B8BD3-EEEF-4896-BEE3-06C250004F3C}" type="slidenum">
              <a:rPr lang="en-US" smtClean="0"/>
              <a:pPr/>
              <a:t>61</a:t>
            </a:fld>
            <a:endParaRPr lang="en-US" dirty="0"/>
          </a:p>
        </p:txBody>
      </p:sp>
      <p:sp>
        <p:nvSpPr>
          <p:cNvPr id="3" name="Rectangle 2">
            <a:extLst>
              <a:ext uri="{FF2B5EF4-FFF2-40B4-BE49-F238E27FC236}">
                <a16:creationId xmlns:a16="http://schemas.microsoft.com/office/drawing/2014/main" id="{A9E3A275-543C-4A6F-9A2D-CC4B4A923356}"/>
              </a:ext>
            </a:extLst>
          </p:cNvPr>
          <p:cNvSpPr/>
          <p:nvPr/>
        </p:nvSpPr>
        <p:spPr>
          <a:xfrm>
            <a:off x="3048000" y="1647569"/>
            <a:ext cx="6096000" cy="1384995"/>
          </a:xfrm>
          <a:prstGeom prst="rect">
            <a:avLst/>
          </a:prstGeom>
        </p:spPr>
        <p:txBody>
          <a:bodyPr>
            <a:spAutoFit/>
          </a:bodyPr>
          <a:lstStyle/>
          <a:p>
            <a:pPr algn="ctr"/>
            <a:r>
              <a:rPr lang="en-US" sz="2800" b="1" dirty="0">
                <a:latin typeface="Arial Narrow" panose="020B0606020202030204" pitchFamily="34" charset="0"/>
              </a:rPr>
              <a:t>When Israel comes out of captivity as ‘Modern Israel,’ how many parts did they come out in?</a:t>
            </a:r>
            <a:endParaRPr lang="en-US" dirty="0"/>
          </a:p>
        </p:txBody>
      </p:sp>
      <p:sp>
        <p:nvSpPr>
          <p:cNvPr id="4" name="Rectangle 3">
            <a:extLst>
              <a:ext uri="{FF2B5EF4-FFF2-40B4-BE49-F238E27FC236}">
                <a16:creationId xmlns:a16="http://schemas.microsoft.com/office/drawing/2014/main" id="{A21C3F37-7BEF-45F6-BF3E-0B0E8A44FEFF}"/>
              </a:ext>
            </a:extLst>
          </p:cNvPr>
          <p:cNvSpPr/>
          <p:nvPr/>
        </p:nvSpPr>
        <p:spPr>
          <a:xfrm>
            <a:off x="3077528" y="3945724"/>
            <a:ext cx="6096000" cy="954107"/>
          </a:xfrm>
          <a:prstGeom prst="rect">
            <a:avLst/>
          </a:prstGeom>
        </p:spPr>
        <p:txBody>
          <a:bodyPr>
            <a:spAutoFit/>
          </a:bodyPr>
          <a:lstStyle/>
          <a:p>
            <a:pPr algn="ctr"/>
            <a:r>
              <a:rPr lang="en-US" sz="2800" b="1" dirty="0">
                <a:solidFill>
                  <a:srgbClr val="FF0000"/>
                </a:solidFill>
                <a:latin typeface="Arial Narrow" panose="020B0606020202030204" pitchFamily="34" charset="0"/>
              </a:rPr>
              <a:t>Two, an ‘Alpha’ and an ‘Omega’</a:t>
            </a:r>
          </a:p>
          <a:p>
            <a:pPr algn="ctr"/>
            <a:r>
              <a:rPr lang="en-US" sz="2800" b="1" dirty="0">
                <a:solidFill>
                  <a:srgbClr val="FF0000"/>
                </a:solidFill>
                <a:latin typeface="Arial Narrow" panose="020B0606020202030204" pitchFamily="34" charset="0"/>
              </a:rPr>
              <a:t>Millerites and 144,000</a:t>
            </a:r>
          </a:p>
        </p:txBody>
      </p:sp>
    </p:spTree>
    <p:extLst>
      <p:ext uri="{BB962C8B-B14F-4D97-AF65-F5344CB8AC3E}">
        <p14:creationId xmlns:p14="http://schemas.microsoft.com/office/powerpoint/2010/main" val="182934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439074-2D96-4DC4-B363-7D24C2BDB722}"/>
              </a:ext>
            </a:extLst>
          </p:cNvPr>
          <p:cNvSpPr>
            <a:spLocks noGrp="1"/>
          </p:cNvSpPr>
          <p:nvPr>
            <p:ph type="sldNum" sz="quarter" idx="12"/>
          </p:nvPr>
        </p:nvSpPr>
        <p:spPr/>
        <p:txBody>
          <a:bodyPr/>
          <a:lstStyle/>
          <a:p>
            <a:fld id="{1E1B8BD3-EEEF-4896-BEE3-06C250004F3C}" type="slidenum">
              <a:rPr lang="en-US" smtClean="0"/>
              <a:pPr/>
              <a:t>62</a:t>
            </a:fld>
            <a:endParaRPr lang="en-US" dirty="0"/>
          </a:p>
        </p:txBody>
      </p:sp>
      <p:sp>
        <p:nvSpPr>
          <p:cNvPr id="3" name="Rectangle 2">
            <a:extLst>
              <a:ext uri="{FF2B5EF4-FFF2-40B4-BE49-F238E27FC236}">
                <a16:creationId xmlns:a16="http://schemas.microsoft.com/office/drawing/2014/main" id="{A9E3A275-543C-4A6F-9A2D-CC4B4A923356}"/>
              </a:ext>
            </a:extLst>
          </p:cNvPr>
          <p:cNvSpPr/>
          <p:nvPr/>
        </p:nvSpPr>
        <p:spPr>
          <a:xfrm>
            <a:off x="2899954" y="531117"/>
            <a:ext cx="6096000" cy="2092881"/>
          </a:xfrm>
          <a:prstGeom prst="rect">
            <a:avLst/>
          </a:prstGeom>
        </p:spPr>
        <p:txBody>
          <a:bodyPr>
            <a:spAutoFit/>
          </a:bodyPr>
          <a:lstStyle/>
          <a:p>
            <a:pPr algn="ctr"/>
            <a:r>
              <a:rPr lang="en-US" sz="2800" b="1" dirty="0">
                <a:latin typeface="Arial Narrow" panose="020B0606020202030204" pitchFamily="34" charset="0"/>
              </a:rPr>
              <a:t>Israel and Babylon have an alpha and omega history.  What did we learn by compare and contrast of the True and the counterfeit ‘KoN?’ </a:t>
            </a:r>
            <a:endParaRPr lang="en-US" dirty="0">
              <a:latin typeface="Arial Narrow" panose="020B0606020202030204" pitchFamily="34" charset="0"/>
            </a:endParaRPr>
          </a:p>
          <a:p>
            <a:endParaRPr lang="en-US" dirty="0"/>
          </a:p>
        </p:txBody>
      </p:sp>
    </p:spTree>
    <p:extLst>
      <p:ext uri="{BB962C8B-B14F-4D97-AF65-F5344CB8AC3E}">
        <p14:creationId xmlns:p14="http://schemas.microsoft.com/office/powerpoint/2010/main" val="172807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439074-2D96-4DC4-B363-7D24C2BDB722}"/>
              </a:ext>
            </a:extLst>
          </p:cNvPr>
          <p:cNvSpPr>
            <a:spLocks noGrp="1"/>
          </p:cNvSpPr>
          <p:nvPr>
            <p:ph type="sldNum" sz="quarter" idx="12"/>
          </p:nvPr>
        </p:nvSpPr>
        <p:spPr/>
        <p:txBody>
          <a:bodyPr/>
          <a:lstStyle/>
          <a:p>
            <a:fld id="{1E1B8BD3-EEEF-4896-BEE3-06C250004F3C}" type="slidenum">
              <a:rPr lang="en-US" smtClean="0"/>
              <a:pPr/>
              <a:t>63</a:t>
            </a:fld>
            <a:endParaRPr lang="en-US" dirty="0"/>
          </a:p>
        </p:txBody>
      </p:sp>
      <p:sp>
        <p:nvSpPr>
          <p:cNvPr id="3" name="Rectangle 2">
            <a:extLst>
              <a:ext uri="{FF2B5EF4-FFF2-40B4-BE49-F238E27FC236}">
                <a16:creationId xmlns:a16="http://schemas.microsoft.com/office/drawing/2014/main" id="{A9E3A275-543C-4A6F-9A2D-CC4B4A923356}"/>
              </a:ext>
            </a:extLst>
          </p:cNvPr>
          <p:cNvSpPr/>
          <p:nvPr/>
        </p:nvSpPr>
        <p:spPr>
          <a:xfrm>
            <a:off x="2899954" y="531117"/>
            <a:ext cx="6096000" cy="2092881"/>
          </a:xfrm>
          <a:prstGeom prst="rect">
            <a:avLst/>
          </a:prstGeom>
        </p:spPr>
        <p:txBody>
          <a:bodyPr>
            <a:spAutoFit/>
          </a:bodyPr>
          <a:lstStyle/>
          <a:p>
            <a:pPr algn="ctr"/>
            <a:r>
              <a:rPr lang="en-US" sz="2800" b="1" dirty="0">
                <a:latin typeface="Arial Narrow" panose="020B0606020202030204" pitchFamily="34" charset="0"/>
              </a:rPr>
              <a:t>Israel and Babylon have an alpha and omega history.  What did we learn by compare and contrast of the True and the counterfeit ‘KoN?’ </a:t>
            </a:r>
            <a:endParaRPr lang="en-US" dirty="0">
              <a:latin typeface="Arial Narrow" panose="020B0606020202030204" pitchFamily="34" charset="0"/>
            </a:endParaRPr>
          </a:p>
          <a:p>
            <a:endParaRPr lang="en-US" dirty="0"/>
          </a:p>
        </p:txBody>
      </p:sp>
      <p:sp>
        <p:nvSpPr>
          <p:cNvPr id="4" name="Rectangle 3">
            <a:extLst>
              <a:ext uri="{FF2B5EF4-FFF2-40B4-BE49-F238E27FC236}">
                <a16:creationId xmlns:a16="http://schemas.microsoft.com/office/drawing/2014/main" id="{A21C3F37-7BEF-45F6-BF3E-0B0E8A44FEFF}"/>
              </a:ext>
            </a:extLst>
          </p:cNvPr>
          <p:cNvSpPr/>
          <p:nvPr/>
        </p:nvSpPr>
        <p:spPr>
          <a:xfrm>
            <a:off x="2899954" y="3536066"/>
            <a:ext cx="6296297" cy="1384995"/>
          </a:xfrm>
          <a:prstGeom prst="rect">
            <a:avLst/>
          </a:prstGeom>
        </p:spPr>
        <p:txBody>
          <a:bodyPr wrap="square">
            <a:spAutoFit/>
          </a:bodyPr>
          <a:lstStyle/>
          <a:p>
            <a:pPr algn="ctr"/>
            <a:r>
              <a:rPr lang="en-US" sz="2800" b="1" dirty="0">
                <a:solidFill>
                  <a:srgbClr val="FF0000"/>
                </a:solidFill>
                <a:latin typeface="Arial Narrow" panose="020B0606020202030204" pitchFamily="34" charset="0"/>
              </a:rPr>
              <a:t>That each have a captivity in between.</a:t>
            </a:r>
          </a:p>
          <a:p>
            <a:pPr algn="ctr"/>
            <a:r>
              <a:rPr lang="en-US" sz="2800" b="1" dirty="0">
                <a:solidFill>
                  <a:srgbClr val="FF0000"/>
                </a:solidFill>
                <a:latin typeface="Arial Narrow" panose="020B0606020202030204" pitchFamily="34" charset="0"/>
              </a:rPr>
              <a:t>A ‘Failure,’ ‘Failure,’ ‘Success;’</a:t>
            </a:r>
          </a:p>
          <a:p>
            <a:pPr algn="ctr"/>
            <a:r>
              <a:rPr lang="en-US" sz="2800" b="1" dirty="0">
                <a:solidFill>
                  <a:srgbClr val="FF0000"/>
                </a:solidFill>
                <a:latin typeface="Arial Narrow" panose="020B0606020202030204" pitchFamily="34" charset="0"/>
              </a:rPr>
              <a:t>‘Alpha,’  middle, ‘Omega’</a:t>
            </a:r>
          </a:p>
        </p:txBody>
      </p:sp>
    </p:spTree>
    <p:extLst>
      <p:ext uri="{BB962C8B-B14F-4D97-AF65-F5344CB8AC3E}">
        <p14:creationId xmlns:p14="http://schemas.microsoft.com/office/powerpoint/2010/main" val="159329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439074-2D96-4DC4-B363-7D24C2BDB722}"/>
              </a:ext>
            </a:extLst>
          </p:cNvPr>
          <p:cNvSpPr>
            <a:spLocks noGrp="1"/>
          </p:cNvSpPr>
          <p:nvPr>
            <p:ph type="sldNum" sz="quarter" idx="12"/>
          </p:nvPr>
        </p:nvSpPr>
        <p:spPr/>
        <p:txBody>
          <a:bodyPr/>
          <a:lstStyle/>
          <a:p>
            <a:fld id="{1E1B8BD3-EEEF-4896-BEE3-06C250004F3C}" type="slidenum">
              <a:rPr lang="en-US" smtClean="0"/>
              <a:pPr/>
              <a:t>64</a:t>
            </a:fld>
            <a:endParaRPr lang="en-US" dirty="0"/>
          </a:p>
        </p:txBody>
      </p:sp>
      <p:sp>
        <p:nvSpPr>
          <p:cNvPr id="3" name="Rectangle 2">
            <a:extLst>
              <a:ext uri="{FF2B5EF4-FFF2-40B4-BE49-F238E27FC236}">
                <a16:creationId xmlns:a16="http://schemas.microsoft.com/office/drawing/2014/main" id="{A9E3A275-543C-4A6F-9A2D-CC4B4A923356}"/>
              </a:ext>
            </a:extLst>
          </p:cNvPr>
          <p:cNvSpPr/>
          <p:nvPr/>
        </p:nvSpPr>
        <p:spPr>
          <a:xfrm>
            <a:off x="3048000" y="686810"/>
            <a:ext cx="6096000" cy="954107"/>
          </a:xfrm>
          <a:prstGeom prst="rect">
            <a:avLst/>
          </a:prstGeom>
        </p:spPr>
        <p:txBody>
          <a:bodyPr>
            <a:spAutoFit/>
          </a:bodyPr>
          <a:lstStyle/>
          <a:p>
            <a:pPr algn="ctr"/>
            <a:r>
              <a:rPr lang="en-US" sz="2800" b="1" dirty="0">
                <a:latin typeface="Arial Narrow" panose="020B0606020202030204" pitchFamily="34" charset="0"/>
              </a:rPr>
              <a:t>Why did Modern Babylon go into captivity? </a:t>
            </a:r>
            <a:r>
              <a:rPr lang="en-US" dirty="0"/>
              <a:t> </a:t>
            </a:r>
          </a:p>
        </p:txBody>
      </p:sp>
    </p:spTree>
    <p:extLst>
      <p:ext uri="{BB962C8B-B14F-4D97-AF65-F5344CB8AC3E}">
        <p14:creationId xmlns:p14="http://schemas.microsoft.com/office/powerpoint/2010/main" val="215938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439074-2D96-4DC4-B363-7D24C2BDB722}"/>
              </a:ext>
            </a:extLst>
          </p:cNvPr>
          <p:cNvSpPr>
            <a:spLocks noGrp="1"/>
          </p:cNvSpPr>
          <p:nvPr>
            <p:ph type="sldNum" sz="quarter" idx="12"/>
          </p:nvPr>
        </p:nvSpPr>
        <p:spPr/>
        <p:txBody>
          <a:bodyPr/>
          <a:lstStyle/>
          <a:p>
            <a:fld id="{1E1B8BD3-EEEF-4896-BEE3-06C250004F3C}" type="slidenum">
              <a:rPr lang="en-US" smtClean="0"/>
              <a:pPr/>
              <a:t>65</a:t>
            </a:fld>
            <a:endParaRPr lang="en-US" dirty="0"/>
          </a:p>
        </p:txBody>
      </p:sp>
      <p:sp>
        <p:nvSpPr>
          <p:cNvPr id="3" name="Rectangle 2">
            <a:extLst>
              <a:ext uri="{FF2B5EF4-FFF2-40B4-BE49-F238E27FC236}">
                <a16:creationId xmlns:a16="http://schemas.microsoft.com/office/drawing/2014/main" id="{A9E3A275-543C-4A6F-9A2D-CC4B4A923356}"/>
              </a:ext>
            </a:extLst>
          </p:cNvPr>
          <p:cNvSpPr/>
          <p:nvPr/>
        </p:nvSpPr>
        <p:spPr>
          <a:xfrm>
            <a:off x="3048000" y="686810"/>
            <a:ext cx="6096000" cy="954107"/>
          </a:xfrm>
          <a:prstGeom prst="rect">
            <a:avLst/>
          </a:prstGeom>
        </p:spPr>
        <p:txBody>
          <a:bodyPr>
            <a:spAutoFit/>
          </a:bodyPr>
          <a:lstStyle/>
          <a:p>
            <a:pPr algn="ctr"/>
            <a:r>
              <a:rPr lang="en-US" sz="2800" b="1" dirty="0">
                <a:latin typeface="Arial Narrow" panose="020B0606020202030204" pitchFamily="34" charset="0"/>
              </a:rPr>
              <a:t>Why did Modern Babylon go into captivity? </a:t>
            </a:r>
            <a:r>
              <a:rPr lang="en-US" dirty="0"/>
              <a:t> </a:t>
            </a:r>
          </a:p>
        </p:txBody>
      </p:sp>
      <p:sp>
        <p:nvSpPr>
          <p:cNvPr id="4" name="Rectangle 3">
            <a:extLst>
              <a:ext uri="{FF2B5EF4-FFF2-40B4-BE49-F238E27FC236}">
                <a16:creationId xmlns:a16="http://schemas.microsoft.com/office/drawing/2014/main" id="{A21C3F37-7BEF-45F6-BF3E-0B0E8A44FEFF}"/>
              </a:ext>
            </a:extLst>
          </p:cNvPr>
          <p:cNvSpPr/>
          <p:nvPr/>
        </p:nvSpPr>
        <p:spPr>
          <a:xfrm>
            <a:off x="3048000" y="1891076"/>
            <a:ext cx="6096000" cy="523220"/>
          </a:xfrm>
          <a:prstGeom prst="rect">
            <a:avLst/>
          </a:prstGeom>
        </p:spPr>
        <p:txBody>
          <a:bodyPr>
            <a:spAutoFit/>
          </a:bodyPr>
          <a:lstStyle/>
          <a:p>
            <a:pPr algn="ctr"/>
            <a:r>
              <a:rPr lang="en-US" sz="2800" b="1" dirty="0">
                <a:solidFill>
                  <a:srgbClr val="FF0000"/>
                </a:solidFill>
                <a:latin typeface="Arial Narrow" panose="020B0606020202030204" pitchFamily="34" charset="0"/>
              </a:rPr>
              <a:t>She forgot her prophetic mission.</a:t>
            </a:r>
          </a:p>
        </p:txBody>
      </p:sp>
      <p:sp>
        <p:nvSpPr>
          <p:cNvPr id="5" name="Rectangle 4">
            <a:extLst>
              <a:ext uri="{FF2B5EF4-FFF2-40B4-BE49-F238E27FC236}">
                <a16:creationId xmlns:a16="http://schemas.microsoft.com/office/drawing/2014/main" id="{F0F3A377-3797-4520-ADE3-FD637D283355}"/>
              </a:ext>
            </a:extLst>
          </p:cNvPr>
          <p:cNvSpPr/>
          <p:nvPr/>
        </p:nvSpPr>
        <p:spPr>
          <a:xfrm>
            <a:off x="2926080" y="3262701"/>
            <a:ext cx="6096000" cy="523220"/>
          </a:xfrm>
          <a:prstGeom prst="rect">
            <a:avLst/>
          </a:prstGeom>
        </p:spPr>
        <p:txBody>
          <a:bodyPr>
            <a:spAutoFit/>
          </a:bodyPr>
          <a:lstStyle/>
          <a:p>
            <a:pPr algn="ctr"/>
            <a:r>
              <a:rPr lang="en-US" sz="2800" b="1" dirty="0">
                <a:latin typeface="Arial Narrow" panose="020B0606020202030204" pitchFamily="34" charset="0"/>
              </a:rPr>
              <a:t>Why?</a:t>
            </a:r>
          </a:p>
        </p:txBody>
      </p:sp>
    </p:spTree>
    <p:extLst>
      <p:ext uri="{BB962C8B-B14F-4D97-AF65-F5344CB8AC3E}">
        <p14:creationId xmlns:p14="http://schemas.microsoft.com/office/powerpoint/2010/main" val="213230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439074-2D96-4DC4-B363-7D24C2BDB722}"/>
              </a:ext>
            </a:extLst>
          </p:cNvPr>
          <p:cNvSpPr>
            <a:spLocks noGrp="1"/>
          </p:cNvSpPr>
          <p:nvPr>
            <p:ph type="sldNum" sz="quarter" idx="12"/>
          </p:nvPr>
        </p:nvSpPr>
        <p:spPr/>
        <p:txBody>
          <a:bodyPr/>
          <a:lstStyle/>
          <a:p>
            <a:fld id="{1E1B8BD3-EEEF-4896-BEE3-06C250004F3C}" type="slidenum">
              <a:rPr lang="en-US" smtClean="0"/>
              <a:pPr/>
              <a:t>66</a:t>
            </a:fld>
            <a:endParaRPr lang="en-US" dirty="0"/>
          </a:p>
        </p:txBody>
      </p:sp>
      <p:sp>
        <p:nvSpPr>
          <p:cNvPr id="3" name="Rectangle 2">
            <a:extLst>
              <a:ext uri="{FF2B5EF4-FFF2-40B4-BE49-F238E27FC236}">
                <a16:creationId xmlns:a16="http://schemas.microsoft.com/office/drawing/2014/main" id="{A9E3A275-543C-4A6F-9A2D-CC4B4A923356}"/>
              </a:ext>
            </a:extLst>
          </p:cNvPr>
          <p:cNvSpPr/>
          <p:nvPr/>
        </p:nvSpPr>
        <p:spPr>
          <a:xfrm>
            <a:off x="3048000" y="686810"/>
            <a:ext cx="6096000" cy="954107"/>
          </a:xfrm>
          <a:prstGeom prst="rect">
            <a:avLst/>
          </a:prstGeom>
        </p:spPr>
        <p:txBody>
          <a:bodyPr>
            <a:spAutoFit/>
          </a:bodyPr>
          <a:lstStyle/>
          <a:p>
            <a:pPr algn="ctr"/>
            <a:r>
              <a:rPr lang="en-US" sz="2800" b="1" dirty="0">
                <a:latin typeface="Arial Narrow" panose="020B0606020202030204" pitchFamily="34" charset="0"/>
              </a:rPr>
              <a:t>Why did Modern Babylon go into captivity? </a:t>
            </a:r>
            <a:r>
              <a:rPr lang="en-US" dirty="0"/>
              <a:t> </a:t>
            </a:r>
          </a:p>
        </p:txBody>
      </p:sp>
      <p:sp>
        <p:nvSpPr>
          <p:cNvPr id="4" name="Rectangle 3">
            <a:extLst>
              <a:ext uri="{FF2B5EF4-FFF2-40B4-BE49-F238E27FC236}">
                <a16:creationId xmlns:a16="http://schemas.microsoft.com/office/drawing/2014/main" id="{A21C3F37-7BEF-45F6-BF3E-0B0E8A44FEFF}"/>
              </a:ext>
            </a:extLst>
          </p:cNvPr>
          <p:cNvSpPr/>
          <p:nvPr/>
        </p:nvSpPr>
        <p:spPr>
          <a:xfrm>
            <a:off x="3048000" y="1891076"/>
            <a:ext cx="6096000" cy="523220"/>
          </a:xfrm>
          <a:prstGeom prst="rect">
            <a:avLst/>
          </a:prstGeom>
        </p:spPr>
        <p:txBody>
          <a:bodyPr>
            <a:spAutoFit/>
          </a:bodyPr>
          <a:lstStyle/>
          <a:p>
            <a:pPr algn="ctr"/>
            <a:r>
              <a:rPr lang="en-US" sz="2800" b="1" dirty="0">
                <a:solidFill>
                  <a:srgbClr val="FF0000"/>
                </a:solidFill>
                <a:latin typeface="Arial Narrow" panose="020B0606020202030204" pitchFamily="34" charset="0"/>
              </a:rPr>
              <a:t>She forgot her prophetic mission.</a:t>
            </a:r>
          </a:p>
        </p:txBody>
      </p:sp>
      <p:sp>
        <p:nvSpPr>
          <p:cNvPr id="5" name="Rectangle 4">
            <a:extLst>
              <a:ext uri="{FF2B5EF4-FFF2-40B4-BE49-F238E27FC236}">
                <a16:creationId xmlns:a16="http://schemas.microsoft.com/office/drawing/2014/main" id="{F0F3A377-3797-4520-ADE3-FD637D283355}"/>
              </a:ext>
            </a:extLst>
          </p:cNvPr>
          <p:cNvSpPr/>
          <p:nvPr/>
        </p:nvSpPr>
        <p:spPr>
          <a:xfrm>
            <a:off x="2926080" y="3262701"/>
            <a:ext cx="6096000" cy="523220"/>
          </a:xfrm>
          <a:prstGeom prst="rect">
            <a:avLst/>
          </a:prstGeom>
        </p:spPr>
        <p:txBody>
          <a:bodyPr>
            <a:spAutoFit/>
          </a:bodyPr>
          <a:lstStyle/>
          <a:p>
            <a:pPr algn="ctr"/>
            <a:r>
              <a:rPr lang="en-US" sz="2800" b="1" dirty="0">
                <a:latin typeface="Arial Narrow" panose="020B0606020202030204" pitchFamily="34" charset="0"/>
              </a:rPr>
              <a:t>Why?</a:t>
            </a:r>
          </a:p>
        </p:txBody>
      </p:sp>
      <p:sp>
        <p:nvSpPr>
          <p:cNvPr id="6" name="Rectangle 5">
            <a:extLst>
              <a:ext uri="{FF2B5EF4-FFF2-40B4-BE49-F238E27FC236}">
                <a16:creationId xmlns:a16="http://schemas.microsoft.com/office/drawing/2014/main" id="{6B1EC1D2-ADDE-4ECC-9565-18BEAC7D064F}"/>
              </a:ext>
            </a:extLst>
          </p:cNvPr>
          <p:cNvSpPr/>
          <p:nvPr/>
        </p:nvSpPr>
        <p:spPr>
          <a:xfrm>
            <a:off x="3178627" y="4163194"/>
            <a:ext cx="6096000" cy="1815882"/>
          </a:xfrm>
          <a:prstGeom prst="rect">
            <a:avLst/>
          </a:prstGeom>
        </p:spPr>
        <p:txBody>
          <a:bodyPr>
            <a:spAutoFit/>
          </a:bodyPr>
          <a:lstStyle/>
          <a:p>
            <a:pPr algn="ctr"/>
            <a:r>
              <a:rPr lang="en-US" sz="2800" b="1" dirty="0">
                <a:solidFill>
                  <a:srgbClr val="FF0000"/>
                </a:solidFill>
                <a:latin typeface="Arial Narrow" panose="020B0606020202030204" pitchFamily="34" charset="0"/>
              </a:rPr>
              <a:t>She was in a Laodicean condition and chose temporal wealth and prosperity. </a:t>
            </a:r>
          </a:p>
          <a:p>
            <a:pPr algn="ctr"/>
            <a:r>
              <a:rPr lang="en-US" sz="2800" b="1" dirty="0">
                <a:solidFill>
                  <a:srgbClr val="FF0000"/>
                </a:solidFill>
                <a:latin typeface="Arial Narrow" panose="020B0606020202030204" pitchFamily="34" charset="0"/>
              </a:rPr>
              <a:t>She disobeys her boss and goes into captivity.</a:t>
            </a:r>
          </a:p>
        </p:txBody>
      </p:sp>
    </p:spTree>
    <p:extLst>
      <p:ext uri="{BB962C8B-B14F-4D97-AF65-F5344CB8AC3E}">
        <p14:creationId xmlns:p14="http://schemas.microsoft.com/office/powerpoint/2010/main" val="406057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439074-2D96-4DC4-B363-7D24C2BDB722}"/>
              </a:ext>
            </a:extLst>
          </p:cNvPr>
          <p:cNvSpPr>
            <a:spLocks noGrp="1"/>
          </p:cNvSpPr>
          <p:nvPr>
            <p:ph type="sldNum" sz="quarter" idx="12"/>
          </p:nvPr>
        </p:nvSpPr>
        <p:spPr/>
        <p:txBody>
          <a:bodyPr/>
          <a:lstStyle/>
          <a:p>
            <a:fld id="{1E1B8BD3-EEEF-4896-BEE3-06C250004F3C}" type="slidenum">
              <a:rPr lang="en-US" smtClean="0"/>
              <a:pPr/>
              <a:t>67</a:t>
            </a:fld>
            <a:endParaRPr lang="en-US" dirty="0"/>
          </a:p>
        </p:txBody>
      </p:sp>
      <p:sp>
        <p:nvSpPr>
          <p:cNvPr id="3" name="Rectangle 2">
            <a:extLst>
              <a:ext uri="{FF2B5EF4-FFF2-40B4-BE49-F238E27FC236}">
                <a16:creationId xmlns:a16="http://schemas.microsoft.com/office/drawing/2014/main" id="{A9E3A275-543C-4A6F-9A2D-CC4B4A923356}"/>
              </a:ext>
            </a:extLst>
          </p:cNvPr>
          <p:cNvSpPr/>
          <p:nvPr/>
        </p:nvSpPr>
        <p:spPr>
          <a:xfrm>
            <a:off x="1332411" y="618869"/>
            <a:ext cx="9265920" cy="954107"/>
          </a:xfrm>
          <a:prstGeom prst="rect">
            <a:avLst/>
          </a:prstGeom>
        </p:spPr>
        <p:txBody>
          <a:bodyPr wrap="square">
            <a:spAutoFit/>
          </a:bodyPr>
          <a:lstStyle/>
          <a:p>
            <a:pPr algn="ctr"/>
            <a:r>
              <a:rPr lang="en-US" sz="2800" b="1" dirty="0">
                <a:latin typeface="Arial Narrow" panose="020B0606020202030204" pitchFamily="34" charset="0"/>
              </a:rPr>
              <a:t>1798 begins increase of knowledge for the Millerites.   When did the increase of knowledge begin for Modern Babylon? </a:t>
            </a:r>
            <a:r>
              <a:rPr lang="en-US" dirty="0"/>
              <a:t> </a:t>
            </a:r>
          </a:p>
        </p:txBody>
      </p:sp>
    </p:spTree>
    <p:extLst>
      <p:ext uri="{BB962C8B-B14F-4D97-AF65-F5344CB8AC3E}">
        <p14:creationId xmlns:p14="http://schemas.microsoft.com/office/powerpoint/2010/main" val="267717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439074-2D96-4DC4-B363-7D24C2BDB722}"/>
              </a:ext>
            </a:extLst>
          </p:cNvPr>
          <p:cNvSpPr>
            <a:spLocks noGrp="1"/>
          </p:cNvSpPr>
          <p:nvPr>
            <p:ph type="sldNum" sz="quarter" idx="12"/>
          </p:nvPr>
        </p:nvSpPr>
        <p:spPr/>
        <p:txBody>
          <a:bodyPr/>
          <a:lstStyle/>
          <a:p>
            <a:fld id="{1E1B8BD3-EEEF-4896-BEE3-06C250004F3C}" type="slidenum">
              <a:rPr lang="en-US" smtClean="0"/>
              <a:pPr/>
              <a:t>68</a:t>
            </a:fld>
            <a:endParaRPr lang="en-US" dirty="0"/>
          </a:p>
        </p:txBody>
      </p:sp>
      <p:sp>
        <p:nvSpPr>
          <p:cNvPr id="3" name="Rectangle 2">
            <a:extLst>
              <a:ext uri="{FF2B5EF4-FFF2-40B4-BE49-F238E27FC236}">
                <a16:creationId xmlns:a16="http://schemas.microsoft.com/office/drawing/2014/main" id="{A9E3A275-543C-4A6F-9A2D-CC4B4A923356}"/>
              </a:ext>
            </a:extLst>
          </p:cNvPr>
          <p:cNvSpPr/>
          <p:nvPr/>
        </p:nvSpPr>
        <p:spPr>
          <a:xfrm>
            <a:off x="1332411" y="618869"/>
            <a:ext cx="9265920" cy="954107"/>
          </a:xfrm>
          <a:prstGeom prst="rect">
            <a:avLst/>
          </a:prstGeom>
        </p:spPr>
        <p:txBody>
          <a:bodyPr wrap="square">
            <a:spAutoFit/>
          </a:bodyPr>
          <a:lstStyle/>
          <a:p>
            <a:pPr algn="ctr"/>
            <a:r>
              <a:rPr lang="en-US" sz="2800" b="1" dirty="0">
                <a:latin typeface="Arial Narrow" panose="020B0606020202030204" pitchFamily="34" charset="0"/>
              </a:rPr>
              <a:t>1798 begins increase of knowledge for the Millerites.   When did the increase of knowledge begin for Modern Babylon? </a:t>
            </a:r>
            <a:r>
              <a:rPr lang="en-US" dirty="0"/>
              <a:t> </a:t>
            </a:r>
          </a:p>
        </p:txBody>
      </p:sp>
      <p:sp>
        <p:nvSpPr>
          <p:cNvPr id="4" name="Rectangle 3">
            <a:extLst>
              <a:ext uri="{FF2B5EF4-FFF2-40B4-BE49-F238E27FC236}">
                <a16:creationId xmlns:a16="http://schemas.microsoft.com/office/drawing/2014/main" id="{A21C3F37-7BEF-45F6-BF3E-0B0E8A44FEFF}"/>
              </a:ext>
            </a:extLst>
          </p:cNvPr>
          <p:cNvSpPr/>
          <p:nvPr/>
        </p:nvSpPr>
        <p:spPr>
          <a:xfrm>
            <a:off x="3076303" y="2140939"/>
            <a:ext cx="6096000" cy="523220"/>
          </a:xfrm>
          <a:prstGeom prst="rect">
            <a:avLst/>
          </a:prstGeom>
        </p:spPr>
        <p:txBody>
          <a:bodyPr>
            <a:spAutoFit/>
          </a:bodyPr>
          <a:lstStyle/>
          <a:p>
            <a:pPr algn="ctr"/>
            <a:r>
              <a:rPr lang="en-US" sz="2800" b="1" dirty="0">
                <a:solidFill>
                  <a:srgbClr val="FF0000"/>
                </a:solidFill>
                <a:latin typeface="Arial Narrow" panose="020B0606020202030204" pitchFamily="34" charset="0"/>
              </a:rPr>
              <a:t>1899</a:t>
            </a:r>
          </a:p>
        </p:txBody>
      </p:sp>
      <p:sp>
        <p:nvSpPr>
          <p:cNvPr id="5" name="Rectangle 4">
            <a:extLst>
              <a:ext uri="{FF2B5EF4-FFF2-40B4-BE49-F238E27FC236}">
                <a16:creationId xmlns:a16="http://schemas.microsoft.com/office/drawing/2014/main" id="{F0F3A377-3797-4520-ADE3-FD637D283355}"/>
              </a:ext>
            </a:extLst>
          </p:cNvPr>
          <p:cNvSpPr/>
          <p:nvPr/>
        </p:nvSpPr>
        <p:spPr>
          <a:xfrm>
            <a:off x="3076303" y="3130788"/>
            <a:ext cx="6096000" cy="523220"/>
          </a:xfrm>
          <a:prstGeom prst="rect">
            <a:avLst/>
          </a:prstGeom>
        </p:spPr>
        <p:txBody>
          <a:bodyPr>
            <a:spAutoFit/>
          </a:bodyPr>
          <a:lstStyle/>
          <a:p>
            <a:pPr algn="ctr"/>
            <a:r>
              <a:rPr lang="en-US" sz="2800" b="1" dirty="0">
                <a:latin typeface="Arial Narrow" panose="020B0606020202030204" pitchFamily="34" charset="0"/>
              </a:rPr>
              <a:t>Who is raised up?</a:t>
            </a:r>
          </a:p>
        </p:txBody>
      </p:sp>
    </p:spTree>
    <p:extLst>
      <p:ext uri="{BB962C8B-B14F-4D97-AF65-F5344CB8AC3E}">
        <p14:creationId xmlns:p14="http://schemas.microsoft.com/office/powerpoint/2010/main" val="323515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439074-2D96-4DC4-B363-7D24C2BDB722}"/>
              </a:ext>
            </a:extLst>
          </p:cNvPr>
          <p:cNvSpPr>
            <a:spLocks noGrp="1"/>
          </p:cNvSpPr>
          <p:nvPr>
            <p:ph type="sldNum" sz="quarter" idx="12"/>
          </p:nvPr>
        </p:nvSpPr>
        <p:spPr/>
        <p:txBody>
          <a:bodyPr/>
          <a:lstStyle/>
          <a:p>
            <a:fld id="{1E1B8BD3-EEEF-4896-BEE3-06C250004F3C}" type="slidenum">
              <a:rPr lang="en-US" smtClean="0"/>
              <a:pPr/>
              <a:t>69</a:t>
            </a:fld>
            <a:endParaRPr lang="en-US" dirty="0"/>
          </a:p>
        </p:txBody>
      </p:sp>
      <p:sp>
        <p:nvSpPr>
          <p:cNvPr id="3" name="Rectangle 2">
            <a:extLst>
              <a:ext uri="{FF2B5EF4-FFF2-40B4-BE49-F238E27FC236}">
                <a16:creationId xmlns:a16="http://schemas.microsoft.com/office/drawing/2014/main" id="{A9E3A275-543C-4A6F-9A2D-CC4B4A923356}"/>
              </a:ext>
            </a:extLst>
          </p:cNvPr>
          <p:cNvSpPr/>
          <p:nvPr/>
        </p:nvSpPr>
        <p:spPr>
          <a:xfrm>
            <a:off x="1332411" y="618869"/>
            <a:ext cx="9265920" cy="954107"/>
          </a:xfrm>
          <a:prstGeom prst="rect">
            <a:avLst/>
          </a:prstGeom>
        </p:spPr>
        <p:txBody>
          <a:bodyPr wrap="square">
            <a:spAutoFit/>
          </a:bodyPr>
          <a:lstStyle/>
          <a:p>
            <a:pPr algn="ctr"/>
            <a:r>
              <a:rPr lang="en-US" sz="2800" b="1" dirty="0">
                <a:latin typeface="Arial Narrow" panose="020B0606020202030204" pitchFamily="34" charset="0"/>
              </a:rPr>
              <a:t>1798 begins increase of knowledge for the Millerites.   When did the increase of knowledge begin for Modern Babylon? </a:t>
            </a:r>
            <a:r>
              <a:rPr lang="en-US" dirty="0"/>
              <a:t> </a:t>
            </a:r>
          </a:p>
        </p:txBody>
      </p:sp>
      <p:sp>
        <p:nvSpPr>
          <p:cNvPr id="4" name="Rectangle 3">
            <a:extLst>
              <a:ext uri="{FF2B5EF4-FFF2-40B4-BE49-F238E27FC236}">
                <a16:creationId xmlns:a16="http://schemas.microsoft.com/office/drawing/2014/main" id="{A21C3F37-7BEF-45F6-BF3E-0B0E8A44FEFF}"/>
              </a:ext>
            </a:extLst>
          </p:cNvPr>
          <p:cNvSpPr/>
          <p:nvPr/>
        </p:nvSpPr>
        <p:spPr>
          <a:xfrm>
            <a:off x="3076303" y="2140939"/>
            <a:ext cx="6096000" cy="523220"/>
          </a:xfrm>
          <a:prstGeom prst="rect">
            <a:avLst/>
          </a:prstGeom>
        </p:spPr>
        <p:txBody>
          <a:bodyPr>
            <a:spAutoFit/>
          </a:bodyPr>
          <a:lstStyle/>
          <a:p>
            <a:pPr algn="ctr"/>
            <a:r>
              <a:rPr lang="en-US" sz="2800" b="1" dirty="0">
                <a:solidFill>
                  <a:srgbClr val="FF0000"/>
                </a:solidFill>
                <a:latin typeface="Arial Narrow" panose="020B0606020202030204" pitchFamily="34" charset="0"/>
              </a:rPr>
              <a:t>1899</a:t>
            </a:r>
          </a:p>
        </p:txBody>
      </p:sp>
      <p:sp>
        <p:nvSpPr>
          <p:cNvPr id="5" name="Rectangle 4">
            <a:extLst>
              <a:ext uri="{FF2B5EF4-FFF2-40B4-BE49-F238E27FC236}">
                <a16:creationId xmlns:a16="http://schemas.microsoft.com/office/drawing/2014/main" id="{F0F3A377-3797-4520-ADE3-FD637D283355}"/>
              </a:ext>
            </a:extLst>
          </p:cNvPr>
          <p:cNvSpPr/>
          <p:nvPr/>
        </p:nvSpPr>
        <p:spPr>
          <a:xfrm>
            <a:off x="3076303" y="3130788"/>
            <a:ext cx="6096000" cy="523220"/>
          </a:xfrm>
          <a:prstGeom prst="rect">
            <a:avLst/>
          </a:prstGeom>
        </p:spPr>
        <p:txBody>
          <a:bodyPr>
            <a:spAutoFit/>
          </a:bodyPr>
          <a:lstStyle/>
          <a:p>
            <a:pPr algn="ctr"/>
            <a:r>
              <a:rPr lang="en-US" sz="2800" b="1" dirty="0">
                <a:latin typeface="Arial Narrow" panose="020B0606020202030204" pitchFamily="34" charset="0"/>
              </a:rPr>
              <a:t>Who is raised up?</a:t>
            </a:r>
          </a:p>
        </p:txBody>
      </p:sp>
      <p:sp>
        <p:nvSpPr>
          <p:cNvPr id="6" name="Rectangle 5">
            <a:extLst>
              <a:ext uri="{FF2B5EF4-FFF2-40B4-BE49-F238E27FC236}">
                <a16:creationId xmlns:a16="http://schemas.microsoft.com/office/drawing/2014/main" id="{6B1EC1D2-ADDE-4ECC-9565-18BEAC7D064F}"/>
              </a:ext>
            </a:extLst>
          </p:cNvPr>
          <p:cNvSpPr/>
          <p:nvPr/>
        </p:nvSpPr>
        <p:spPr>
          <a:xfrm>
            <a:off x="3076303" y="4051071"/>
            <a:ext cx="6096000" cy="954107"/>
          </a:xfrm>
          <a:prstGeom prst="rect">
            <a:avLst/>
          </a:prstGeom>
        </p:spPr>
        <p:txBody>
          <a:bodyPr>
            <a:spAutoFit/>
          </a:bodyPr>
          <a:lstStyle/>
          <a:p>
            <a:pPr algn="ctr"/>
            <a:r>
              <a:rPr lang="en-US" sz="2800" b="1" dirty="0">
                <a:solidFill>
                  <a:srgbClr val="FF0000"/>
                </a:solidFill>
                <a:latin typeface="Arial Narrow" panose="020B0606020202030204" pitchFamily="34" charset="0"/>
              </a:rPr>
              <a:t>Pacelli is made a priest and he begins studying the Code of Canon Law.  </a:t>
            </a:r>
          </a:p>
        </p:txBody>
      </p:sp>
    </p:spTree>
    <p:extLst>
      <p:ext uri="{BB962C8B-B14F-4D97-AF65-F5344CB8AC3E}">
        <p14:creationId xmlns:p14="http://schemas.microsoft.com/office/powerpoint/2010/main" val="19766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00D212-FFEC-40C0-AD92-5C2E916BCFAA}"/>
              </a:ext>
            </a:extLst>
          </p:cNvPr>
          <p:cNvSpPr>
            <a:spLocks noGrp="1"/>
          </p:cNvSpPr>
          <p:nvPr>
            <p:ph type="sldNum" sz="quarter" idx="12"/>
          </p:nvPr>
        </p:nvSpPr>
        <p:spPr/>
        <p:txBody>
          <a:bodyPr/>
          <a:lstStyle/>
          <a:p>
            <a:fld id="{1E1B8BD3-EEEF-4896-BEE3-06C250004F3C}" type="slidenum">
              <a:rPr lang="en-US" smtClean="0"/>
              <a:pPr/>
              <a:t>7</a:t>
            </a:fld>
            <a:endParaRPr lang="en-US" dirty="0"/>
          </a:p>
        </p:txBody>
      </p:sp>
      <p:sp>
        <p:nvSpPr>
          <p:cNvPr id="65" name="TextBox 64">
            <a:extLst>
              <a:ext uri="{FF2B5EF4-FFF2-40B4-BE49-F238E27FC236}">
                <a16:creationId xmlns:a16="http://schemas.microsoft.com/office/drawing/2014/main" id="{76D0434A-08AA-4466-AC45-6C675CE7CE1E}"/>
              </a:ext>
            </a:extLst>
          </p:cNvPr>
          <p:cNvSpPr txBox="1"/>
          <p:nvPr/>
        </p:nvSpPr>
        <p:spPr>
          <a:xfrm>
            <a:off x="749119" y="1061000"/>
            <a:ext cx="3629343" cy="4801314"/>
          </a:xfrm>
          <a:prstGeom prst="rect">
            <a:avLst/>
          </a:prstGeom>
          <a:noFill/>
        </p:spPr>
        <p:txBody>
          <a:bodyPr wrap="square" rtlCol="0">
            <a:spAutoFit/>
          </a:bodyPr>
          <a:lstStyle/>
          <a:p>
            <a:r>
              <a:rPr lang="en-US" dirty="0">
                <a:latin typeface="Arial Narrow" panose="020B0606020202030204" pitchFamily="34" charset="0"/>
              </a:rPr>
              <a:t>1989 is a ‘deadly wound,’ and ‘Panium’ is a ‘deadly wound,’ they tell us the same story. The 30 years from 1989 to 2019 is the story of the priests, and the history from 1989 to ‘Panium’ is the story of the fall of the ‘KoS.’ When we consider 1989, we began to consider what that looked like, was the US there? Who took down the ‘KoS,’ from the inside? When we consider these concepts about what this war looks like, some people are inclined to say ‘Raphia’ is not a hot war, but it is coming. But 1989 is not a Battle of Raphia, it's a Battle of Panium. It’s telling us a story of the ‘KoS’ falling in the history of 1989 to1991, and then falling in the history of ‘Panium’ to ‘SL.’</a:t>
            </a:r>
            <a:endParaRPr lang="en-US" dirty="0"/>
          </a:p>
        </p:txBody>
      </p:sp>
      <p:grpSp>
        <p:nvGrpSpPr>
          <p:cNvPr id="66" name="Group 2">
            <a:extLst>
              <a:ext uri="{FF2B5EF4-FFF2-40B4-BE49-F238E27FC236}">
                <a16:creationId xmlns:a16="http://schemas.microsoft.com/office/drawing/2014/main" id="{9232654A-AB4B-4D41-A020-B99FB35E8409}"/>
              </a:ext>
            </a:extLst>
          </p:cNvPr>
          <p:cNvGrpSpPr>
            <a:grpSpLocks/>
          </p:cNvGrpSpPr>
          <p:nvPr/>
        </p:nvGrpSpPr>
        <p:grpSpPr bwMode="auto">
          <a:xfrm>
            <a:off x="4806892" y="1208015"/>
            <a:ext cx="6972300" cy="4229100"/>
            <a:chOff x="106756200" y="106013250"/>
            <a:chExt cx="6972300" cy="4229100"/>
          </a:xfrm>
        </p:grpSpPr>
        <p:sp>
          <p:nvSpPr>
            <p:cNvPr id="67" name="Text Box 3">
              <a:extLst>
                <a:ext uri="{FF2B5EF4-FFF2-40B4-BE49-F238E27FC236}">
                  <a16:creationId xmlns:a16="http://schemas.microsoft.com/office/drawing/2014/main" id="{93BEB161-88AC-4DAD-88F5-CE8AE1A0B67F}"/>
                </a:ext>
              </a:extLst>
            </p:cNvPr>
            <p:cNvSpPr txBox="1">
              <a:spLocks noChangeArrowheads="1"/>
            </p:cNvSpPr>
            <p:nvPr/>
          </p:nvSpPr>
          <p:spPr bwMode="auto">
            <a:xfrm>
              <a:off x="106756200" y="106013250"/>
              <a:ext cx="6858000" cy="422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Text Box 4">
              <a:extLst>
                <a:ext uri="{FF2B5EF4-FFF2-40B4-BE49-F238E27FC236}">
                  <a16:creationId xmlns:a16="http://schemas.microsoft.com/office/drawing/2014/main" id="{F9867805-A60A-48D0-B4A8-FBF512E2369A}"/>
                </a:ext>
              </a:extLst>
            </p:cNvPr>
            <p:cNvSpPr txBox="1">
              <a:spLocks noChangeArrowheads="1"/>
            </p:cNvSpPr>
            <p:nvPr/>
          </p:nvSpPr>
          <p:spPr bwMode="auto">
            <a:xfrm>
              <a:off x="108070650" y="106013250"/>
              <a:ext cx="10287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Daniel 11:40 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KoS </a:t>
              </a:r>
              <a:r>
                <a:rPr kumimoji="0" lang="en-US" altLang="en-US" sz="1200" b="0" i="0" u="none" strike="noStrike" cap="none" normalizeH="0" baseline="0" noProof="1">
                  <a:ln>
                    <a:noFill/>
                  </a:ln>
                  <a:solidFill>
                    <a:srgbClr val="000000"/>
                  </a:solidFill>
                  <a:effectLst/>
                  <a:latin typeface="Wingdings 2" panose="05020102010507070707" pitchFamily="18" charset="2"/>
                </a:rPr>
                <a:t>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Arial Narrow" panose="020B0606020202030204" pitchFamily="34" charset="0"/>
                </a:rPr>
                <a:t>KoN</a:t>
              </a:r>
              <a:r>
                <a:rPr kumimoji="0" lang="en-US" altLang="en-US" sz="1200" b="0" i="0" u="none" strike="noStrike" cap="none" normalizeH="0" baseline="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Wingdings" panose="05000000000000000000" pitchFamily="2" charset="2"/>
                </a:rPr>
                <a:t>x</a:t>
              </a:r>
              <a:endParaRPr kumimoji="0" lang="en-US" altLang="en-US" sz="1200" b="0" i="0" u="none" strike="noStrike" cap="none" normalizeH="0" baseline="0">
                <a:ln>
                  <a:noFill/>
                </a:ln>
                <a:solidFill>
                  <a:srgbClr val="000000"/>
                </a:solidFill>
                <a:effectLst/>
                <a:latin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Text Box 5">
              <a:extLst>
                <a:ext uri="{FF2B5EF4-FFF2-40B4-BE49-F238E27FC236}">
                  <a16:creationId xmlns:a16="http://schemas.microsoft.com/office/drawing/2014/main" id="{7D3E1C5C-800B-485C-B22A-EE05B5681CC8}"/>
                </a:ext>
              </a:extLst>
            </p:cNvPr>
            <p:cNvSpPr txBox="1">
              <a:spLocks noChangeArrowheads="1"/>
            </p:cNvSpPr>
            <p:nvPr/>
          </p:nvSpPr>
          <p:spPr bwMode="auto">
            <a:xfrm>
              <a:off x="108070650" y="108127800"/>
              <a:ext cx="114300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Daniel 11:40 b</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KoN </a:t>
              </a:r>
              <a:r>
                <a:rPr kumimoji="0" lang="en-US" altLang="en-US" sz="1200" b="0" i="0" u="none" strike="noStrike" cap="none" normalizeH="0" baseline="0" noProof="1">
                  <a:ln>
                    <a:noFill/>
                  </a:ln>
                  <a:solidFill>
                    <a:srgbClr val="000000"/>
                  </a:solidFill>
                  <a:effectLst/>
                  <a:latin typeface="Wingdings 2" panose="05020102010507070707" pitchFamily="18" charset="2"/>
                </a:rPr>
                <a:t>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Arial Narrow" panose="020B0606020202030204" pitchFamily="34" charset="0"/>
                </a:rPr>
                <a:t>KoS</a:t>
              </a:r>
              <a:r>
                <a:rPr kumimoji="0" lang="en-US" altLang="en-US" sz="1200" b="0" i="0" u="none" strike="noStrike" cap="none" normalizeH="0" baseline="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Wingdings" panose="05000000000000000000" pitchFamily="2" charset="2"/>
                </a:rPr>
                <a:t>x</a:t>
              </a:r>
              <a:endParaRPr kumimoji="0" lang="en-US" altLang="en-US" sz="1200" b="0" i="0" u="none" strike="noStrike" cap="none" normalizeH="0" baseline="0">
                <a:ln>
                  <a:noFill/>
                </a:ln>
                <a:solidFill>
                  <a:srgbClr val="000000"/>
                </a:solidFill>
                <a:effectLst/>
                <a:latin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Line 6">
              <a:extLst>
                <a:ext uri="{FF2B5EF4-FFF2-40B4-BE49-F238E27FC236}">
                  <a16:creationId xmlns:a16="http://schemas.microsoft.com/office/drawing/2014/main" id="{43A7E83C-031B-4C92-B497-D127773392EF}"/>
                </a:ext>
              </a:extLst>
            </p:cNvPr>
            <p:cNvSpPr>
              <a:spLocks noChangeShapeType="1"/>
            </p:cNvSpPr>
            <p:nvPr/>
          </p:nvSpPr>
          <p:spPr bwMode="auto">
            <a:xfrm>
              <a:off x="107727750" y="107156250"/>
              <a:ext cx="1"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Line 7">
              <a:extLst>
                <a:ext uri="{FF2B5EF4-FFF2-40B4-BE49-F238E27FC236}">
                  <a16:creationId xmlns:a16="http://schemas.microsoft.com/office/drawing/2014/main" id="{B585BAC3-CD66-4BCF-A2C5-EBFC493211A4}"/>
                </a:ext>
              </a:extLst>
            </p:cNvPr>
            <p:cNvSpPr>
              <a:spLocks noChangeShapeType="1"/>
            </p:cNvSpPr>
            <p:nvPr/>
          </p:nvSpPr>
          <p:spPr bwMode="auto">
            <a:xfrm>
              <a:off x="107099100" y="107384850"/>
              <a:ext cx="23431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2" name="Text Box 8">
              <a:extLst>
                <a:ext uri="{FF2B5EF4-FFF2-40B4-BE49-F238E27FC236}">
                  <a16:creationId xmlns:a16="http://schemas.microsoft.com/office/drawing/2014/main" id="{76F9A57C-3452-44AF-A167-E4178182DA51}"/>
                </a:ext>
              </a:extLst>
            </p:cNvPr>
            <p:cNvSpPr txBox="1">
              <a:spLocks noChangeArrowheads="1"/>
            </p:cNvSpPr>
            <p:nvPr/>
          </p:nvSpPr>
          <p:spPr bwMode="auto">
            <a:xfrm>
              <a:off x="106765688" y="106527600"/>
              <a:ext cx="67540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Line 9">
              <a:extLst>
                <a:ext uri="{FF2B5EF4-FFF2-40B4-BE49-F238E27FC236}">
                  <a16:creationId xmlns:a16="http://schemas.microsoft.com/office/drawing/2014/main" id="{DB23E372-A833-467C-943C-2E707BE6322F}"/>
                </a:ext>
              </a:extLst>
            </p:cNvPr>
            <p:cNvSpPr>
              <a:spLocks noChangeShapeType="1"/>
            </p:cNvSpPr>
            <p:nvPr/>
          </p:nvSpPr>
          <p:spPr bwMode="auto">
            <a:xfrm>
              <a:off x="107138721" y="106822875"/>
              <a:ext cx="1" cy="53339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4" name="Line 10">
              <a:extLst>
                <a:ext uri="{FF2B5EF4-FFF2-40B4-BE49-F238E27FC236}">
                  <a16:creationId xmlns:a16="http://schemas.microsoft.com/office/drawing/2014/main" id="{1A7598E7-118F-4FDC-B1FA-A16147C3A916}"/>
                </a:ext>
              </a:extLst>
            </p:cNvPr>
            <p:cNvSpPr>
              <a:spLocks noChangeShapeType="1"/>
            </p:cNvSpPr>
            <p:nvPr/>
          </p:nvSpPr>
          <p:spPr bwMode="auto">
            <a:xfrm>
              <a:off x="106813350" y="106813350"/>
              <a:ext cx="604915"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5" name="Text Box 11">
              <a:extLst>
                <a:ext uri="{FF2B5EF4-FFF2-40B4-BE49-F238E27FC236}">
                  <a16:creationId xmlns:a16="http://schemas.microsoft.com/office/drawing/2014/main" id="{214CDD18-7F13-4CA6-8BF4-EE5B32BA0913}"/>
                </a:ext>
              </a:extLst>
            </p:cNvPr>
            <p:cNvSpPr txBox="1">
              <a:spLocks noChangeArrowheads="1"/>
            </p:cNvSpPr>
            <p:nvPr/>
          </p:nvSpPr>
          <p:spPr bwMode="auto">
            <a:xfrm>
              <a:off x="107499150" y="10687050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Line 12">
              <a:extLst>
                <a:ext uri="{FF2B5EF4-FFF2-40B4-BE49-F238E27FC236}">
                  <a16:creationId xmlns:a16="http://schemas.microsoft.com/office/drawing/2014/main" id="{0A359A6D-09FC-4466-A3E4-DFDA9C0C3AAD}"/>
                </a:ext>
              </a:extLst>
            </p:cNvPr>
            <p:cNvSpPr>
              <a:spLocks noChangeShapeType="1"/>
            </p:cNvSpPr>
            <p:nvPr/>
          </p:nvSpPr>
          <p:spPr bwMode="auto">
            <a:xfrm>
              <a:off x="107499150" y="107156250"/>
              <a:ext cx="46204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Text Box 13">
              <a:extLst>
                <a:ext uri="{FF2B5EF4-FFF2-40B4-BE49-F238E27FC236}">
                  <a16:creationId xmlns:a16="http://schemas.microsoft.com/office/drawing/2014/main" id="{BDFFE066-646D-4D6C-9F5D-06F497E481F8}"/>
                </a:ext>
              </a:extLst>
            </p:cNvPr>
            <p:cNvSpPr txBox="1">
              <a:spLocks noChangeArrowheads="1"/>
            </p:cNvSpPr>
            <p:nvPr/>
          </p:nvSpPr>
          <p:spPr bwMode="auto">
            <a:xfrm>
              <a:off x="107556300" y="10738485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Text Box 14">
              <a:extLst>
                <a:ext uri="{FF2B5EF4-FFF2-40B4-BE49-F238E27FC236}">
                  <a16:creationId xmlns:a16="http://schemas.microsoft.com/office/drawing/2014/main" id="{42735C05-559D-4686-8CF4-546376BDD1FD}"/>
                </a:ext>
              </a:extLst>
            </p:cNvPr>
            <p:cNvSpPr txBox="1">
              <a:spLocks noChangeArrowheads="1"/>
            </p:cNvSpPr>
            <p:nvPr/>
          </p:nvSpPr>
          <p:spPr bwMode="auto">
            <a:xfrm>
              <a:off x="108242100" y="107384850"/>
              <a:ext cx="4857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healed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Text Box 15">
              <a:extLst>
                <a:ext uri="{FF2B5EF4-FFF2-40B4-BE49-F238E27FC236}">
                  <a16:creationId xmlns:a16="http://schemas.microsoft.com/office/drawing/2014/main" id="{92939D38-4CB5-455D-91E5-1D6BD546C12B}"/>
                </a:ext>
              </a:extLst>
            </p:cNvPr>
            <p:cNvSpPr txBox="1">
              <a:spLocks noChangeArrowheads="1"/>
            </p:cNvSpPr>
            <p:nvPr/>
          </p:nvSpPr>
          <p:spPr bwMode="auto">
            <a:xfrm>
              <a:off x="108985050" y="10738485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Line 16">
              <a:extLst>
                <a:ext uri="{FF2B5EF4-FFF2-40B4-BE49-F238E27FC236}">
                  <a16:creationId xmlns:a16="http://schemas.microsoft.com/office/drawing/2014/main" id="{2B7804FA-3689-40B1-A3DC-9EFBB929381F}"/>
                </a:ext>
              </a:extLst>
            </p:cNvPr>
            <p:cNvSpPr>
              <a:spLocks noChangeShapeType="1"/>
            </p:cNvSpPr>
            <p:nvPr/>
          </p:nvSpPr>
          <p:spPr bwMode="auto">
            <a:xfrm>
              <a:off x="108442125" y="107013375"/>
              <a:ext cx="1"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 name="Line 17">
              <a:extLst>
                <a:ext uri="{FF2B5EF4-FFF2-40B4-BE49-F238E27FC236}">
                  <a16:creationId xmlns:a16="http://schemas.microsoft.com/office/drawing/2014/main" id="{5E8A8A47-BA53-464F-8D6A-626CFF24DEBD}"/>
                </a:ext>
              </a:extLst>
            </p:cNvPr>
            <p:cNvSpPr>
              <a:spLocks noChangeShapeType="1"/>
            </p:cNvSpPr>
            <p:nvPr/>
          </p:nvSpPr>
          <p:spPr bwMode="auto">
            <a:xfrm>
              <a:off x="109185075" y="107013375"/>
              <a:ext cx="1"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 name="Text Box 18">
              <a:extLst>
                <a:ext uri="{FF2B5EF4-FFF2-40B4-BE49-F238E27FC236}">
                  <a16:creationId xmlns:a16="http://schemas.microsoft.com/office/drawing/2014/main" id="{CE9818F0-4045-4F77-A72A-C5DFDD3AD240}"/>
                </a:ext>
              </a:extLst>
            </p:cNvPr>
            <p:cNvSpPr txBox="1">
              <a:spLocks noChangeArrowheads="1"/>
            </p:cNvSpPr>
            <p:nvPr/>
          </p:nvSpPr>
          <p:spPr bwMode="auto">
            <a:xfrm>
              <a:off x="106756200" y="107413425"/>
              <a:ext cx="800100" cy="828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8MR 354.1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deadly wound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Pius VI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Line 19">
              <a:extLst>
                <a:ext uri="{FF2B5EF4-FFF2-40B4-BE49-F238E27FC236}">
                  <a16:creationId xmlns:a16="http://schemas.microsoft.com/office/drawing/2014/main" id="{85559751-28BC-462A-A395-AD91FC3A7F8D}"/>
                </a:ext>
              </a:extLst>
            </p:cNvPr>
            <p:cNvSpPr>
              <a:spLocks noChangeShapeType="1"/>
            </p:cNvSpPr>
            <p:nvPr/>
          </p:nvSpPr>
          <p:spPr bwMode="auto">
            <a:xfrm>
              <a:off x="107727750" y="109270800"/>
              <a:ext cx="1"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 name="Line 20">
              <a:extLst>
                <a:ext uri="{FF2B5EF4-FFF2-40B4-BE49-F238E27FC236}">
                  <a16:creationId xmlns:a16="http://schemas.microsoft.com/office/drawing/2014/main" id="{E7500D9A-34FC-4B79-AF23-942F0840A9AC}"/>
                </a:ext>
              </a:extLst>
            </p:cNvPr>
            <p:cNvSpPr>
              <a:spLocks noChangeShapeType="1"/>
            </p:cNvSpPr>
            <p:nvPr/>
          </p:nvSpPr>
          <p:spPr bwMode="auto">
            <a:xfrm>
              <a:off x="107099100" y="109499400"/>
              <a:ext cx="23431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 name="Text Box 21">
              <a:extLst>
                <a:ext uri="{FF2B5EF4-FFF2-40B4-BE49-F238E27FC236}">
                  <a16:creationId xmlns:a16="http://schemas.microsoft.com/office/drawing/2014/main" id="{B7D1480E-85CB-4EC3-853C-77765F7060AE}"/>
                </a:ext>
              </a:extLst>
            </p:cNvPr>
            <p:cNvSpPr txBox="1">
              <a:spLocks noChangeArrowheads="1"/>
            </p:cNvSpPr>
            <p:nvPr/>
          </p:nvSpPr>
          <p:spPr bwMode="auto">
            <a:xfrm>
              <a:off x="106765688" y="108642150"/>
              <a:ext cx="67540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Line 22">
              <a:extLst>
                <a:ext uri="{FF2B5EF4-FFF2-40B4-BE49-F238E27FC236}">
                  <a16:creationId xmlns:a16="http://schemas.microsoft.com/office/drawing/2014/main" id="{C5DB9A59-DF82-4949-87E3-FD0F85442CA9}"/>
                </a:ext>
              </a:extLst>
            </p:cNvPr>
            <p:cNvSpPr>
              <a:spLocks noChangeShapeType="1"/>
            </p:cNvSpPr>
            <p:nvPr/>
          </p:nvSpPr>
          <p:spPr bwMode="auto">
            <a:xfrm>
              <a:off x="107138721" y="108937425"/>
              <a:ext cx="1" cy="53339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Line 23">
              <a:extLst>
                <a:ext uri="{FF2B5EF4-FFF2-40B4-BE49-F238E27FC236}">
                  <a16:creationId xmlns:a16="http://schemas.microsoft.com/office/drawing/2014/main" id="{9572FFAD-CA52-48F7-972D-5EBF84B9452A}"/>
                </a:ext>
              </a:extLst>
            </p:cNvPr>
            <p:cNvSpPr>
              <a:spLocks noChangeShapeType="1"/>
            </p:cNvSpPr>
            <p:nvPr/>
          </p:nvSpPr>
          <p:spPr bwMode="auto">
            <a:xfrm>
              <a:off x="106813350" y="108927900"/>
              <a:ext cx="604915"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8" name="Text Box 24">
              <a:extLst>
                <a:ext uri="{FF2B5EF4-FFF2-40B4-BE49-F238E27FC236}">
                  <a16:creationId xmlns:a16="http://schemas.microsoft.com/office/drawing/2014/main" id="{7087B48B-206B-4D29-B7BD-AB7D5E9A82D0}"/>
                </a:ext>
              </a:extLst>
            </p:cNvPr>
            <p:cNvSpPr txBox="1">
              <a:spLocks noChangeArrowheads="1"/>
            </p:cNvSpPr>
            <p:nvPr/>
          </p:nvSpPr>
          <p:spPr bwMode="auto">
            <a:xfrm>
              <a:off x="107499150" y="10898505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Line 25">
              <a:extLst>
                <a:ext uri="{FF2B5EF4-FFF2-40B4-BE49-F238E27FC236}">
                  <a16:creationId xmlns:a16="http://schemas.microsoft.com/office/drawing/2014/main" id="{460411F2-3470-42A2-A5DD-8D1503096EDA}"/>
                </a:ext>
              </a:extLst>
            </p:cNvPr>
            <p:cNvSpPr>
              <a:spLocks noChangeShapeType="1"/>
            </p:cNvSpPr>
            <p:nvPr/>
          </p:nvSpPr>
          <p:spPr bwMode="auto">
            <a:xfrm>
              <a:off x="107499150" y="109270800"/>
              <a:ext cx="46204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0" name="Text Box 26">
              <a:extLst>
                <a:ext uri="{FF2B5EF4-FFF2-40B4-BE49-F238E27FC236}">
                  <a16:creationId xmlns:a16="http://schemas.microsoft.com/office/drawing/2014/main" id="{2854857D-902E-4A76-9B26-21D6BAD7571A}"/>
                </a:ext>
              </a:extLst>
            </p:cNvPr>
            <p:cNvSpPr txBox="1">
              <a:spLocks noChangeArrowheads="1"/>
            </p:cNvSpPr>
            <p:nvPr/>
          </p:nvSpPr>
          <p:spPr bwMode="auto">
            <a:xfrm>
              <a:off x="107384850" y="109499400"/>
              <a:ext cx="8001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Gorbachev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resigned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 name="Text Box 27">
              <a:extLst>
                <a:ext uri="{FF2B5EF4-FFF2-40B4-BE49-F238E27FC236}">
                  <a16:creationId xmlns:a16="http://schemas.microsoft.com/office/drawing/2014/main" id="{B0364227-D94C-4FC1-AEDD-7BA69048D007}"/>
                </a:ext>
              </a:extLst>
            </p:cNvPr>
            <p:cNvSpPr txBox="1">
              <a:spLocks noChangeArrowheads="1"/>
            </p:cNvSpPr>
            <p:nvPr/>
          </p:nvSpPr>
          <p:spPr bwMode="auto">
            <a:xfrm>
              <a:off x="108242100" y="109499400"/>
              <a:ext cx="4857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healed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Text Box 28">
              <a:extLst>
                <a:ext uri="{FF2B5EF4-FFF2-40B4-BE49-F238E27FC236}">
                  <a16:creationId xmlns:a16="http://schemas.microsoft.com/office/drawing/2014/main" id="{9E48FA80-9B84-4BAB-9CE3-932C39E09D33}"/>
                </a:ext>
              </a:extLst>
            </p:cNvPr>
            <p:cNvSpPr txBox="1">
              <a:spLocks noChangeArrowheads="1"/>
            </p:cNvSpPr>
            <p:nvPr/>
          </p:nvSpPr>
          <p:spPr bwMode="auto">
            <a:xfrm>
              <a:off x="108985050" y="10949940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Line 29">
              <a:extLst>
                <a:ext uri="{FF2B5EF4-FFF2-40B4-BE49-F238E27FC236}">
                  <a16:creationId xmlns:a16="http://schemas.microsoft.com/office/drawing/2014/main" id="{A06143FD-F876-4254-874D-776AC6A75938}"/>
                </a:ext>
              </a:extLst>
            </p:cNvPr>
            <p:cNvSpPr>
              <a:spLocks noChangeShapeType="1"/>
            </p:cNvSpPr>
            <p:nvPr/>
          </p:nvSpPr>
          <p:spPr bwMode="auto">
            <a:xfrm>
              <a:off x="108442125" y="109127925"/>
              <a:ext cx="1"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4" name="Line 30">
              <a:extLst>
                <a:ext uri="{FF2B5EF4-FFF2-40B4-BE49-F238E27FC236}">
                  <a16:creationId xmlns:a16="http://schemas.microsoft.com/office/drawing/2014/main" id="{82A11820-22A5-47F6-9C53-E509E491E08D}"/>
                </a:ext>
              </a:extLst>
            </p:cNvPr>
            <p:cNvSpPr>
              <a:spLocks noChangeShapeType="1"/>
            </p:cNvSpPr>
            <p:nvPr/>
          </p:nvSpPr>
          <p:spPr bwMode="auto">
            <a:xfrm>
              <a:off x="109185075" y="109127925"/>
              <a:ext cx="1"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5" name="Text Box 31">
              <a:extLst>
                <a:ext uri="{FF2B5EF4-FFF2-40B4-BE49-F238E27FC236}">
                  <a16:creationId xmlns:a16="http://schemas.microsoft.com/office/drawing/2014/main" id="{3ABED3CF-2F62-4174-A848-622E3D5E8A33}"/>
                </a:ext>
              </a:extLst>
            </p:cNvPr>
            <p:cNvSpPr txBox="1">
              <a:spLocks noChangeArrowheads="1"/>
            </p:cNvSpPr>
            <p:nvPr/>
          </p:nvSpPr>
          <p:spPr bwMode="auto">
            <a:xfrm>
              <a:off x="106756200" y="109499400"/>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deadly wound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Text Box 32">
              <a:extLst>
                <a:ext uri="{FF2B5EF4-FFF2-40B4-BE49-F238E27FC236}">
                  <a16:creationId xmlns:a16="http://schemas.microsoft.com/office/drawing/2014/main" id="{3280717C-1EAA-4E6F-8187-28486BA00A5A}"/>
                </a:ext>
              </a:extLst>
            </p:cNvPr>
            <p:cNvSpPr txBox="1">
              <a:spLocks noChangeArrowheads="1"/>
            </p:cNvSpPr>
            <p:nvPr/>
          </p:nvSpPr>
          <p:spPr bwMode="auto">
            <a:xfrm>
              <a:off x="110528100" y="106241850"/>
              <a:ext cx="3086100" cy="142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Text Box 33">
              <a:extLst>
                <a:ext uri="{FF2B5EF4-FFF2-40B4-BE49-F238E27FC236}">
                  <a16:creationId xmlns:a16="http://schemas.microsoft.com/office/drawing/2014/main" id="{B88F1040-CDBC-4583-B02B-782DA98A9478}"/>
                </a:ext>
              </a:extLst>
            </p:cNvPr>
            <p:cNvSpPr txBox="1">
              <a:spLocks noChangeArrowheads="1"/>
            </p:cNvSpPr>
            <p:nvPr/>
          </p:nvSpPr>
          <p:spPr bwMode="auto">
            <a:xfrm>
              <a:off x="110470950" y="106584750"/>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Text Box 34">
              <a:extLst>
                <a:ext uri="{FF2B5EF4-FFF2-40B4-BE49-F238E27FC236}">
                  <a16:creationId xmlns:a16="http://schemas.microsoft.com/office/drawing/2014/main" id="{9174F471-7303-4DA2-AF8F-43F05BB4FF5B}"/>
                </a:ext>
              </a:extLst>
            </p:cNvPr>
            <p:cNvSpPr txBox="1">
              <a:spLocks noChangeArrowheads="1"/>
            </p:cNvSpPr>
            <p:nvPr/>
          </p:nvSpPr>
          <p:spPr bwMode="auto">
            <a:xfrm>
              <a:off x="111271050" y="106584750"/>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 name="Text Box 35">
              <a:extLst>
                <a:ext uri="{FF2B5EF4-FFF2-40B4-BE49-F238E27FC236}">
                  <a16:creationId xmlns:a16="http://schemas.microsoft.com/office/drawing/2014/main" id="{8F8B7C82-0AC6-4C4C-B5BE-FD663268BDB3}"/>
                </a:ext>
              </a:extLst>
            </p:cNvPr>
            <p:cNvSpPr txBox="1">
              <a:spLocks noChangeArrowheads="1"/>
            </p:cNvSpPr>
            <p:nvPr/>
          </p:nvSpPr>
          <p:spPr bwMode="auto">
            <a:xfrm>
              <a:off x="111956850" y="106013250"/>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FF"/>
                  </a:solidFill>
                  <a:effectLst/>
                  <a:latin typeface="Arial Narrow" panose="020B0606020202030204" pitchFamily="34" charset="0"/>
                </a:rPr>
                <a:t>275 BC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Beneventum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Text Box 36">
              <a:extLst>
                <a:ext uri="{FF2B5EF4-FFF2-40B4-BE49-F238E27FC236}">
                  <a16:creationId xmlns:a16="http://schemas.microsoft.com/office/drawing/2014/main" id="{0B204603-2226-4293-B46F-DCE20A927D53}"/>
                </a:ext>
              </a:extLst>
            </p:cNvPr>
            <p:cNvSpPr txBox="1">
              <a:spLocks noChangeArrowheads="1"/>
            </p:cNvSpPr>
            <p:nvPr/>
          </p:nvSpPr>
          <p:spPr bwMode="auto">
            <a:xfrm>
              <a:off x="111956850" y="107213400"/>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deadly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wound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Text Box 37">
              <a:extLst>
                <a:ext uri="{FF2B5EF4-FFF2-40B4-BE49-F238E27FC236}">
                  <a16:creationId xmlns:a16="http://schemas.microsoft.com/office/drawing/2014/main" id="{8D9AC516-B128-4F3B-9F7F-8E64619BC282}"/>
                </a:ext>
              </a:extLst>
            </p:cNvPr>
            <p:cNvSpPr txBox="1">
              <a:spLocks noChangeArrowheads="1"/>
            </p:cNvSpPr>
            <p:nvPr/>
          </p:nvSpPr>
          <p:spPr bwMode="auto">
            <a:xfrm>
              <a:off x="113157000" y="106241850"/>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Line 38">
              <a:extLst>
                <a:ext uri="{FF2B5EF4-FFF2-40B4-BE49-F238E27FC236}">
                  <a16:creationId xmlns:a16="http://schemas.microsoft.com/office/drawing/2014/main" id="{034C13C1-5925-449F-A177-E8B2E12C2468}"/>
                </a:ext>
              </a:extLst>
            </p:cNvPr>
            <p:cNvSpPr>
              <a:spLocks noChangeShapeType="1"/>
            </p:cNvSpPr>
            <p:nvPr/>
          </p:nvSpPr>
          <p:spPr bwMode="auto">
            <a:xfrm>
              <a:off x="110528100" y="107156250"/>
              <a:ext cx="30861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 name="Line 39">
              <a:extLst>
                <a:ext uri="{FF2B5EF4-FFF2-40B4-BE49-F238E27FC236}">
                  <a16:creationId xmlns:a16="http://schemas.microsoft.com/office/drawing/2014/main" id="{32AB26AE-C4FD-47B8-AC7A-DEC9A5B26732}"/>
                </a:ext>
              </a:extLst>
            </p:cNvPr>
            <p:cNvSpPr>
              <a:spLocks noChangeShapeType="1"/>
            </p:cNvSpPr>
            <p:nvPr/>
          </p:nvSpPr>
          <p:spPr bwMode="auto">
            <a:xfrm>
              <a:off x="110871000" y="106870500"/>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Line 40">
              <a:extLst>
                <a:ext uri="{FF2B5EF4-FFF2-40B4-BE49-F238E27FC236}">
                  <a16:creationId xmlns:a16="http://schemas.microsoft.com/office/drawing/2014/main" id="{6D21D014-3BDD-433A-BF4D-494243CA49E0}"/>
                </a:ext>
              </a:extLst>
            </p:cNvPr>
            <p:cNvSpPr>
              <a:spLocks noChangeShapeType="1"/>
            </p:cNvSpPr>
            <p:nvPr/>
          </p:nvSpPr>
          <p:spPr bwMode="auto">
            <a:xfrm>
              <a:off x="111556800" y="106870500"/>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 name="Line 41">
              <a:extLst>
                <a:ext uri="{FF2B5EF4-FFF2-40B4-BE49-F238E27FC236}">
                  <a16:creationId xmlns:a16="http://schemas.microsoft.com/office/drawing/2014/main" id="{4E572199-C082-424D-970D-3B78C387C49D}"/>
                </a:ext>
              </a:extLst>
            </p:cNvPr>
            <p:cNvSpPr>
              <a:spLocks noChangeShapeType="1"/>
            </p:cNvSpPr>
            <p:nvPr/>
          </p:nvSpPr>
          <p:spPr bwMode="auto">
            <a:xfrm>
              <a:off x="112356900" y="106870500"/>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 name="Text Box 42">
              <a:extLst>
                <a:ext uri="{FF2B5EF4-FFF2-40B4-BE49-F238E27FC236}">
                  <a16:creationId xmlns:a16="http://schemas.microsoft.com/office/drawing/2014/main" id="{B7F85CFB-7DEE-4F5E-AC89-CF928C2495A4}"/>
                </a:ext>
              </a:extLst>
            </p:cNvPr>
            <p:cNvSpPr txBox="1">
              <a:spLocks noChangeArrowheads="1"/>
            </p:cNvSpPr>
            <p:nvPr/>
          </p:nvSpPr>
          <p:spPr bwMode="auto">
            <a:xfrm>
              <a:off x="113157000" y="106584750"/>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Line 43">
              <a:extLst>
                <a:ext uri="{FF2B5EF4-FFF2-40B4-BE49-F238E27FC236}">
                  <a16:creationId xmlns:a16="http://schemas.microsoft.com/office/drawing/2014/main" id="{3AA533F4-850D-48AC-BA7A-0D07D5283121}"/>
                </a:ext>
              </a:extLst>
            </p:cNvPr>
            <p:cNvSpPr>
              <a:spLocks noChangeShapeType="1"/>
            </p:cNvSpPr>
            <p:nvPr/>
          </p:nvSpPr>
          <p:spPr bwMode="auto">
            <a:xfrm>
              <a:off x="113385600" y="106870500"/>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8" name="Text Box 44">
              <a:extLst>
                <a:ext uri="{FF2B5EF4-FFF2-40B4-BE49-F238E27FC236}">
                  <a16:creationId xmlns:a16="http://schemas.microsoft.com/office/drawing/2014/main" id="{65E3FE5C-6782-4DB8-AFA0-56FFE03AB4C7}"/>
                </a:ext>
              </a:extLst>
            </p:cNvPr>
            <p:cNvSpPr txBox="1">
              <a:spLocks noChangeArrowheads="1"/>
            </p:cNvSpPr>
            <p:nvPr/>
          </p:nvSpPr>
          <p:spPr bwMode="auto">
            <a:xfrm>
              <a:off x="112928400" y="107156250"/>
              <a:ext cx="6858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 name="Text Box 45">
              <a:extLst>
                <a:ext uri="{FF2B5EF4-FFF2-40B4-BE49-F238E27FC236}">
                  <a16:creationId xmlns:a16="http://schemas.microsoft.com/office/drawing/2014/main" id="{BCA757F0-F302-4B51-85D0-611001DDDB0F}"/>
                </a:ext>
              </a:extLst>
            </p:cNvPr>
            <p:cNvSpPr txBox="1">
              <a:spLocks noChangeArrowheads="1"/>
            </p:cNvSpPr>
            <p:nvPr/>
          </p:nvSpPr>
          <p:spPr bwMode="auto">
            <a:xfrm>
              <a:off x="113099850" y="10784205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dies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Tar. </a:t>
              </a:r>
              <a:r>
                <a:rPr kumimoji="0" lang="en-US" altLang="en-US" sz="12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 name="Line 46">
              <a:extLst>
                <a:ext uri="{FF2B5EF4-FFF2-40B4-BE49-F238E27FC236}">
                  <a16:creationId xmlns:a16="http://schemas.microsoft.com/office/drawing/2014/main" id="{1F75E624-43F0-41ED-AB7D-40B4A8C2AFFB}"/>
                </a:ext>
              </a:extLst>
            </p:cNvPr>
            <p:cNvSpPr>
              <a:spLocks noChangeShapeType="1"/>
            </p:cNvSpPr>
            <p:nvPr/>
          </p:nvSpPr>
          <p:spPr bwMode="auto">
            <a:xfrm>
              <a:off x="112528350" y="107613450"/>
              <a:ext cx="857250" cy="2286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 name="Text Box 47">
              <a:extLst>
                <a:ext uri="{FF2B5EF4-FFF2-40B4-BE49-F238E27FC236}">
                  <a16:creationId xmlns:a16="http://schemas.microsoft.com/office/drawing/2014/main" id="{1EE46E33-A250-4D0F-AA3D-1733FECDAE7A}"/>
                </a:ext>
              </a:extLst>
            </p:cNvPr>
            <p:cNvSpPr txBox="1">
              <a:spLocks noChangeArrowheads="1"/>
            </p:cNvSpPr>
            <p:nvPr/>
          </p:nvSpPr>
          <p:spPr bwMode="auto">
            <a:xfrm>
              <a:off x="110128050" y="1088707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Text Box 48">
              <a:extLst>
                <a:ext uri="{FF2B5EF4-FFF2-40B4-BE49-F238E27FC236}">
                  <a16:creationId xmlns:a16="http://schemas.microsoft.com/office/drawing/2014/main" id="{493B1D22-ECC5-4639-9DE4-B747A2112F0E}"/>
                </a:ext>
              </a:extLst>
            </p:cNvPr>
            <p:cNvSpPr txBox="1">
              <a:spLocks noChangeArrowheads="1"/>
            </p:cNvSpPr>
            <p:nvPr/>
          </p:nvSpPr>
          <p:spPr bwMode="auto">
            <a:xfrm>
              <a:off x="111271050" y="108527850"/>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 name="Line 49">
              <a:extLst>
                <a:ext uri="{FF2B5EF4-FFF2-40B4-BE49-F238E27FC236}">
                  <a16:creationId xmlns:a16="http://schemas.microsoft.com/office/drawing/2014/main" id="{3BF1B38C-71FC-4751-9FBF-B225EE692BBE}"/>
                </a:ext>
              </a:extLst>
            </p:cNvPr>
            <p:cNvSpPr>
              <a:spLocks noChangeShapeType="1"/>
            </p:cNvSpPr>
            <p:nvPr/>
          </p:nvSpPr>
          <p:spPr bwMode="auto">
            <a:xfrm>
              <a:off x="110013750" y="109442250"/>
              <a:ext cx="36004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4" name="Line 50">
              <a:extLst>
                <a:ext uri="{FF2B5EF4-FFF2-40B4-BE49-F238E27FC236}">
                  <a16:creationId xmlns:a16="http://schemas.microsoft.com/office/drawing/2014/main" id="{82BA3C61-689D-4CA4-B86C-FFFE4B4DF81A}"/>
                </a:ext>
              </a:extLst>
            </p:cNvPr>
            <p:cNvSpPr>
              <a:spLocks noChangeShapeType="1"/>
            </p:cNvSpPr>
            <p:nvPr/>
          </p:nvSpPr>
          <p:spPr bwMode="auto">
            <a:xfrm>
              <a:off x="110356650" y="109156500"/>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Text Box 51">
              <a:extLst>
                <a:ext uri="{FF2B5EF4-FFF2-40B4-BE49-F238E27FC236}">
                  <a16:creationId xmlns:a16="http://schemas.microsoft.com/office/drawing/2014/main" id="{70724A26-25D0-4E65-A373-8F472E80CE70}"/>
                </a:ext>
              </a:extLst>
            </p:cNvPr>
            <p:cNvSpPr txBox="1">
              <a:spLocks noChangeArrowheads="1"/>
            </p:cNvSpPr>
            <p:nvPr/>
          </p:nvSpPr>
          <p:spPr bwMode="auto">
            <a:xfrm>
              <a:off x="112185450" y="108870750"/>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 name="Line 52">
              <a:extLst>
                <a:ext uri="{FF2B5EF4-FFF2-40B4-BE49-F238E27FC236}">
                  <a16:creationId xmlns:a16="http://schemas.microsoft.com/office/drawing/2014/main" id="{09869699-21F6-4B53-858A-D616397EF2BD}"/>
                </a:ext>
              </a:extLst>
            </p:cNvPr>
            <p:cNvSpPr>
              <a:spLocks noChangeShapeType="1"/>
            </p:cNvSpPr>
            <p:nvPr/>
          </p:nvSpPr>
          <p:spPr bwMode="auto">
            <a:xfrm>
              <a:off x="112414050" y="109156500"/>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7" name="Line 53">
              <a:extLst>
                <a:ext uri="{FF2B5EF4-FFF2-40B4-BE49-F238E27FC236}">
                  <a16:creationId xmlns:a16="http://schemas.microsoft.com/office/drawing/2014/main" id="{E5C6834A-C2B2-47D4-9ACD-AD73343AB8C3}"/>
                </a:ext>
              </a:extLst>
            </p:cNvPr>
            <p:cNvSpPr>
              <a:spLocks noChangeShapeType="1"/>
            </p:cNvSpPr>
            <p:nvPr/>
          </p:nvSpPr>
          <p:spPr bwMode="auto">
            <a:xfrm>
              <a:off x="110413800" y="108813600"/>
              <a:ext cx="1943100" cy="0"/>
            </a:xfrm>
            <a:prstGeom prst="line">
              <a:avLst/>
            </a:prstGeom>
            <a:noFill/>
            <a:ln w="25400" algn="ctr">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Text Box 54">
              <a:extLst>
                <a:ext uri="{FF2B5EF4-FFF2-40B4-BE49-F238E27FC236}">
                  <a16:creationId xmlns:a16="http://schemas.microsoft.com/office/drawing/2014/main" id="{AF63F096-446B-410E-8827-3199F4903EE4}"/>
                </a:ext>
              </a:extLst>
            </p:cNvPr>
            <p:cNvSpPr txBox="1">
              <a:spLocks noChangeArrowheads="1"/>
            </p:cNvSpPr>
            <p:nvPr/>
          </p:nvSpPr>
          <p:spPr bwMode="auto">
            <a:xfrm>
              <a:off x="112128300" y="109556550"/>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Text Box 55">
              <a:extLst>
                <a:ext uri="{FF2B5EF4-FFF2-40B4-BE49-F238E27FC236}">
                  <a16:creationId xmlns:a16="http://schemas.microsoft.com/office/drawing/2014/main" id="{EE51366F-B213-40EB-B866-234DBC6F8C54}"/>
                </a:ext>
              </a:extLst>
            </p:cNvPr>
            <p:cNvSpPr txBox="1">
              <a:spLocks noChangeArrowheads="1"/>
            </p:cNvSpPr>
            <p:nvPr/>
          </p:nvSpPr>
          <p:spPr bwMode="auto">
            <a:xfrm>
              <a:off x="109956600" y="108299250"/>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rPr>
                <a:t>Priests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 name="Line 56">
              <a:extLst>
                <a:ext uri="{FF2B5EF4-FFF2-40B4-BE49-F238E27FC236}">
                  <a16:creationId xmlns:a16="http://schemas.microsoft.com/office/drawing/2014/main" id="{326E67E6-3C35-41E3-B4C8-C92D5BE01F56}"/>
                </a:ext>
              </a:extLst>
            </p:cNvPr>
            <p:cNvSpPr>
              <a:spLocks noChangeShapeType="1"/>
            </p:cNvSpPr>
            <p:nvPr/>
          </p:nvSpPr>
          <p:spPr bwMode="auto">
            <a:xfrm>
              <a:off x="110356650" y="109670850"/>
              <a:ext cx="17716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 name="Text Box 57">
              <a:extLst>
                <a:ext uri="{FF2B5EF4-FFF2-40B4-BE49-F238E27FC236}">
                  <a16:creationId xmlns:a16="http://schemas.microsoft.com/office/drawing/2014/main" id="{B127E62F-D23F-4815-B17F-236C4C17403F}"/>
                </a:ext>
              </a:extLst>
            </p:cNvPr>
            <p:cNvSpPr txBox="1">
              <a:spLocks noChangeArrowheads="1"/>
            </p:cNvSpPr>
            <p:nvPr/>
          </p:nvSpPr>
          <p:spPr bwMode="auto">
            <a:xfrm>
              <a:off x="112699800" y="10887075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 name="Line 58">
              <a:extLst>
                <a:ext uri="{FF2B5EF4-FFF2-40B4-BE49-F238E27FC236}">
                  <a16:creationId xmlns:a16="http://schemas.microsoft.com/office/drawing/2014/main" id="{C0E09903-0778-4F08-A644-5FD11ED1EAEA}"/>
                </a:ext>
              </a:extLst>
            </p:cNvPr>
            <p:cNvSpPr>
              <a:spLocks noChangeShapeType="1"/>
            </p:cNvSpPr>
            <p:nvPr/>
          </p:nvSpPr>
          <p:spPr bwMode="auto">
            <a:xfrm>
              <a:off x="112985550" y="109156500"/>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 name="Text Box 59">
              <a:extLst>
                <a:ext uri="{FF2B5EF4-FFF2-40B4-BE49-F238E27FC236}">
                  <a16:creationId xmlns:a16="http://schemas.microsoft.com/office/drawing/2014/main" id="{54FD653E-F492-4052-843B-8A5DEB07AC88}"/>
                </a:ext>
              </a:extLst>
            </p:cNvPr>
            <p:cNvSpPr txBox="1">
              <a:spLocks noChangeArrowheads="1"/>
            </p:cNvSpPr>
            <p:nvPr/>
          </p:nvSpPr>
          <p:spPr bwMode="auto">
            <a:xfrm>
              <a:off x="109728000" y="109956600"/>
              <a:ext cx="1371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FF"/>
                  </a:solidFill>
                  <a:effectLst/>
                  <a:latin typeface="Arial Narrow" panose="020B0606020202030204" pitchFamily="34" charset="0"/>
                </a:rPr>
                <a:t>History of KoS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Line 60">
              <a:extLst>
                <a:ext uri="{FF2B5EF4-FFF2-40B4-BE49-F238E27FC236}">
                  <a16:creationId xmlns:a16="http://schemas.microsoft.com/office/drawing/2014/main" id="{553552E4-3050-4340-9221-7DBE67C52CBF}"/>
                </a:ext>
              </a:extLst>
            </p:cNvPr>
            <p:cNvSpPr>
              <a:spLocks noChangeShapeType="1"/>
            </p:cNvSpPr>
            <p:nvPr/>
          </p:nvSpPr>
          <p:spPr bwMode="auto">
            <a:xfrm>
              <a:off x="110356650" y="109842300"/>
              <a:ext cx="2857500" cy="0"/>
            </a:xfrm>
            <a:prstGeom prst="line">
              <a:avLst/>
            </a:prstGeom>
            <a:noFill/>
            <a:ln w="25400" algn="ctr">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5" name="Line 61">
              <a:extLst>
                <a:ext uri="{FF2B5EF4-FFF2-40B4-BE49-F238E27FC236}">
                  <a16:creationId xmlns:a16="http://schemas.microsoft.com/office/drawing/2014/main" id="{7C20ACDE-A3CC-4230-9218-5327FF732F2F}"/>
                </a:ext>
              </a:extLst>
            </p:cNvPr>
            <p:cNvSpPr>
              <a:spLocks noChangeShapeType="1"/>
            </p:cNvSpPr>
            <p:nvPr/>
          </p:nvSpPr>
          <p:spPr bwMode="auto">
            <a:xfrm>
              <a:off x="110585250" y="109270800"/>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6" name="Text Box 62">
              <a:extLst>
                <a:ext uri="{FF2B5EF4-FFF2-40B4-BE49-F238E27FC236}">
                  <a16:creationId xmlns:a16="http://schemas.microsoft.com/office/drawing/2014/main" id="{FF81F2E3-FD40-4130-81EF-3EE6C7DB2618}"/>
                </a:ext>
              </a:extLst>
            </p:cNvPr>
            <p:cNvSpPr txBox="1">
              <a:spLocks noChangeArrowheads="1"/>
            </p:cNvSpPr>
            <p:nvPr/>
          </p:nvSpPr>
          <p:spPr bwMode="auto">
            <a:xfrm>
              <a:off x="110413800" y="1090993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7" name="Text Box 63">
              <a:extLst>
                <a:ext uri="{FF2B5EF4-FFF2-40B4-BE49-F238E27FC236}">
                  <a16:creationId xmlns:a16="http://schemas.microsoft.com/office/drawing/2014/main" id="{0C3EFA89-AAE5-47DA-B65E-460ED5849342}"/>
                </a:ext>
              </a:extLst>
            </p:cNvPr>
            <p:cNvSpPr txBox="1">
              <a:spLocks noChangeArrowheads="1"/>
            </p:cNvSpPr>
            <p:nvPr/>
          </p:nvSpPr>
          <p:spPr bwMode="auto">
            <a:xfrm>
              <a:off x="113271300" y="108870750"/>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Line 64">
              <a:extLst>
                <a:ext uri="{FF2B5EF4-FFF2-40B4-BE49-F238E27FC236}">
                  <a16:creationId xmlns:a16="http://schemas.microsoft.com/office/drawing/2014/main" id="{290BBBC1-C087-437D-BC36-1D80A9F42855}"/>
                </a:ext>
              </a:extLst>
            </p:cNvPr>
            <p:cNvSpPr>
              <a:spLocks noChangeShapeType="1"/>
            </p:cNvSpPr>
            <p:nvPr/>
          </p:nvSpPr>
          <p:spPr bwMode="auto">
            <a:xfrm>
              <a:off x="113499900" y="109156500"/>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1699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439074-2D96-4DC4-B363-7D24C2BDB722}"/>
              </a:ext>
            </a:extLst>
          </p:cNvPr>
          <p:cNvSpPr>
            <a:spLocks noGrp="1"/>
          </p:cNvSpPr>
          <p:nvPr>
            <p:ph type="sldNum" sz="quarter" idx="12"/>
          </p:nvPr>
        </p:nvSpPr>
        <p:spPr/>
        <p:txBody>
          <a:bodyPr/>
          <a:lstStyle/>
          <a:p>
            <a:fld id="{1E1B8BD3-EEEF-4896-BEE3-06C250004F3C}" type="slidenum">
              <a:rPr lang="en-US" smtClean="0"/>
              <a:pPr/>
              <a:t>70</a:t>
            </a:fld>
            <a:endParaRPr lang="en-US" dirty="0"/>
          </a:p>
        </p:txBody>
      </p:sp>
      <p:sp>
        <p:nvSpPr>
          <p:cNvPr id="3" name="Rectangle 2">
            <a:extLst>
              <a:ext uri="{FF2B5EF4-FFF2-40B4-BE49-F238E27FC236}">
                <a16:creationId xmlns:a16="http://schemas.microsoft.com/office/drawing/2014/main" id="{A9E3A275-543C-4A6F-9A2D-CC4B4A923356}"/>
              </a:ext>
            </a:extLst>
          </p:cNvPr>
          <p:cNvSpPr/>
          <p:nvPr/>
        </p:nvSpPr>
        <p:spPr>
          <a:xfrm>
            <a:off x="2969623" y="1615204"/>
            <a:ext cx="6096000" cy="954107"/>
          </a:xfrm>
          <a:prstGeom prst="rect">
            <a:avLst/>
          </a:prstGeom>
        </p:spPr>
        <p:txBody>
          <a:bodyPr>
            <a:spAutoFit/>
          </a:bodyPr>
          <a:lstStyle/>
          <a:p>
            <a:pPr algn="ctr"/>
            <a:r>
              <a:rPr lang="en-US" sz="2800" b="1" dirty="0">
                <a:latin typeface="Arial Narrow" panose="020B0606020202030204" pitchFamily="34" charset="0"/>
              </a:rPr>
              <a:t>When does Pacelli complete the Code of Canon Law? </a:t>
            </a:r>
            <a:r>
              <a:rPr lang="en-US" dirty="0"/>
              <a:t> </a:t>
            </a:r>
          </a:p>
        </p:txBody>
      </p:sp>
    </p:spTree>
    <p:extLst>
      <p:ext uri="{BB962C8B-B14F-4D97-AF65-F5344CB8AC3E}">
        <p14:creationId xmlns:p14="http://schemas.microsoft.com/office/powerpoint/2010/main" val="149327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439074-2D96-4DC4-B363-7D24C2BDB722}"/>
              </a:ext>
            </a:extLst>
          </p:cNvPr>
          <p:cNvSpPr>
            <a:spLocks noGrp="1"/>
          </p:cNvSpPr>
          <p:nvPr>
            <p:ph type="sldNum" sz="quarter" idx="12"/>
          </p:nvPr>
        </p:nvSpPr>
        <p:spPr/>
        <p:txBody>
          <a:bodyPr/>
          <a:lstStyle/>
          <a:p>
            <a:fld id="{1E1B8BD3-EEEF-4896-BEE3-06C250004F3C}" type="slidenum">
              <a:rPr lang="en-US" smtClean="0"/>
              <a:pPr/>
              <a:t>71</a:t>
            </a:fld>
            <a:endParaRPr lang="en-US" dirty="0"/>
          </a:p>
        </p:txBody>
      </p:sp>
      <p:sp>
        <p:nvSpPr>
          <p:cNvPr id="3" name="Rectangle 2">
            <a:extLst>
              <a:ext uri="{FF2B5EF4-FFF2-40B4-BE49-F238E27FC236}">
                <a16:creationId xmlns:a16="http://schemas.microsoft.com/office/drawing/2014/main" id="{A9E3A275-543C-4A6F-9A2D-CC4B4A923356}"/>
              </a:ext>
            </a:extLst>
          </p:cNvPr>
          <p:cNvSpPr/>
          <p:nvPr/>
        </p:nvSpPr>
        <p:spPr>
          <a:xfrm>
            <a:off x="2969623" y="1615204"/>
            <a:ext cx="6096000" cy="954107"/>
          </a:xfrm>
          <a:prstGeom prst="rect">
            <a:avLst/>
          </a:prstGeom>
        </p:spPr>
        <p:txBody>
          <a:bodyPr>
            <a:spAutoFit/>
          </a:bodyPr>
          <a:lstStyle/>
          <a:p>
            <a:pPr algn="ctr"/>
            <a:r>
              <a:rPr lang="en-US" sz="2800" b="1" dirty="0">
                <a:latin typeface="Arial Narrow" panose="020B0606020202030204" pitchFamily="34" charset="0"/>
              </a:rPr>
              <a:t>When does Pacelli complete the Code of Canon Law? </a:t>
            </a:r>
            <a:r>
              <a:rPr lang="en-US" dirty="0"/>
              <a:t> </a:t>
            </a:r>
          </a:p>
        </p:txBody>
      </p:sp>
      <p:sp>
        <p:nvSpPr>
          <p:cNvPr id="7" name="TextBox 6">
            <a:extLst>
              <a:ext uri="{FF2B5EF4-FFF2-40B4-BE49-F238E27FC236}">
                <a16:creationId xmlns:a16="http://schemas.microsoft.com/office/drawing/2014/main" id="{C6A0DC76-5AF8-4EBC-A050-151791465EC2}"/>
              </a:ext>
            </a:extLst>
          </p:cNvPr>
          <p:cNvSpPr txBox="1"/>
          <p:nvPr/>
        </p:nvSpPr>
        <p:spPr>
          <a:xfrm>
            <a:off x="3073715" y="3941426"/>
            <a:ext cx="6192205" cy="800219"/>
          </a:xfrm>
          <a:prstGeom prst="rect">
            <a:avLst/>
          </a:prstGeom>
          <a:noFill/>
        </p:spPr>
        <p:txBody>
          <a:bodyPr wrap="square" rtlCol="0">
            <a:spAutoFit/>
          </a:bodyPr>
          <a:lstStyle/>
          <a:p>
            <a:pPr algn="ctr"/>
            <a:r>
              <a:rPr lang="en-US" sz="2800" b="1" dirty="0">
                <a:solidFill>
                  <a:srgbClr val="FF0000"/>
                </a:solidFill>
                <a:latin typeface="Arial Narrow" panose="020B0606020202030204" pitchFamily="34" charset="0"/>
              </a:rPr>
              <a:t>1917</a:t>
            </a:r>
          </a:p>
          <a:p>
            <a:r>
              <a:rPr lang="en-US" dirty="0"/>
              <a:t> </a:t>
            </a:r>
          </a:p>
        </p:txBody>
      </p:sp>
    </p:spTree>
    <p:extLst>
      <p:ext uri="{BB962C8B-B14F-4D97-AF65-F5344CB8AC3E}">
        <p14:creationId xmlns:p14="http://schemas.microsoft.com/office/powerpoint/2010/main" val="34705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028213-DC8A-4C1C-AE42-0D5D80D5D4A5}"/>
              </a:ext>
            </a:extLst>
          </p:cNvPr>
          <p:cNvSpPr>
            <a:spLocks noGrp="1"/>
          </p:cNvSpPr>
          <p:nvPr>
            <p:ph type="sldNum" sz="quarter" idx="12"/>
          </p:nvPr>
        </p:nvSpPr>
        <p:spPr/>
        <p:txBody>
          <a:bodyPr/>
          <a:lstStyle/>
          <a:p>
            <a:fld id="{1E1B8BD3-EEEF-4896-BEE3-06C250004F3C}" type="slidenum">
              <a:rPr lang="en-US" smtClean="0"/>
              <a:pPr/>
              <a:t>72</a:t>
            </a:fld>
            <a:endParaRPr lang="en-US" dirty="0"/>
          </a:p>
        </p:txBody>
      </p:sp>
      <p:sp>
        <p:nvSpPr>
          <p:cNvPr id="8" name="Rectangle 7">
            <a:extLst>
              <a:ext uri="{FF2B5EF4-FFF2-40B4-BE49-F238E27FC236}">
                <a16:creationId xmlns:a16="http://schemas.microsoft.com/office/drawing/2014/main" id="{04DD38DE-3A1C-4BE4-A725-056E0AF646CD}"/>
              </a:ext>
            </a:extLst>
          </p:cNvPr>
          <p:cNvSpPr/>
          <p:nvPr/>
        </p:nvSpPr>
        <p:spPr>
          <a:xfrm>
            <a:off x="2142309" y="1541417"/>
            <a:ext cx="7611292" cy="954107"/>
          </a:xfrm>
          <a:prstGeom prst="rect">
            <a:avLst/>
          </a:prstGeom>
        </p:spPr>
        <p:txBody>
          <a:bodyPr wrap="square">
            <a:spAutoFit/>
          </a:bodyPr>
          <a:lstStyle/>
          <a:p>
            <a:pPr algn="ctr"/>
            <a:r>
              <a:rPr lang="en-US" sz="2800" b="1" dirty="0">
                <a:latin typeface="Arial Narrow" panose="020B0606020202030204" pitchFamily="34" charset="0"/>
              </a:rPr>
              <a:t>Why was the Catholic Church leadership afraid of the messages of Fatima? </a:t>
            </a:r>
          </a:p>
        </p:txBody>
      </p:sp>
    </p:spTree>
    <p:extLst>
      <p:ext uri="{BB962C8B-B14F-4D97-AF65-F5344CB8AC3E}">
        <p14:creationId xmlns:p14="http://schemas.microsoft.com/office/powerpoint/2010/main" val="253370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028213-DC8A-4C1C-AE42-0D5D80D5D4A5}"/>
              </a:ext>
            </a:extLst>
          </p:cNvPr>
          <p:cNvSpPr>
            <a:spLocks noGrp="1"/>
          </p:cNvSpPr>
          <p:nvPr>
            <p:ph type="sldNum" sz="quarter" idx="12"/>
          </p:nvPr>
        </p:nvSpPr>
        <p:spPr/>
        <p:txBody>
          <a:bodyPr/>
          <a:lstStyle/>
          <a:p>
            <a:fld id="{1E1B8BD3-EEEF-4896-BEE3-06C250004F3C}" type="slidenum">
              <a:rPr lang="en-US" smtClean="0"/>
              <a:pPr/>
              <a:t>73</a:t>
            </a:fld>
            <a:endParaRPr lang="en-US" dirty="0"/>
          </a:p>
        </p:txBody>
      </p:sp>
      <p:sp>
        <p:nvSpPr>
          <p:cNvPr id="8" name="Rectangle 7">
            <a:extLst>
              <a:ext uri="{FF2B5EF4-FFF2-40B4-BE49-F238E27FC236}">
                <a16:creationId xmlns:a16="http://schemas.microsoft.com/office/drawing/2014/main" id="{04DD38DE-3A1C-4BE4-A725-056E0AF646CD}"/>
              </a:ext>
            </a:extLst>
          </p:cNvPr>
          <p:cNvSpPr/>
          <p:nvPr/>
        </p:nvSpPr>
        <p:spPr>
          <a:xfrm>
            <a:off x="2142309" y="1541417"/>
            <a:ext cx="7611292" cy="954107"/>
          </a:xfrm>
          <a:prstGeom prst="rect">
            <a:avLst/>
          </a:prstGeom>
        </p:spPr>
        <p:txBody>
          <a:bodyPr wrap="square">
            <a:spAutoFit/>
          </a:bodyPr>
          <a:lstStyle/>
          <a:p>
            <a:pPr algn="ctr"/>
            <a:r>
              <a:rPr lang="en-US" sz="2800" b="1" dirty="0">
                <a:latin typeface="Arial Narrow" panose="020B0606020202030204" pitchFamily="34" charset="0"/>
              </a:rPr>
              <a:t>Why was the Catholic Church leadership afraid of the messages of Fatima? </a:t>
            </a:r>
          </a:p>
        </p:txBody>
      </p:sp>
      <p:sp>
        <p:nvSpPr>
          <p:cNvPr id="9" name="Rectangle 8">
            <a:extLst>
              <a:ext uri="{FF2B5EF4-FFF2-40B4-BE49-F238E27FC236}">
                <a16:creationId xmlns:a16="http://schemas.microsoft.com/office/drawing/2014/main" id="{85A0768D-F8B2-4E35-9355-31069BE6B5BA}"/>
              </a:ext>
            </a:extLst>
          </p:cNvPr>
          <p:cNvSpPr/>
          <p:nvPr/>
        </p:nvSpPr>
        <p:spPr>
          <a:xfrm>
            <a:off x="2293776" y="2784689"/>
            <a:ext cx="7308411" cy="1815882"/>
          </a:xfrm>
          <a:prstGeom prst="rect">
            <a:avLst/>
          </a:prstGeom>
        </p:spPr>
        <p:txBody>
          <a:bodyPr wrap="none">
            <a:spAutoFit/>
          </a:bodyPr>
          <a:lstStyle/>
          <a:p>
            <a:pPr algn="ctr"/>
            <a:r>
              <a:rPr lang="en-US" sz="2800" b="1" dirty="0">
                <a:solidFill>
                  <a:srgbClr val="FF0000"/>
                </a:solidFill>
                <a:latin typeface="Arial Narrow" panose="020B0606020202030204" pitchFamily="34" charset="0"/>
              </a:rPr>
              <a:t>Their fear was why would Mary send a message to </a:t>
            </a:r>
          </a:p>
          <a:p>
            <a:pPr algn="ctr"/>
            <a:r>
              <a:rPr lang="en-US" sz="2800" b="1" dirty="0">
                <a:solidFill>
                  <a:srgbClr val="FF0000"/>
                </a:solidFill>
                <a:latin typeface="Arial Narrow" panose="020B0606020202030204" pitchFamily="34" charset="0"/>
              </a:rPr>
              <a:t>Portugal and these children and not to them.</a:t>
            </a:r>
          </a:p>
          <a:p>
            <a:pPr algn="ctr"/>
            <a:r>
              <a:rPr lang="en-US" sz="2800" b="1" dirty="0">
                <a:solidFill>
                  <a:srgbClr val="FF0000"/>
                </a:solidFill>
                <a:latin typeface="Arial Narrow" panose="020B0606020202030204" pitchFamily="34" charset="0"/>
              </a:rPr>
              <a:t>The popes in this history were afraid that they</a:t>
            </a:r>
          </a:p>
          <a:p>
            <a:pPr algn="ctr"/>
            <a:r>
              <a:rPr lang="en-US" sz="2800" b="1" dirty="0">
                <a:solidFill>
                  <a:srgbClr val="FF0000"/>
                </a:solidFill>
                <a:latin typeface="Arial Narrow" panose="020B0606020202030204" pitchFamily="34" charset="0"/>
              </a:rPr>
              <a:t>were losing control.  </a:t>
            </a:r>
            <a:endParaRPr lang="en-US" sz="2800" dirty="0">
              <a:solidFill>
                <a:srgbClr val="FF0000"/>
              </a:solidFill>
            </a:endParaRPr>
          </a:p>
        </p:txBody>
      </p:sp>
    </p:spTree>
    <p:extLst>
      <p:ext uri="{BB962C8B-B14F-4D97-AF65-F5344CB8AC3E}">
        <p14:creationId xmlns:p14="http://schemas.microsoft.com/office/powerpoint/2010/main" val="307448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028213-DC8A-4C1C-AE42-0D5D80D5D4A5}"/>
              </a:ext>
            </a:extLst>
          </p:cNvPr>
          <p:cNvSpPr>
            <a:spLocks noGrp="1"/>
          </p:cNvSpPr>
          <p:nvPr>
            <p:ph type="sldNum" sz="quarter" idx="12"/>
          </p:nvPr>
        </p:nvSpPr>
        <p:spPr/>
        <p:txBody>
          <a:bodyPr/>
          <a:lstStyle/>
          <a:p>
            <a:fld id="{1E1B8BD3-EEEF-4896-BEE3-06C250004F3C}" type="slidenum">
              <a:rPr lang="en-US" smtClean="0"/>
              <a:pPr/>
              <a:t>74</a:t>
            </a:fld>
            <a:endParaRPr lang="en-US" dirty="0"/>
          </a:p>
        </p:txBody>
      </p:sp>
      <p:sp>
        <p:nvSpPr>
          <p:cNvPr id="3" name="TextBox 2">
            <a:extLst>
              <a:ext uri="{FF2B5EF4-FFF2-40B4-BE49-F238E27FC236}">
                <a16:creationId xmlns:a16="http://schemas.microsoft.com/office/drawing/2014/main" id="{29DDA5E6-0A51-4C4F-B38A-D4C5A0B0DB97}"/>
              </a:ext>
            </a:extLst>
          </p:cNvPr>
          <p:cNvSpPr txBox="1"/>
          <p:nvPr/>
        </p:nvSpPr>
        <p:spPr>
          <a:xfrm>
            <a:off x="3288129" y="674794"/>
            <a:ext cx="5615735" cy="523220"/>
          </a:xfrm>
          <a:prstGeom prst="rect">
            <a:avLst/>
          </a:prstGeom>
          <a:noFill/>
        </p:spPr>
        <p:txBody>
          <a:bodyPr wrap="square" rtlCol="0">
            <a:spAutoFit/>
          </a:bodyPr>
          <a:lstStyle/>
          <a:p>
            <a:pPr algn="ctr"/>
            <a:r>
              <a:rPr lang="en-US" sz="2800" b="1" dirty="0">
                <a:latin typeface="Arial Narrow" panose="020B0606020202030204" pitchFamily="34" charset="0"/>
              </a:rPr>
              <a:t>How did Oct 22, 1844 end? </a:t>
            </a:r>
          </a:p>
        </p:txBody>
      </p:sp>
    </p:spTree>
    <p:extLst>
      <p:ext uri="{BB962C8B-B14F-4D97-AF65-F5344CB8AC3E}">
        <p14:creationId xmlns:p14="http://schemas.microsoft.com/office/powerpoint/2010/main" val="101907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028213-DC8A-4C1C-AE42-0D5D80D5D4A5}"/>
              </a:ext>
            </a:extLst>
          </p:cNvPr>
          <p:cNvSpPr>
            <a:spLocks noGrp="1"/>
          </p:cNvSpPr>
          <p:nvPr>
            <p:ph type="sldNum" sz="quarter" idx="12"/>
          </p:nvPr>
        </p:nvSpPr>
        <p:spPr/>
        <p:txBody>
          <a:bodyPr/>
          <a:lstStyle/>
          <a:p>
            <a:fld id="{1E1B8BD3-EEEF-4896-BEE3-06C250004F3C}" type="slidenum">
              <a:rPr lang="en-US" smtClean="0"/>
              <a:pPr/>
              <a:t>75</a:t>
            </a:fld>
            <a:endParaRPr lang="en-US" dirty="0"/>
          </a:p>
        </p:txBody>
      </p:sp>
      <p:sp>
        <p:nvSpPr>
          <p:cNvPr id="3" name="TextBox 2">
            <a:extLst>
              <a:ext uri="{FF2B5EF4-FFF2-40B4-BE49-F238E27FC236}">
                <a16:creationId xmlns:a16="http://schemas.microsoft.com/office/drawing/2014/main" id="{29DDA5E6-0A51-4C4F-B38A-D4C5A0B0DB97}"/>
              </a:ext>
            </a:extLst>
          </p:cNvPr>
          <p:cNvSpPr txBox="1"/>
          <p:nvPr/>
        </p:nvSpPr>
        <p:spPr>
          <a:xfrm>
            <a:off x="3288129" y="674794"/>
            <a:ext cx="5615735" cy="523220"/>
          </a:xfrm>
          <a:prstGeom prst="rect">
            <a:avLst/>
          </a:prstGeom>
          <a:noFill/>
        </p:spPr>
        <p:txBody>
          <a:bodyPr wrap="square" rtlCol="0">
            <a:spAutoFit/>
          </a:bodyPr>
          <a:lstStyle/>
          <a:p>
            <a:pPr algn="ctr"/>
            <a:r>
              <a:rPr lang="en-US" sz="2800" b="1" dirty="0">
                <a:latin typeface="Arial Narrow" panose="020B0606020202030204" pitchFamily="34" charset="0"/>
              </a:rPr>
              <a:t>How did Oct 22, 1844 end? </a:t>
            </a:r>
          </a:p>
        </p:txBody>
      </p:sp>
      <p:sp>
        <p:nvSpPr>
          <p:cNvPr id="4" name="Rectangle 3">
            <a:extLst>
              <a:ext uri="{FF2B5EF4-FFF2-40B4-BE49-F238E27FC236}">
                <a16:creationId xmlns:a16="http://schemas.microsoft.com/office/drawing/2014/main" id="{616E230D-D113-4D52-A22B-3F7F1CE3AC07}"/>
              </a:ext>
            </a:extLst>
          </p:cNvPr>
          <p:cNvSpPr/>
          <p:nvPr/>
        </p:nvSpPr>
        <p:spPr>
          <a:xfrm>
            <a:off x="4397225" y="1449717"/>
            <a:ext cx="3397541" cy="461665"/>
          </a:xfrm>
          <a:prstGeom prst="rect">
            <a:avLst/>
          </a:prstGeom>
        </p:spPr>
        <p:txBody>
          <a:bodyPr wrap="square">
            <a:spAutoFit/>
          </a:bodyPr>
          <a:lstStyle/>
          <a:p>
            <a:pPr algn="ctr"/>
            <a:r>
              <a:rPr lang="en-US" sz="2400" b="1" dirty="0">
                <a:solidFill>
                  <a:srgbClr val="FF0000"/>
                </a:solidFill>
                <a:latin typeface="Arial Narrow" panose="020B0606020202030204" pitchFamily="34" charset="0"/>
              </a:rPr>
              <a:t>It ended in disappointment</a:t>
            </a:r>
          </a:p>
        </p:txBody>
      </p:sp>
      <p:sp>
        <p:nvSpPr>
          <p:cNvPr id="6" name="TextBox 5">
            <a:extLst>
              <a:ext uri="{FF2B5EF4-FFF2-40B4-BE49-F238E27FC236}">
                <a16:creationId xmlns:a16="http://schemas.microsoft.com/office/drawing/2014/main" id="{CD817A26-904C-4B95-9549-1578A4129D34}"/>
              </a:ext>
            </a:extLst>
          </p:cNvPr>
          <p:cNvSpPr txBox="1"/>
          <p:nvPr/>
        </p:nvSpPr>
        <p:spPr>
          <a:xfrm>
            <a:off x="3288129" y="2456734"/>
            <a:ext cx="5615735" cy="523220"/>
          </a:xfrm>
          <a:prstGeom prst="rect">
            <a:avLst/>
          </a:prstGeom>
          <a:noFill/>
        </p:spPr>
        <p:txBody>
          <a:bodyPr wrap="square" rtlCol="0">
            <a:spAutoFit/>
          </a:bodyPr>
          <a:lstStyle/>
          <a:p>
            <a:pPr algn="ctr"/>
            <a:r>
              <a:rPr lang="en-US" sz="2800" b="1" dirty="0">
                <a:latin typeface="Arial Narrow" panose="020B0606020202030204" pitchFamily="34" charset="0"/>
              </a:rPr>
              <a:t>Why? </a:t>
            </a:r>
          </a:p>
        </p:txBody>
      </p:sp>
    </p:spTree>
    <p:extLst>
      <p:ext uri="{BB962C8B-B14F-4D97-AF65-F5344CB8AC3E}">
        <p14:creationId xmlns:p14="http://schemas.microsoft.com/office/powerpoint/2010/main" val="374099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028213-DC8A-4C1C-AE42-0D5D80D5D4A5}"/>
              </a:ext>
            </a:extLst>
          </p:cNvPr>
          <p:cNvSpPr>
            <a:spLocks noGrp="1"/>
          </p:cNvSpPr>
          <p:nvPr>
            <p:ph type="sldNum" sz="quarter" idx="12"/>
          </p:nvPr>
        </p:nvSpPr>
        <p:spPr/>
        <p:txBody>
          <a:bodyPr/>
          <a:lstStyle/>
          <a:p>
            <a:fld id="{1E1B8BD3-EEEF-4896-BEE3-06C250004F3C}" type="slidenum">
              <a:rPr lang="en-US" smtClean="0"/>
              <a:pPr/>
              <a:t>76</a:t>
            </a:fld>
            <a:endParaRPr lang="en-US" dirty="0"/>
          </a:p>
        </p:txBody>
      </p:sp>
      <p:sp>
        <p:nvSpPr>
          <p:cNvPr id="3" name="TextBox 2">
            <a:extLst>
              <a:ext uri="{FF2B5EF4-FFF2-40B4-BE49-F238E27FC236}">
                <a16:creationId xmlns:a16="http://schemas.microsoft.com/office/drawing/2014/main" id="{29DDA5E6-0A51-4C4F-B38A-D4C5A0B0DB97}"/>
              </a:ext>
            </a:extLst>
          </p:cNvPr>
          <p:cNvSpPr txBox="1"/>
          <p:nvPr/>
        </p:nvSpPr>
        <p:spPr>
          <a:xfrm>
            <a:off x="3288129" y="674794"/>
            <a:ext cx="5615735" cy="523220"/>
          </a:xfrm>
          <a:prstGeom prst="rect">
            <a:avLst/>
          </a:prstGeom>
          <a:noFill/>
        </p:spPr>
        <p:txBody>
          <a:bodyPr wrap="square" rtlCol="0">
            <a:spAutoFit/>
          </a:bodyPr>
          <a:lstStyle/>
          <a:p>
            <a:pPr algn="ctr"/>
            <a:r>
              <a:rPr lang="en-US" sz="2800" b="1" dirty="0">
                <a:latin typeface="Arial Narrow" panose="020B0606020202030204" pitchFamily="34" charset="0"/>
              </a:rPr>
              <a:t>How did Oct 22, 1844 end? </a:t>
            </a:r>
          </a:p>
        </p:txBody>
      </p:sp>
      <p:sp>
        <p:nvSpPr>
          <p:cNvPr id="4" name="Rectangle 3">
            <a:extLst>
              <a:ext uri="{FF2B5EF4-FFF2-40B4-BE49-F238E27FC236}">
                <a16:creationId xmlns:a16="http://schemas.microsoft.com/office/drawing/2014/main" id="{616E230D-D113-4D52-A22B-3F7F1CE3AC07}"/>
              </a:ext>
            </a:extLst>
          </p:cNvPr>
          <p:cNvSpPr/>
          <p:nvPr/>
        </p:nvSpPr>
        <p:spPr>
          <a:xfrm>
            <a:off x="4397225" y="1449717"/>
            <a:ext cx="3397541" cy="461665"/>
          </a:xfrm>
          <a:prstGeom prst="rect">
            <a:avLst/>
          </a:prstGeom>
        </p:spPr>
        <p:txBody>
          <a:bodyPr wrap="square">
            <a:spAutoFit/>
          </a:bodyPr>
          <a:lstStyle/>
          <a:p>
            <a:pPr algn="ctr"/>
            <a:r>
              <a:rPr lang="en-US" sz="2400" b="1" dirty="0">
                <a:solidFill>
                  <a:srgbClr val="FF0000"/>
                </a:solidFill>
                <a:latin typeface="Arial Narrow" panose="020B0606020202030204" pitchFamily="34" charset="0"/>
              </a:rPr>
              <a:t>It ended in disappointment</a:t>
            </a:r>
          </a:p>
        </p:txBody>
      </p:sp>
      <p:sp>
        <p:nvSpPr>
          <p:cNvPr id="6" name="TextBox 5">
            <a:extLst>
              <a:ext uri="{FF2B5EF4-FFF2-40B4-BE49-F238E27FC236}">
                <a16:creationId xmlns:a16="http://schemas.microsoft.com/office/drawing/2014/main" id="{CD817A26-904C-4B95-9549-1578A4129D34}"/>
              </a:ext>
            </a:extLst>
          </p:cNvPr>
          <p:cNvSpPr txBox="1"/>
          <p:nvPr/>
        </p:nvSpPr>
        <p:spPr>
          <a:xfrm>
            <a:off x="3288129" y="2456734"/>
            <a:ext cx="5615735" cy="523220"/>
          </a:xfrm>
          <a:prstGeom prst="rect">
            <a:avLst/>
          </a:prstGeom>
          <a:noFill/>
        </p:spPr>
        <p:txBody>
          <a:bodyPr wrap="square" rtlCol="0">
            <a:spAutoFit/>
          </a:bodyPr>
          <a:lstStyle/>
          <a:p>
            <a:pPr algn="ctr"/>
            <a:r>
              <a:rPr lang="en-US" sz="2800" b="1" dirty="0">
                <a:latin typeface="Arial Narrow" panose="020B0606020202030204" pitchFamily="34" charset="0"/>
              </a:rPr>
              <a:t>Why? </a:t>
            </a:r>
          </a:p>
        </p:txBody>
      </p:sp>
      <p:sp>
        <p:nvSpPr>
          <p:cNvPr id="10" name="TextBox 9">
            <a:extLst>
              <a:ext uri="{FF2B5EF4-FFF2-40B4-BE49-F238E27FC236}">
                <a16:creationId xmlns:a16="http://schemas.microsoft.com/office/drawing/2014/main" id="{931D8922-432B-4344-AAA0-77826B297F5E}"/>
              </a:ext>
            </a:extLst>
          </p:cNvPr>
          <p:cNvSpPr txBox="1"/>
          <p:nvPr/>
        </p:nvSpPr>
        <p:spPr>
          <a:xfrm>
            <a:off x="3402358" y="4605917"/>
            <a:ext cx="5615735" cy="523220"/>
          </a:xfrm>
          <a:prstGeom prst="rect">
            <a:avLst/>
          </a:prstGeom>
          <a:noFill/>
        </p:spPr>
        <p:txBody>
          <a:bodyPr wrap="square" rtlCol="0">
            <a:spAutoFit/>
          </a:bodyPr>
          <a:lstStyle/>
          <a:p>
            <a:pPr algn="ctr"/>
            <a:r>
              <a:rPr lang="en-US" sz="2800" b="1" dirty="0">
                <a:latin typeface="Arial Narrow" panose="020B0606020202030204" pitchFamily="34" charset="0"/>
              </a:rPr>
              <a:t>What was he wrong on? </a:t>
            </a:r>
          </a:p>
        </p:txBody>
      </p:sp>
      <p:sp>
        <p:nvSpPr>
          <p:cNvPr id="12" name="Rectangle 11">
            <a:extLst>
              <a:ext uri="{FF2B5EF4-FFF2-40B4-BE49-F238E27FC236}">
                <a16:creationId xmlns:a16="http://schemas.microsoft.com/office/drawing/2014/main" id="{00160F6D-FA75-4685-AE9D-C19C2B5418CF}"/>
              </a:ext>
            </a:extLst>
          </p:cNvPr>
          <p:cNvSpPr/>
          <p:nvPr/>
        </p:nvSpPr>
        <p:spPr>
          <a:xfrm>
            <a:off x="3586821" y="3260802"/>
            <a:ext cx="5018353" cy="830997"/>
          </a:xfrm>
          <a:prstGeom prst="rect">
            <a:avLst/>
          </a:prstGeom>
        </p:spPr>
        <p:txBody>
          <a:bodyPr wrap="square">
            <a:spAutoFit/>
          </a:bodyPr>
          <a:lstStyle/>
          <a:p>
            <a:pPr algn="ctr"/>
            <a:r>
              <a:rPr lang="en-US" sz="2400" b="1" dirty="0">
                <a:solidFill>
                  <a:srgbClr val="FF0000"/>
                </a:solidFill>
                <a:latin typeface="Arial Narrow" panose="020B0606020202030204" pitchFamily="34" charset="0"/>
              </a:rPr>
              <a:t>Because Samuel Snow gave a message that was half right and half wrong.</a:t>
            </a:r>
          </a:p>
        </p:txBody>
      </p:sp>
    </p:spTree>
    <p:extLst>
      <p:ext uri="{BB962C8B-B14F-4D97-AF65-F5344CB8AC3E}">
        <p14:creationId xmlns:p14="http://schemas.microsoft.com/office/powerpoint/2010/main" val="378590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10" grpId="0"/>
      <p:bldP spid="1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028213-DC8A-4C1C-AE42-0D5D80D5D4A5}"/>
              </a:ext>
            </a:extLst>
          </p:cNvPr>
          <p:cNvSpPr>
            <a:spLocks noGrp="1"/>
          </p:cNvSpPr>
          <p:nvPr>
            <p:ph type="sldNum" sz="quarter" idx="12"/>
          </p:nvPr>
        </p:nvSpPr>
        <p:spPr/>
        <p:txBody>
          <a:bodyPr/>
          <a:lstStyle/>
          <a:p>
            <a:fld id="{1E1B8BD3-EEEF-4896-BEE3-06C250004F3C}" type="slidenum">
              <a:rPr lang="en-US" smtClean="0"/>
              <a:pPr/>
              <a:t>77</a:t>
            </a:fld>
            <a:endParaRPr lang="en-US" dirty="0"/>
          </a:p>
        </p:txBody>
      </p:sp>
      <p:sp>
        <p:nvSpPr>
          <p:cNvPr id="3" name="TextBox 2">
            <a:extLst>
              <a:ext uri="{FF2B5EF4-FFF2-40B4-BE49-F238E27FC236}">
                <a16:creationId xmlns:a16="http://schemas.microsoft.com/office/drawing/2014/main" id="{29DDA5E6-0A51-4C4F-B38A-D4C5A0B0DB97}"/>
              </a:ext>
            </a:extLst>
          </p:cNvPr>
          <p:cNvSpPr txBox="1"/>
          <p:nvPr/>
        </p:nvSpPr>
        <p:spPr>
          <a:xfrm>
            <a:off x="3288129" y="674794"/>
            <a:ext cx="5615735" cy="523220"/>
          </a:xfrm>
          <a:prstGeom prst="rect">
            <a:avLst/>
          </a:prstGeom>
          <a:noFill/>
        </p:spPr>
        <p:txBody>
          <a:bodyPr wrap="square" rtlCol="0">
            <a:spAutoFit/>
          </a:bodyPr>
          <a:lstStyle/>
          <a:p>
            <a:pPr algn="ctr"/>
            <a:r>
              <a:rPr lang="en-US" sz="2800" b="1" dirty="0">
                <a:latin typeface="Arial Narrow" panose="020B0606020202030204" pitchFamily="34" charset="0"/>
              </a:rPr>
              <a:t>How did Oct 22, 1844 end? </a:t>
            </a:r>
          </a:p>
        </p:txBody>
      </p:sp>
      <p:sp>
        <p:nvSpPr>
          <p:cNvPr id="4" name="Rectangle 3">
            <a:extLst>
              <a:ext uri="{FF2B5EF4-FFF2-40B4-BE49-F238E27FC236}">
                <a16:creationId xmlns:a16="http://schemas.microsoft.com/office/drawing/2014/main" id="{616E230D-D113-4D52-A22B-3F7F1CE3AC07}"/>
              </a:ext>
            </a:extLst>
          </p:cNvPr>
          <p:cNvSpPr/>
          <p:nvPr/>
        </p:nvSpPr>
        <p:spPr>
          <a:xfrm>
            <a:off x="4397225" y="1449717"/>
            <a:ext cx="3397541" cy="461665"/>
          </a:xfrm>
          <a:prstGeom prst="rect">
            <a:avLst/>
          </a:prstGeom>
        </p:spPr>
        <p:txBody>
          <a:bodyPr wrap="square">
            <a:spAutoFit/>
          </a:bodyPr>
          <a:lstStyle/>
          <a:p>
            <a:pPr algn="ctr"/>
            <a:r>
              <a:rPr lang="en-US" sz="2400" b="1" dirty="0">
                <a:solidFill>
                  <a:srgbClr val="FF0000"/>
                </a:solidFill>
                <a:latin typeface="Arial Narrow" panose="020B0606020202030204" pitchFamily="34" charset="0"/>
              </a:rPr>
              <a:t>It ended in disappointment</a:t>
            </a:r>
          </a:p>
        </p:txBody>
      </p:sp>
      <p:sp>
        <p:nvSpPr>
          <p:cNvPr id="6" name="TextBox 5">
            <a:extLst>
              <a:ext uri="{FF2B5EF4-FFF2-40B4-BE49-F238E27FC236}">
                <a16:creationId xmlns:a16="http://schemas.microsoft.com/office/drawing/2014/main" id="{CD817A26-904C-4B95-9549-1578A4129D34}"/>
              </a:ext>
            </a:extLst>
          </p:cNvPr>
          <p:cNvSpPr txBox="1"/>
          <p:nvPr/>
        </p:nvSpPr>
        <p:spPr>
          <a:xfrm>
            <a:off x="3288129" y="2456734"/>
            <a:ext cx="5615735" cy="523220"/>
          </a:xfrm>
          <a:prstGeom prst="rect">
            <a:avLst/>
          </a:prstGeom>
          <a:noFill/>
        </p:spPr>
        <p:txBody>
          <a:bodyPr wrap="square" rtlCol="0">
            <a:spAutoFit/>
          </a:bodyPr>
          <a:lstStyle/>
          <a:p>
            <a:pPr algn="ctr"/>
            <a:r>
              <a:rPr lang="en-US" sz="2800" b="1" dirty="0">
                <a:latin typeface="Arial Narrow" panose="020B0606020202030204" pitchFamily="34" charset="0"/>
              </a:rPr>
              <a:t>Why? </a:t>
            </a:r>
          </a:p>
        </p:txBody>
      </p:sp>
      <p:sp>
        <p:nvSpPr>
          <p:cNvPr id="10" name="TextBox 9">
            <a:extLst>
              <a:ext uri="{FF2B5EF4-FFF2-40B4-BE49-F238E27FC236}">
                <a16:creationId xmlns:a16="http://schemas.microsoft.com/office/drawing/2014/main" id="{931D8922-432B-4344-AAA0-77826B297F5E}"/>
              </a:ext>
            </a:extLst>
          </p:cNvPr>
          <p:cNvSpPr txBox="1"/>
          <p:nvPr/>
        </p:nvSpPr>
        <p:spPr>
          <a:xfrm>
            <a:off x="3402358" y="4605917"/>
            <a:ext cx="5615735" cy="523220"/>
          </a:xfrm>
          <a:prstGeom prst="rect">
            <a:avLst/>
          </a:prstGeom>
          <a:noFill/>
        </p:spPr>
        <p:txBody>
          <a:bodyPr wrap="square" rtlCol="0">
            <a:spAutoFit/>
          </a:bodyPr>
          <a:lstStyle/>
          <a:p>
            <a:pPr algn="ctr"/>
            <a:r>
              <a:rPr lang="en-US" sz="2800" b="1" dirty="0">
                <a:latin typeface="Arial Narrow" panose="020B0606020202030204" pitchFamily="34" charset="0"/>
              </a:rPr>
              <a:t>What was he wrong on? </a:t>
            </a:r>
          </a:p>
        </p:txBody>
      </p:sp>
      <p:sp>
        <p:nvSpPr>
          <p:cNvPr id="11" name="Rectangle 10">
            <a:extLst>
              <a:ext uri="{FF2B5EF4-FFF2-40B4-BE49-F238E27FC236}">
                <a16:creationId xmlns:a16="http://schemas.microsoft.com/office/drawing/2014/main" id="{855F8088-3F46-44BB-9331-4FD64C1185C8}"/>
              </a:ext>
            </a:extLst>
          </p:cNvPr>
          <p:cNvSpPr/>
          <p:nvPr/>
        </p:nvSpPr>
        <p:spPr>
          <a:xfrm>
            <a:off x="3642350" y="5525353"/>
            <a:ext cx="5164880" cy="830997"/>
          </a:xfrm>
          <a:prstGeom prst="rect">
            <a:avLst/>
          </a:prstGeom>
        </p:spPr>
        <p:txBody>
          <a:bodyPr wrap="square">
            <a:spAutoFit/>
          </a:bodyPr>
          <a:lstStyle/>
          <a:p>
            <a:pPr algn="ctr"/>
            <a:r>
              <a:rPr lang="en-US" sz="2400" b="1" dirty="0">
                <a:solidFill>
                  <a:srgbClr val="FF0000"/>
                </a:solidFill>
                <a:latin typeface="Arial Narrow" panose="020B0606020202030204" pitchFamily="34" charset="0"/>
              </a:rPr>
              <a:t>He said Oct. 22, 1844 was going to be the 2</a:t>
            </a:r>
            <a:r>
              <a:rPr lang="en-US" sz="2400" b="1" baseline="30000" dirty="0">
                <a:solidFill>
                  <a:srgbClr val="FF0000"/>
                </a:solidFill>
                <a:latin typeface="Arial Narrow" panose="020B0606020202030204" pitchFamily="34" charset="0"/>
              </a:rPr>
              <a:t>nd</a:t>
            </a:r>
            <a:r>
              <a:rPr lang="en-US" sz="2400" b="1" dirty="0">
                <a:solidFill>
                  <a:srgbClr val="FF0000"/>
                </a:solidFill>
                <a:latin typeface="Arial Narrow" panose="020B0606020202030204" pitchFamily="34" charset="0"/>
              </a:rPr>
              <a:t> Advent but it was a ‘COP.’</a:t>
            </a:r>
          </a:p>
        </p:txBody>
      </p:sp>
      <p:sp>
        <p:nvSpPr>
          <p:cNvPr id="12" name="Rectangle 11">
            <a:extLst>
              <a:ext uri="{FF2B5EF4-FFF2-40B4-BE49-F238E27FC236}">
                <a16:creationId xmlns:a16="http://schemas.microsoft.com/office/drawing/2014/main" id="{00160F6D-FA75-4685-AE9D-C19C2B5418CF}"/>
              </a:ext>
            </a:extLst>
          </p:cNvPr>
          <p:cNvSpPr/>
          <p:nvPr/>
        </p:nvSpPr>
        <p:spPr>
          <a:xfrm>
            <a:off x="3586821" y="3260802"/>
            <a:ext cx="5018353" cy="830997"/>
          </a:xfrm>
          <a:prstGeom prst="rect">
            <a:avLst/>
          </a:prstGeom>
        </p:spPr>
        <p:txBody>
          <a:bodyPr wrap="square">
            <a:spAutoFit/>
          </a:bodyPr>
          <a:lstStyle/>
          <a:p>
            <a:pPr algn="ctr"/>
            <a:r>
              <a:rPr lang="en-US" sz="2400" b="1" dirty="0">
                <a:solidFill>
                  <a:srgbClr val="FF0000"/>
                </a:solidFill>
                <a:latin typeface="Arial Narrow" panose="020B0606020202030204" pitchFamily="34" charset="0"/>
              </a:rPr>
              <a:t>Because Samuel Snow gave a message that was half right and half wrong.</a:t>
            </a:r>
          </a:p>
        </p:txBody>
      </p:sp>
    </p:spTree>
    <p:extLst>
      <p:ext uri="{BB962C8B-B14F-4D97-AF65-F5344CB8AC3E}">
        <p14:creationId xmlns:p14="http://schemas.microsoft.com/office/powerpoint/2010/main" val="360785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4BE78E-91D7-49EA-A90F-48FB9F9BA63F}"/>
              </a:ext>
            </a:extLst>
          </p:cNvPr>
          <p:cNvSpPr>
            <a:spLocks noGrp="1"/>
          </p:cNvSpPr>
          <p:nvPr>
            <p:ph type="sldNum" sz="quarter" idx="12"/>
          </p:nvPr>
        </p:nvSpPr>
        <p:spPr/>
        <p:txBody>
          <a:bodyPr/>
          <a:lstStyle/>
          <a:p>
            <a:fld id="{1E1B8BD3-EEEF-4896-BEE3-06C250004F3C}" type="slidenum">
              <a:rPr lang="en-US" smtClean="0"/>
              <a:pPr/>
              <a:t>8</a:t>
            </a:fld>
            <a:endParaRPr lang="en-US" dirty="0"/>
          </a:p>
        </p:txBody>
      </p:sp>
      <p:sp>
        <p:nvSpPr>
          <p:cNvPr id="25" name="TextBox 24">
            <a:extLst>
              <a:ext uri="{FF2B5EF4-FFF2-40B4-BE49-F238E27FC236}">
                <a16:creationId xmlns:a16="http://schemas.microsoft.com/office/drawing/2014/main" id="{98B492A3-F825-43D4-9C6E-CF2992E03831}"/>
              </a:ext>
            </a:extLst>
          </p:cNvPr>
          <p:cNvSpPr txBox="1"/>
          <p:nvPr/>
        </p:nvSpPr>
        <p:spPr>
          <a:xfrm>
            <a:off x="600891" y="461554"/>
            <a:ext cx="6278336" cy="5909310"/>
          </a:xfrm>
          <a:prstGeom prst="rect">
            <a:avLst/>
          </a:prstGeom>
          <a:noFill/>
        </p:spPr>
        <p:txBody>
          <a:bodyPr wrap="square" rtlCol="0">
            <a:spAutoFit/>
          </a:bodyPr>
          <a:lstStyle/>
          <a:p>
            <a:r>
              <a:rPr lang="en-US" dirty="0">
                <a:latin typeface="Arial Narrow" panose="020B0606020202030204" pitchFamily="34" charset="0"/>
              </a:rPr>
              <a:t>1989-1991 is the story of ‘Panium’ to the ‘SL,’ and all of this from 1989 to ‘SL’ is what verse? Daniel 11:40 part b. 1989 to ‘SL’ is 11:40 part b and it covers this entire history of 1989 to ‘SL.’ Because 1989 to 1991, what we see at the beginning, we also see at ‘Panium’ to ‘SL,’ the end. Then at ‘SL’ what verse do we have? Daniel 11:41. So just in this verse of Daniel 11:40 part b we can expand it out as we've been doing in this movement since 1989, and we are seeing it more and more clearly. We have a ‘deadly wound’ at 1989 and a ‘death’ at 1991 and this history of 1989-1991 is telling us a story of a ‘deadly wound’ at ‘Panium’ and a ‘death’ at ‘SL.’ So when we try and consider what 1989 looks like, it's the end of this unconventional war. ‘Panium’ is the end of an unconventional war. The ‘KoS’ in 1991 was destroyed from the inside. The ‘KoS’ is destroyed from the inside at ‘SL.’ When we discussed our ‘Mode of Warfare,’ we went back to 1989 and we traced its development. It’s giving us evidence of what war looks like, not just for ‘Raphia’ at 2019 but for this entire period from 1989-‘SL.’ Because 1989 is not just telling us about ‘Raphia,’ we’re going to see it as a defeat of the ‘KoS;’ the primary thread is ‘Panium.’ It's the end of the war that looks different to what people expect. In the history of 1945-1989, both parties were restrained, there’s a division of ‘Spheres of Influence,’ and they are using information tactics, subterfuge, to undermine each other.</a:t>
            </a:r>
          </a:p>
        </p:txBody>
      </p:sp>
      <p:sp>
        <p:nvSpPr>
          <p:cNvPr id="26" name="Text Box 2">
            <a:extLst>
              <a:ext uri="{FF2B5EF4-FFF2-40B4-BE49-F238E27FC236}">
                <a16:creationId xmlns:a16="http://schemas.microsoft.com/office/drawing/2014/main" id="{701A942B-0271-4F06-B403-A820E92CED4A}"/>
              </a:ext>
            </a:extLst>
          </p:cNvPr>
          <p:cNvSpPr txBox="1">
            <a:spLocks noChangeArrowheads="1"/>
          </p:cNvSpPr>
          <p:nvPr/>
        </p:nvSpPr>
        <p:spPr bwMode="auto">
          <a:xfrm>
            <a:off x="7838988" y="235835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3">
            <a:extLst>
              <a:ext uri="{FF2B5EF4-FFF2-40B4-BE49-F238E27FC236}">
                <a16:creationId xmlns:a16="http://schemas.microsoft.com/office/drawing/2014/main" id="{084C7486-0A79-4576-97D1-29D329A69438}"/>
              </a:ext>
            </a:extLst>
          </p:cNvPr>
          <p:cNvSpPr txBox="1">
            <a:spLocks noChangeArrowheads="1"/>
          </p:cNvSpPr>
          <p:nvPr/>
        </p:nvSpPr>
        <p:spPr bwMode="auto">
          <a:xfrm>
            <a:off x="8981988" y="2015455"/>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Line 4">
            <a:extLst>
              <a:ext uri="{FF2B5EF4-FFF2-40B4-BE49-F238E27FC236}">
                <a16:creationId xmlns:a16="http://schemas.microsoft.com/office/drawing/2014/main" id="{8C33C57E-8C78-40FF-AEA5-120FDFD2326F}"/>
              </a:ext>
            </a:extLst>
          </p:cNvPr>
          <p:cNvSpPr>
            <a:spLocks noChangeShapeType="1"/>
          </p:cNvSpPr>
          <p:nvPr/>
        </p:nvSpPr>
        <p:spPr bwMode="auto">
          <a:xfrm>
            <a:off x="7724688" y="2929855"/>
            <a:ext cx="36004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Line 5">
            <a:extLst>
              <a:ext uri="{FF2B5EF4-FFF2-40B4-BE49-F238E27FC236}">
                <a16:creationId xmlns:a16="http://schemas.microsoft.com/office/drawing/2014/main" id="{1E47DDCA-CC44-4852-817D-2EE73A81101F}"/>
              </a:ext>
            </a:extLst>
          </p:cNvPr>
          <p:cNvSpPr>
            <a:spLocks noChangeShapeType="1"/>
          </p:cNvSpPr>
          <p:nvPr/>
        </p:nvSpPr>
        <p:spPr bwMode="auto">
          <a:xfrm>
            <a:off x="8067588" y="2644105"/>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Text Box 6">
            <a:extLst>
              <a:ext uri="{FF2B5EF4-FFF2-40B4-BE49-F238E27FC236}">
                <a16:creationId xmlns:a16="http://schemas.microsoft.com/office/drawing/2014/main" id="{4651B361-FC1F-400C-9830-E61ED2A4F4F4}"/>
              </a:ext>
            </a:extLst>
          </p:cNvPr>
          <p:cNvSpPr txBox="1">
            <a:spLocks noChangeArrowheads="1"/>
          </p:cNvSpPr>
          <p:nvPr/>
        </p:nvSpPr>
        <p:spPr bwMode="auto">
          <a:xfrm>
            <a:off x="9896388" y="235835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Line 7">
            <a:extLst>
              <a:ext uri="{FF2B5EF4-FFF2-40B4-BE49-F238E27FC236}">
                <a16:creationId xmlns:a16="http://schemas.microsoft.com/office/drawing/2014/main" id="{E5B94CCF-1AF1-4F11-B988-195B962C91FE}"/>
              </a:ext>
            </a:extLst>
          </p:cNvPr>
          <p:cNvSpPr>
            <a:spLocks noChangeShapeType="1"/>
          </p:cNvSpPr>
          <p:nvPr/>
        </p:nvSpPr>
        <p:spPr bwMode="auto">
          <a:xfrm>
            <a:off x="10124988" y="2644105"/>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Line 8">
            <a:extLst>
              <a:ext uri="{FF2B5EF4-FFF2-40B4-BE49-F238E27FC236}">
                <a16:creationId xmlns:a16="http://schemas.microsoft.com/office/drawing/2014/main" id="{84400EE4-8029-44FA-A273-72DDE5DD6AD7}"/>
              </a:ext>
            </a:extLst>
          </p:cNvPr>
          <p:cNvSpPr>
            <a:spLocks noChangeShapeType="1"/>
          </p:cNvSpPr>
          <p:nvPr/>
        </p:nvSpPr>
        <p:spPr bwMode="auto">
          <a:xfrm>
            <a:off x="8124738" y="2301205"/>
            <a:ext cx="1943100" cy="0"/>
          </a:xfrm>
          <a:prstGeom prst="line">
            <a:avLst/>
          </a:prstGeom>
          <a:noFill/>
          <a:ln w="25400" algn="ctr">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Text Box 9">
            <a:extLst>
              <a:ext uri="{FF2B5EF4-FFF2-40B4-BE49-F238E27FC236}">
                <a16:creationId xmlns:a16="http://schemas.microsoft.com/office/drawing/2014/main" id="{C9BDD5B9-76D1-4080-8E3B-D598F6591131}"/>
              </a:ext>
            </a:extLst>
          </p:cNvPr>
          <p:cNvSpPr txBox="1">
            <a:spLocks noChangeArrowheads="1"/>
          </p:cNvSpPr>
          <p:nvPr/>
        </p:nvSpPr>
        <p:spPr bwMode="auto">
          <a:xfrm>
            <a:off x="9839238" y="3044155"/>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10">
            <a:extLst>
              <a:ext uri="{FF2B5EF4-FFF2-40B4-BE49-F238E27FC236}">
                <a16:creationId xmlns:a16="http://schemas.microsoft.com/office/drawing/2014/main" id="{0C3E6369-DF63-4D8E-8304-3B616DFA22EE}"/>
              </a:ext>
            </a:extLst>
          </p:cNvPr>
          <p:cNvSpPr txBox="1">
            <a:spLocks noChangeArrowheads="1"/>
          </p:cNvSpPr>
          <p:nvPr/>
        </p:nvSpPr>
        <p:spPr bwMode="auto">
          <a:xfrm>
            <a:off x="7667538" y="178685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rPr>
              <a:t>Priests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Line 11">
            <a:extLst>
              <a:ext uri="{FF2B5EF4-FFF2-40B4-BE49-F238E27FC236}">
                <a16:creationId xmlns:a16="http://schemas.microsoft.com/office/drawing/2014/main" id="{78D6013B-C4A1-498F-B3CF-6B2007F8D788}"/>
              </a:ext>
            </a:extLst>
          </p:cNvPr>
          <p:cNvSpPr>
            <a:spLocks noChangeShapeType="1"/>
          </p:cNvSpPr>
          <p:nvPr/>
        </p:nvSpPr>
        <p:spPr bwMode="auto">
          <a:xfrm>
            <a:off x="8067588" y="3158455"/>
            <a:ext cx="17716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Text Box 12">
            <a:extLst>
              <a:ext uri="{FF2B5EF4-FFF2-40B4-BE49-F238E27FC236}">
                <a16:creationId xmlns:a16="http://schemas.microsoft.com/office/drawing/2014/main" id="{2E56D449-5659-426F-AACB-AA2BBA97CA88}"/>
              </a:ext>
            </a:extLst>
          </p:cNvPr>
          <p:cNvSpPr txBox="1">
            <a:spLocks noChangeArrowheads="1"/>
          </p:cNvSpPr>
          <p:nvPr/>
        </p:nvSpPr>
        <p:spPr bwMode="auto">
          <a:xfrm>
            <a:off x="10410738" y="2358355"/>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Line 13">
            <a:extLst>
              <a:ext uri="{FF2B5EF4-FFF2-40B4-BE49-F238E27FC236}">
                <a16:creationId xmlns:a16="http://schemas.microsoft.com/office/drawing/2014/main" id="{31BAC2E8-C1F3-43AD-AFEE-993D3B02F208}"/>
              </a:ext>
            </a:extLst>
          </p:cNvPr>
          <p:cNvSpPr>
            <a:spLocks noChangeShapeType="1"/>
          </p:cNvSpPr>
          <p:nvPr/>
        </p:nvSpPr>
        <p:spPr bwMode="auto">
          <a:xfrm>
            <a:off x="10696488" y="2644105"/>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4">
            <a:extLst>
              <a:ext uri="{FF2B5EF4-FFF2-40B4-BE49-F238E27FC236}">
                <a16:creationId xmlns:a16="http://schemas.microsoft.com/office/drawing/2014/main" id="{C889F081-0E2B-4BE9-8E1A-DDC8007B27FA}"/>
              </a:ext>
            </a:extLst>
          </p:cNvPr>
          <p:cNvSpPr txBox="1">
            <a:spLocks noChangeArrowheads="1"/>
          </p:cNvSpPr>
          <p:nvPr/>
        </p:nvSpPr>
        <p:spPr bwMode="auto">
          <a:xfrm>
            <a:off x="8696238" y="3387055"/>
            <a:ext cx="1371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FF"/>
                </a:solidFill>
                <a:effectLst/>
                <a:latin typeface="Arial Narrow" panose="020B0606020202030204" pitchFamily="34" charset="0"/>
              </a:rPr>
              <a:t>History of KoS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Line 15">
            <a:extLst>
              <a:ext uri="{FF2B5EF4-FFF2-40B4-BE49-F238E27FC236}">
                <a16:creationId xmlns:a16="http://schemas.microsoft.com/office/drawing/2014/main" id="{97F01BAB-B87E-4B0D-8872-2A986CD0F150}"/>
              </a:ext>
            </a:extLst>
          </p:cNvPr>
          <p:cNvSpPr>
            <a:spLocks noChangeShapeType="1"/>
          </p:cNvSpPr>
          <p:nvPr/>
        </p:nvSpPr>
        <p:spPr bwMode="auto">
          <a:xfrm>
            <a:off x="8067588" y="3329905"/>
            <a:ext cx="2857500" cy="0"/>
          </a:xfrm>
          <a:prstGeom prst="line">
            <a:avLst/>
          </a:prstGeom>
          <a:noFill/>
          <a:ln w="25400" algn="ctr">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16">
            <a:extLst>
              <a:ext uri="{FF2B5EF4-FFF2-40B4-BE49-F238E27FC236}">
                <a16:creationId xmlns:a16="http://schemas.microsoft.com/office/drawing/2014/main" id="{BBF360F4-476D-4909-B8CC-5CA8CC3AC0C1}"/>
              </a:ext>
            </a:extLst>
          </p:cNvPr>
          <p:cNvSpPr>
            <a:spLocks noChangeShapeType="1"/>
          </p:cNvSpPr>
          <p:nvPr/>
        </p:nvSpPr>
        <p:spPr bwMode="auto">
          <a:xfrm>
            <a:off x="8296188" y="2758405"/>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7">
            <a:extLst>
              <a:ext uri="{FF2B5EF4-FFF2-40B4-BE49-F238E27FC236}">
                <a16:creationId xmlns:a16="http://schemas.microsoft.com/office/drawing/2014/main" id="{BCB1C748-3789-446B-B554-8CD5668EE5A2}"/>
              </a:ext>
            </a:extLst>
          </p:cNvPr>
          <p:cNvSpPr txBox="1">
            <a:spLocks noChangeArrowheads="1"/>
          </p:cNvSpPr>
          <p:nvPr/>
        </p:nvSpPr>
        <p:spPr bwMode="auto">
          <a:xfrm>
            <a:off x="8124738" y="258695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18">
            <a:extLst>
              <a:ext uri="{FF2B5EF4-FFF2-40B4-BE49-F238E27FC236}">
                <a16:creationId xmlns:a16="http://schemas.microsoft.com/office/drawing/2014/main" id="{27F0B599-BF3B-49F9-A5D0-20B5A7975FD9}"/>
              </a:ext>
            </a:extLst>
          </p:cNvPr>
          <p:cNvSpPr txBox="1">
            <a:spLocks noChangeArrowheads="1"/>
          </p:cNvSpPr>
          <p:nvPr/>
        </p:nvSpPr>
        <p:spPr bwMode="auto">
          <a:xfrm>
            <a:off x="10982238" y="235835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Line 19">
            <a:extLst>
              <a:ext uri="{FF2B5EF4-FFF2-40B4-BE49-F238E27FC236}">
                <a16:creationId xmlns:a16="http://schemas.microsoft.com/office/drawing/2014/main" id="{3C78AAE3-6808-43C6-B5DC-7A08CDA93E35}"/>
              </a:ext>
            </a:extLst>
          </p:cNvPr>
          <p:cNvSpPr>
            <a:spLocks noChangeShapeType="1"/>
          </p:cNvSpPr>
          <p:nvPr/>
        </p:nvSpPr>
        <p:spPr bwMode="auto">
          <a:xfrm>
            <a:off x="11210838" y="2644105"/>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AutoShape 20">
            <a:extLst>
              <a:ext uri="{FF2B5EF4-FFF2-40B4-BE49-F238E27FC236}">
                <a16:creationId xmlns:a16="http://schemas.microsoft.com/office/drawing/2014/main" id="{6A815769-5546-459D-B077-2C83A821D897}"/>
              </a:ext>
            </a:extLst>
          </p:cNvPr>
          <p:cNvSpPr>
            <a:spLocks/>
          </p:cNvSpPr>
          <p:nvPr/>
        </p:nvSpPr>
        <p:spPr bwMode="auto">
          <a:xfrm rot="-5400000">
            <a:off x="9496338" y="2015455"/>
            <a:ext cx="285750" cy="3143250"/>
          </a:xfrm>
          <a:prstGeom prst="leftBracket">
            <a:avLst>
              <a:gd name="adj" fmla="val 91667"/>
            </a:avLst>
          </a:prstGeom>
          <a:noFill/>
          <a:ln w="25400" algn="ctr">
            <a:solidFill>
              <a:srgbClr val="0066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Text Box 21">
            <a:extLst>
              <a:ext uri="{FF2B5EF4-FFF2-40B4-BE49-F238E27FC236}">
                <a16:creationId xmlns:a16="http://schemas.microsoft.com/office/drawing/2014/main" id="{24B4FE46-3632-4100-9116-18E92D212130}"/>
              </a:ext>
            </a:extLst>
          </p:cNvPr>
          <p:cNvSpPr txBox="1">
            <a:spLocks noChangeArrowheads="1"/>
          </p:cNvSpPr>
          <p:nvPr/>
        </p:nvSpPr>
        <p:spPr bwMode="auto">
          <a:xfrm>
            <a:off x="8410488" y="3787105"/>
            <a:ext cx="1657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6600"/>
                </a:solidFill>
                <a:effectLst/>
                <a:latin typeface="Arial Narrow" panose="020B0606020202030204" pitchFamily="34" charset="0"/>
              </a:rPr>
              <a:t>Dan11:40b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Text Box 22">
            <a:extLst>
              <a:ext uri="{FF2B5EF4-FFF2-40B4-BE49-F238E27FC236}">
                <a16:creationId xmlns:a16="http://schemas.microsoft.com/office/drawing/2014/main" id="{D82A6E69-E3D6-461A-9428-84709DD95921}"/>
              </a:ext>
            </a:extLst>
          </p:cNvPr>
          <p:cNvSpPr txBox="1">
            <a:spLocks noChangeArrowheads="1"/>
          </p:cNvSpPr>
          <p:nvPr/>
        </p:nvSpPr>
        <p:spPr bwMode="auto">
          <a:xfrm>
            <a:off x="10810788" y="3787105"/>
            <a:ext cx="9144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6600"/>
                </a:solidFill>
                <a:effectLst/>
                <a:latin typeface="Arial Narrow" panose="020B0606020202030204" pitchFamily="34" charset="0"/>
              </a:rPr>
              <a:t>Dan11:41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Line 23">
            <a:extLst>
              <a:ext uri="{FF2B5EF4-FFF2-40B4-BE49-F238E27FC236}">
                <a16:creationId xmlns:a16="http://schemas.microsoft.com/office/drawing/2014/main" id="{AABB3019-5351-4885-97E5-038472ECECEA}"/>
              </a:ext>
            </a:extLst>
          </p:cNvPr>
          <p:cNvSpPr>
            <a:spLocks noChangeShapeType="1"/>
          </p:cNvSpPr>
          <p:nvPr/>
        </p:nvSpPr>
        <p:spPr bwMode="auto">
          <a:xfrm>
            <a:off x="11210838" y="2987005"/>
            <a:ext cx="0" cy="7429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1783923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D26088-41BC-47D3-B85E-9DEAA849A8A8}"/>
              </a:ext>
            </a:extLst>
          </p:cNvPr>
          <p:cNvSpPr>
            <a:spLocks noGrp="1"/>
          </p:cNvSpPr>
          <p:nvPr>
            <p:ph type="sldNum" sz="quarter" idx="12"/>
          </p:nvPr>
        </p:nvSpPr>
        <p:spPr/>
        <p:txBody>
          <a:bodyPr/>
          <a:lstStyle/>
          <a:p>
            <a:fld id="{1E1B8BD3-EEEF-4896-BEE3-06C250004F3C}" type="slidenum">
              <a:rPr lang="en-US" smtClean="0"/>
              <a:pPr/>
              <a:t>9</a:t>
            </a:fld>
            <a:endParaRPr lang="en-US" dirty="0"/>
          </a:p>
        </p:txBody>
      </p:sp>
      <p:sp>
        <p:nvSpPr>
          <p:cNvPr id="3" name="Rectangle 2">
            <a:extLst>
              <a:ext uri="{FF2B5EF4-FFF2-40B4-BE49-F238E27FC236}">
                <a16:creationId xmlns:a16="http://schemas.microsoft.com/office/drawing/2014/main" id="{6F085FE9-C65B-45C9-9B7D-85D0D488C233}"/>
              </a:ext>
            </a:extLst>
          </p:cNvPr>
          <p:cNvSpPr/>
          <p:nvPr/>
        </p:nvSpPr>
        <p:spPr>
          <a:xfrm>
            <a:off x="755009" y="709544"/>
            <a:ext cx="6290225" cy="5355312"/>
          </a:xfrm>
          <a:prstGeom prst="rect">
            <a:avLst/>
          </a:prstGeom>
        </p:spPr>
        <p:txBody>
          <a:bodyPr wrap="square">
            <a:spAutoFit/>
          </a:bodyPr>
          <a:lstStyle/>
          <a:p>
            <a:r>
              <a:rPr lang="en-US" kern="1400" dirty="0">
                <a:solidFill>
                  <a:srgbClr val="000000"/>
                </a:solidFill>
                <a:latin typeface="Arial Narrow" panose="020B0606020202030204" pitchFamily="34" charset="0"/>
              </a:rPr>
              <a:t>Coming to our history and we’ll recall the quote from a Russian general, "There’s no distinct line between war and peace." So, the US and Russia can be at war without war ever being declared, without it being obvious to see; that’s essentially what he's saying. And sometimes if you listen to what these people are saying, both Vladimir Putin and his generals and even Donald Trump, it just connects with prophecy.</a:t>
            </a:r>
          </a:p>
          <a:p>
            <a:endParaRPr lang="en-US" kern="1400" dirty="0">
              <a:solidFill>
                <a:srgbClr val="000000"/>
              </a:solidFill>
              <a:latin typeface="Arial Narrow" panose="020B0606020202030204" pitchFamily="34" charset="0"/>
            </a:endParaRPr>
          </a:p>
          <a:p>
            <a:r>
              <a:rPr lang="en-US" kern="1400" dirty="0">
                <a:solidFill>
                  <a:srgbClr val="000000"/>
                </a:solidFill>
                <a:latin typeface="Arial Narrow" panose="020B0606020202030204" pitchFamily="34" charset="0"/>
              </a:rPr>
              <a:t>From 1989 to 1991, what did Trump say this history was? In 1989 what is invented? You have the Internet, and Trump says the rise of the Internet corresponds with the rise of the United States (US) as the world’s only superpower. 1989-1991 gave us the clues of where this battle is fought. Whether it's hacking, cyber-attacks, like we saw happened last year, or whether it's manipulating public opinion, as happened in 2016, this gives us the clue where this battle is fought and the tools that he used. And it corresponds with the rise of the US as the world’s only superpower. So if we make 1989 ‘Panium’ and 1991 the ‘SL,’ what’s happening? The rise of the US as the world’s only superpower, because whose falling between 1989-1991? The USSR, the ‘KoS,’ defeated in 1989 which was the ‘deadly wound,’ the ‘death’ in 1991.</a:t>
            </a:r>
          </a:p>
        </p:txBody>
      </p:sp>
      <p:sp>
        <p:nvSpPr>
          <p:cNvPr id="15" name="Text Box 2">
            <a:extLst>
              <a:ext uri="{FF2B5EF4-FFF2-40B4-BE49-F238E27FC236}">
                <a16:creationId xmlns:a16="http://schemas.microsoft.com/office/drawing/2014/main" id="{303D1AF9-AF30-43EC-9894-47D7900DCE84}"/>
              </a:ext>
            </a:extLst>
          </p:cNvPr>
          <p:cNvSpPr txBox="1">
            <a:spLocks noChangeArrowheads="1"/>
          </p:cNvSpPr>
          <p:nvPr/>
        </p:nvSpPr>
        <p:spPr bwMode="auto">
          <a:xfrm>
            <a:off x="7981950" y="2063692"/>
            <a:ext cx="3371850" cy="2343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Line 3">
            <a:extLst>
              <a:ext uri="{FF2B5EF4-FFF2-40B4-BE49-F238E27FC236}">
                <a16:creationId xmlns:a16="http://schemas.microsoft.com/office/drawing/2014/main" id="{FFC960C2-39E1-44EF-8E05-54BECBD4C46D}"/>
              </a:ext>
            </a:extLst>
          </p:cNvPr>
          <p:cNvSpPr>
            <a:spLocks noChangeShapeType="1"/>
          </p:cNvSpPr>
          <p:nvPr/>
        </p:nvSpPr>
        <p:spPr bwMode="auto">
          <a:xfrm>
            <a:off x="8439150" y="3149542"/>
            <a:ext cx="24574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4">
            <a:extLst>
              <a:ext uri="{FF2B5EF4-FFF2-40B4-BE49-F238E27FC236}">
                <a16:creationId xmlns:a16="http://schemas.microsoft.com/office/drawing/2014/main" id="{BDC53A8B-4F4D-4006-A9CA-C5FEBBCC4035}"/>
              </a:ext>
            </a:extLst>
          </p:cNvPr>
          <p:cNvSpPr>
            <a:spLocks noChangeShapeType="1"/>
          </p:cNvSpPr>
          <p:nvPr/>
        </p:nvSpPr>
        <p:spPr bwMode="auto">
          <a:xfrm flipV="1">
            <a:off x="8439150" y="2806642"/>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5">
            <a:extLst>
              <a:ext uri="{FF2B5EF4-FFF2-40B4-BE49-F238E27FC236}">
                <a16:creationId xmlns:a16="http://schemas.microsoft.com/office/drawing/2014/main" id="{1C04870A-0328-4E7D-BA17-CCF5171EA15A}"/>
              </a:ext>
            </a:extLst>
          </p:cNvPr>
          <p:cNvSpPr>
            <a:spLocks noChangeShapeType="1"/>
          </p:cNvSpPr>
          <p:nvPr/>
        </p:nvSpPr>
        <p:spPr bwMode="auto">
          <a:xfrm flipV="1">
            <a:off x="10896600" y="2806642"/>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6">
            <a:extLst>
              <a:ext uri="{FF2B5EF4-FFF2-40B4-BE49-F238E27FC236}">
                <a16:creationId xmlns:a16="http://schemas.microsoft.com/office/drawing/2014/main" id="{12A9CB35-D48E-4AF1-B97E-76C1444CBA20}"/>
              </a:ext>
            </a:extLst>
          </p:cNvPr>
          <p:cNvSpPr txBox="1">
            <a:spLocks noChangeArrowheads="1"/>
          </p:cNvSpPr>
          <p:nvPr/>
        </p:nvSpPr>
        <p:spPr bwMode="auto">
          <a:xfrm>
            <a:off x="8096250" y="2292292"/>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7">
            <a:extLst>
              <a:ext uri="{FF2B5EF4-FFF2-40B4-BE49-F238E27FC236}">
                <a16:creationId xmlns:a16="http://schemas.microsoft.com/office/drawing/2014/main" id="{FBD18C31-635B-4A50-80EE-FCD901286E5C}"/>
              </a:ext>
            </a:extLst>
          </p:cNvPr>
          <p:cNvSpPr txBox="1">
            <a:spLocks noChangeArrowheads="1"/>
          </p:cNvSpPr>
          <p:nvPr/>
        </p:nvSpPr>
        <p:spPr bwMode="auto">
          <a:xfrm>
            <a:off x="10553700" y="2292292"/>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Line 8">
            <a:extLst>
              <a:ext uri="{FF2B5EF4-FFF2-40B4-BE49-F238E27FC236}">
                <a16:creationId xmlns:a16="http://schemas.microsoft.com/office/drawing/2014/main" id="{E516DC87-721A-45E7-98DB-7B887394D61B}"/>
              </a:ext>
            </a:extLst>
          </p:cNvPr>
          <p:cNvSpPr>
            <a:spLocks noChangeShapeType="1"/>
          </p:cNvSpPr>
          <p:nvPr/>
        </p:nvSpPr>
        <p:spPr bwMode="auto">
          <a:xfrm flipV="1">
            <a:off x="8496300" y="2635192"/>
            <a:ext cx="2171700" cy="4572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9">
            <a:extLst>
              <a:ext uri="{FF2B5EF4-FFF2-40B4-BE49-F238E27FC236}">
                <a16:creationId xmlns:a16="http://schemas.microsoft.com/office/drawing/2014/main" id="{9580EF9D-7186-42B9-9869-757231422B75}"/>
              </a:ext>
            </a:extLst>
          </p:cNvPr>
          <p:cNvSpPr>
            <a:spLocks noChangeShapeType="1"/>
          </p:cNvSpPr>
          <p:nvPr/>
        </p:nvSpPr>
        <p:spPr bwMode="auto">
          <a:xfrm flipV="1">
            <a:off x="8496300" y="3435292"/>
            <a:ext cx="2171700" cy="4572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Text Box 10">
            <a:extLst>
              <a:ext uri="{FF2B5EF4-FFF2-40B4-BE49-F238E27FC236}">
                <a16:creationId xmlns:a16="http://schemas.microsoft.com/office/drawing/2014/main" id="{120E9928-9670-4641-88D7-3547AE4CE56B}"/>
              </a:ext>
            </a:extLst>
          </p:cNvPr>
          <p:cNvSpPr txBox="1">
            <a:spLocks noChangeArrowheads="1"/>
          </p:cNvSpPr>
          <p:nvPr/>
        </p:nvSpPr>
        <p:spPr bwMode="auto">
          <a:xfrm>
            <a:off x="9096375" y="2920942"/>
            <a:ext cx="10858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Internet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11">
            <a:extLst>
              <a:ext uri="{FF2B5EF4-FFF2-40B4-BE49-F238E27FC236}">
                <a16:creationId xmlns:a16="http://schemas.microsoft.com/office/drawing/2014/main" id="{E7C9E03E-6B99-4537-8B48-EE5F942D8533}"/>
              </a:ext>
            </a:extLst>
          </p:cNvPr>
          <p:cNvSpPr txBox="1">
            <a:spLocks noChangeArrowheads="1"/>
          </p:cNvSpPr>
          <p:nvPr/>
        </p:nvSpPr>
        <p:spPr bwMode="auto">
          <a:xfrm>
            <a:off x="8953500" y="3778192"/>
            <a:ext cx="12573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Only super power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12">
            <a:extLst>
              <a:ext uri="{FF2B5EF4-FFF2-40B4-BE49-F238E27FC236}">
                <a16:creationId xmlns:a16="http://schemas.microsoft.com/office/drawing/2014/main" id="{D1E6A4FC-BF7D-423B-AC7E-0554589EF73F}"/>
              </a:ext>
            </a:extLst>
          </p:cNvPr>
          <p:cNvSpPr txBox="1">
            <a:spLocks noChangeArrowheads="1"/>
          </p:cNvSpPr>
          <p:nvPr/>
        </p:nvSpPr>
        <p:spPr bwMode="auto">
          <a:xfrm rot="-725708">
            <a:off x="8496300" y="3492442"/>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56246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2127</TotalTime>
  <Words>8932</Words>
  <Application>Microsoft Office PowerPoint</Application>
  <PresentationFormat>Widescreen</PresentationFormat>
  <Paragraphs>1488</Paragraphs>
  <Slides>77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77</vt:i4>
      </vt:variant>
    </vt:vector>
  </HeadingPairs>
  <TitlesOfParts>
    <vt:vector size="88" baseType="lpstr">
      <vt:lpstr>Yu Gothic UI Light</vt:lpstr>
      <vt:lpstr>Arial</vt:lpstr>
      <vt:lpstr>Arial Narrow</vt:lpstr>
      <vt:lpstr>Calibri</vt:lpstr>
      <vt:lpstr>Calibri Light</vt:lpstr>
      <vt:lpstr>Sylfaen</vt:lpstr>
      <vt:lpstr>Times New Roman</vt:lpstr>
      <vt:lpstr>Vivaldi</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Elaine Steiner</dc:creator>
  <cp:lastModifiedBy>Christine Trillo</cp:lastModifiedBy>
  <cp:revision>156</cp:revision>
  <dcterms:created xsi:type="dcterms:W3CDTF">2020-02-14T04:30:10Z</dcterms:created>
  <dcterms:modified xsi:type="dcterms:W3CDTF">2021-02-24T18:44:50Z</dcterms:modified>
</cp:coreProperties>
</file>