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3"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6" r:id="rId30"/>
    <p:sldId id="285" r:id="rId31"/>
    <p:sldId id="287" r:id="rId32"/>
    <p:sldId id="288" r:id="rId33"/>
    <p:sldId id="28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C2B8C-934C-48E0-B460-F01D661C9250}" type="datetimeFigureOut">
              <a:rPr lang="en-US" smtClean="0"/>
              <a:t>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9D34DE-B506-47EA-A1C1-A71DAF3B2476}" type="slidenum">
              <a:rPr lang="en-US" smtClean="0"/>
              <a:t>‹#›</a:t>
            </a:fld>
            <a:endParaRPr lang="en-US"/>
          </a:p>
        </p:txBody>
      </p:sp>
    </p:spTree>
    <p:extLst>
      <p:ext uri="{BB962C8B-B14F-4D97-AF65-F5344CB8AC3E}">
        <p14:creationId xmlns:p14="http://schemas.microsoft.com/office/powerpoint/2010/main" val="339126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4870D-0B4E-463C-A842-E04BBC248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2CCB61-0071-4FF1-948D-A51534A721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31D3A0-6D20-4D56-96D5-1FC362B4C7A4}"/>
              </a:ext>
            </a:extLst>
          </p:cNvPr>
          <p:cNvSpPr>
            <a:spLocks noGrp="1"/>
          </p:cNvSpPr>
          <p:nvPr>
            <p:ph type="dt" sz="half" idx="10"/>
          </p:nvPr>
        </p:nvSpPr>
        <p:spPr/>
        <p:txBody>
          <a:bodyPr/>
          <a:lstStyle/>
          <a:p>
            <a:fld id="{14F003DA-0130-4B26-B1EF-9A1CAA62DA0B}" type="datetime1">
              <a:rPr lang="en-US" smtClean="0"/>
              <a:t>2/5/2021</a:t>
            </a:fld>
            <a:endParaRPr lang="en-US"/>
          </a:p>
        </p:txBody>
      </p:sp>
      <p:sp>
        <p:nvSpPr>
          <p:cNvPr id="5" name="Footer Placeholder 4">
            <a:extLst>
              <a:ext uri="{FF2B5EF4-FFF2-40B4-BE49-F238E27FC236}">
                <a16:creationId xmlns:a16="http://schemas.microsoft.com/office/drawing/2014/main" id="{20ECE602-CF15-47F1-9FFD-4CFCD2A4DC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7563DC-1A9D-4E6B-A006-126A6A10B14F}"/>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30043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BD13-BF1F-41E6-A53F-F54653B4C0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D4D4F8-F456-4BA6-9490-3D0369FE3A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15FD32-24DE-4BA4-9E2D-BC00E04946C5}"/>
              </a:ext>
            </a:extLst>
          </p:cNvPr>
          <p:cNvSpPr>
            <a:spLocks noGrp="1"/>
          </p:cNvSpPr>
          <p:nvPr>
            <p:ph type="dt" sz="half" idx="10"/>
          </p:nvPr>
        </p:nvSpPr>
        <p:spPr/>
        <p:txBody>
          <a:bodyPr/>
          <a:lstStyle/>
          <a:p>
            <a:fld id="{5AE7DE64-896F-441D-8A95-C375EF96B852}" type="datetime1">
              <a:rPr lang="en-US" smtClean="0"/>
              <a:t>2/5/2021</a:t>
            </a:fld>
            <a:endParaRPr lang="en-US"/>
          </a:p>
        </p:txBody>
      </p:sp>
      <p:sp>
        <p:nvSpPr>
          <p:cNvPr id="5" name="Footer Placeholder 4">
            <a:extLst>
              <a:ext uri="{FF2B5EF4-FFF2-40B4-BE49-F238E27FC236}">
                <a16:creationId xmlns:a16="http://schemas.microsoft.com/office/drawing/2014/main" id="{03A489E8-9F86-4943-B703-2D69A48F0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D9C20-CAEA-45EE-9A48-7188BFA58693}"/>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181734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86786-5E03-40F5-B823-99961165F6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D62C71-541D-4124-9C4C-406E98006E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078D3-D14F-40C7-8E7F-23F8971CC5B3}"/>
              </a:ext>
            </a:extLst>
          </p:cNvPr>
          <p:cNvSpPr>
            <a:spLocks noGrp="1"/>
          </p:cNvSpPr>
          <p:nvPr>
            <p:ph type="dt" sz="half" idx="10"/>
          </p:nvPr>
        </p:nvSpPr>
        <p:spPr/>
        <p:txBody>
          <a:bodyPr/>
          <a:lstStyle/>
          <a:p>
            <a:fld id="{06F28CFA-0598-4EE2-BF06-5EDC850143AF}" type="datetime1">
              <a:rPr lang="en-US" smtClean="0"/>
              <a:t>2/5/2021</a:t>
            </a:fld>
            <a:endParaRPr lang="en-US"/>
          </a:p>
        </p:txBody>
      </p:sp>
      <p:sp>
        <p:nvSpPr>
          <p:cNvPr id="5" name="Footer Placeholder 4">
            <a:extLst>
              <a:ext uri="{FF2B5EF4-FFF2-40B4-BE49-F238E27FC236}">
                <a16:creationId xmlns:a16="http://schemas.microsoft.com/office/drawing/2014/main" id="{05CEF6E2-3D47-43BC-B70E-5B2D47A27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5F3B26-8986-49DE-B6B3-6EA92E9A4F62}"/>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378721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A0DA6-1B3A-48DA-A26C-BFD2653085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C908CC-712E-4A8C-9B5C-096FC44E75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B1186-C2C2-4340-BE9E-C9C580B50A15}"/>
              </a:ext>
            </a:extLst>
          </p:cNvPr>
          <p:cNvSpPr>
            <a:spLocks noGrp="1"/>
          </p:cNvSpPr>
          <p:nvPr>
            <p:ph type="dt" sz="half" idx="10"/>
          </p:nvPr>
        </p:nvSpPr>
        <p:spPr/>
        <p:txBody>
          <a:bodyPr/>
          <a:lstStyle/>
          <a:p>
            <a:fld id="{B4D346E1-074A-475A-8FFA-CDA4AFE348DA}" type="datetime1">
              <a:rPr lang="en-US" smtClean="0"/>
              <a:t>2/5/2021</a:t>
            </a:fld>
            <a:endParaRPr lang="en-US"/>
          </a:p>
        </p:txBody>
      </p:sp>
      <p:sp>
        <p:nvSpPr>
          <p:cNvPr id="5" name="Footer Placeholder 4">
            <a:extLst>
              <a:ext uri="{FF2B5EF4-FFF2-40B4-BE49-F238E27FC236}">
                <a16:creationId xmlns:a16="http://schemas.microsoft.com/office/drawing/2014/main" id="{213E8BC8-12F6-47F8-8BEA-9BF6EBF59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AB5EC-FF53-48B8-A08E-A4045CE0967A}"/>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46330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E9A6C-FBC1-4530-9354-9033C903AF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69A370-F2F4-4AF8-B15D-3F157D6CD9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92C1BD-41D0-4EEF-AB2C-DA096E7E11A4}"/>
              </a:ext>
            </a:extLst>
          </p:cNvPr>
          <p:cNvSpPr>
            <a:spLocks noGrp="1"/>
          </p:cNvSpPr>
          <p:nvPr>
            <p:ph type="dt" sz="half" idx="10"/>
          </p:nvPr>
        </p:nvSpPr>
        <p:spPr/>
        <p:txBody>
          <a:bodyPr/>
          <a:lstStyle/>
          <a:p>
            <a:fld id="{0D643C39-86BD-47C2-BDEF-A88B9F35F1C6}" type="datetime1">
              <a:rPr lang="en-US" smtClean="0"/>
              <a:t>2/5/2021</a:t>
            </a:fld>
            <a:endParaRPr lang="en-US"/>
          </a:p>
        </p:txBody>
      </p:sp>
      <p:sp>
        <p:nvSpPr>
          <p:cNvPr id="5" name="Footer Placeholder 4">
            <a:extLst>
              <a:ext uri="{FF2B5EF4-FFF2-40B4-BE49-F238E27FC236}">
                <a16:creationId xmlns:a16="http://schemas.microsoft.com/office/drawing/2014/main" id="{611AFF7E-B62E-4DEB-9582-97A5C34F0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13B0E2-E1CA-4935-B114-B455E3D09A93}"/>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371104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AEB8A-8D94-4B16-ADA8-9575E06CCC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B10E8A-71A6-47A1-8B1D-CBB3EF6DE5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69D90C-4B39-4240-9C9E-5B7671EBDB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A59766-4E83-45F6-B97F-D8D00212B143}"/>
              </a:ext>
            </a:extLst>
          </p:cNvPr>
          <p:cNvSpPr>
            <a:spLocks noGrp="1"/>
          </p:cNvSpPr>
          <p:nvPr>
            <p:ph type="dt" sz="half" idx="10"/>
          </p:nvPr>
        </p:nvSpPr>
        <p:spPr/>
        <p:txBody>
          <a:bodyPr/>
          <a:lstStyle/>
          <a:p>
            <a:fld id="{E2F38B47-992D-4E35-9E4F-ABDF0989BBD3}" type="datetime1">
              <a:rPr lang="en-US" smtClean="0"/>
              <a:t>2/5/2021</a:t>
            </a:fld>
            <a:endParaRPr lang="en-US"/>
          </a:p>
        </p:txBody>
      </p:sp>
      <p:sp>
        <p:nvSpPr>
          <p:cNvPr id="6" name="Footer Placeholder 5">
            <a:extLst>
              <a:ext uri="{FF2B5EF4-FFF2-40B4-BE49-F238E27FC236}">
                <a16:creationId xmlns:a16="http://schemas.microsoft.com/office/drawing/2014/main" id="{46A929E9-7D5C-411F-93A1-BE02CD663E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2C1DD-AAF7-4DA3-AC85-924B1CF7A03D}"/>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150524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4E915-9D47-4117-AEA2-04426E2944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91EFD0-BFAA-49B5-B300-B06BB6E92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759343-97D8-43E2-9ABF-56A1BF028B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F45498-5675-4449-A80A-DB83EC2CCE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176258-E5B0-411E-AC05-96DCAB498C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9ACF9A-AC89-4404-8E06-01E49CF0B7B6}"/>
              </a:ext>
            </a:extLst>
          </p:cNvPr>
          <p:cNvSpPr>
            <a:spLocks noGrp="1"/>
          </p:cNvSpPr>
          <p:nvPr>
            <p:ph type="dt" sz="half" idx="10"/>
          </p:nvPr>
        </p:nvSpPr>
        <p:spPr/>
        <p:txBody>
          <a:bodyPr/>
          <a:lstStyle/>
          <a:p>
            <a:fld id="{348265AF-06F6-4EE3-994B-EA900CEBD1E3}" type="datetime1">
              <a:rPr lang="en-US" smtClean="0"/>
              <a:t>2/5/2021</a:t>
            </a:fld>
            <a:endParaRPr lang="en-US"/>
          </a:p>
        </p:txBody>
      </p:sp>
      <p:sp>
        <p:nvSpPr>
          <p:cNvPr id="8" name="Footer Placeholder 7">
            <a:extLst>
              <a:ext uri="{FF2B5EF4-FFF2-40B4-BE49-F238E27FC236}">
                <a16:creationId xmlns:a16="http://schemas.microsoft.com/office/drawing/2014/main" id="{63296CC2-1BCD-4989-B8B8-2B26C1C911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A7E2EC-2086-40CE-9D4C-980C83FBCC1A}"/>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119875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D5F71-C2E1-4FA1-B3DF-DDEA9F070B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3A67DF-AA9D-4465-B07B-20C0839FFC95}"/>
              </a:ext>
            </a:extLst>
          </p:cNvPr>
          <p:cNvSpPr>
            <a:spLocks noGrp="1"/>
          </p:cNvSpPr>
          <p:nvPr>
            <p:ph type="dt" sz="half" idx="10"/>
          </p:nvPr>
        </p:nvSpPr>
        <p:spPr/>
        <p:txBody>
          <a:bodyPr/>
          <a:lstStyle/>
          <a:p>
            <a:fld id="{6F690D19-AC83-46B4-8992-517CD35D1F16}" type="datetime1">
              <a:rPr lang="en-US" smtClean="0"/>
              <a:t>2/5/2021</a:t>
            </a:fld>
            <a:endParaRPr lang="en-US"/>
          </a:p>
        </p:txBody>
      </p:sp>
      <p:sp>
        <p:nvSpPr>
          <p:cNvPr id="4" name="Footer Placeholder 3">
            <a:extLst>
              <a:ext uri="{FF2B5EF4-FFF2-40B4-BE49-F238E27FC236}">
                <a16:creationId xmlns:a16="http://schemas.microsoft.com/office/drawing/2014/main" id="{A9D8167B-DC93-46C0-9C3B-EF060A71D8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7F1844-DB48-454E-853B-17B0A5B71CE3}"/>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930643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04DE80-6105-4DB9-8940-D69207CFD783}"/>
              </a:ext>
            </a:extLst>
          </p:cNvPr>
          <p:cNvSpPr>
            <a:spLocks noGrp="1"/>
          </p:cNvSpPr>
          <p:nvPr>
            <p:ph type="dt" sz="half" idx="10"/>
          </p:nvPr>
        </p:nvSpPr>
        <p:spPr/>
        <p:txBody>
          <a:bodyPr/>
          <a:lstStyle/>
          <a:p>
            <a:fld id="{F9FAF51D-2106-4362-B3A9-A7C9080131FC}" type="datetime1">
              <a:rPr lang="en-US" smtClean="0"/>
              <a:t>2/5/2021</a:t>
            </a:fld>
            <a:endParaRPr lang="en-US"/>
          </a:p>
        </p:txBody>
      </p:sp>
      <p:sp>
        <p:nvSpPr>
          <p:cNvPr id="3" name="Footer Placeholder 2">
            <a:extLst>
              <a:ext uri="{FF2B5EF4-FFF2-40B4-BE49-F238E27FC236}">
                <a16:creationId xmlns:a16="http://schemas.microsoft.com/office/drawing/2014/main" id="{840B494E-1FB9-4F94-A442-1BCC75BC96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DFA9AF-4FCB-4C07-8B8A-0B5FADFA031F}"/>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426981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FE0E-8A9F-4748-95D1-34A15E7EB3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8B2705-EAC9-4D53-B950-9174BB95C5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E09F5E-58FF-4DE9-8025-1CD88A9793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B4606C-AF12-429E-81CD-B1E17B8E51F0}"/>
              </a:ext>
            </a:extLst>
          </p:cNvPr>
          <p:cNvSpPr>
            <a:spLocks noGrp="1"/>
          </p:cNvSpPr>
          <p:nvPr>
            <p:ph type="dt" sz="half" idx="10"/>
          </p:nvPr>
        </p:nvSpPr>
        <p:spPr/>
        <p:txBody>
          <a:bodyPr/>
          <a:lstStyle/>
          <a:p>
            <a:fld id="{4EB66382-B58E-48AF-917F-F95B8A3E1537}" type="datetime1">
              <a:rPr lang="en-US" smtClean="0"/>
              <a:t>2/5/2021</a:t>
            </a:fld>
            <a:endParaRPr lang="en-US"/>
          </a:p>
        </p:txBody>
      </p:sp>
      <p:sp>
        <p:nvSpPr>
          <p:cNvPr id="6" name="Footer Placeholder 5">
            <a:extLst>
              <a:ext uri="{FF2B5EF4-FFF2-40B4-BE49-F238E27FC236}">
                <a16:creationId xmlns:a16="http://schemas.microsoft.com/office/drawing/2014/main" id="{D9965655-9F78-41E4-825C-421ABCFBA3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9504F0-AC54-4D8D-AD92-E9984EAF00D8}"/>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10135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ABE94-2BFB-46A2-B0FD-962610DD65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B9D07E-9A0C-4CE6-BBC8-ACB0B6897D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0FB5E4-3D2B-4D10-9D85-97AA5BB87C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2CFC24-6862-4956-B3C7-6F1427899EB3}"/>
              </a:ext>
            </a:extLst>
          </p:cNvPr>
          <p:cNvSpPr>
            <a:spLocks noGrp="1"/>
          </p:cNvSpPr>
          <p:nvPr>
            <p:ph type="dt" sz="half" idx="10"/>
          </p:nvPr>
        </p:nvSpPr>
        <p:spPr/>
        <p:txBody>
          <a:bodyPr/>
          <a:lstStyle/>
          <a:p>
            <a:fld id="{6B521B86-793D-491D-BE79-AE4415DA1498}" type="datetime1">
              <a:rPr lang="en-US" smtClean="0"/>
              <a:t>2/5/2021</a:t>
            </a:fld>
            <a:endParaRPr lang="en-US"/>
          </a:p>
        </p:txBody>
      </p:sp>
      <p:sp>
        <p:nvSpPr>
          <p:cNvPr id="6" name="Footer Placeholder 5">
            <a:extLst>
              <a:ext uri="{FF2B5EF4-FFF2-40B4-BE49-F238E27FC236}">
                <a16:creationId xmlns:a16="http://schemas.microsoft.com/office/drawing/2014/main" id="{5EEF8D88-44AA-4434-B113-EF320AEAE1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173F03-4EAD-44C1-A703-887DCBB1A180}"/>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309868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78701-9E48-4E28-9266-DBB2CA6CA7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6E03E0-778C-4502-AA1B-0404063C02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29136-AF07-4F77-868F-DBF14BBB75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EDE69-07CE-4C59-85D5-8D5B1BC715AB}" type="datetime1">
              <a:rPr lang="en-US" smtClean="0"/>
              <a:t>2/5/2021</a:t>
            </a:fld>
            <a:endParaRPr lang="en-US"/>
          </a:p>
        </p:txBody>
      </p:sp>
      <p:sp>
        <p:nvSpPr>
          <p:cNvPr id="5" name="Footer Placeholder 4">
            <a:extLst>
              <a:ext uri="{FF2B5EF4-FFF2-40B4-BE49-F238E27FC236}">
                <a16:creationId xmlns:a16="http://schemas.microsoft.com/office/drawing/2014/main" id="{91612223-B3F4-441A-AB3B-F219449E11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47DD8C-EF4E-4E82-8080-9A70BC867A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21599-2FFE-45DD-A8D7-B18CEE5A716B}" type="slidenum">
              <a:rPr lang="en-US" smtClean="0"/>
              <a:t>‹#›</a:t>
            </a:fld>
            <a:endParaRPr lang="en-US"/>
          </a:p>
        </p:txBody>
      </p:sp>
    </p:spTree>
    <p:extLst>
      <p:ext uri="{BB962C8B-B14F-4D97-AF65-F5344CB8AC3E}">
        <p14:creationId xmlns:p14="http://schemas.microsoft.com/office/powerpoint/2010/main" val="2162285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www.youtube.com/channel/UCNTwCk8uGxAkUTMWre_7ak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In God We Trust | it's time to pray.">
            <a:extLst>
              <a:ext uri="{FF2B5EF4-FFF2-40B4-BE49-F238E27FC236}">
                <a16:creationId xmlns:a16="http://schemas.microsoft.com/office/drawing/2014/main" id="{BC7EE233-E319-4630-9927-0DCDAD065F5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866"/>
          <a:stretch/>
        </p:blipFill>
        <p:spPr bwMode="auto">
          <a:xfrm>
            <a:off x="249237" y="172618"/>
            <a:ext cx="11798300" cy="65127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A6DCDCE-CCF5-4B6F-A5B6-1C6D7C336BDC}"/>
              </a:ext>
            </a:extLst>
          </p:cNvPr>
          <p:cNvSpPr txBox="1"/>
          <p:nvPr/>
        </p:nvSpPr>
        <p:spPr>
          <a:xfrm>
            <a:off x="249237" y="4497429"/>
            <a:ext cx="11798300" cy="1631216"/>
          </a:xfrm>
          <a:prstGeom prst="rect">
            <a:avLst/>
          </a:prstGeom>
          <a:noFill/>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latin typeface="Blacksword" pitchFamily="50" charset="0"/>
              </a:rPr>
              <a:t>“Hold the Rope” Camp Meeting</a:t>
            </a:r>
          </a:p>
          <a:p>
            <a:pPr algn="ctr"/>
            <a:r>
              <a:rPr lang="en-US" dirty="0">
                <a:solidFill>
                  <a:schemeClr val="bg1"/>
                </a:solidFill>
                <a:latin typeface="Tw Cen MT" panose="020B0602020104020603" pitchFamily="34" charset="0"/>
              </a:rPr>
              <a:t>Germany December 2020 – January 2021</a:t>
            </a:r>
          </a:p>
          <a:p>
            <a:pPr algn="ctr"/>
            <a:endParaRPr lang="en-US" dirty="0">
              <a:solidFill>
                <a:schemeClr val="bg1"/>
              </a:solidFill>
              <a:latin typeface="Tw Cen MT" panose="020B0602020104020603" pitchFamily="34" charset="0"/>
            </a:endParaRPr>
          </a:p>
          <a:p>
            <a:pPr algn="ctr"/>
            <a:r>
              <a:rPr lang="en-US" b="0" i="0" dirty="0">
                <a:solidFill>
                  <a:schemeClr val="bg1"/>
                </a:solidFill>
                <a:effectLst/>
                <a:latin typeface="Tw Cen MT" panose="020B0602020104020603" pitchFamily="34" charset="0"/>
              </a:rPr>
              <a:t>"In God We Trust" - Tess Lambert 30.12.2020</a:t>
            </a:r>
          </a:p>
          <a:p>
            <a:endParaRPr lang="en-US" dirty="0"/>
          </a:p>
        </p:txBody>
      </p:sp>
      <p:pic>
        <p:nvPicPr>
          <p:cNvPr id="1028" name="Picture 4">
            <a:extLst>
              <a:ext uri="{FF2B5EF4-FFF2-40B4-BE49-F238E27FC236}">
                <a16:creationId xmlns:a16="http://schemas.microsoft.com/office/drawing/2014/main" id="{43A5120E-06F9-4784-9A7C-021EEFE7B1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503" y="5515192"/>
            <a:ext cx="890452" cy="890452"/>
          </a:xfrm>
          <a:prstGeom prst="rect">
            <a:avLst/>
          </a:prstGeom>
          <a:noFill/>
          <a:ln w="38100">
            <a:solidFill>
              <a:schemeClr val="bg1"/>
            </a:soli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27798B57-69B1-44D8-A4FB-513D855FCF45}"/>
              </a:ext>
            </a:extLst>
          </p:cNvPr>
          <p:cNvSpPr txBox="1"/>
          <p:nvPr/>
        </p:nvSpPr>
        <p:spPr>
          <a:xfrm>
            <a:off x="1480458" y="6074082"/>
            <a:ext cx="1759131" cy="369332"/>
          </a:xfrm>
          <a:prstGeom prst="rect">
            <a:avLst/>
          </a:prstGeom>
          <a:noFill/>
        </p:spPr>
        <p:txBody>
          <a:bodyPr wrap="square">
            <a:spAutoFit/>
          </a:bodyPr>
          <a:lstStyle/>
          <a:p>
            <a:r>
              <a:rPr lang="en-US" b="0" i="0" dirty="0">
                <a:solidFill>
                  <a:schemeClr val="bg1"/>
                </a:solidFill>
                <a:effectLst/>
                <a:latin typeface="Roboto"/>
                <a:hlinkClick r:id="rId4">
                  <a:extLst>
                    <a:ext uri="{A12FA001-AC4F-418D-AE19-62706E023703}">
                      <ahyp:hlinkClr xmlns:ahyp="http://schemas.microsoft.com/office/drawing/2018/hyperlinkcolor" val="tx"/>
                    </a:ext>
                  </a:extLst>
                </a:hlinkClick>
              </a:rPr>
              <a:t>FIN1844</a:t>
            </a:r>
            <a:endParaRPr lang="en-US" dirty="0">
              <a:solidFill>
                <a:schemeClr val="bg1"/>
              </a:solidFill>
            </a:endParaRPr>
          </a:p>
        </p:txBody>
      </p:sp>
    </p:spTree>
    <p:extLst>
      <p:ext uri="{BB962C8B-B14F-4D97-AF65-F5344CB8AC3E}">
        <p14:creationId xmlns:p14="http://schemas.microsoft.com/office/powerpoint/2010/main" val="3577356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492670" y="4598027"/>
            <a:ext cx="1101598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can see it structurally, but this progressive thought also makes sense. The ‘ToE’ does not start and then it ceases to be the ‘ToE.’ If 1798 is the ToE’ and this is the Second Advent, then how can all this not be the ‘ToE’? Because otherwise what end is it talking about? I'm going to use the second concept that we've been in the ‘ToE’ since 1798. This is a history that is prophetically loaded; the Second Great Awakening, Millerite history, the Civil War, all the history leading up to World War I, World War II, and the Cold War. There is so much happening, the formation of the modern European countries, the fall of monarchy, the introduction of communism, all these events occurred in the ‘ToE.’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0" name="Group 69">
            <a:extLst>
              <a:ext uri="{FF2B5EF4-FFF2-40B4-BE49-F238E27FC236}">
                <a16:creationId xmlns:a16="http://schemas.microsoft.com/office/drawing/2014/main" id="{B1E270AE-6D26-4869-B990-E6AB822062B5}"/>
              </a:ext>
            </a:extLst>
          </p:cNvPr>
          <p:cNvGrpSpPr/>
          <p:nvPr/>
        </p:nvGrpSpPr>
        <p:grpSpPr>
          <a:xfrm>
            <a:off x="1988918" y="1499287"/>
            <a:ext cx="10203082" cy="3252688"/>
            <a:chOff x="377544" y="508687"/>
            <a:chExt cx="10203082" cy="3252688"/>
          </a:xfrm>
        </p:grpSpPr>
        <p:sp>
          <p:nvSpPr>
            <p:cNvPr id="72" name="TextBox 71">
              <a:extLst>
                <a:ext uri="{FF2B5EF4-FFF2-40B4-BE49-F238E27FC236}">
                  <a16:creationId xmlns:a16="http://schemas.microsoft.com/office/drawing/2014/main" id="{51F12E0A-45AB-4165-B1F4-11D0818DBECD}"/>
                </a:ext>
              </a:extLst>
            </p:cNvPr>
            <p:cNvSpPr txBox="1"/>
            <p:nvPr/>
          </p:nvSpPr>
          <p:spPr>
            <a:xfrm>
              <a:off x="377544" y="784325"/>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74" name="Straight Connector 73">
              <a:extLst>
                <a:ext uri="{FF2B5EF4-FFF2-40B4-BE49-F238E27FC236}">
                  <a16:creationId xmlns:a16="http://schemas.microsoft.com/office/drawing/2014/main" id="{117C166D-1E31-4000-84C9-E17B45C8677D}"/>
                </a:ext>
              </a:extLst>
            </p:cNvPr>
            <p:cNvCxnSpPr/>
            <p:nvPr/>
          </p:nvCxnSpPr>
          <p:spPr>
            <a:xfrm>
              <a:off x="2426238" y="16208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5F557284-C98D-467C-901A-51F9375D8B63}"/>
                </a:ext>
              </a:extLst>
            </p:cNvPr>
            <p:cNvCxnSpPr/>
            <p:nvPr/>
          </p:nvCxnSpPr>
          <p:spPr>
            <a:xfrm>
              <a:off x="2439197" y="10834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E36A5B85-D1B5-424D-9C0F-DBBF38F08686}"/>
                </a:ext>
              </a:extLst>
            </p:cNvPr>
            <p:cNvSpPr txBox="1"/>
            <p:nvPr/>
          </p:nvSpPr>
          <p:spPr>
            <a:xfrm>
              <a:off x="2236688" y="777488"/>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81" name="Straight Connector 80">
              <a:extLst>
                <a:ext uri="{FF2B5EF4-FFF2-40B4-BE49-F238E27FC236}">
                  <a16:creationId xmlns:a16="http://schemas.microsoft.com/office/drawing/2014/main" id="{7C25B68A-D45C-48EE-9244-DC763F1B282C}"/>
                </a:ext>
              </a:extLst>
            </p:cNvPr>
            <p:cNvCxnSpPr/>
            <p:nvPr/>
          </p:nvCxnSpPr>
          <p:spPr>
            <a:xfrm>
              <a:off x="3441164"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72164E4F-F773-4DD0-BB89-F2B3DE0A9D41}"/>
                </a:ext>
              </a:extLst>
            </p:cNvPr>
            <p:cNvSpPr txBox="1"/>
            <p:nvPr/>
          </p:nvSpPr>
          <p:spPr>
            <a:xfrm>
              <a:off x="3103477" y="758666"/>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97" name="Straight Connector 96">
              <a:extLst>
                <a:ext uri="{FF2B5EF4-FFF2-40B4-BE49-F238E27FC236}">
                  <a16:creationId xmlns:a16="http://schemas.microsoft.com/office/drawing/2014/main" id="{0972734C-751A-4128-8849-815663E80614}"/>
                </a:ext>
              </a:extLst>
            </p:cNvPr>
            <p:cNvCxnSpPr/>
            <p:nvPr/>
          </p:nvCxnSpPr>
          <p:spPr>
            <a:xfrm>
              <a:off x="10286771"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7A057F87-302A-4B2A-97EB-06344CBE281B}"/>
                </a:ext>
              </a:extLst>
            </p:cNvPr>
            <p:cNvSpPr txBox="1"/>
            <p:nvPr/>
          </p:nvSpPr>
          <p:spPr>
            <a:xfrm>
              <a:off x="10060196" y="775333"/>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102" name="Straight Connector 101">
              <a:extLst>
                <a:ext uri="{FF2B5EF4-FFF2-40B4-BE49-F238E27FC236}">
                  <a16:creationId xmlns:a16="http://schemas.microsoft.com/office/drawing/2014/main" id="{17A4B6EA-6F81-4C19-9FF5-508D80E4F502}"/>
                </a:ext>
              </a:extLst>
            </p:cNvPr>
            <p:cNvCxnSpPr/>
            <p:nvPr/>
          </p:nvCxnSpPr>
          <p:spPr>
            <a:xfrm>
              <a:off x="9253721" y="10851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FEA01BD9-1E13-4061-9F77-B8334A09CB6A}"/>
                </a:ext>
              </a:extLst>
            </p:cNvPr>
            <p:cNvSpPr txBox="1"/>
            <p:nvPr/>
          </p:nvSpPr>
          <p:spPr>
            <a:xfrm>
              <a:off x="9060522" y="802036"/>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104" name="Straight Connector 103">
              <a:extLst>
                <a:ext uri="{FF2B5EF4-FFF2-40B4-BE49-F238E27FC236}">
                  <a16:creationId xmlns:a16="http://schemas.microsoft.com/office/drawing/2014/main" id="{239C48CF-4135-4DD3-ABFF-7A9AAF9F30FF}"/>
                </a:ext>
              </a:extLst>
            </p:cNvPr>
            <p:cNvCxnSpPr/>
            <p:nvPr/>
          </p:nvCxnSpPr>
          <p:spPr>
            <a:xfrm>
              <a:off x="8220672" y="10918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901E8A7A-FEB3-4C38-900F-F8CA32E82519}"/>
                </a:ext>
              </a:extLst>
            </p:cNvPr>
            <p:cNvSpPr txBox="1"/>
            <p:nvPr/>
          </p:nvSpPr>
          <p:spPr>
            <a:xfrm>
              <a:off x="8047559" y="80059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7" name="Straight Connector 106">
              <a:extLst>
                <a:ext uri="{FF2B5EF4-FFF2-40B4-BE49-F238E27FC236}">
                  <a16:creationId xmlns:a16="http://schemas.microsoft.com/office/drawing/2014/main" id="{3F81576A-0F0D-4EB1-993C-829A46FBF8C0}"/>
                </a:ext>
              </a:extLst>
            </p:cNvPr>
            <p:cNvCxnSpPr>
              <a:cxnSpLocks/>
            </p:cNvCxnSpPr>
            <p:nvPr/>
          </p:nvCxnSpPr>
          <p:spPr>
            <a:xfrm flipV="1">
              <a:off x="2426238" y="28044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B5A5666E-3501-4B35-8377-9B577CC9DAE0}"/>
                </a:ext>
              </a:extLst>
            </p:cNvPr>
            <p:cNvCxnSpPr/>
            <p:nvPr/>
          </p:nvCxnSpPr>
          <p:spPr>
            <a:xfrm>
              <a:off x="2439197" y="22721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929CFFA5-4CFA-40E9-81A6-EE69E7C90D2F}"/>
                </a:ext>
              </a:extLst>
            </p:cNvPr>
            <p:cNvCxnSpPr/>
            <p:nvPr/>
          </p:nvCxnSpPr>
          <p:spPr>
            <a:xfrm>
              <a:off x="3441164" y="22755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A8DD6AB-759F-498A-9E8E-A53ACC96CAB1}"/>
                </a:ext>
              </a:extLst>
            </p:cNvPr>
            <p:cNvCxnSpPr/>
            <p:nvPr/>
          </p:nvCxnSpPr>
          <p:spPr>
            <a:xfrm>
              <a:off x="7438151" y="22788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187F89C4-8150-47C0-A2D9-BEF561FF568F}"/>
                </a:ext>
              </a:extLst>
            </p:cNvPr>
            <p:cNvCxnSpPr/>
            <p:nvPr/>
          </p:nvCxnSpPr>
          <p:spPr>
            <a:xfrm>
              <a:off x="5939307" y="22621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5007466B-4650-4BEC-BC16-424C6C4AD2CE}"/>
                </a:ext>
              </a:extLst>
            </p:cNvPr>
            <p:cNvCxnSpPr/>
            <p:nvPr/>
          </p:nvCxnSpPr>
          <p:spPr>
            <a:xfrm>
              <a:off x="4658609" y="22872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C360908E-291B-4A0A-9239-729A82BA5DAC}"/>
                </a:ext>
              </a:extLst>
            </p:cNvPr>
            <p:cNvSpPr txBox="1"/>
            <p:nvPr/>
          </p:nvSpPr>
          <p:spPr>
            <a:xfrm>
              <a:off x="1820838" y="12189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14" name="TextBox 113">
              <a:extLst>
                <a:ext uri="{FF2B5EF4-FFF2-40B4-BE49-F238E27FC236}">
                  <a16:creationId xmlns:a16="http://schemas.microsoft.com/office/drawing/2014/main" id="{EFEABB8B-FC73-4AF2-89EA-24C0772632B5}"/>
                </a:ext>
              </a:extLst>
            </p:cNvPr>
            <p:cNvSpPr txBox="1"/>
            <p:nvPr/>
          </p:nvSpPr>
          <p:spPr>
            <a:xfrm>
              <a:off x="908696" y="2077449"/>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15" name="TextBox 114">
              <a:extLst>
                <a:ext uri="{FF2B5EF4-FFF2-40B4-BE49-F238E27FC236}">
                  <a16:creationId xmlns:a16="http://schemas.microsoft.com/office/drawing/2014/main" id="{FA0B579F-0BD5-486A-B9B7-CFA826CF1E25}"/>
                </a:ext>
              </a:extLst>
            </p:cNvPr>
            <p:cNvSpPr txBox="1"/>
            <p:nvPr/>
          </p:nvSpPr>
          <p:spPr>
            <a:xfrm>
              <a:off x="2205038" y="1970843"/>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16" name="TextBox 115">
              <a:extLst>
                <a:ext uri="{FF2B5EF4-FFF2-40B4-BE49-F238E27FC236}">
                  <a16:creationId xmlns:a16="http://schemas.microsoft.com/office/drawing/2014/main" id="{9932D297-4672-4198-A194-7440597EBE4B}"/>
                </a:ext>
              </a:extLst>
            </p:cNvPr>
            <p:cNvSpPr txBox="1"/>
            <p:nvPr/>
          </p:nvSpPr>
          <p:spPr>
            <a:xfrm>
              <a:off x="3138946" y="1988380"/>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17" name="TextBox 116">
              <a:extLst>
                <a:ext uri="{FF2B5EF4-FFF2-40B4-BE49-F238E27FC236}">
                  <a16:creationId xmlns:a16="http://schemas.microsoft.com/office/drawing/2014/main" id="{9CC6263A-3A0A-4634-876F-D7135C49B775}"/>
                </a:ext>
              </a:extLst>
            </p:cNvPr>
            <p:cNvSpPr txBox="1"/>
            <p:nvPr/>
          </p:nvSpPr>
          <p:spPr>
            <a:xfrm>
              <a:off x="4440464" y="1984249"/>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18" name="TextBox 117">
              <a:extLst>
                <a:ext uri="{FF2B5EF4-FFF2-40B4-BE49-F238E27FC236}">
                  <a16:creationId xmlns:a16="http://schemas.microsoft.com/office/drawing/2014/main" id="{3CFD633A-DC7C-4B51-9F6E-0A16C224555E}"/>
                </a:ext>
              </a:extLst>
            </p:cNvPr>
            <p:cNvSpPr txBox="1"/>
            <p:nvPr/>
          </p:nvSpPr>
          <p:spPr>
            <a:xfrm>
              <a:off x="5706493" y="1753518"/>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19" name="TextBox 118">
              <a:extLst>
                <a:ext uri="{FF2B5EF4-FFF2-40B4-BE49-F238E27FC236}">
                  <a16:creationId xmlns:a16="http://schemas.microsoft.com/office/drawing/2014/main" id="{117A36B6-4B15-4C46-8098-DCC075779763}"/>
                </a:ext>
              </a:extLst>
            </p:cNvPr>
            <p:cNvSpPr txBox="1"/>
            <p:nvPr/>
          </p:nvSpPr>
          <p:spPr>
            <a:xfrm>
              <a:off x="7205336" y="19829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120" name="TextBox 119">
              <a:extLst>
                <a:ext uri="{FF2B5EF4-FFF2-40B4-BE49-F238E27FC236}">
                  <a16:creationId xmlns:a16="http://schemas.microsoft.com/office/drawing/2014/main" id="{51921B98-E16F-4162-BB7E-BB7313C49C41}"/>
                </a:ext>
              </a:extLst>
            </p:cNvPr>
            <p:cNvSpPr txBox="1"/>
            <p:nvPr/>
          </p:nvSpPr>
          <p:spPr>
            <a:xfrm>
              <a:off x="8619177" y="1298133"/>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121" name="Straight Connector 120">
              <a:extLst>
                <a:ext uri="{FF2B5EF4-FFF2-40B4-BE49-F238E27FC236}">
                  <a16:creationId xmlns:a16="http://schemas.microsoft.com/office/drawing/2014/main" id="{158FA41D-FFEC-4654-BB09-CD2E87C19BB0}"/>
                </a:ext>
              </a:extLst>
            </p:cNvPr>
            <p:cNvCxnSpPr>
              <a:cxnSpLocks/>
            </p:cNvCxnSpPr>
            <p:nvPr/>
          </p:nvCxnSpPr>
          <p:spPr>
            <a:xfrm>
              <a:off x="2801084" y="1436632"/>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5F6DE07-49E2-4078-AC38-643A64117DDA}"/>
                </a:ext>
              </a:extLst>
            </p:cNvPr>
            <p:cNvCxnSpPr>
              <a:cxnSpLocks/>
            </p:cNvCxnSpPr>
            <p:nvPr/>
          </p:nvCxnSpPr>
          <p:spPr>
            <a:xfrm>
              <a:off x="3138946" y="1298133"/>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DE86FE02-207C-46C5-A04C-217C96C2A850}"/>
                </a:ext>
              </a:extLst>
            </p:cNvPr>
            <p:cNvCxnSpPr>
              <a:cxnSpLocks/>
            </p:cNvCxnSpPr>
            <p:nvPr/>
          </p:nvCxnSpPr>
          <p:spPr>
            <a:xfrm flipH="1">
              <a:off x="8283246" y="1218963"/>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F648EFE-68B7-4F2E-9634-ACE7F080C7AC}"/>
                </a:ext>
              </a:extLst>
            </p:cNvPr>
            <p:cNvCxnSpPr>
              <a:cxnSpLocks/>
            </p:cNvCxnSpPr>
            <p:nvPr/>
          </p:nvCxnSpPr>
          <p:spPr>
            <a:xfrm>
              <a:off x="6458302" y="2632065"/>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908F8E8-D567-435F-8A99-341C3039701F}"/>
                </a:ext>
              </a:extLst>
            </p:cNvPr>
            <p:cNvCxnSpPr>
              <a:cxnSpLocks/>
            </p:cNvCxnSpPr>
            <p:nvPr/>
          </p:nvCxnSpPr>
          <p:spPr>
            <a:xfrm>
              <a:off x="7054167" y="2501956"/>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Rectangle 125">
              <a:extLst>
                <a:ext uri="{FF2B5EF4-FFF2-40B4-BE49-F238E27FC236}">
                  <a16:creationId xmlns:a16="http://schemas.microsoft.com/office/drawing/2014/main" id="{A0D8DC19-92EC-44FA-ADAF-AFA5CDB6087C}"/>
                </a:ext>
              </a:extLst>
            </p:cNvPr>
            <p:cNvSpPr/>
            <p:nvPr/>
          </p:nvSpPr>
          <p:spPr>
            <a:xfrm>
              <a:off x="5877953" y="1687520"/>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08B45684-D41F-42EC-B910-58148504D547}"/>
                </a:ext>
              </a:extLst>
            </p:cNvPr>
            <p:cNvSpPr/>
            <p:nvPr/>
          </p:nvSpPr>
          <p:spPr>
            <a:xfrm>
              <a:off x="9211261" y="508687"/>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8" name="Straight Connector 127">
              <a:extLst>
                <a:ext uri="{FF2B5EF4-FFF2-40B4-BE49-F238E27FC236}">
                  <a16:creationId xmlns:a16="http://schemas.microsoft.com/office/drawing/2014/main" id="{31E3D25E-04AD-4D9A-8685-ED1DDBC76CD6}"/>
                </a:ext>
              </a:extLst>
            </p:cNvPr>
            <p:cNvCxnSpPr>
              <a:cxnSpLocks/>
            </p:cNvCxnSpPr>
            <p:nvPr/>
          </p:nvCxnSpPr>
          <p:spPr>
            <a:xfrm>
              <a:off x="7438150" y="1237111"/>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6063282-5739-4894-A4AB-9384303D6C8A}"/>
                </a:ext>
              </a:extLst>
            </p:cNvPr>
            <p:cNvCxnSpPr>
              <a:cxnSpLocks/>
            </p:cNvCxnSpPr>
            <p:nvPr/>
          </p:nvCxnSpPr>
          <p:spPr>
            <a:xfrm>
              <a:off x="5939307" y="1357462"/>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77FDC2A2-DE3D-4F99-8E7F-39649098E7A6}"/>
                </a:ext>
              </a:extLst>
            </p:cNvPr>
            <p:cNvSpPr txBox="1"/>
            <p:nvPr/>
          </p:nvSpPr>
          <p:spPr>
            <a:xfrm>
              <a:off x="6225488" y="2342079"/>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31" name="TextBox 130">
              <a:extLst>
                <a:ext uri="{FF2B5EF4-FFF2-40B4-BE49-F238E27FC236}">
                  <a16:creationId xmlns:a16="http://schemas.microsoft.com/office/drawing/2014/main" id="{6034AA7A-0EB0-466F-9961-BD2AEDCF649A}"/>
                </a:ext>
              </a:extLst>
            </p:cNvPr>
            <p:cNvSpPr txBox="1"/>
            <p:nvPr/>
          </p:nvSpPr>
          <p:spPr>
            <a:xfrm>
              <a:off x="6812331" y="2197452"/>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132" name="TextBox 131">
              <a:extLst>
                <a:ext uri="{FF2B5EF4-FFF2-40B4-BE49-F238E27FC236}">
                  <a16:creationId xmlns:a16="http://schemas.microsoft.com/office/drawing/2014/main" id="{F4A36769-A717-4A12-8340-55484BD93FA6}"/>
                </a:ext>
              </a:extLst>
            </p:cNvPr>
            <p:cNvSpPr txBox="1"/>
            <p:nvPr/>
          </p:nvSpPr>
          <p:spPr>
            <a:xfrm>
              <a:off x="5730640" y="1029394"/>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33" name="TextBox 132">
              <a:extLst>
                <a:ext uri="{FF2B5EF4-FFF2-40B4-BE49-F238E27FC236}">
                  <a16:creationId xmlns:a16="http://schemas.microsoft.com/office/drawing/2014/main" id="{EBD29537-D667-4D2C-8104-7855EA56AB21}"/>
                </a:ext>
              </a:extLst>
            </p:cNvPr>
            <p:cNvSpPr txBox="1"/>
            <p:nvPr/>
          </p:nvSpPr>
          <p:spPr>
            <a:xfrm>
              <a:off x="7347999" y="887078"/>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134" name="Picture 2" descr="Stickman Walking Icons - Download Free Vector Icons | Noun Project">
              <a:extLst>
                <a:ext uri="{FF2B5EF4-FFF2-40B4-BE49-F238E27FC236}">
                  <a16:creationId xmlns:a16="http://schemas.microsoft.com/office/drawing/2014/main" id="{8B1973CF-2F30-4DAF-B36E-80BA945C26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9890" y="1255320"/>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135" name="Straight Connector 134">
              <a:extLst>
                <a:ext uri="{FF2B5EF4-FFF2-40B4-BE49-F238E27FC236}">
                  <a16:creationId xmlns:a16="http://schemas.microsoft.com/office/drawing/2014/main" id="{1EEEE71D-92C1-4485-A2E5-7C7DACBCA4A1}"/>
                </a:ext>
              </a:extLst>
            </p:cNvPr>
            <p:cNvCxnSpPr>
              <a:cxnSpLocks/>
            </p:cNvCxnSpPr>
            <p:nvPr/>
          </p:nvCxnSpPr>
          <p:spPr>
            <a:xfrm>
              <a:off x="6745032" y="1659013"/>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6" name="Oval 135">
              <a:extLst>
                <a:ext uri="{FF2B5EF4-FFF2-40B4-BE49-F238E27FC236}">
                  <a16:creationId xmlns:a16="http://schemas.microsoft.com/office/drawing/2014/main" id="{FC25D816-3080-4AE5-AAAD-CC9ACAC39FDD}"/>
                </a:ext>
              </a:extLst>
            </p:cNvPr>
            <p:cNvSpPr/>
            <p:nvPr/>
          </p:nvSpPr>
          <p:spPr>
            <a:xfrm>
              <a:off x="6981832" y="2713462"/>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7" name="Straight Connector 136">
              <a:extLst>
                <a:ext uri="{FF2B5EF4-FFF2-40B4-BE49-F238E27FC236}">
                  <a16:creationId xmlns:a16="http://schemas.microsoft.com/office/drawing/2014/main" id="{9B4E7FD1-8223-41B7-B9A7-3E57DE550516}"/>
                </a:ext>
              </a:extLst>
            </p:cNvPr>
            <p:cNvCxnSpPr>
              <a:cxnSpLocks/>
            </p:cNvCxnSpPr>
            <p:nvPr/>
          </p:nvCxnSpPr>
          <p:spPr>
            <a:xfrm flipH="1">
              <a:off x="6199371" y="2878323"/>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FB1867C0-F247-48F0-85C4-5F1583CA1662}"/>
                </a:ext>
              </a:extLst>
            </p:cNvPr>
            <p:cNvCxnSpPr>
              <a:cxnSpLocks/>
            </p:cNvCxnSpPr>
            <p:nvPr/>
          </p:nvCxnSpPr>
          <p:spPr>
            <a:xfrm flipH="1" flipV="1">
              <a:off x="6488407" y="2853101"/>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91C7500B-AF85-49F8-A581-0B54F97A0560}"/>
                </a:ext>
              </a:extLst>
            </p:cNvPr>
            <p:cNvSpPr txBox="1"/>
            <p:nvPr/>
          </p:nvSpPr>
          <p:spPr>
            <a:xfrm>
              <a:off x="5927938" y="3299710"/>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grpSp>
      <p:grpSp>
        <p:nvGrpSpPr>
          <p:cNvPr id="140" name="Group 139">
            <a:extLst>
              <a:ext uri="{FF2B5EF4-FFF2-40B4-BE49-F238E27FC236}">
                <a16:creationId xmlns:a16="http://schemas.microsoft.com/office/drawing/2014/main" id="{7F9D9A28-9BF7-4AC8-B4AB-5D1DF6A9F1BA}"/>
              </a:ext>
            </a:extLst>
          </p:cNvPr>
          <p:cNvGrpSpPr/>
          <p:nvPr/>
        </p:nvGrpSpPr>
        <p:grpSpPr>
          <a:xfrm>
            <a:off x="102056" y="3530542"/>
            <a:ext cx="3367544" cy="745732"/>
            <a:chOff x="1291065" y="3099685"/>
            <a:chExt cx="3367544" cy="745732"/>
          </a:xfrm>
        </p:grpSpPr>
        <p:cxnSp>
          <p:nvCxnSpPr>
            <p:cNvPr id="141" name="Straight Connector 140">
              <a:extLst>
                <a:ext uri="{FF2B5EF4-FFF2-40B4-BE49-F238E27FC236}">
                  <a16:creationId xmlns:a16="http://schemas.microsoft.com/office/drawing/2014/main" id="{1DF9E675-5570-431A-A558-4B777ECC1EF0}"/>
                </a:ext>
              </a:extLst>
            </p:cNvPr>
            <p:cNvCxnSpPr>
              <a:cxnSpLocks/>
            </p:cNvCxnSpPr>
            <p:nvPr/>
          </p:nvCxnSpPr>
          <p:spPr>
            <a:xfrm>
              <a:off x="2864945"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9F20EA78-9F57-487F-BC94-3CF895F55FAA}"/>
                </a:ext>
              </a:extLst>
            </p:cNvPr>
            <p:cNvCxnSpPr>
              <a:cxnSpLocks/>
            </p:cNvCxnSpPr>
            <p:nvPr/>
          </p:nvCxnSpPr>
          <p:spPr>
            <a:xfrm>
              <a:off x="1291065"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16D71599-BD35-4206-92CF-241BB89B1C54}"/>
                </a:ext>
              </a:extLst>
            </p:cNvPr>
            <p:cNvCxnSpPr>
              <a:cxnSpLocks/>
            </p:cNvCxnSpPr>
            <p:nvPr/>
          </p:nvCxnSpPr>
          <p:spPr>
            <a:xfrm flipV="1">
              <a:off x="1291067"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A8EED647-3F3A-43FB-854A-573C9A12B14D}"/>
                </a:ext>
              </a:extLst>
            </p:cNvPr>
            <p:cNvSpPr txBox="1"/>
            <p:nvPr/>
          </p:nvSpPr>
          <p:spPr>
            <a:xfrm>
              <a:off x="1638422"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Sabbath</a:t>
              </a:r>
            </a:p>
          </p:txBody>
        </p:sp>
        <p:cxnSp>
          <p:nvCxnSpPr>
            <p:cNvPr id="145" name="Straight Connector 144">
              <a:extLst>
                <a:ext uri="{FF2B5EF4-FFF2-40B4-BE49-F238E27FC236}">
                  <a16:creationId xmlns:a16="http://schemas.microsoft.com/office/drawing/2014/main" id="{8FD3CE0E-8DEE-49D3-86F4-9B60448CC8F2}"/>
                </a:ext>
              </a:extLst>
            </p:cNvPr>
            <p:cNvCxnSpPr>
              <a:cxnSpLocks/>
            </p:cNvCxnSpPr>
            <p:nvPr/>
          </p:nvCxnSpPr>
          <p:spPr>
            <a:xfrm>
              <a:off x="4658609"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1ED49BF4-E2E7-47DB-A2CD-FCA6561DB624}"/>
                </a:ext>
              </a:extLst>
            </p:cNvPr>
            <p:cNvCxnSpPr>
              <a:cxnSpLocks/>
            </p:cNvCxnSpPr>
            <p:nvPr/>
          </p:nvCxnSpPr>
          <p:spPr>
            <a:xfrm>
              <a:off x="3084729"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B976231A-79F7-4633-A240-AFB7EA92C5FC}"/>
                </a:ext>
              </a:extLst>
            </p:cNvPr>
            <p:cNvCxnSpPr>
              <a:cxnSpLocks/>
            </p:cNvCxnSpPr>
            <p:nvPr/>
          </p:nvCxnSpPr>
          <p:spPr>
            <a:xfrm flipV="1">
              <a:off x="3084731"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TextBox 147">
              <a:extLst>
                <a:ext uri="{FF2B5EF4-FFF2-40B4-BE49-F238E27FC236}">
                  <a16:creationId xmlns:a16="http://schemas.microsoft.com/office/drawing/2014/main" id="{5618B668-A2EC-427E-924D-C37B41422CF9}"/>
                </a:ext>
              </a:extLst>
            </p:cNvPr>
            <p:cNvSpPr txBox="1"/>
            <p:nvPr/>
          </p:nvSpPr>
          <p:spPr>
            <a:xfrm>
              <a:off x="3432086"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Marriage</a:t>
              </a:r>
            </a:p>
          </p:txBody>
        </p:sp>
        <p:sp>
          <p:nvSpPr>
            <p:cNvPr id="149" name="Text Box 4">
              <a:extLst>
                <a:ext uri="{FF2B5EF4-FFF2-40B4-BE49-F238E27FC236}">
                  <a16:creationId xmlns:a16="http://schemas.microsoft.com/office/drawing/2014/main" id="{3F047D98-C42B-46CF-993B-D3DAAA077663}"/>
                </a:ext>
              </a:extLst>
            </p:cNvPr>
            <p:cNvSpPr txBox="1">
              <a:spLocks noChangeArrowheads="1"/>
            </p:cNvSpPr>
            <p:nvPr/>
          </p:nvSpPr>
          <p:spPr bwMode="auto">
            <a:xfrm>
              <a:off x="3698620" y="3139573"/>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5">
              <a:extLst>
                <a:ext uri="{FF2B5EF4-FFF2-40B4-BE49-F238E27FC236}">
                  <a16:creationId xmlns:a16="http://schemas.microsoft.com/office/drawing/2014/main" id="{659FF57A-7AB9-4C3C-A454-EA8EEDE80FBA}"/>
                </a:ext>
              </a:extLst>
            </p:cNvPr>
            <p:cNvSpPr txBox="1">
              <a:spLocks noChangeArrowheads="1"/>
            </p:cNvSpPr>
            <p:nvPr/>
          </p:nvSpPr>
          <p:spPr bwMode="auto">
            <a:xfrm>
              <a:off x="1914466" y="3099685"/>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cxnSp>
        <p:nvCxnSpPr>
          <p:cNvPr id="151" name="Straight Connector 150">
            <a:extLst>
              <a:ext uri="{FF2B5EF4-FFF2-40B4-BE49-F238E27FC236}">
                <a16:creationId xmlns:a16="http://schemas.microsoft.com/office/drawing/2014/main" id="{9F0DF047-3B6C-4B97-BA0E-D11C14468FF3}"/>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F80F09A1-E24B-469B-ADDA-FB3ADF6892A6}"/>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CBE535AB-5B59-4703-8021-F70FD4FDD3F6}"/>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408C941A-0198-4E67-A904-B9B1E31CB25E}"/>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2" name="Slide Number Placeholder 1">
            <a:extLst>
              <a:ext uri="{FF2B5EF4-FFF2-40B4-BE49-F238E27FC236}">
                <a16:creationId xmlns:a16="http://schemas.microsoft.com/office/drawing/2014/main" id="{AB72B453-2761-45E6-86F2-127CB85F1FAF}"/>
              </a:ext>
            </a:extLst>
          </p:cNvPr>
          <p:cNvSpPr>
            <a:spLocks noGrp="1"/>
          </p:cNvSpPr>
          <p:nvPr>
            <p:ph type="sldNum" sz="quarter" idx="12"/>
          </p:nvPr>
        </p:nvSpPr>
        <p:spPr/>
        <p:txBody>
          <a:bodyPr/>
          <a:lstStyle/>
          <a:p>
            <a:fld id="{35D21599-2FFE-45DD-A8D7-B18CEE5A716B}" type="slidenum">
              <a:rPr lang="en-US" smtClean="0"/>
              <a:t>10</a:t>
            </a:fld>
            <a:endParaRPr lang="en-US"/>
          </a:p>
        </p:txBody>
      </p:sp>
    </p:spTree>
    <p:extLst>
      <p:ext uri="{BB962C8B-B14F-4D97-AF65-F5344CB8AC3E}">
        <p14:creationId xmlns:p14="http://schemas.microsoft.com/office/powerpoint/2010/main" val="299428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492670" y="4598027"/>
            <a:ext cx="11015980" cy="1652825"/>
          </a:xfrm>
          <a:prstGeom prst="rect">
            <a:avLst/>
          </a:prstGeom>
          <a:noFill/>
        </p:spPr>
        <p:txBody>
          <a:bodyPr wrap="square">
            <a:spAutoFit/>
          </a:bodyPr>
          <a:lstStyle/>
          <a:p>
            <a:pPr marL="0" marR="0">
              <a:lnSpc>
                <a:spcPct val="107000"/>
              </a:lnSpc>
              <a:spcBef>
                <a:spcPts val="0"/>
              </a:spcBef>
              <a:spcAft>
                <a:spcPts val="0"/>
              </a:spcAft>
            </a:pPr>
            <a:r>
              <a:rPr lang="en-US" sz="2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before God gave us prophetic glasses, we would not have seen World War I or World War II as having anything to do with a ‘Great Controversy’ which makes no sense. And as we understand this ‘ToE’ prophetically, we see that all of this has everything to do with the ‘Great Controversy’ as both sides prepare for the end.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0" name="Group 69">
            <a:extLst>
              <a:ext uri="{FF2B5EF4-FFF2-40B4-BE49-F238E27FC236}">
                <a16:creationId xmlns:a16="http://schemas.microsoft.com/office/drawing/2014/main" id="{22B5D46A-EDC5-426F-B164-6AA99B9B1365}"/>
              </a:ext>
            </a:extLst>
          </p:cNvPr>
          <p:cNvGrpSpPr/>
          <p:nvPr/>
        </p:nvGrpSpPr>
        <p:grpSpPr>
          <a:xfrm>
            <a:off x="1988918" y="1499287"/>
            <a:ext cx="10203082" cy="3252688"/>
            <a:chOff x="377544" y="508687"/>
            <a:chExt cx="10203082" cy="3252688"/>
          </a:xfrm>
        </p:grpSpPr>
        <p:sp>
          <p:nvSpPr>
            <p:cNvPr id="72" name="TextBox 71">
              <a:extLst>
                <a:ext uri="{FF2B5EF4-FFF2-40B4-BE49-F238E27FC236}">
                  <a16:creationId xmlns:a16="http://schemas.microsoft.com/office/drawing/2014/main" id="{009808C7-F007-48D1-96CA-765BA13F7FB6}"/>
                </a:ext>
              </a:extLst>
            </p:cNvPr>
            <p:cNvSpPr txBox="1"/>
            <p:nvPr/>
          </p:nvSpPr>
          <p:spPr>
            <a:xfrm>
              <a:off x="377544" y="784325"/>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74" name="Straight Connector 73">
              <a:extLst>
                <a:ext uri="{FF2B5EF4-FFF2-40B4-BE49-F238E27FC236}">
                  <a16:creationId xmlns:a16="http://schemas.microsoft.com/office/drawing/2014/main" id="{32822CCE-2F8C-4929-99D5-8FF7179C3A47}"/>
                </a:ext>
              </a:extLst>
            </p:cNvPr>
            <p:cNvCxnSpPr/>
            <p:nvPr/>
          </p:nvCxnSpPr>
          <p:spPr>
            <a:xfrm>
              <a:off x="2426238" y="16208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6E64DDE6-709D-4511-8C29-F11D018C6F55}"/>
                </a:ext>
              </a:extLst>
            </p:cNvPr>
            <p:cNvCxnSpPr/>
            <p:nvPr/>
          </p:nvCxnSpPr>
          <p:spPr>
            <a:xfrm>
              <a:off x="2439197" y="10834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F0543F4A-2CC5-4E0B-92DC-18D4D5ED758A}"/>
                </a:ext>
              </a:extLst>
            </p:cNvPr>
            <p:cNvSpPr txBox="1"/>
            <p:nvPr/>
          </p:nvSpPr>
          <p:spPr>
            <a:xfrm>
              <a:off x="2236688" y="777488"/>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81" name="Straight Connector 80">
              <a:extLst>
                <a:ext uri="{FF2B5EF4-FFF2-40B4-BE49-F238E27FC236}">
                  <a16:creationId xmlns:a16="http://schemas.microsoft.com/office/drawing/2014/main" id="{1156E239-507B-46D4-9407-F2E15722C6C6}"/>
                </a:ext>
              </a:extLst>
            </p:cNvPr>
            <p:cNvCxnSpPr/>
            <p:nvPr/>
          </p:nvCxnSpPr>
          <p:spPr>
            <a:xfrm>
              <a:off x="3441164"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10ED7E26-A44A-4643-A1CD-4138362DD8D9}"/>
                </a:ext>
              </a:extLst>
            </p:cNvPr>
            <p:cNvSpPr txBox="1"/>
            <p:nvPr/>
          </p:nvSpPr>
          <p:spPr>
            <a:xfrm>
              <a:off x="3103477" y="758666"/>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97" name="Straight Connector 96">
              <a:extLst>
                <a:ext uri="{FF2B5EF4-FFF2-40B4-BE49-F238E27FC236}">
                  <a16:creationId xmlns:a16="http://schemas.microsoft.com/office/drawing/2014/main" id="{75B6A6EC-BD8F-46BA-840E-42E1D40041B4}"/>
                </a:ext>
              </a:extLst>
            </p:cNvPr>
            <p:cNvCxnSpPr/>
            <p:nvPr/>
          </p:nvCxnSpPr>
          <p:spPr>
            <a:xfrm>
              <a:off x="10286771"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E6E889B7-5D78-41E4-A282-2D4AE0AF4E05}"/>
                </a:ext>
              </a:extLst>
            </p:cNvPr>
            <p:cNvSpPr txBox="1"/>
            <p:nvPr/>
          </p:nvSpPr>
          <p:spPr>
            <a:xfrm>
              <a:off x="10060196" y="775333"/>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102" name="Straight Connector 101">
              <a:extLst>
                <a:ext uri="{FF2B5EF4-FFF2-40B4-BE49-F238E27FC236}">
                  <a16:creationId xmlns:a16="http://schemas.microsoft.com/office/drawing/2014/main" id="{85FFE654-AD3F-4579-A441-F401F90CB549}"/>
                </a:ext>
              </a:extLst>
            </p:cNvPr>
            <p:cNvCxnSpPr/>
            <p:nvPr/>
          </p:nvCxnSpPr>
          <p:spPr>
            <a:xfrm>
              <a:off x="9253721" y="10851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974A79AC-861E-4955-BE26-67F613383677}"/>
                </a:ext>
              </a:extLst>
            </p:cNvPr>
            <p:cNvSpPr txBox="1"/>
            <p:nvPr/>
          </p:nvSpPr>
          <p:spPr>
            <a:xfrm>
              <a:off x="9060522" y="802036"/>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104" name="Straight Connector 103">
              <a:extLst>
                <a:ext uri="{FF2B5EF4-FFF2-40B4-BE49-F238E27FC236}">
                  <a16:creationId xmlns:a16="http://schemas.microsoft.com/office/drawing/2014/main" id="{1CA03296-17CB-4F2E-9A2E-7968AC1609A0}"/>
                </a:ext>
              </a:extLst>
            </p:cNvPr>
            <p:cNvCxnSpPr/>
            <p:nvPr/>
          </p:nvCxnSpPr>
          <p:spPr>
            <a:xfrm>
              <a:off x="8220672" y="10918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DF279180-F2B6-4CB4-B203-A6AF81887ADF}"/>
                </a:ext>
              </a:extLst>
            </p:cNvPr>
            <p:cNvSpPr txBox="1"/>
            <p:nvPr/>
          </p:nvSpPr>
          <p:spPr>
            <a:xfrm>
              <a:off x="8047559" y="80059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7" name="Straight Connector 106">
              <a:extLst>
                <a:ext uri="{FF2B5EF4-FFF2-40B4-BE49-F238E27FC236}">
                  <a16:creationId xmlns:a16="http://schemas.microsoft.com/office/drawing/2014/main" id="{675AF4F0-C58B-4562-AF11-C630B0631CE7}"/>
                </a:ext>
              </a:extLst>
            </p:cNvPr>
            <p:cNvCxnSpPr>
              <a:cxnSpLocks/>
            </p:cNvCxnSpPr>
            <p:nvPr/>
          </p:nvCxnSpPr>
          <p:spPr>
            <a:xfrm flipV="1">
              <a:off x="2426238" y="28044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2FC9B937-C09F-4A8E-89F7-E7201B4FEDB7}"/>
                </a:ext>
              </a:extLst>
            </p:cNvPr>
            <p:cNvCxnSpPr/>
            <p:nvPr/>
          </p:nvCxnSpPr>
          <p:spPr>
            <a:xfrm>
              <a:off x="2439197" y="22721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4B4FB81-1837-401D-A0A8-669EE3A690A3}"/>
                </a:ext>
              </a:extLst>
            </p:cNvPr>
            <p:cNvCxnSpPr/>
            <p:nvPr/>
          </p:nvCxnSpPr>
          <p:spPr>
            <a:xfrm>
              <a:off x="3441164" y="22755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7D809729-7891-41B0-AF12-4C6D72417136}"/>
                </a:ext>
              </a:extLst>
            </p:cNvPr>
            <p:cNvCxnSpPr/>
            <p:nvPr/>
          </p:nvCxnSpPr>
          <p:spPr>
            <a:xfrm>
              <a:off x="7438151" y="22788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F5EDEF7B-03A8-4586-AA8A-F45E28E0AA6B}"/>
                </a:ext>
              </a:extLst>
            </p:cNvPr>
            <p:cNvCxnSpPr/>
            <p:nvPr/>
          </p:nvCxnSpPr>
          <p:spPr>
            <a:xfrm>
              <a:off x="5939307" y="22621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01B20E8D-0954-4B3C-99E3-8B0FB601D5C0}"/>
                </a:ext>
              </a:extLst>
            </p:cNvPr>
            <p:cNvCxnSpPr/>
            <p:nvPr/>
          </p:nvCxnSpPr>
          <p:spPr>
            <a:xfrm>
              <a:off x="4658609" y="22872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0F19EC50-AA44-4A9B-80F5-FA4E8C45F13B}"/>
                </a:ext>
              </a:extLst>
            </p:cNvPr>
            <p:cNvSpPr txBox="1"/>
            <p:nvPr/>
          </p:nvSpPr>
          <p:spPr>
            <a:xfrm>
              <a:off x="1820838" y="12189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14" name="TextBox 113">
              <a:extLst>
                <a:ext uri="{FF2B5EF4-FFF2-40B4-BE49-F238E27FC236}">
                  <a16:creationId xmlns:a16="http://schemas.microsoft.com/office/drawing/2014/main" id="{A5AEC09D-5729-41E3-ABDA-E4228BA68C31}"/>
                </a:ext>
              </a:extLst>
            </p:cNvPr>
            <p:cNvSpPr txBox="1"/>
            <p:nvPr/>
          </p:nvSpPr>
          <p:spPr>
            <a:xfrm>
              <a:off x="908696" y="2077449"/>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15" name="TextBox 114">
              <a:extLst>
                <a:ext uri="{FF2B5EF4-FFF2-40B4-BE49-F238E27FC236}">
                  <a16:creationId xmlns:a16="http://schemas.microsoft.com/office/drawing/2014/main" id="{BE6281A7-3260-4DEB-B72F-B320E13E6CBA}"/>
                </a:ext>
              </a:extLst>
            </p:cNvPr>
            <p:cNvSpPr txBox="1"/>
            <p:nvPr/>
          </p:nvSpPr>
          <p:spPr>
            <a:xfrm>
              <a:off x="2205038" y="1970843"/>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16" name="TextBox 115">
              <a:extLst>
                <a:ext uri="{FF2B5EF4-FFF2-40B4-BE49-F238E27FC236}">
                  <a16:creationId xmlns:a16="http://schemas.microsoft.com/office/drawing/2014/main" id="{BB21CCAF-F3BC-4148-A258-2C2E58BC0F2B}"/>
                </a:ext>
              </a:extLst>
            </p:cNvPr>
            <p:cNvSpPr txBox="1"/>
            <p:nvPr/>
          </p:nvSpPr>
          <p:spPr>
            <a:xfrm>
              <a:off x="3138946" y="1988380"/>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17" name="TextBox 116">
              <a:extLst>
                <a:ext uri="{FF2B5EF4-FFF2-40B4-BE49-F238E27FC236}">
                  <a16:creationId xmlns:a16="http://schemas.microsoft.com/office/drawing/2014/main" id="{A665D346-8591-483A-9A21-F6C189A7F634}"/>
                </a:ext>
              </a:extLst>
            </p:cNvPr>
            <p:cNvSpPr txBox="1"/>
            <p:nvPr/>
          </p:nvSpPr>
          <p:spPr>
            <a:xfrm>
              <a:off x="4440464" y="1984249"/>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18" name="TextBox 117">
              <a:extLst>
                <a:ext uri="{FF2B5EF4-FFF2-40B4-BE49-F238E27FC236}">
                  <a16:creationId xmlns:a16="http://schemas.microsoft.com/office/drawing/2014/main" id="{5CE68831-6C80-4A65-909C-031174C0083D}"/>
                </a:ext>
              </a:extLst>
            </p:cNvPr>
            <p:cNvSpPr txBox="1"/>
            <p:nvPr/>
          </p:nvSpPr>
          <p:spPr>
            <a:xfrm>
              <a:off x="5706493" y="1753518"/>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19" name="TextBox 118">
              <a:extLst>
                <a:ext uri="{FF2B5EF4-FFF2-40B4-BE49-F238E27FC236}">
                  <a16:creationId xmlns:a16="http://schemas.microsoft.com/office/drawing/2014/main" id="{A785FA70-A135-40FB-B629-1581F4B708E2}"/>
                </a:ext>
              </a:extLst>
            </p:cNvPr>
            <p:cNvSpPr txBox="1"/>
            <p:nvPr/>
          </p:nvSpPr>
          <p:spPr>
            <a:xfrm>
              <a:off x="7205336" y="19829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120" name="TextBox 119">
              <a:extLst>
                <a:ext uri="{FF2B5EF4-FFF2-40B4-BE49-F238E27FC236}">
                  <a16:creationId xmlns:a16="http://schemas.microsoft.com/office/drawing/2014/main" id="{9FA032A9-5DAC-4EBC-AFD3-1EC7A0672AC8}"/>
                </a:ext>
              </a:extLst>
            </p:cNvPr>
            <p:cNvSpPr txBox="1"/>
            <p:nvPr/>
          </p:nvSpPr>
          <p:spPr>
            <a:xfrm>
              <a:off x="8619177" y="1298133"/>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121" name="Straight Connector 120">
              <a:extLst>
                <a:ext uri="{FF2B5EF4-FFF2-40B4-BE49-F238E27FC236}">
                  <a16:creationId xmlns:a16="http://schemas.microsoft.com/office/drawing/2014/main" id="{0FA8D560-298C-467A-A8ED-36426C76DD9D}"/>
                </a:ext>
              </a:extLst>
            </p:cNvPr>
            <p:cNvCxnSpPr>
              <a:cxnSpLocks/>
            </p:cNvCxnSpPr>
            <p:nvPr/>
          </p:nvCxnSpPr>
          <p:spPr>
            <a:xfrm>
              <a:off x="2801084" y="1436632"/>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E8FB7B2-A226-47B4-9A8E-BD484588E45D}"/>
                </a:ext>
              </a:extLst>
            </p:cNvPr>
            <p:cNvCxnSpPr>
              <a:cxnSpLocks/>
            </p:cNvCxnSpPr>
            <p:nvPr/>
          </p:nvCxnSpPr>
          <p:spPr>
            <a:xfrm>
              <a:off x="3138946" y="1298133"/>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B85A5057-C573-46D7-B153-BCE8A4C8535E}"/>
                </a:ext>
              </a:extLst>
            </p:cNvPr>
            <p:cNvCxnSpPr>
              <a:cxnSpLocks/>
            </p:cNvCxnSpPr>
            <p:nvPr/>
          </p:nvCxnSpPr>
          <p:spPr>
            <a:xfrm flipH="1">
              <a:off x="8283246" y="1218963"/>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B33416B-6EB0-4501-833E-3B911273FD54}"/>
                </a:ext>
              </a:extLst>
            </p:cNvPr>
            <p:cNvCxnSpPr>
              <a:cxnSpLocks/>
            </p:cNvCxnSpPr>
            <p:nvPr/>
          </p:nvCxnSpPr>
          <p:spPr>
            <a:xfrm>
              <a:off x="6458302" y="2632065"/>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6D448486-E3CD-4277-A0FD-6A5D37885889}"/>
                </a:ext>
              </a:extLst>
            </p:cNvPr>
            <p:cNvCxnSpPr>
              <a:cxnSpLocks/>
            </p:cNvCxnSpPr>
            <p:nvPr/>
          </p:nvCxnSpPr>
          <p:spPr>
            <a:xfrm>
              <a:off x="7054167" y="2501956"/>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Rectangle 125">
              <a:extLst>
                <a:ext uri="{FF2B5EF4-FFF2-40B4-BE49-F238E27FC236}">
                  <a16:creationId xmlns:a16="http://schemas.microsoft.com/office/drawing/2014/main" id="{CF6BF684-C56A-401D-8B23-CC824FE82428}"/>
                </a:ext>
              </a:extLst>
            </p:cNvPr>
            <p:cNvSpPr/>
            <p:nvPr/>
          </p:nvSpPr>
          <p:spPr>
            <a:xfrm>
              <a:off x="5877953" y="1687520"/>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9AA29914-6404-4CCD-848C-547C4AB135E0}"/>
                </a:ext>
              </a:extLst>
            </p:cNvPr>
            <p:cNvSpPr/>
            <p:nvPr/>
          </p:nvSpPr>
          <p:spPr>
            <a:xfrm>
              <a:off x="9211261" y="508687"/>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8" name="Straight Connector 127">
              <a:extLst>
                <a:ext uri="{FF2B5EF4-FFF2-40B4-BE49-F238E27FC236}">
                  <a16:creationId xmlns:a16="http://schemas.microsoft.com/office/drawing/2014/main" id="{6C1FB3D1-9F64-4604-85B4-BB39C99161F8}"/>
                </a:ext>
              </a:extLst>
            </p:cNvPr>
            <p:cNvCxnSpPr>
              <a:cxnSpLocks/>
            </p:cNvCxnSpPr>
            <p:nvPr/>
          </p:nvCxnSpPr>
          <p:spPr>
            <a:xfrm>
              <a:off x="7438150" y="1237111"/>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832BAC17-F44B-46E7-99D1-7760CD7EC225}"/>
                </a:ext>
              </a:extLst>
            </p:cNvPr>
            <p:cNvCxnSpPr>
              <a:cxnSpLocks/>
            </p:cNvCxnSpPr>
            <p:nvPr/>
          </p:nvCxnSpPr>
          <p:spPr>
            <a:xfrm>
              <a:off x="5939307" y="1357462"/>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E72A93D2-347B-4E58-B38C-04A9CCDBEFD7}"/>
                </a:ext>
              </a:extLst>
            </p:cNvPr>
            <p:cNvSpPr txBox="1"/>
            <p:nvPr/>
          </p:nvSpPr>
          <p:spPr>
            <a:xfrm>
              <a:off x="6225488" y="2342079"/>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31" name="TextBox 130">
              <a:extLst>
                <a:ext uri="{FF2B5EF4-FFF2-40B4-BE49-F238E27FC236}">
                  <a16:creationId xmlns:a16="http://schemas.microsoft.com/office/drawing/2014/main" id="{B07FEF38-A7DC-47BD-B828-10097CD43FAE}"/>
                </a:ext>
              </a:extLst>
            </p:cNvPr>
            <p:cNvSpPr txBox="1"/>
            <p:nvPr/>
          </p:nvSpPr>
          <p:spPr>
            <a:xfrm>
              <a:off x="6812331" y="2197452"/>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132" name="TextBox 131">
              <a:extLst>
                <a:ext uri="{FF2B5EF4-FFF2-40B4-BE49-F238E27FC236}">
                  <a16:creationId xmlns:a16="http://schemas.microsoft.com/office/drawing/2014/main" id="{A181C70B-085B-4B96-807B-DAE5E069D3CA}"/>
                </a:ext>
              </a:extLst>
            </p:cNvPr>
            <p:cNvSpPr txBox="1"/>
            <p:nvPr/>
          </p:nvSpPr>
          <p:spPr>
            <a:xfrm>
              <a:off x="5730640" y="1029394"/>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33" name="TextBox 132">
              <a:extLst>
                <a:ext uri="{FF2B5EF4-FFF2-40B4-BE49-F238E27FC236}">
                  <a16:creationId xmlns:a16="http://schemas.microsoft.com/office/drawing/2014/main" id="{7C53034F-6B5E-4EE2-8DA3-5A5664C4677F}"/>
                </a:ext>
              </a:extLst>
            </p:cNvPr>
            <p:cNvSpPr txBox="1"/>
            <p:nvPr/>
          </p:nvSpPr>
          <p:spPr>
            <a:xfrm>
              <a:off x="7347999" y="887078"/>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134" name="Picture 2" descr="Stickman Walking Icons - Download Free Vector Icons | Noun Project">
              <a:extLst>
                <a:ext uri="{FF2B5EF4-FFF2-40B4-BE49-F238E27FC236}">
                  <a16:creationId xmlns:a16="http://schemas.microsoft.com/office/drawing/2014/main" id="{C9505FF8-18D3-481B-8024-EA636A9AE4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9890" y="1255320"/>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135" name="Straight Connector 134">
              <a:extLst>
                <a:ext uri="{FF2B5EF4-FFF2-40B4-BE49-F238E27FC236}">
                  <a16:creationId xmlns:a16="http://schemas.microsoft.com/office/drawing/2014/main" id="{C0E0E87E-816F-4971-AF97-F03601EC511C}"/>
                </a:ext>
              </a:extLst>
            </p:cNvPr>
            <p:cNvCxnSpPr>
              <a:cxnSpLocks/>
            </p:cNvCxnSpPr>
            <p:nvPr/>
          </p:nvCxnSpPr>
          <p:spPr>
            <a:xfrm>
              <a:off x="6745032" y="1659013"/>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6" name="Oval 135">
              <a:extLst>
                <a:ext uri="{FF2B5EF4-FFF2-40B4-BE49-F238E27FC236}">
                  <a16:creationId xmlns:a16="http://schemas.microsoft.com/office/drawing/2014/main" id="{A34BBD21-6DE9-49CA-9F18-5A9329FC360D}"/>
                </a:ext>
              </a:extLst>
            </p:cNvPr>
            <p:cNvSpPr/>
            <p:nvPr/>
          </p:nvSpPr>
          <p:spPr>
            <a:xfrm>
              <a:off x="6981832" y="2713462"/>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7" name="Straight Connector 136">
              <a:extLst>
                <a:ext uri="{FF2B5EF4-FFF2-40B4-BE49-F238E27FC236}">
                  <a16:creationId xmlns:a16="http://schemas.microsoft.com/office/drawing/2014/main" id="{F89C4252-CC5E-4DA4-9F0E-E8A1A8FEDE76}"/>
                </a:ext>
              </a:extLst>
            </p:cNvPr>
            <p:cNvCxnSpPr>
              <a:cxnSpLocks/>
            </p:cNvCxnSpPr>
            <p:nvPr/>
          </p:nvCxnSpPr>
          <p:spPr>
            <a:xfrm flipH="1">
              <a:off x="6199371" y="2878323"/>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C46C60B2-CB7F-4390-8B6F-659C1DCD0380}"/>
                </a:ext>
              </a:extLst>
            </p:cNvPr>
            <p:cNvCxnSpPr>
              <a:cxnSpLocks/>
            </p:cNvCxnSpPr>
            <p:nvPr/>
          </p:nvCxnSpPr>
          <p:spPr>
            <a:xfrm flipH="1" flipV="1">
              <a:off x="6488407" y="2853101"/>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6EF044C0-7D54-437E-AD5D-900B756E1033}"/>
                </a:ext>
              </a:extLst>
            </p:cNvPr>
            <p:cNvSpPr txBox="1"/>
            <p:nvPr/>
          </p:nvSpPr>
          <p:spPr>
            <a:xfrm>
              <a:off x="5927938" y="3299710"/>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grpSp>
      <p:grpSp>
        <p:nvGrpSpPr>
          <p:cNvPr id="140" name="Group 139">
            <a:extLst>
              <a:ext uri="{FF2B5EF4-FFF2-40B4-BE49-F238E27FC236}">
                <a16:creationId xmlns:a16="http://schemas.microsoft.com/office/drawing/2014/main" id="{8C15C0E0-4A47-4ACC-83DC-9EC179E4C3FC}"/>
              </a:ext>
            </a:extLst>
          </p:cNvPr>
          <p:cNvGrpSpPr/>
          <p:nvPr/>
        </p:nvGrpSpPr>
        <p:grpSpPr>
          <a:xfrm>
            <a:off x="102056" y="3530542"/>
            <a:ext cx="3367544" cy="745732"/>
            <a:chOff x="1291065" y="3099685"/>
            <a:chExt cx="3367544" cy="745732"/>
          </a:xfrm>
        </p:grpSpPr>
        <p:cxnSp>
          <p:nvCxnSpPr>
            <p:cNvPr id="141" name="Straight Connector 140">
              <a:extLst>
                <a:ext uri="{FF2B5EF4-FFF2-40B4-BE49-F238E27FC236}">
                  <a16:creationId xmlns:a16="http://schemas.microsoft.com/office/drawing/2014/main" id="{416A479A-9D20-46B0-9FED-C6698838E46E}"/>
                </a:ext>
              </a:extLst>
            </p:cNvPr>
            <p:cNvCxnSpPr>
              <a:cxnSpLocks/>
            </p:cNvCxnSpPr>
            <p:nvPr/>
          </p:nvCxnSpPr>
          <p:spPr>
            <a:xfrm>
              <a:off x="2864945"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F828FF27-4A06-42E9-A668-213AD1424198}"/>
                </a:ext>
              </a:extLst>
            </p:cNvPr>
            <p:cNvCxnSpPr>
              <a:cxnSpLocks/>
            </p:cNvCxnSpPr>
            <p:nvPr/>
          </p:nvCxnSpPr>
          <p:spPr>
            <a:xfrm>
              <a:off x="1291065"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2617ED15-FA9F-4A70-974C-729F7038914C}"/>
                </a:ext>
              </a:extLst>
            </p:cNvPr>
            <p:cNvCxnSpPr>
              <a:cxnSpLocks/>
            </p:cNvCxnSpPr>
            <p:nvPr/>
          </p:nvCxnSpPr>
          <p:spPr>
            <a:xfrm flipV="1">
              <a:off x="1291067"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74D3EC11-7B01-4D46-ADB9-FA6E43DE811B}"/>
                </a:ext>
              </a:extLst>
            </p:cNvPr>
            <p:cNvSpPr txBox="1"/>
            <p:nvPr/>
          </p:nvSpPr>
          <p:spPr>
            <a:xfrm>
              <a:off x="1638422"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Sabbath</a:t>
              </a:r>
            </a:p>
          </p:txBody>
        </p:sp>
        <p:cxnSp>
          <p:nvCxnSpPr>
            <p:cNvPr id="145" name="Straight Connector 144">
              <a:extLst>
                <a:ext uri="{FF2B5EF4-FFF2-40B4-BE49-F238E27FC236}">
                  <a16:creationId xmlns:a16="http://schemas.microsoft.com/office/drawing/2014/main" id="{FD0A4D7F-1675-42C0-B4E0-8D8BF1FE7882}"/>
                </a:ext>
              </a:extLst>
            </p:cNvPr>
            <p:cNvCxnSpPr>
              <a:cxnSpLocks/>
            </p:cNvCxnSpPr>
            <p:nvPr/>
          </p:nvCxnSpPr>
          <p:spPr>
            <a:xfrm>
              <a:off x="4658609"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87A39B52-6C1E-4954-BD65-959F035EB98B}"/>
                </a:ext>
              </a:extLst>
            </p:cNvPr>
            <p:cNvCxnSpPr>
              <a:cxnSpLocks/>
            </p:cNvCxnSpPr>
            <p:nvPr/>
          </p:nvCxnSpPr>
          <p:spPr>
            <a:xfrm>
              <a:off x="3084729"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D13E3925-E48B-4579-AAED-4224E26761C8}"/>
                </a:ext>
              </a:extLst>
            </p:cNvPr>
            <p:cNvCxnSpPr>
              <a:cxnSpLocks/>
            </p:cNvCxnSpPr>
            <p:nvPr/>
          </p:nvCxnSpPr>
          <p:spPr>
            <a:xfrm flipV="1">
              <a:off x="3084731"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TextBox 147">
              <a:extLst>
                <a:ext uri="{FF2B5EF4-FFF2-40B4-BE49-F238E27FC236}">
                  <a16:creationId xmlns:a16="http://schemas.microsoft.com/office/drawing/2014/main" id="{7D4C71CE-44BE-45B5-829C-0E94068C4901}"/>
                </a:ext>
              </a:extLst>
            </p:cNvPr>
            <p:cNvSpPr txBox="1"/>
            <p:nvPr/>
          </p:nvSpPr>
          <p:spPr>
            <a:xfrm>
              <a:off x="3432086"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Marriage</a:t>
              </a:r>
            </a:p>
          </p:txBody>
        </p:sp>
        <p:sp>
          <p:nvSpPr>
            <p:cNvPr id="149" name="Text Box 4">
              <a:extLst>
                <a:ext uri="{FF2B5EF4-FFF2-40B4-BE49-F238E27FC236}">
                  <a16:creationId xmlns:a16="http://schemas.microsoft.com/office/drawing/2014/main" id="{2167C17A-BF14-49B0-A371-9D1A06205ECF}"/>
                </a:ext>
              </a:extLst>
            </p:cNvPr>
            <p:cNvSpPr txBox="1">
              <a:spLocks noChangeArrowheads="1"/>
            </p:cNvSpPr>
            <p:nvPr/>
          </p:nvSpPr>
          <p:spPr bwMode="auto">
            <a:xfrm>
              <a:off x="3698620" y="3139573"/>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5">
              <a:extLst>
                <a:ext uri="{FF2B5EF4-FFF2-40B4-BE49-F238E27FC236}">
                  <a16:creationId xmlns:a16="http://schemas.microsoft.com/office/drawing/2014/main" id="{5A60F482-BD5C-4616-933F-C554F893BD49}"/>
                </a:ext>
              </a:extLst>
            </p:cNvPr>
            <p:cNvSpPr txBox="1">
              <a:spLocks noChangeArrowheads="1"/>
            </p:cNvSpPr>
            <p:nvPr/>
          </p:nvSpPr>
          <p:spPr bwMode="auto">
            <a:xfrm>
              <a:off x="1914466" y="3099685"/>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cxnSp>
        <p:nvCxnSpPr>
          <p:cNvPr id="151" name="Straight Connector 150">
            <a:extLst>
              <a:ext uri="{FF2B5EF4-FFF2-40B4-BE49-F238E27FC236}">
                <a16:creationId xmlns:a16="http://schemas.microsoft.com/office/drawing/2014/main" id="{0EFF3042-7D2B-40BA-9160-7992DA529BA3}"/>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7E67A25C-AD0B-4D29-9E4A-F7D5624F2B72}"/>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DD144785-8BB7-4B9F-B3BD-F1804AE806ED}"/>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0D4E94D9-DDF4-4F92-9811-185E09AC8322}"/>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2" name="Slide Number Placeholder 1">
            <a:extLst>
              <a:ext uri="{FF2B5EF4-FFF2-40B4-BE49-F238E27FC236}">
                <a16:creationId xmlns:a16="http://schemas.microsoft.com/office/drawing/2014/main" id="{342CA955-769E-4103-833B-6E871B593156}"/>
              </a:ext>
            </a:extLst>
          </p:cNvPr>
          <p:cNvSpPr>
            <a:spLocks noGrp="1"/>
          </p:cNvSpPr>
          <p:nvPr>
            <p:ph type="sldNum" sz="quarter" idx="12"/>
          </p:nvPr>
        </p:nvSpPr>
        <p:spPr/>
        <p:txBody>
          <a:bodyPr/>
          <a:lstStyle/>
          <a:p>
            <a:fld id="{35D21599-2FFE-45DD-A8D7-B18CEE5A716B}" type="slidenum">
              <a:rPr lang="en-US" smtClean="0"/>
              <a:t>11</a:t>
            </a:fld>
            <a:endParaRPr lang="en-US"/>
          </a:p>
        </p:txBody>
      </p:sp>
    </p:spTree>
    <p:extLst>
      <p:ext uri="{BB962C8B-B14F-4D97-AF65-F5344CB8AC3E}">
        <p14:creationId xmlns:p14="http://schemas.microsoft.com/office/powerpoint/2010/main" val="3410540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429796" y="4902341"/>
            <a:ext cx="11250315"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 break down this history, this fight, God has given us different parabolic structures, different models to break down this history and help us make sense of it, different structures with different themes to make different points. I want to give three brief examples, we can look at this history of the ‘ToE’ and how we usually go to that history would be to say ‘Alpha’ history, the 1888 history, and ‘Omega’ history. That's all quite neat; failure, failure, success. Egypt, Babylon Rome, it's rock solid. And you see the interaction in these histories between Adventism and Protestantism dealing with the issues of inequality in both the ‘Alpha’ and ‘Omega.’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ACAC649B-8E62-4AE0-B642-2FEBA07E5FAF}"/>
              </a:ext>
            </a:extLst>
          </p:cNvPr>
          <p:cNvSpPr txBox="1"/>
          <p:nvPr/>
        </p:nvSpPr>
        <p:spPr>
          <a:xfrm>
            <a:off x="429796" y="1733559"/>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40" name="Straight Connector 39">
            <a:extLst>
              <a:ext uri="{FF2B5EF4-FFF2-40B4-BE49-F238E27FC236}">
                <a16:creationId xmlns:a16="http://schemas.microsoft.com/office/drawing/2014/main" id="{B4DF95FD-9926-4CB1-A625-B261A93F965B}"/>
              </a:ext>
            </a:extLst>
          </p:cNvPr>
          <p:cNvCxnSpPr/>
          <p:nvPr/>
        </p:nvCxnSpPr>
        <p:spPr>
          <a:xfrm>
            <a:off x="2478490" y="2570043"/>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2E422C4-91BD-4711-AF3C-6DF76D25F131}"/>
              </a:ext>
            </a:extLst>
          </p:cNvPr>
          <p:cNvCxnSpPr/>
          <p:nvPr/>
        </p:nvCxnSpPr>
        <p:spPr>
          <a:xfrm>
            <a:off x="2491449" y="2032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3F6D9D95-1C70-4DE5-A3A2-8BA6EB1C1C86}"/>
              </a:ext>
            </a:extLst>
          </p:cNvPr>
          <p:cNvSpPr txBox="1"/>
          <p:nvPr/>
        </p:nvSpPr>
        <p:spPr>
          <a:xfrm>
            <a:off x="2288940" y="1726722"/>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43" name="Straight Connector 42">
            <a:extLst>
              <a:ext uri="{FF2B5EF4-FFF2-40B4-BE49-F238E27FC236}">
                <a16:creationId xmlns:a16="http://schemas.microsoft.com/office/drawing/2014/main" id="{A4959E8C-C979-448F-A1F1-EBD10D20A107}"/>
              </a:ext>
            </a:extLst>
          </p:cNvPr>
          <p:cNvCxnSpPr/>
          <p:nvPr/>
        </p:nvCxnSpPr>
        <p:spPr>
          <a:xfrm>
            <a:off x="3493416" y="2036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5E140FB-FB5D-47B0-A4CE-A473CA3CEF59}"/>
              </a:ext>
            </a:extLst>
          </p:cNvPr>
          <p:cNvSpPr txBox="1"/>
          <p:nvPr/>
        </p:nvSpPr>
        <p:spPr>
          <a:xfrm>
            <a:off x="3155729" y="1707900"/>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45" name="Straight Connector 44">
            <a:extLst>
              <a:ext uri="{FF2B5EF4-FFF2-40B4-BE49-F238E27FC236}">
                <a16:creationId xmlns:a16="http://schemas.microsoft.com/office/drawing/2014/main" id="{05F1B767-E640-4B85-A870-9155F97B514D}"/>
              </a:ext>
            </a:extLst>
          </p:cNvPr>
          <p:cNvCxnSpPr/>
          <p:nvPr/>
        </p:nvCxnSpPr>
        <p:spPr>
          <a:xfrm>
            <a:off x="10339023" y="2036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952F960-D144-46EF-B3F7-73711F6CDAA9}"/>
              </a:ext>
            </a:extLst>
          </p:cNvPr>
          <p:cNvSpPr txBox="1"/>
          <p:nvPr/>
        </p:nvSpPr>
        <p:spPr>
          <a:xfrm>
            <a:off x="10112448" y="1724567"/>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47" name="Straight Connector 46">
            <a:extLst>
              <a:ext uri="{FF2B5EF4-FFF2-40B4-BE49-F238E27FC236}">
                <a16:creationId xmlns:a16="http://schemas.microsoft.com/office/drawing/2014/main" id="{29B02891-87BD-48C4-B771-B85CE36CB694}"/>
              </a:ext>
            </a:extLst>
          </p:cNvPr>
          <p:cNvCxnSpPr/>
          <p:nvPr/>
        </p:nvCxnSpPr>
        <p:spPr>
          <a:xfrm>
            <a:off x="9305973" y="203437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F1013B3-79EF-4B55-8B4D-D5057EED3CF1}"/>
              </a:ext>
            </a:extLst>
          </p:cNvPr>
          <p:cNvSpPr txBox="1"/>
          <p:nvPr/>
        </p:nvSpPr>
        <p:spPr>
          <a:xfrm>
            <a:off x="9112774" y="1751270"/>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49" name="Straight Connector 48">
            <a:extLst>
              <a:ext uri="{FF2B5EF4-FFF2-40B4-BE49-F238E27FC236}">
                <a16:creationId xmlns:a16="http://schemas.microsoft.com/office/drawing/2014/main" id="{67557478-DE11-42D4-91F2-FB5A4B3CD316}"/>
              </a:ext>
            </a:extLst>
          </p:cNvPr>
          <p:cNvCxnSpPr/>
          <p:nvPr/>
        </p:nvCxnSpPr>
        <p:spPr>
          <a:xfrm>
            <a:off x="8272924" y="20410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8EA5DB5A-AF8C-447F-B980-E158206F6C77}"/>
              </a:ext>
            </a:extLst>
          </p:cNvPr>
          <p:cNvSpPr txBox="1"/>
          <p:nvPr/>
        </p:nvSpPr>
        <p:spPr>
          <a:xfrm>
            <a:off x="8099811" y="1749833"/>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1" name="Straight Connector 50">
            <a:extLst>
              <a:ext uri="{FF2B5EF4-FFF2-40B4-BE49-F238E27FC236}">
                <a16:creationId xmlns:a16="http://schemas.microsoft.com/office/drawing/2014/main" id="{7AB8ACC3-3AEB-41E0-88BC-0474B0789C5F}"/>
              </a:ext>
            </a:extLst>
          </p:cNvPr>
          <p:cNvCxnSpPr>
            <a:cxnSpLocks/>
          </p:cNvCxnSpPr>
          <p:nvPr/>
        </p:nvCxnSpPr>
        <p:spPr>
          <a:xfrm flipV="1">
            <a:off x="2478490" y="3753729"/>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1BDBEF0-60B8-483E-A33A-7448A3CD05C1}"/>
              </a:ext>
            </a:extLst>
          </p:cNvPr>
          <p:cNvCxnSpPr/>
          <p:nvPr/>
        </p:nvCxnSpPr>
        <p:spPr>
          <a:xfrm>
            <a:off x="2491449" y="322141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FFAAF88-B679-42AA-A115-1F3390DD0323}"/>
              </a:ext>
            </a:extLst>
          </p:cNvPr>
          <p:cNvCxnSpPr/>
          <p:nvPr/>
        </p:nvCxnSpPr>
        <p:spPr>
          <a:xfrm>
            <a:off x="3493416" y="322477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ADA13F4-FFDE-4F99-984E-766082CE71AC}"/>
              </a:ext>
            </a:extLst>
          </p:cNvPr>
          <p:cNvCxnSpPr/>
          <p:nvPr/>
        </p:nvCxnSpPr>
        <p:spPr>
          <a:xfrm>
            <a:off x="7490403" y="322813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C89A460-0BB4-4FC3-AD3E-0B97C7EA945F}"/>
              </a:ext>
            </a:extLst>
          </p:cNvPr>
          <p:cNvCxnSpPr/>
          <p:nvPr/>
        </p:nvCxnSpPr>
        <p:spPr>
          <a:xfrm>
            <a:off x="5991559" y="321134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5206586-63C3-49F8-8FDA-4BE071BB9F67}"/>
              </a:ext>
            </a:extLst>
          </p:cNvPr>
          <p:cNvCxnSpPr/>
          <p:nvPr/>
        </p:nvCxnSpPr>
        <p:spPr>
          <a:xfrm>
            <a:off x="4710861" y="32365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386C5AE-79A4-4DDB-9D35-55CA2C929B81}"/>
              </a:ext>
            </a:extLst>
          </p:cNvPr>
          <p:cNvSpPr txBox="1"/>
          <p:nvPr/>
        </p:nvSpPr>
        <p:spPr>
          <a:xfrm>
            <a:off x="1873090" y="2168197"/>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58" name="TextBox 57">
            <a:extLst>
              <a:ext uri="{FF2B5EF4-FFF2-40B4-BE49-F238E27FC236}">
                <a16:creationId xmlns:a16="http://schemas.microsoft.com/office/drawing/2014/main" id="{0C5B6020-BCEF-4124-ACF8-A9B23CA10CDE}"/>
              </a:ext>
            </a:extLst>
          </p:cNvPr>
          <p:cNvSpPr txBox="1"/>
          <p:nvPr/>
        </p:nvSpPr>
        <p:spPr>
          <a:xfrm>
            <a:off x="960948" y="3026683"/>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59" name="TextBox 58">
            <a:extLst>
              <a:ext uri="{FF2B5EF4-FFF2-40B4-BE49-F238E27FC236}">
                <a16:creationId xmlns:a16="http://schemas.microsoft.com/office/drawing/2014/main" id="{3012D76C-2516-4350-BD43-093BEF752A67}"/>
              </a:ext>
            </a:extLst>
          </p:cNvPr>
          <p:cNvSpPr txBox="1"/>
          <p:nvPr/>
        </p:nvSpPr>
        <p:spPr>
          <a:xfrm>
            <a:off x="2257290" y="2920077"/>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0" name="TextBox 59">
            <a:extLst>
              <a:ext uri="{FF2B5EF4-FFF2-40B4-BE49-F238E27FC236}">
                <a16:creationId xmlns:a16="http://schemas.microsoft.com/office/drawing/2014/main" id="{FEEFF1E5-574D-4D08-A293-A7CF5BB319C2}"/>
              </a:ext>
            </a:extLst>
          </p:cNvPr>
          <p:cNvSpPr txBox="1"/>
          <p:nvPr/>
        </p:nvSpPr>
        <p:spPr>
          <a:xfrm>
            <a:off x="3191198" y="2937614"/>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61" name="TextBox 60">
            <a:extLst>
              <a:ext uri="{FF2B5EF4-FFF2-40B4-BE49-F238E27FC236}">
                <a16:creationId xmlns:a16="http://schemas.microsoft.com/office/drawing/2014/main" id="{9255C234-CCA1-4621-816C-BBEB1A69B29F}"/>
              </a:ext>
            </a:extLst>
          </p:cNvPr>
          <p:cNvSpPr txBox="1"/>
          <p:nvPr/>
        </p:nvSpPr>
        <p:spPr>
          <a:xfrm>
            <a:off x="4492716" y="2933483"/>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62" name="TextBox 61">
            <a:extLst>
              <a:ext uri="{FF2B5EF4-FFF2-40B4-BE49-F238E27FC236}">
                <a16:creationId xmlns:a16="http://schemas.microsoft.com/office/drawing/2014/main" id="{1F780088-3E75-46A5-B61A-A357C3587F19}"/>
              </a:ext>
            </a:extLst>
          </p:cNvPr>
          <p:cNvSpPr txBox="1"/>
          <p:nvPr/>
        </p:nvSpPr>
        <p:spPr>
          <a:xfrm>
            <a:off x="5758745" y="2702752"/>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63" name="TextBox 62">
            <a:extLst>
              <a:ext uri="{FF2B5EF4-FFF2-40B4-BE49-F238E27FC236}">
                <a16:creationId xmlns:a16="http://schemas.microsoft.com/office/drawing/2014/main" id="{8F2B0832-D188-4DE4-9018-6C66A180357C}"/>
              </a:ext>
            </a:extLst>
          </p:cNvPr>
          <p:cNvSpPr txBox="1"/>
          <p:nvPr/>
        </p:nvSpPr>
        <p:spPr>
          <a:xfrm>
            <a:off x="7257588" y="2932209"/>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66" name="TextBox 65">
            <a:extLst>
              <a:ext uri="{FF2B5EF4-FFF2-40B4-BE49-F238E27FC236}">
                <a16:creationId xmlns:a16="http://schemas.microsoft.com/office/drawing/2014/main" id="{734E10B5-7CAC-493F-9656-67D961F4FB7C}"/>
              </a:ext>
            </a:extLst>
          </p:cNvPr>
          <p:cNvSpPr txBox="1"/>
          <p:nvPr/>
        </p:nvSpPr>
        <p:spPr>
          <a:xfrm>
            <a:off x="8671429" y="2247367"/>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67" name="Straight Connector 66">
            <a:extLst>
              <a:ext uri="{FF2B5EF4-FFF2-40B4-BE49-F238E27FC236}">
                <a16:creationId xmlns:a16="http://schemas.microsoft.com/office/drawing/2014/main" id="{AA593E70-DBCF-48FB-BD2E-907FF9D94465}"/>
              </a:ext>
            </a:extLst>
          </p:cNvPr>
          <p:cNvCxnSpPr>
            <a:cxnSpLocks/>
          </p:cNvCxnSpPr>
          <p:nvPr/>
        </p:nvCxnSpPr>
        <p:spPr>
          <a:xfrm>
            <a:off x="2853336" y="2385866"/>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FFA7BD2-F3DC-4B93-8BBE-C314B406AF12}"/>
              </a:ext>
            </a:extLst>
          </p:cNvPr>
          <p:cNvCxnSpPr>
            <a:cxnSpLocks/>
          </p:cNvCxnSpPr>
          <p:nvPr/>
        </p:nvCxnSpPr>
        <p:spPr>
          <a:xfrm>
            <a:off x="3191198" y="2247367"/>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67D7F4F-1DA3-4DF1-B3F0-72A9630222E4}"/>
              </a:ext>
            </a:extLst>
          </p:cNvPr>
          <p:cNvCxnSpPr>
            <a:cxnSpLocks/>
          </p:cNvCxnSpPr>
          <p:nvPr/>
        </p:nvCxnSpPr>
        <p:spPr>
          <a:xfrm flipH="1">
            <a:off x="8335498" y="2168197"/>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AA04703-9811-45A6-92B8-7516FA914CE6}"/>
              </a:ext>
            </a:extLst>
          </p:cNvPr>
          <p:cNvCxnSpPr>
            <a:cxnSpLocks/>
          </p:cNvCxnSpPr>
          <p:nvPr/>
        </p:nvCxnSpPr>
        <p:spPr>
          <a:xfrm>
            <a:off x="6510554" y="358129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05A3988-7E68-469D-A1E9-AC3041B832BD}"/>
              </a:ext>
            </a:extLst>
          </p:cNvPr>
          <p:cNvCxnSpPr>
            <a:cxnSpLocks/>
          </p:cNvCxnSpPr>
          <p:nvPr/>
        </p:nvCxnSpPr>
        <p:spPr>
          <a:xfrm>
            <a:off x="7106419" y="3451190"/>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16FAC1FB-BC9C-40F0-850E-CF4DB5503923}"/>
              </a:ext>
            </a:extLst>
          </p:cNvPr>
          <p:cNvSpPr/>
          <p:nvPr/>
        </p:nvSpPr>
        <p:spPr>
          <a:xfrm>
            <a:off x="5930205" y="2636754"/>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65A15230-1F08-48A9-B01C-F52E8AFAEA2B}"/>
              </a:ext>
            </a:extLst>
          </p:cNvPr>
          <p:cNvSpPr/>
          <p:nvPr/>
        </p:nvSpPr>
        <p:spPr>
          <a:xfrm>
            <a:off x="9263513" y="1457921"/>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a:extLst>
              <a:ext uri="{FF2B5EF4-FFF2-40B4-BE49-F238E27FC236}">
                <a16:creationId xmlns:a16="http://schemas.microsoft.com/office/drawing/2014/main" id="{426DFE52-8662-42E7-A4F3-6BD62247F610}"/>
              </a:ext>
            </a:extLst>
          </p:cNvPr>
          <p:cNvCxnSpPr>
            <a:cxnSpLocks/>
          </p:cNvCxnSpPr>
          <p:nvPr/>
        </p:nvCxnSpPr>
        <p:spPr>
          <a:xfrm>
            <a:off x="7490402" y="2186345"/>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DA5E3FE-D0EF-48C9-8BB8-85D448EC56FA}"/>
              </a:ext>
            </a:extLst>
          </p:cNvPr>
          <p:cNvCxnSpPr>
            <a:cxnSpLocks/>
          </p:cNvCxnSpPr>
          <p:nvPr/>
        </p:nvCxnSpPr>
        <p:spPr>
          <a:xfrm>
            <a:off x="5991559" y="2306696"/>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C44328DB-2AB6-490C-BAE5-8F2DCDBD5364}"/>
              </a:ext>
            </a:extLst>
          </p:cNvPr>
          <p:cNvSpPr txBox="1"/>
          <p:nvPr/>
        </p:nvSpPr>
        <p:spPr>
          <a:xfrm>
            <a:off x="6277740" y="3291313"/>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89" name="TextBox 88">
            <a:extLst>
              <a:ext uri="{FF2B5EF4-FFF2-40B4-BE49-F238E27FC236}">
                <a16:creationId xmlns:a16="http://schemas.microsoft.com/office/drawing/2014/main" id="{2CF46363-E9BB-4188-AB52-418F113BAEFB}"/>
              </a:ext>
            </a:extLst>
          </p:cNvPr>
          <p:cNvSpPr txBox="1"/>
          <p:nvPr/>
        </p:nvSpPr>
        <p:spPr>
          <a:xfrm>
            <a:off x="6864583" y="3146686"/>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90" name="TextBox 89">
            <a:extLst>
              <a:ext uri="{FF2B5EF4-FFF2-40B4-BE49-F238E27FC236}">
                <a16:creationId xmlns:a16="http://schemas.microsoft.com/office/drawing/2014/main" id="{7724BB4E-CFC6-4391-AC0F-2C6E774A16EE}"/>
              </a:ext>
            </a:extLst>
          </p:cNvPr>
          <p:cNvSpPr txBox="1"/>
          <p:nvPr/>
        </p:nvSpPr>
        <p:spPr>
          <a:xfrm>
            <a:off x="5782892" y="1978628"/>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91" name="TextBox 90">
            <a:extLst>
              <a:ext uri="{FF2B5EF4-FFF2-40B4-BE49-F238E27FC236}">
                <a16:creationId xmlns:a16="http://schemas.microsoft.com/office/drawing/2014/main" id="{90B60D25-1A67-4318-9243-42233B189BD5}"/>
              </a:ext>
            </a:extLst>
          </p:cNvPr>
          <p:cNvSpPr txBox="1"/>
          <p:nvPr/>
        </p:nvSpPr>
        <p:spPr>
          <a:xfrm>
            <a:off x="7400251" y="1836312"/>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95" name="Picture 2" descr="Stickman Walking Icons - Download Free Vector Icons | Noun Project">
            <a:extLst>
              <a:ext uri="{FF2B5EF4-FFF2-40B4-BE49-F238E27FC236}">
                <a16:creationId xmlns:a16="http://schemas.microsoft.com/office/drawing/2014/main" id="{1211B6E8-94E4-46B5-B96C-D1574F4562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2142" y="2204554"/>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Straight Connector 95">
            <a:extLst>
              <a:ext uri="{FF2B5EF4-FFF2-40B4-BE49-F238E27FC236}">
                <a16:creationId xmlns:a16="http://schemas.microsoft.com/office/drawing/2014/main" id="{70810267-3035-43DA-A47C-BF1F71EB01C7}"/>
              </a:ext>
            </a:extLst>
          </p:cNvPr>
          <p:cNvCxnSpPr>
            <a:cxnSpLocks/>
          </p:cNvCxnSpPr>
          <p:nvPr/>
        </p:nvCxnSpPr>
        <p:spPr>
          <a:xfrm>
            <a:off x="6797284" y="2608247"/>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725EA84D-CFD3-4FC5-A4DC-F1F52B37D78E}"/>
              </a:ext>
            </a:extLst>
          </p:cNvPr>
          <p:cNvSpPr/>
          <p:nvPr/>
        </p:nvSpPr>
        <p:spPr>
          <a:xfrm>
            <a:off x="7034084" y="3662696"/>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a:extLst>
              <a:ext uri="{FF2B5EF4-FFF2-40B4-BE49-F238E27FC236}">
                <a16:creationId xmlns:a16="http://schemas.microsoft.com/office/drawing/2014/main" id="{C26FDC6F-422E-476E-BE48-A3659C9D4D1F}"/>
              </a:ext>
            </a:extLst>
          </p:cNvPr>
          <p:cNvCxnSpPr>
            <a:cxnSpLocks/>
          </p:cNvCxnSpPr>
          <p:nvPr/>
        </p:nvCxnSpPr>
        <p:spPr>
          <a:xfrm flipH="1">
            <a:off x="6251623" y="3827557"/>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3E0771A-5869-40CA-8C19-A4FBE5F4E493}"/>
              </a:ext>
            </a:extLst>
          </p:cNvPr>
          <p:cNvCxnSpPr>
            <a:cxnSpLocks/>
          </p:cNvCxnSpPr>
          <p:nvPr/>
        </p:nvCxnSpPr>
        <p:spPr>
          <a:xfrm flipH="1" flipV="1">
            <a:off x="6540659" y="3802335"/>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5A935DFD-88DE-40B3-8313-F0E4891A77A1}"/>
              </a:ext>
            </a:extLst>
          </p:cNvPr>
          <p:cNvSpPr txBox="1"/>
          <p:nvPr/>
        </p:nvSpPr>
        <p:spPr>
          <a:xfrm>
            <a:off x="5980190" y="4248944"/>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sp>
        <p:nvSpPr>
          <p:cNvPr id="2" name="Slide Number Placeholder 1">
            <a:extLst>
              <a:ext uri="{FF2B5EF4-FFF2-40B4-BE49-F238E27FC236}">
                <a16:creationId xmlns:a16="http://schemas.microsoft.com/office/drawing/2014/main" id="{E51007A0-22F9-49E4-BBA0-C743942F41E6}"/>
              </a:ext>
            </a:extLst>
          </p:cNvPr>
          <p:cNvSpPr>
            <a:spLocks noGrp="1"/>
          </p:cNvSpPr>
          <p:nvPr>
            <p:ph type="sldNum" sz="quarter" idx="12"/>
          </p:nvPr>
        </p:nvSpPr>
        <p:spPr/>
        <p:txBody>
          <a:bodyPr/>
          <a:lstStyle/>
          <a:p>
            <a:fld id="{35D21599-2FFE-45DD-A8D7-B18CEE5A716B}" type="slidenum">
              <a:rPr lang="en-US" smtClean="0"/>
              <a:t>12</a:t>
            </a:fld>
            <a:endParaRPr lang="en-US"/>
          </a:p>
        </p:txBody>
      </p:sp>
      <p:cxnSp>
        <p:nvCxnSpPr>
          <p:cNvPr id="70" name="Straight Connector 69">
            <a:extLst>
              <a:ext uri="{FF2B5EF4-FFF2-40B4-BE49-F238E27FC236}">
                <a16:creationId xmlns:a16="http://schemas.microsoft.com/office/drawing/2014/main" id="{0E9FAC6B-B439-4F8E-BC4F-162CA9B3C226}"/>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3DADE349-D284-4760-B42B-8AB21A38E99F}"/>
              </a:ext>
            </a:extLst>
          </p:cNvPr>
          <p:cNvCxnSpPr>
            <a:cxnSpLocks/>
          </p:cNvCxnSpPr>
          <p:nvPr/>
        </p:nvCxnSpPr>
        <p:spPr>
          <a:xfrm flipV="1">
            <a:off x="92350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79DF1D6-65F9-4A86-B224-21E318318BBD}"/>
              </a:ext>
            </a:extLst>
          </p:cNvPr>
          <p:cNvCxnSpPr>
            <a:cxnSpLocks/>
          </p:cNvCxnSpPr>
          <p:nvPr/>
        </p:nvCxnSpPr>
        <p:spPr>
          <a:xfrm flipV="1">
            <a:off x="977992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5EC7B63C-427F-450D-B962-7CE1CE4C7CE7}"/>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1FB725-7984-43D6-BDA2-5F3EEEEC09D5}"/>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B9B099D-EB3D-45B3-8552-C79E68CF3996}"/>
              </a:ext>
            </a:extLst>
          </p:cNvPr>
          <p:cNvCxnSpPr>
            <a:cxnSpLocks/>
          </p:cNvCxnSpPr>
          <p:nvPr/>
        </p:nvCxnSpPr>
        <p:spPr>
          <a:xfrm>
            <a:off x="11504023"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9FCE55F1-5D3A-4364-AD19-9FF2C8BA145F}"/>
              </a:ext>
            </a:extLst>
          </p:cNvPr>
          <p:cNvCxnSpPr>
            <a:cxnSpLocks/>
          </p:cNvCxnSpPr>
          <p:nvPr/>
        </p:nvCxnSpPr>
        <p:spPr>
          <a:xfrm>
            <a:off x="11362347"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A47DFE03-6C5B-45C2-B7B1-C7FC54BCF660}"/>
              </a:ext>
            </a:extLst>
          </p:cNvPr>
          <p:cNvCxnSpPr>
            <a:cxnSpLocks/>
          </p:cNvCxnSpPr>
          <p:nvPr/>
        </p:nvCxnSpPr>
        <p:spPr>
          <a:xfrm>
            <a:off x="9688845"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D8A069F-7437-461A-8DAC-2934F146024D}"/>
              </a:ext>
            </a:extLst>
          </p:cNvPr>
          <p:cNvCxnSpPr>
            <a:cxnSpLocks/>
          </p:cNvCxnSpPr>
          <p:nvPr/>
        </p:nvCxnSpPr>
        <p:spPr>
          <a:xfrm>
            <a:off x="2595942"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B7E18CC-D829-4AF9-8585-10DE6366E57F}"/>
              </a:ext>
            </a:extLst>
          </p:cNvPr>
          <p:cNvCxnSpPr>
            <a:cxnSpLocks/>
          </p:cNvCxnSpPr>
          <p:nvPr/>
        </p:nvCxnSpPr>
        <p:spPr>
          <a:xfrm>
            <a:off x="6222196"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8B17D71A-80BB-4B15-8F41-2C37F47C2B11}"/>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104" name="TextBox 103">
            <a:extLst>
              <a:ext uri="{FF2B5EF4-FFF2-40B4-BE49-F238E27FC236}">
                <a16:creationId xmlns:a16="http://schemas.microsoft.com/office/drawing/2014/main" id="{3814D15F-5AB1-4048-90AE-856F8736D2C5}"/>
              </a:ext>
            </a:extLst>
          </p:cNvPr>
          <p:cNvSpPr txBox="1"/>
          <p:nvPr/>
        </p:nvSpPr>
        <p:spPr>
          <a:xfrm>
            <a:off x="5980189" y="477070"/>
            <a:ext cx="72328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1888</a:t>
            </a:r>
            <a:endParaRPr lang="en-US" dirty="0"/>
          </a:p>
        </p:txBody>
      </p:sp>
      <p:sp>
        <p:nvSpPr>
          <p:cNvPr id="106" name="TextBox 105">
            <a:extLst>
              <a:ext uri="{FF2B5EF4-FFF2-40B4-BE49-F238E27FC236}">
                <a16:creationId xmlns:a16="http://schemas.microsoft.com/office/drawing/2014/main" id="{BF36B26C-4198-4225-9071-34309D595F00}"/>
              </a:ext>
            </a:extLst>
          </p:cNvPr>
          <p:cNvSpPr txBox="1"/>
          <p:nvPr/>
        </p:nvSpPr>
        <p:spPr>
          <a:xfrm>
            <a:off x="11064943" y="475917"/>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a:t>
            </a:r>
            <a:endParaRPr lang="en-US" dirty="0"/>
          </a:p>
        </p:txBody>
      </p:sp>
    </p:spTree>
    <p:extLst>
      <p:ext uri="{BB962C8B-B14F-4D97-AF65-F5344CB8AC3E}">
        <p14:creationId xmlns:p14="http://schemas.microsoft.com/office/powerpoint/2010/main" val="2702728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717498" y="5197279"/>
            <a:ext cx="11015980"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it's not the only structure that God gives us to break down the ‘ToE’; we have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lines of the counterfeit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over this we can see that Satan counterfeited the ‘Alpha’ history, attempting to, it took him until the 1888 history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with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world wars, then 1888 -1989, and then our history from 2001, this is the counterfeit. So it's going to break down the “ToE’ even more. God is giving us more models to try and help us see the ‘Great Controversy’ in the “ToE’, in the history since 1798.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ACAC649B-8E62-4AE0-B642-2FEBA07E5FAF}"/>
              </a:ext>
            </a:extLst>
          </p:cNvPr>
          <p:cNvSpPr txBox="1"/>
          <p:nvPr/>
        </p:nvSpPr>
        <p:spPr>
          <a:xfrm>
            <a:off x="2058302" y="2078294"/>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40" name="Straight Connector 39">
            <a:extLst>
              <a:ext uri="{FF2B5EF4-FFF2-40B4-BE49-F238E27FC236}">
                <a16:creationId xmlns:a16="http://schemas.microsoft.com/office/drawing/2014/main" id="{B4DF95FD-9926-4CB1-A625-B261A93F965B}"/>
              </a:ext>
            </a:extLst>
          </p:cNvPr>
          <p:cNvCxnSpPr/>
          <p:nvPr/>
        </p:nvCxnSpPr>
        <p:spPr>
          <a:xfrm>
            <a:off x="4106996" y="2914778"/>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2E422C4-91BD-4711-AF3C-6DF76D25F131}"/>
              </a:ext>
            </a:extLst>
          </p:cNvPr>
          <p:cNvCxnSpPr/>
          <p:nvPr/>
        </p:nvCxnSpPr>
        <p:spPr>
          <a:xfrm>
            <a:off x="4119955" y="237743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3F6D9D95-1C70-4DE5-A3A2-8BA6EB1C1C86}"/>
              </a:ext>
            </a:extLst>
          </p:cNvPr>
          <p:cNvSpPr txBox="1"/>
          <p:nvPr/>
        </p:nvSpPr>
        <p:spPr>
          <a:xfrm>
            <a:off x="3917446" y="2071457"/>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43" name="Straight Connector 42">
            <a:extLst>
              <a:ext uri="{FF2B5EF4-FFF2-40B4-BE49-F238E27FC236}">
                <a16:creationId xmlns:a16="http://schemas.microsoft.com/office/drawing/2014/main" id="{A4959E8C-C979-448F-A1F1-EBD10D20A107}"/>
              </a:ext>
            </a:extLst>
          </p:cNvPr>
          <p:cNvCxnSpPr/>
          <p:nvPr/>
        </p:nvCxnSpPr>
        <p:spPr>
          <a:xfrm>
            <a:off x="5121922"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5E140FB-FB5D-47B0-A4CE-A473CA3CEF59}"/>
              </a:ext>
            </a:extLst>
          </p:cNvPr>
          <p:cNvSpPr txBox="1"/>
          <p:nvPr/>
        </p:nvSpPr>
        <p:spPr>
          <a:xfrm>
            <a:off x="4784235" y="2052635"/>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45" name="Straight Connector 44">
            <a:extLst>
              <a:ext uri="{FF2B5EF4-FFF2-40B4-BE49-F238E27FC236}">
                <a16:creationId xmlns:a16="http://schemas.microsoft.com/office/drawing/2014/main" id="{05F1B767-E640-4B85-A870-9155F97B514D}"/>
              </a:ext>
            </a:extLst>
          </p:cNvPr>
          <p:cNvCxnSpPr/>
          <p:nvPr/>
        </p:nvCxnSpPr>
        <p:spPr>
          <a:xfrm>
            <a:off x="11967529"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952F960-D144-46EF-B3F7-73711F6CDAA9}"/>
              </a:ext>
            </a:extLst>
          </p:cNvPr>
          <p:cNvSpPr txBox="1"/>
          <p:nvPr/>
        </p:nvSpPr>
        <p:spPr>
          <a:xfrm>
            <a:off x="11740954" y="2069302"/>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47" name="Straight Connector 46">
            <a:extLst>
              <a:ext uri="{FF2B5EF4-FFF2-40B4-BE49-F238E27FC236}">
                <a16:creationId xmlns:a16="http://schemas.microsoft.com/office/drawing/2014/main" id="{29B02891-87BD-48C4-B771-B85CE36CB694}"/>
              </a:ext>
            </a:extLst>
          </p:cNvPr>
          <p:cNvCxnSpPr/>
          <p:nvPr/>
        </p:nvCxnSpPr>
        <p:spPr>
          <a:xfrm>
            <a:off x="10934479" y="237911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F1013B3-79EF-4B55-8B4D-D5057EED3CF1}"/>
              </a:ext>
            </a:extLst>
          </p:cNvPr>
          <p:cNvSpPr txBox="1"/>
          <p:nvPr/>
        </p:nvSpPr>
        <p:spPr>
          <a:xfrm>
            <a:off x="10741280" y="2096005"/>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49" name="Straight Connector 48">
            <a:extLst>
              <a:ext uri="{FF2B5EF4-FFF2-40B4-BE49-F238E27FC236}">
                <a16:creationId xmlns:a16="http://schemas.microsoft.com/office/drawing/2014/main" id="{67557478-DE11-42D4-91F2-FB5A4B3CD316}"/>
              </a:ext>
            </a:extLst>
          </p:cNvPr>
          <p:cNvCxnSpPr/>
          <p:nvPr/>
        </p:nvCxnSpPr>
        <p:spPr>
          <a:xfrm>
            <a:off x="9901430" y="238582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8EA5DB5A-AF8C-447F-B980-E158206F6C77}"/>
              </a:ext>
            </a:extLst>
          </p:cNvPr>
          <p:cNvSpPr txBox="1"/>
          <p:nvPr/>
        </p:nvSpPr>
        <p:spPr>
          <a:xfrm>
            <a:off x="9728317" y="2094568"/>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1" name="Straight Connector 50">
            <a:extLst>
              <a:ext uri="{FF2B5EF4-FFF2-40B4-BE49-F238E27FC236}">
                <a16:creationId xmlns:a16="http://schemas.microsoft.com/office/drawing/2014/main" id="{7AB8ACC3-3AEB-41E0-88BC-0474B0789C5F}"/>
              </a:ext>
            </a:extLst>
          </p:cNvPr>
          <p:cNvCxnSpPr>
            <a:cxnSpLocks/>
          </p:cNvCxnSpPr>
          <p:nvPr/>
        </p:nvCxnSpPr>
        <p:spPr>
          <a:xfrm flipV="1">
            <a:off x="4106996" y="4098464"/>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1BDBEF0-60B8-483E-A33A-7448A3CD05C1}"/>
              </a:ext>
            </a:extLst>
          </p:cNvPr>
          <p:cNvCxnSpPr/>
          <p:nvPr/>
        </p:nvCxnSpPr>
        <p:spPr>
          <a:xfrm>
            <a:off x="4119955" y="356615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FFAAF88-B679-42AA-A115-1F3390DD0323}"/>
              </a:ext>
            </a:extLst>
          </p:cNvPr>
          <p:cNvCxnSpPr/>
          <p:nvPr/>
        </p:nvCxnSpPr>
        <p:spPr>
          <a:xfrm>
            <a:off x="5121922" y="3569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ADA13F4-FFDE-4F99-984E-766082CE71AC}"/>
              </a:ext>
            </a:extLst>
          </p:cNvPr>
          <p:cNvCxnSpPr/>
          <p:nvPr/>
        </p:nvCxnSpPr>
        <p:spPr>
          <a:xfrm>
            <a:off x="9118909" y="35728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C89A460-0BB4-4FC3-AD3E-0B97C7EA945F}"/>
              </a:ext>
            </a:extLst>
          </p:cNvPr>
          <p:cNvCxnSpPr/>
          <p:nvPr/>
        </p:nvCxnSpPr>
        <p:spPr>
          <a:xfrm>
            <a:off x="7620065" y="35560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5206586-63C3-49F8-8FDA-4BE071BB9F67}"/>
              </a:ext>
            </a:extLst>
          </p:cNvPr>
          <p:cNvCxnSpPr/>
          <p:nvPr/>
        </p:nvCxnSpPr>
        <p:spPr>
          <a:xfrm>
            <a:off x="6339367" y="35812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386C5AE-79A4-4DDB-9D35-55CA2C929B81}"/>
              </a:ext>
            </a:extLst>
          </p:cNvPr>
          <p:cNvSpPr txBox="1"/>
          <p:nvPr/>
        </p:nvSpPr>
        <p:spPr>
          <a:xfrm>
            <a:off x="3501596" y="2512932"/>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58" name="TextBox 57">
            <a:extLst>
              <a:ext uri="{FF2B5EF4-FFF2-40B4-BE49-F238E27FC236}">
                <a16:creationId xmlns:a16="http://schemas.microsoft.com/office/drawing/2014/main" id="{0C5B6020-BCEF-4124-ACF8-A9B23CA10CDE}"/>
              </a:ext>
            </a:extLst>
          </p:cNvPr>
          <p:cNvSpPr txBox="1"/>
          <p:nvPr/>
        </p:nvSpPr>
        <p:spPr>
          <a:xfrm>
            <a:off x="2589454" y="3371418"/>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59" name="TextBox 58">
            <a:extLst>
              <a:ext uri="{FF2B5EF4-FFF2-40B4-BE49-F238E27FC236}">
                <a16:creationId xmlns:a16="http://schemas.microsoft.com/office/drawing/2014/main" id="{3012D76C-2516-4350-BD43-093BEF752A67}"/>
              </a:ext>
            </a:extLst>
          </p:cNvPr>
          <p:cNvSpPr txBox="1"/>
          <p:nvPr/>
        </p:nvSpPr>
        <p:spPr>
          <a:xfrm>
            <a:off x="3885796" y="3264812"/>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0" name="TextBox 59">
            <a:extLst>
              <a:ext uri="{FF2B5EF4-FFF2-40B4-BE49-F238E27FC236}">
                <a16:creationId xmlns:a16="http://schemas.microsoft.com/office/drawing/2014/main" id="{FEEFF1E5-574D-4D08-A293-A7CF5BB319C2}"/>
              </a:ext>
            </a:extLst>
          </p:cNvPr>
          <p:cNvSpPr txBox="1"/>
          <p:nvPr/>
        </p:nvSpPr>
        <p:spPr>
          <a:xfrm>
            <a:off x="4819704" y="3282349"/>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61" name="TextBox 60">
            <a:extLst>
              <a:ext uri="{FF2B5EF4-FFF2-40B4-BE49-F238E27FC236}">
                <a16:creationId xmlns:a16="http://schemas.microsoft.com/office/drawing/2014/main" id="{9255C234-CCA1-4621-816C-BBEB1A69B29F}"/>
              </a:ext>
            </a:extLst>
          </p:cNvPr>
          <p:cNvSpPr txBox="1"/>
          <p:nvPr/>
        </p:nvSpPr>
        <p:spPr>
          <a:xfrm>
            <a:off x="6121222" y="3278218"/>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62" name="TextBox 61">
            <a:extLst>
              <a:ext uri="{FF2B5EF4-FFF2-40B4-BE49-F238E27FC236}">
                <a16:creationId xmlns:a16="http://schemas.microsoft.com/office/drawing/2014/main" id="{1F780088-3E75-46A5-B61A-A357C3587F19}"/>
              </a:ext>
            </a:extLst>
          </p:cNvPr>
          <p:cNvSpPr txBox="1"/>
          <p:nvPr/>
        </p:nvSpPr>
        <p:spPr>
          <a:xfrm>
            <a:off x="7387251" y="3047487"/>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63" name="TextBox 62">
            <a:extLst>
              <a:ext uri="{FF2B5EF4-FFF2-40B4-BE49-F238E27FC236}">
                <a16:creationId xmlns:a16="http://schemas.microsoft.com/office/drawing/2014/main" id="{8F2B0832-D188-4DE4-9018-6C66A180357C}"/>
              </a:ext>
            </a:extLst>
          </p:cNvPr>
          <p:cNvSpPr txBox="1"/>
          <p:nvPr/>
        </p:nvSpPr>
        <p:spPr>
          <a:xfrm>
            <a:off x="8886094" y="3276944"/>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66" name="TextBox 65">
            <a:extLst>
              <a:ext uri="{FF2B5EF4-FFF2-40B4-BE49-F238E27FC236}">
                <a16:creationId xmlns:a16="http://schemas.microsoft.com/office/drawing/2014/main" id="{734E10B5-7CAC-493F-9656-67D961F4FB7C}"/>
              </a:ext>
            </a:extLst>
          </p:cNvPr>
          <p:cNvSpPr txBox="1"/>
          <p:nvPr/>
        </p:nvSpPr>
        <p:spPr>
          <a:xfrm>
            <a:off x="10299935" y="2592102"/>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67" name="Straight Connector 66">
            <a:extLst>
              <a:ext uri="{FF2B5EF4-FFF2-40B4-BE49-F238E27FC236}">
                <a16:creationId xmlns:a16="http://schemas.microsoft.com/office/drawing/2014/main" id="{AA593E70-DBCF-48FB-BD2E-907FF9D94465}"/>
              </a:ext>
            </a:extLst>
          </p:cNvPr>
          <p:cNvCxnSpPr>
            <a:cxnSpLocks/>
          </p:cNvCxnSpPr>
          <p:nvPr/>
        </p:nvCxnSpPr>
        <p:spPr>
          <a:xfrm>
            <a:off x="4481842" y="2730601"/>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FFA7BD2-F3DC-4B93-8BBE-C314B406AF12}"/>
              </a:ext>
            </a:extLst>
          </p:cNvPr>
          <p:cNvCxnSpPr>
            <a:cxnSpLocks/>
          </p:cNvCxnSpPr>
          <p:nvPr/>
        </p:nvCxnSpPr>
        <p:spPr>
          <a:xfrm>
            <a:off x="4819704" y="2592102"/>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67D7F4F-1DA3-4DF1-B3F0-72A9630222E4}"/>
              </a:ext>
            </a:extLst>
          </p:cNvPr>
          <p:cNvCxnSpPr>
            <a:cxnSpLocks/>
          </p:cNvCxnSpPr>
          <p:nvPr/>
        </p:nvCxnSpPr>
        <p:spPr>
          <a:xfrm flipH="1">
            <a:off x="9964004" y="2512932"/>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AA04703-9811-45A6-92B8-7516FA914CE6}"/>
              </a:ext>
            </a:extLst>
          </p:cNvPr>
          <p:cNvCxnSpPr>
            <a:cxnSpLocks/>
          </p:cNvCxnSpPr>
          <p:nvPr/>
        </p:nvCxnSpPr>
        <p:spPr>
          <a:xfrm>
            <a:off x="8139060" y="3926034"/>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05A3988-7E68-469D-A1E9-AC3041B832BD}"/>
              </a:ext>
            </a:extLst>
          </p:cNvPr>
          <p:cNvCxnSpPr>
            <a:cxnSpLocks/>
          </p:cNvCxnSpPr>
          <p:nvPr/>
        </p:nvCxnSpPr>
        <p:spPr>
          <a:xfrm>
            <a:off x="8734925" y="3795925"/>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16FAC1FB-BC9C-40F0-850E-CF4DB5503923}"/>
              </a:ext>
            </a:extLst>
          </p:cNvPr>
          <p:cNvSpPr/>
          <p:nvPr/>
        </p:nvSpPr>
        <p:spPr>
          <a:xfrm>
            <a:off x="7558711" y="2981489"/>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65A15230-1F08-48A9-B01C-F52E8AFAEA2B}"/>
              </a:ext>
            </a:extLst>
          </p:cNvPr>
          <p:cNvSpPr/>
          <p:nvPr/>
        </p:nvSpPr>
        <p:spPr>
          <a:xfrm>
            <a:off x="10892019" y="1802656"/>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a:extLst>
              <a:ext uri="{FF2B5EF4-FFF2-40B4-BE49-F238E27FC236}">
                <a16:creationId xmlns:a16="http://schemas.microsoft.com/office/drawing/2014/main" id="{426DFE52-8662-42E7-A4F3-6BD62247F610}"/>
              </a:ext>
            </a:extLst>
          </p:cNvPr>
          <p:cNvCxnSpPr>
            <a:cxnSpLocks/>
          </p:cNvCxnSpPr>
          <p:nvPr/>
        </p:nvCxnSpPr>
        <p:spPr>
          <a:xfrm>
            <a:off x="9118908" y="2531080"/>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DA5E3FE-D0EF-48C9-8BB8-85D448EC56FA}"/>
              </a:ext>
            </a:extLst>
          </p:cNvPr>
          <p:cNvCxnSpPr>
            <a:cxnSpLocks/>
          </p:cNvCxnSpPr>
          <p:nvPr/>
        </p:nvCxnSpPr>
        <p:spPr>
          <a:xfrm>
            <a:off x="7620065" y="2651431"/>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C44328DB-2AB6-490C-BAE5-8F2DCDBD5364}"/>
              </a:ext>
            </a:extLst>
          </p:cNvPr>
          <p:cNvSpPr txBox="1"/>
          <p:nvPr/>
        </p:nvSpPr>
        <p:spPr>
          <a:xfrm>
            <a:off x="7906246" y="3636048"/>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89" name="TextBox 88">
            <a:extLst>
              <a:ext uri="{FF2B5EF4-FFF2-40B4-BE49-F238E27FC236}">
                <a16:creationId xmlns:a16="http://schemas.microsoft.com/office/drawing/2014/main" id="{2CF46363-E9BB-4188-AB52-418F113BAEFB}"/>
              </a:ext>
            </a:extLst>
          </p:cNvPr>
          <p:cNvSpPr txBox="1"/>
          <p:nvPr/>
        </p:nvSpPr>
        <p:spPr>
          <a:xfrm>
            <a:off x="8493089" y="3491421"/>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90" name="TextBox 89">
            <a:extLst>
              <a:ext uri="{FF2B5EF4-FFF2-40B4-BE49-F238E27FC236}">
                <a16:creationId xmlns:a16="http://schemas.microsoft.com/office/drawing/2014/main" id="{7724BB4E-CFC6-4391-AC0F-2C6E774A16EE}"/>
              </a:ext>
            </a:extLst>
          </p:cNvPr>
          <p:cNvSpPr txBox="1"/>
          <p:nvPr/>
        </p:nvSpPr>
        <p:spPr>
          <a:xfrm>
            <a:off x="7411398" y="2323363"/>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91" name="TextBox 90">
            <a:extLst>
              <a:ext uri="{FF2B5EF4-FFF2-40B4-BE49-F238E27FC236}">
                <a16:creationId xmlns:a16="http://schemas.microsoft.com/office/drawing/2014/main" id="{90B60D25-1A67-4318-9243-42233B189BD5}"/>
              </a:ext>
            </a:extLst>
          </p:cNvPr>
          <p:cNvSpPr txBox="1"/>
          <p:nvPr/>
        </p:nvSpPr>
        <p:spPr>
          <a:xfrm>
            <a:off x="9028757" y="2181047"/>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95" name="Picture 2" descr="Stickman Walking Icons - Download Free Vector Icons | Noun Project">
            <a:extLst>
              <a:ext uri="{FF2B5EF4-FFF2-40B4-BE49-F238E27FC236}">
                <a16:creationId xmlns:a16="http://schemas.microsoft.com/office/drawing/2014/main" id="{1211B6E8-94E4-46B5-B96C-D1574F4562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0648" y="2549289"/>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Straight Connector 95">
            <a:extLst>
              <a:ext uri="{FF2B5EF4-FFF2-40B4-BE49-F238E27FC236}">
                <a16:creationId xmlns:a16="http://schemas.microsoft.com/office/drawing/2014/main" id="{70810267-3035-43DA-A47C-BF1F71EB01C7}"/>
              </a:ext>
            </a:extLst>
          </p:cNvPr>
          <p:cNvCxnSpPr>
            <a:cxnSpLocks/>
          </p:cNvCxnSpPr>
          <p:nvPr/>
        </p:nvCxnSpPr>
        <p:spPr>
          <a:xfrm>
            <a:off x="8425790" y="2952982"/>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725EA84D-CFD3-4FC5-A4DC-F1F52B37D78E}"/>
              </a:ext>
            </a:extLst>
          </p:cNvPr>
          <p:cNvSpPr/>
          <p:nvPr/>
        </p:nvSpPr>
        <p:spPr>
          <a:xfrm>
            <a:off x="8662590" y="4007431"/>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a:extLst>
              <a:ext uri="{FF2B5EF4-FFF2-40B4-BE49-F238E27FC236}">
                <a16:creationId xmlns:a16="http://schemas.microsoft.com/office/drawing/2014/main" id="{C26FDC6F-422E-476E-BE48-A3659C9D4D1F}"/>
              </a:ext>
            </a:extLst>
          </p:cNvPr>
          <p:cNvCxnSpPr>
            <a:cxnSpLocks/>
          </p:cNvCxnSpPr>
          <p:nvPr/>
        </p:nvCxnSpPr>
        <p:spPr>
          <a:xfrm flipH="1">
            <a:off x="7880129" y="4172292"/>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3E0771A-5869-40CA-8C19-A4FBE5F4E493}"/>
              </a:ext>
            </a:extLst>
          </p:cNvPr>
          <p:cNvCxnSpPr>
            <a:cxnSpLocks/>
          </p:cNvCxnSpPr>
          <p:nvPr/>
        </p:nvCxnSpPr>
        <p:spPr>
          <a:xfrm flipH="1" flipV="1">
            <a:off x="8169165" y="4147070"/>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5A935DFD-88DE-40B3-8313-F0E4891A77A1}"/>
              </a:ext>
            </a:extLst>
          </p:cNvPr>
          <p:cNvSpPr txBox="1"/>
          <p:nvPr/>
        </p:nvSpPr>
        <p:spPr>
          <a:xfrm>
            <a:off x="7608696" y="4593679"/>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70" name="Straight Connector 69">
            <a:extLst>
              <a:ext uri="{FF2B5EF4-FFF2-40B4-BE49-F238E27FC236}">
                <a16:creationId xmlns:a16="http://schemas.microsoft.com/office/drawing/2014/main" id="{5918B700-C542-4400-B246-34667EBFC6D5}"/>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49A3D468-7A07-4113-9C12-73F226172AE8}"/>
              </a:ext>
            </a:extLst>
          </p:cNvPr>
          <p:cNvCxnSpPr>
            <a:cxnSpLocks/>
          </p:cNvCxnSpPr>
          <p:nvPr/>
        </p:nvCxnSpPr>
        <p:spPr>
          <a:xfrm flipV="1">
            <a:off x="92350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B5A7134C-C160-4F56-B7BF-717D78F98890}"/>
              </a:ext>
            </a:extLst>
          </p:cNvPr>
          <p:cNvCxnSpPr>
            <a:cxnSpLocks/>
          </p:cNvCxnSpPr>
          <p:nvPr/>
        </p:nvCxnSpPr>
        <p:spPr>
          <a:xfrm flipV="1">
            <a:off x="977992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F001B97-BEF4-4A1D-9FEA-A9F4E0137E4A}"/>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B6F4175-2ACB-42B2-9652-945C708FB188}"/>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C324B1DF-5E48-4E92-864C-2503BA98A65E}"/>
              </a:ext>
            </a:extLst>
          </p:cNvPr>
          <p:cNvCxnSpPr>
            <a:cxnSpLocks/>
          </p:cNvCxnSpPr>
          <p:nvPr/>
        </p:nvCxnSpPr>
        <p:spPr>
          <a:xfrm>
            <a:off x="11504023"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F32C1513-9ED9-47E8-A83C-D4E730FC7192}"/>
              </a:ext>
            </a:extLst>
          </p:cNvPr>
          <p:cNvCxnSpPr>
            <a:cxnSpLocks/>
          </p:cNvCxnSpPr>
          <p:nvPr/>
        </p:nvCxnSpPr>
        <p:spPr>
          <a:xfrm>
            <a:off x="11362347"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C323B7B8-4AF2-436A-9939-60FA4EBD5037}"/>
              </a:ext>
            </a:extLst>
          </p:cNvPr>
          <p:cNvCxnSpPr>
            <a:cxnSpLocks/>
          </p:cNvCxnSpPr>
          <p:nvPr/>
        </p:nvCxnSpPr>
        <p:spPr>
          <a:xfrm>
            <a:off x="9688845"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5A29E908-B8C3-4434-B52A-04D6B029878B}"/>
              </a:ext>
            </a:extLst>
          </p:cNvPr>
          <p:cNvCxnSpPr>
            <a:cxnSpLocks/>
          </p:cNvCxnSpPr>
          <p:nvPr/>
        </p:nvCxnSpPr>
        <p:spPr>
          <a:xfrm>
            <a:off x="2595942"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7AAF792D-88CC-444E-845F-1BC76BB1A9A3}"/>
              </a:ext>
            </a:extLst>
          </p:cNvPr>
          <p:cNvCxnSpPr>
            <a:cxnSpLocks/>
          </p:cNvCxnSpPr>
          <p:nvPr/>
        </p:nvCxnSpPr>
        <p:spPr>
          <a:xfrm>
            <a:off x="6222196"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3492D02A-FE9A-428D-81C4-7C7C4C9A6122}"/>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104" name="TextBox 103">
            <a:extLst>
              <a:ext uri="{FF2B5EF4-FFF2-40B4-BE49-F238E27FC236}">
                <a16:creationId xmlns:a16="http://schemas.microsoft.com/office/drawing/2014/main" id="{24593757-41E9-4D40-8D70-6498229A3F8E}"/>
              </a:ext>
            </a:extLst>
          </p:cNvPr>
          <p:cNvSpPr txBox="1"/>
          <p:nvPr/>
        </p:nvSpPr>
        <p:spPr>
          <a:xfrm>
            <a:off x="5980189" y="477070"/>
            <a:ext cx="72328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1888</a:t>
            </a:r>
            <a:endParaRPr lang="en-US" dirty="0"/>
          </a:p>
        </p:txBody>
      </p:sp>
      <p:sp>
        <p:nvSpPr>
          <p:cNvPr id="106" name="TextBox 105">
            <a:extLst>
              <a:ext uri="{FF2B5EF4-FFF2-40B4-BE49-F238E27FC236}">
                <a16:creationId xmlns:a16="http://schemas.microsoft.com/office/drawing/2014/main" id="{FF73556A-DE85-4AA3-87BC-7240884F7AB3}"/>
              </a:ext>
            </a:extLst>
          </p:cNvPr>
          <p:cNvSpPr txBox="1"/>
          <p:nvPr/>
        </p:nvSpPr>
        <p:spPr>
          <a:xfrm>
            <a:off x="11064943" y="475917"/>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a:t>
            </a:r>
            <a:endParaRPr lang="en-US" dirty="0"/>
          </a:p>
        </p:txBody>
      </p:sp>
      <p:cxnSp>
        <p:nvCxnSpPr>
          <p:cNvPr id="107" name="Straight Connector 106">
            <a:extLst>
              <a:ext uri="{FF2B5EF4-FFF2-40B4-BE49-F238E27FC236}">
                <a16:creationId xmlns:a16="http://schemas.microsoft.com/office/drawing/2014/main" id="{52D4C8BA-0FE9-40D4-A903-9C5DDA59A0BE}"/>
              </a:ext>
            </a:extLst>
          </p:cNvPr>
          <p:cNvCxnSpPr>
            <a:cxnSpLocks/>
          </p:cNvCxnSpPr>
          <p:nvPr/>
        </p:nvCxnSpPr>
        <p:spPr>
          <a:xfrm flipV="1">
            <a:off x="6495071" y="1622904"/>
            <a:ext cx="892180" cy="11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CD45FE6-3F8B-4B13-BF9E-C13153251CD3}"/>
              </a:ext>
            </a:extLst>
          </p:cNvPr>
          <p:cNvCxnSpPr>
            <a:cxnSpLocks/>
          </p:cNvCxnSpPr>
          <p:nvPr/>
        </p:nvCxnSpPr>
        <p:spPr>
          <a:xfrm>
            <a:off x="6494267"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FC30591E-C32D-42CB-886C-DF9BF5914241}"/>
              </a:ext>
            </a:extLst>
          </p:cNvPr>
          <p:cNvCxnSpPr>
            <a:cxnSpLocks/>
          </p:cNvCxnSpPr>
          <p:nvPr/>
        </p:nvCxnSpPr>
        <p:spPr>
          <a:xfrm>
            <a:off x="7387251"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84FD1588-1FC7-4E66-8715-26D3C45BBA0C}"/>
              </a:ext>
            </a:extLst>
          </p:cNvPr>
          <p:cNvCxnSpPr>
            <a:cxnSpLocks/>
          </p:cNvCxnSpPr>
          <p:nvPr/>
        </p:nvCxnSpPr>
        <p:spPr>
          <a:xfrm flipV="1">
            <a:off x="9964004" y="1551131"/>
            <a:ext cx="1540019" cy="33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36E12E1-5C25-4BE6-BE92-6A4340D08FD5}"/>
              </a:ext>
            </a:extLst>
          </p:cNvPr>
          <p:cNvCxnSpPr>
            <a:cxnSpLocks/>
          </p:cNvCxnSpPr>
          <p:nvPr/>
        </p:nvCxnSpPr>
        <p:spPr>
          <a:xfrm flipH="1">
            <a:off x="9963200" y="1353471"/>
            <a:ext cx="804" cy="235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39D5746C-5B24-4531-A846-9536E29C4919}"/>
              </a:ext>
            </a:extLst>
          </p:cNvPr>
          <p:cNvSpPr txBox="1"/>
          <p:nvPr/>
        </p:nvSpPr>
        <p:spPr>
          <a:xfrm>
            <a:off x="6612952" y="1698454"/>
            <a:ext cx="595143" cy="276999"/>
          </a:xfrm>
          <a:prstGeom prst="rect">
            <a:avLst/>
          </a:prstGeom>
          <a:noFill/>
        </p:spPr>
        <p:txBody>
          <a:bodyPr wrap="square" rtlCol="0">
            <a:spAutoFit/>
          </a:bodyPr>
          <a:lstStyle/>
          <a:p>
            <a:pPr algn="ctr"/>
            <a:r>
              <a:rPr lang="en-US" sz="1200" dirty="0">
                <a:latin typeface="Arial Narrow" panose="020B0606020202030204" pitchFamily="34" charset="0"/>
              </a:rPr>
              <a:t>WW</a:t>
            </a:r>
          </a:p>
        </p:txBody>
      </p:sp>
      <p:sp>
        <p:nvSpPr>
          <p:cNvPr id="114" name="TextBox 113">
            <a:extLst>
              <a:ext uri="{FF2B5EF4-FFF2-40B4-BE49-F238E27FC236}">
                <a16:creationId xmlns:a16="http://schemas.microsoft.com/office/drawing/2014/main" id="{0EB35E21-7A6A-49C0-8012-2E03910B5B50}"/>
              </a:ext>
            </a:extLst>
          </p:cNvPr>
          <p:cNvSpPr txBox="1"/>
          <p:nvPr/>
        </p:nvSpPr>
        <p:spPr>
          <a:xfrm>
            <a:off x="9728317" y="1634393"/>
            <a:ext cx="595143"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sp>
        <p:nvSpPr>
          <p:cNvPr id="115" name="TextBox 114">
            <a:extLst>
              <a:ext uri="{FF2B5EF4-FFF2-40B4-BE49-F238E27FC236}">
                <a16:creationId xmlns:a16="http://schemas.microsoft.com/office/drawing/2014/main" id="{21431F68-1ADE-4C04-A9BA-1119A27F29AC}"/>
              </a:ext>
            </a:extLst>
          </p:cNvPr>
          <p:cNvSpPr txBox="1"/>
          <p:nvPr/>
        </p:nvSpPr>
        <p:spPr>
          <a:xfrm>
            <a:off x="9192923" y="480456"/>
            <a:ext cx="909918" cy="369332"/>
          </a:xfrm>
          <a:prstGeom prst="rect">
            <a:avLst/>
          </a:prstGeom>
          <a:noFill/>
        </p:spPr>
        <p:txBody>
          <a:bodyPr wrap="square" rtlCol="0">
            <a:spAutoFit/>
          </a:bodyPr>
          <a:lstStyle/>
          <a:p>
            <a:pPr algn="ctr"/>
            <a:r>
              <a:rPr lang="en-US" dirty="0">
                <a:latin typeface="Arial Narrow" panose="020B0606020202030204" pitchFamily="34" charset="0"/>
              </a:rPr>
              <a:t>1989</a:t>
            </a:r>
          </a:p>
        </p:txBody>
      </p:sp>
      <p:sp>
        <p:nvSpPr>
          <p:cNvPr id="5" name="Slide Number Placeholder 4">
            <a:extLst>
              <a:ext uri="{FF2B5EF4-FFF2-40B4-BE49-F238E27FC236}">
                <a16:creationId xmlns:a16="http://schemas.microsoft.com/office/drawing/2014/main" id="{A9B52725-4908-4EA2-9EB0-5AFB9C81861F}"/>
              </a:ext>
            </a:extLst>
          </p:cNvPr>
          <p:cNvSpPr>
            <a:spLocks noGrp="1"/>
          </p:cNvSpPr>
          <p:nvPr>
            <p:ph type="sldNum" sz="quarter" idx="12"/>
          </p:nvPr>
        </p:nvSpPr>
        <p:spPr/>
        <p:txBody>
          <a:bodyPr/>
          <a:lstStyle/>
          <a:p>
            <a:fld id="{35D21599-2FFE-45DD-A8D7-B18CEE5A716B}" type="slidenum">
              <a:rPr lang="en-US" smtClean="0"/>
              <a:t>13</a:t>
            </a:fld>
            <a:endParaRPr lang="en-US"/>
          </a:p>
        </p:txBody>
      </p:sp>
    </p:spTree>
    <p:extLst>
      <p:ext uri="{BB962C8B-B14F-4D97-AF65-F5344CB8AC3E}">
        <p14:creationId xmlns:p14="http://schemas.microsoft.com/office/powerpoint/2010/main" val="4033651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717498" y="5197279"/>
            <a:ext cx="11015980"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won't be using either of those models in this camp meeting. The model that we will use was introduced last year and it was developed from our understanding of 2014 as ‘midnight,’ ‘midway’ or a ‘midpoint.’ The title for those studies was called “In God We Trust.” And through two methods a study was developed that highlighted the 1860s to 1900s time period, the 1940s and 1950s and 1979 to present.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ACAC649B-8E62-4AE0-B642-2FEBA07E5FAF}"/>
              </a:ext>
            </a:extLst>
          </p:cNvPr>
          <p:cNvSpPr txBox="1"/>
          <p:nvPr/>
        </p:nvSpPr>
        <p:spPr>
          <a:xfrm>
            <a:off x="2058302" y="2078294"/>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40" name="Straight Connector 39">
            <a:extLst>
              <a:ext uri="{FF2B5EF4-FFF2-40B4-BE49-F238E27FC236}">
                <a16:creationId xmlns:a16="http://schemas.microsoft.com/office/drawing/2014/main" id="{B4DF95FD-9926-4CB1-A625-B261A93F965B}"/>
              </a:ext>
            </a:extLst>
          </p:cNvPr>
          <p:cNvCxnSpPr/>
          <p:nvPr/>
        </p:nvCxnSpPr>
        <p:spPr>
          <a:xfrm>
            <a:off x="4106996" y="2914778"/>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2E422C4-91BD-4711-AF3C-6DF76D25F131}"/>
              </a:ext>
            </a:extLst>
          </p:cNvPr>
          <p:cNvCxnSpPr/>
          <p:nvPr/>
        </p:nvCxnSpPr>
        <p:spPr>
          <a:xfrm>
            <a:off x="4119955" y="237743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3F6D9D95-1C70-4DE5-A3A2-8BA6EB1C1C86}"/>
              </a:ext>
            </a:extLst>
          </p:cNvPr>
          <p:cNvSpPr txBox="1"/>
          <p:nvPr/>
        </p:nvSpPr>
        <p:spPr>
          <a:xfrm>
            <a:off x="3917446" y="2071457"/>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43" name="Straight Connector 42">
            <a:extLst>
              <a:ext uri="{FF2B5EF4-FFF2-40B4-BE49-F238E27FC236}">
                <a16:creationId xmlns:a16="http://schemas.microsoft.com/office/drawing/2014/main" id="{A4959E8C-C979-448F-A1F1-EBD10D20A107}"/>
              </a:ext>
            </a:extLst>
          </p:cNvPr>
          <p:cNvCxnSpPr/>
          <p:nvPr/>
        </p:nvCxnSpPr>
        <p:spPr>
          <a:xfrm>
            <a:off x="5121922"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5E140FB-FB5D-47B0-A4CE-A473CA3CEF59}"/>
              </a:ext>
            </a:extLst>
          </p:cNvPr>
          <p:cNvSpPr txBox="1"/>
          <p:nvPr/>
        </p:nvSpPr>
        <p:spPr>
          <a:xfrm>
            <a:off x="4784235" y="2052635"/>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45" name="Straight Connector 44">
            <a:extLst>
              <a:ext uri="{FF2B5EF4-FFF2-40B4-BE49-F238E27FC236}">
                <a16:creationId xmlns:a16="http://schemas.microsoft.com/office/drawing/2014/main" id="{05F1B767-E640-4B85-A870-9155F97B514D}"/>
              </a:ext>
            </a:extLst>
          </p:cNvPr>
          <p:cNvCxnSpPr/>
          <p:nvPr/>
        </p:nvCxnSpPr>
        <p:spPr>
          <a:xfrm>
            <a:off x="11967529"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952F960-D144-46EF-B3F7-73711F6CDAA9}"/>
              </a:ext>
            </a:extLst>
          </p:cNvPr>
          <p:cNvSpPr txBox="1"/>
          <p:nvPr/>
        </p:nvSpPr>
        <p:spPr>
          <a:xfrm>
            <a:off x="11740954" y="2069302"/>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47" name="Straight Connector 46">
            <a:extLst>
              <a:ext uri="{FF2B5EF4-FFF2-40B4-BE49-F238E27FC236}">
                <a16:creationId xmlns:a16="http://schemas.microsoft.com/office/drawing/2014/main" id="{29B02891-87BD-48C4-B771-B85CE36CB694}"/>
              </a:ext>
            </a:extLst>
          </p:cNvPr>
          <p:cNvCxnSpPr/>
          <p:nvPr/>
        </p:nvCxnSpPr>
        <p:spPr>
          <a:xfrm>
            <a:off x="10934479" y="237911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F1013B3-79EF-4B55-8B4D-D5057EED3CF1}"/>
              </a:ext>
            </a:extLst>
          </p:cNvPr>
          <p:cNvSpPr txBox="1"/>
          <p:nvPr/>
        </p:nvSpPr>
        <p:spPr>
          <a:xfrm>
            <a:off x="10741280" y="2096005"/>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49" name="Straight Connector 48">
            <a:extLst>
              <a:ext uri="{FF2B5EF4-FFF2-40B4-BE49-F238E27FC236}">
                <a16:creationId xmlns:a16="http://schemas.microsoft.com/office/drawing/2014/main" id="{67557478-DE11-42D4-91F2-FB5A4B3CD316}"/>
              </a:ext>
            </a:extLst>
          </p:cNvPr>
          <p:cNvCxnSpPr/>
          <p:nvPr/>
        </p:nvCxnSpPr>
        <p:spPr>
          <a:xfrm>
            <a:off x="9901430" y="238582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8EA5DB5A-AF8C-447F-B980-E158206F6C77}"/>
              </a:ext>
            </a:extLst>
          </p:cNvPr>
          <p:cNvSpPr txBox="1"/>
          <p:nvPr/>
        </p:nvSpPr>
        <p:spPr>
          <a:xfrm>
            <a:off x="9728317" y="2094568"/>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1" name="Straight Connector 50">
            <a:extLst>
              <a:ext uri="{FF2B5EF4-FFF2-40B4-BE49-F238E27FC236}">
                <a16:creationId xmlns:a16="http://schemas.microsoft.com/office/drawing/2014/main" id="{7AB8ACC3-3AEB-41E0-88BC-0474B0789C5F}"/>
              </a:ext>
            </a:extLst>
          </p:cNvPr>
          <p:cNvCxnSpPr>
            <a:cxnSpLocks/>
          </p:cNvCxnSpPr>
          <p:nvPr/>
        </p:nvCxnSpPr>
        <p:spPr>
          <a:xfrm flipV="1">
            <a:off x="4106996" y="4098464"/>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1BDBEF0-60B8-483E-A33A-7448A3CD05C1}"/>
              </a:ext>
            </a:extLst>
          </p:cNvPr>
          <p:cNvCxnSpPr/>
          <p:nvPr/>
        </p:nvCxnSpPr>
        <p:spPr>
          <a:xfrm>
            <a:off x="4119955" y="356615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FFAAF88-B679-42AA-A115-1F3390DD0323}"/>
              </a:ext>
            </a:extLst>
          </p:cNvPr>
          <p:cNvCxnSpPr/>
          <p:nvPr/>
        </p:nvCxnSpPr>
        <p:spPr>
          <a:xfrm>
            <a:off x="5121922" y="3569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ADA13F4-FFDE-4F99-984E-766082CE71AC}"/>
              </a:ext>
            </a:extLst>
          </p:cNvPr>
          <p:cNvCxnSpPr/>
          <p:nvPr/>
        </p:nvCxnSpPr>
        <p:spPr>
          <a:xfrm>
            <a:off x="9118909" y="35728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C89A460-0BB4-4FC3-AD3E-0B97C7EA945F}"/>
              </a:ext>
            </a:extLst>
          </p:cNvPr>
          <p:cNvCxnSpPr/>
          <p:nvPr/>
        </p:nvCxnSpPr>
        <p:spPr>
          <a:xfrm>
            <a:off x="7620065" y="35560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5206586-63C3-49F8-8FDA-4BE071BB9F67}"/>
              </a:ext>
            </a:extLst>
          </p:cNvPr>
          <p:cNvCxnSpPr/>
          <p:nvPr/>
        </p:nvCxnSpPr>
        <p:spPr>
          <a:xfrm>
            <a:off x="6339367" y="35812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386C5AE-79A4-4DDB-9D35-55CA2C929B81}"/>
              </a:ext>
            </a:extLst>
          </p:cNvPr>
          <p:cNvSpPr txBox="1"/>
          <p:nvPr/>
        </p:nvSpPr>
        <p:spPr>
          <a:xfrm>
            <a:off x="3501596" y="2512932"/>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58" name="TextBox 57">
            <a:extLst>
              <a:ext uri="{FF2B5EF4-FFF2-40B4-BE49-F238E27FC236}">
                <a16:creationId xmlns:a16="http://schemas.microsoft.com/office/drawing/2014/main" id="{0C5B6020-BCEF-4124-ACF8-A9B23CA10CDE}"/>
              </a:ext>
            </a:extLst>
          </p:cNvPr>
          <p:cNvSpPr txBox="1"/>
          <p:nvPr/>
        </p:nvSpPr>
        <p:spPr>
          <a:xfrm>
            <a:off x="2589454" y="3371418"/>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59" name="TextBox 58">
            <a:extLst>
              <a:ext uri="{FF2B5EF4-FFF2-40B4-BE49-F238E27FC236}">
                <a16:creationId xmlns:a16="http://schemas.microsoft.com/office/drawing/2014/main" id="{3012D76C-2516-4350-BD43-093BEF752A67}"/>
              </a:ext>
            </a:extLst>
          </p:cNvPr>
          <p:cNvSpPr txBox="1"/>
          <p:nvPr/>
        </p:nvSpPr>
        <p:spPr>
          <a:xfrm>
            <a:off x="3885796" y="3264812"/>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0" name="TextBox 59">
            <a:extLst>
              <a:ext uri="{FF2B5EF4-FFF2-40B4-BE49-F238E27FC236}">
                <a16:creationId xmlns:a16="http://schemas.microsoft.com/office/drawing/2014/main" id="{FEEFF1E5-574D-4D08-A293-A7CF5BB319C2}"/>
              </a:ext>
            </a:extLst>
          </p:cNvPr>
          <p:cNvSpPr txBox="1"/>
          <p:nvPr/>
        </p:nvSpPr>
        <p:spPr>
          <a:xfrm>
            <a:off x="4819704" y="3282349"/>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61" name="TextBox 60">
            <a:extLst>
              <a:ext uri="{FF2B5EF4-FFF2-40B4-BE49-F238E27FC236}">
                <a16:creationId xmlns:a16="http://schemas.microsoft.com/office/drawing/2014/main" id="{9255C234-CCA1-4621-816C-BBEB1A69B29F}"/>
              </a:ext>
            </a:extLst>
          </p:cNvPr>
          <p:cNvSpPr txBox="1"/>
          <p:nvPr/>
        </p:nvSpPr>
        <p:spPr>
          <a:xfrm>
            <a:off x="6121222" y="3278218"/>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62" name="TextBox 61">
            <a:extLst>
              <a:ext uri="{FF2B5EF4-FFF2-40B4-BE49-F238E27FC236}">
                <a16:creationId xmlns:a16="http://schemas.microsoft.com/office/drawing/2014/main" id="{1F780088-3E75-46A5-B61A-A357C3587F19}"/>
              </a:ext>
            </a:extLst>
          </p:cNvPr>
          <p:cNvSpPr txBox="1"/>
          <p:nvPr/>
        </p:nvSpPr>
        <p:spPr>
          <a:xfrm>
            <a:off x="7387251" y="3047487"/>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63" name="TextBox 62">
            <a:extLst>
              <a:ext uri="{FF2B5EF4-FFF2-40B4-BE49-F238E27FC236}">
                <a16:creationId xmlns:a16="http://schemas.microsoft.com/office/drawing/2014/main" id="{8F2B0832-D188-4DE4-9018-6C66A180357C}"/>
              </a:ext>
            </a:extLst>
          </p:cNvPr>
          <p:cNvSpPr txBox="1"/>
          <p:nvPr/>
        </p:nvSpPr>
        <p:spPr>
          <a:xfrm>
            <a:off x="8886094" y="3276944"/>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66" name="TextBox 65">
            <a:extLst>
              <a:ext uri="{FF2B5EF4-FFF2-40B4-BE49-F238E27FC236}">
                <a16:creationId xmlns:a16="http://schemas.microsoft.com/office/drawing/2014/main" id="{734E10B5-7CAC-493F-9656-67D961F4FB7C}"/>
              </a:ext>
            </a:extLst>
          </p:cNvPr>
          <p:cNvSpPr txBox="1"/>
          <p:nvPr/>
        </p:nvSpPr>
        <p:spPr>
          <a:xfrm>
            <a:off x="10299935" y="2592102"/>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67" name="Straight Connector 66">
            <a:extLst>
              <a:ext uri="{FF2B5EF4-FFF2-40B4-BE49-F238E27FC236}">
                <a16:creationId xmlns:a16="http://schemas.microsoft.com/office/drawing/2014/main" id="{AA593E70-DBCF-48FB-BD2E-907FF9D94465}"/>
              </a:ext>
            </a:extLst>
          </p:cNvPr>
          <p:cNvCxnSpPr>
            <a:cxnSpLocks/>
          </p:cNvCxnSpPr>
          <p:nvPr/>
        </p:nvCxnSpPr>
        <p:spPr>
          <a:xfrm>
            <a:off x="4481842" y="2730601"/>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FFA7BD2-F3DC-4B93-8BBE-C314B406AF12}"/>
              </a:ext>
            </a:extLst>
          </p:cNvPr>
          <p:cNvCxnSpPr>
            <a:cxnSpLocks/>
          </p:cNvCxnSpPr>
          <p:nvPr/>
        </p:nvCxnSpPr>
        <p:spPr>
          <a:xfrm>
            <a:off x="4819704" y="2592102"/>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67D7F4F-1DA3-4DF1-B3F0-72A9630222E4}"/>
              </a:ext>
            </a:extLst>
          </p:cNvPr>
          <p:cNvCxnSpPr>
            <a:cxnSpLocks/>
          </p:cNvCxnSpPr>
          <p:nvPr/>
        </p:nvCxnSpPr>
        <p:spPr>
          <a:xfrm flipH="1">
            <a:off x="9964004" y="2512932"/>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AA04703-9811-45A6-92B8-7516FA914CE6}"/>
              </a:ext>
            </a:extLst>
          </p:cNvPr>
          <p:cNvCxnSpPr>
            <a:cxnSpLocks/>
          </p:cNvCxnSpPr>
          <p:nvPr/>
        </p:nvCxnSpPr>
        <p:spPr>
          <a:xfrm>
            <a:off x="8139060" y="3926034"/>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05A3988-7E68-469D-A1E9-AC3041B832BD}"/>
              </a:ext>
            </a:extLst>
          </p:cNvPr>
          <p:cNvCxnSpPr>
            <a:cxnSpLocks/>
          </p:cNvCxnSpPr>
          <p:nvPr/>
        </p:nvCxnSpPr>
        <p:spPr>
          <a:xfrm>
            <a:off x="8734925" y="3795925"/>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16FAC1FB-BC9C-40F0-850E-CF4DB5503923}"/>
              </a:ext>
            </a:extLst>
          </p:cNvPr>
          <p:cNvSpPr/>
          <p:nvPr/>
        </p:nvSpPr>
        <p:spPr>
          <a:xfrm>
            <a:off x="7558711" y="2981489"/>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65A15230-1F08-48A9-B01C-F52E8AFAEA2B}"/>
              </a:ext>
            </a:extLst>
          </p:cNvPr>
          <p:cNvSpPr/>
          <p:nvPr/>
        </p:nvSpPr>
        <p:spPr>
          <a:xfrm>
            <a:off x="10892019" y="1802656"/>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a:extLst>
              <a:ext uri="{FF2B5EF4-FFF2-40B4-BE49-F238E27FC236}">
                <a16:creationId xmlns:a16="http://schemas.microsoft.com/office/drawing/2014/main" id="{426DFE52-8662-42E7-A4F3-6BD62247F610}"/>
              </a:ext>
            </a:extLst>
          </p:cNvPr>
          <p:cNvCxnSpPr>
            <a:cxnSpLocks/>
          </p:cNvCxnSpPr>
          <p:nvPr/>
        </p:nvCxnSpPr>
        <p:spPr>
          <a:xfrm>
            <a:off x="9118908" y="2531080"/>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DA5E3FE-D0EF-48C9-8BB8-85D448EC56FA}"/>
              </a:ext>
            </a:extLst>
          </p:cNvPr>
          <p:cNvCxnSpPr>
            <a:cxnSpLocks/>
          </p:cNvCxnSpPr>
          <p:nvPr/>
        </p:nvCxnSpPr>
        <p:spPr>
          <a:xfrm>
            <a:off x="7620065" y="2651431"/>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C44328DB-2AB6-490C-BAE5-8F2DCDBD5364}"/>
              </a:ext>
            </a:extLst>
          </p:cNvPr>
          <p:cNvSpPr txBox="1"/>
          <p:nvPr/>
        </p:nvSpPr>
        <p:spPr>
          <a:xfrm>
            <a:off x="7906246" y="3636048"/>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89" name="TextBox 88">
            <a:extLst>
              <a:ext uri="{FF2B5EF4-FFF2-40B4-BE49-F238E27FC236}">
                <a16:creationId xmlns:a16="http://schemas.microsoft.com/office/drawing/2014/main" id="{2CF46363-E9BB-4188-AB52-418F113BAEFB}"/>
              </a:ext>
            </a:extLst>
          </p:cNvPr>
          <p:cNvSpPr txBox="1"/>
          <p:nvPr/>
        </p:nvSpPr>
        <p:spPr>
          <a:xfrm>
            <a:off x="8493089" y="3491421"/>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90" name="TextBox 89">
            <a:extLst>
              <a:ext uri="{FF2B5EF4-FFF2-40B4-BE49-F238E27FC236}">
                <a16:creationId xmlns:a16="http://schemas.microsoft.com/office/drawing/2014/main" id="{7724BB4E-CFC6-4391-AC0F-2C6E774A16EE}"/>
              </a:ext>
            </a:extLst>
          </p:cNvPr>
          <p:cNvSpPr txBox="1"/>
          <p:nvPr/>
        </p:nvSpPr>
        <p:spPr>
          <a:xfrm>
            <a:off x="7411398" y="2323363"/>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91" name="TextBox 90">
            <a:extLst>
              <a:ext uri="{FF2B5EF4-FFF2-40B4-BE49-F238E27FC236}">
                <a16:creationId xmlns:a16="http://schemas.microsoft.com/office/drawing/2014/main" id="{90B60D25-1A67-4318-9243-42233B189BD5}"/>
              </a:ext>
            </a:extLst>
          </p:cNvPr>
          <p:cNvSpPr txBox="1"/>
          <p:nvPr/>
        </p:nvSpPr>
        <p:spPr>
          <a:xfrm>
            <a:off x="9028757" y="2181047"/>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95" name="Picture 2" descr="Stickman Walking Icons - Download Free Vector Icons | Noun Project">
            <a:extLst>
              <a:ext uri="{FF2B5EF4-FFF2-40B4-BE49-F238E27FC236}">
                <a16:creationId xmlns:a16="http://schemas.microsoft.com/office/drawing/2014/main" id="{1211B6E8-94E4-46B5-B96C-D1574F4562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0648" y="2549289"/>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Straight Connector 95">
            <a:extLst>
              <a:ext uri="{FF2B5EF4-FFF2-40B4-BE49-F238E27FC236}">
                <a16:creationId xmlns:a16="http://schemas.microsoft.com/office/drawing/2014/main" id="{70810267-3035-43DA-A47C-BF1F71EB01C7}"/>
              </a:ext>
            </a:extLst>
          </p:cNvPr>
          <p:cNvCxnSpPr>
            <a:cxnSpLocks/>
          </p:cNvCxnSpPr>
          <p:nvPr/>
        </p:nvCxnSpPr>
        <p:spPr>
          <a:xfrm>
            <a:off x="8425790" y="2952982"/>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725EA84D-CFD3-4FC5-A4DC-F1F52B37D78E}"/>
              </a:ext>
            </a:extLst>
          </p:cNvPr>
          <p:cNvSpPr/>
          <p:nvPr/>
        </p:nvSpPr>
        <p:spPr>
          <a:xfrm>
            <a:off x="8662590" y="4007431"/>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a:extLst>
              <a:ext uri="{FF2B5EF4-FFF2-40B4-BE49-F238E27FC236}">
                <a16:creationId xmlns:a16="http://schemas.microsoft.com/office/drawing/2014/main" id="{C26FDC6F-422E-476E-BE48-A3659C9D4D1F}"/>
              </a:ext>
            </a:extLst>
          </p:cNvPr>
          <p:cNvCxnSpPr>
            <a:cxnSpLocks/>
          </p:cNvCxnSpPr>
          <p:nvPr/>
        </p:nvCxnSpPr>
        <p:spPr>
          <a:xfrm flipH="1">
            <a:off x="7880129" y="4172292"/>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3E0771A-5869-40CA-8C19-A4FBE5F4E493}"/>
              </a:ext>
            </a:extLst>
          </p:cNvPr>
          <p:cNvCxnSpPr>
            <a:cxnSpLocks/>
          </p:cNvCxnSpPr>
          <p:nvPr/>
        </p:nvCxnSpPr>
        <p:spPr>
          <a:xfrm flipH="1" flipV="1">
            <a:off x="8169165" y="4147070"/>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5A935DFD-88DE-40B3-8313-F0E4891A77A1}"/>
              </a:ext>
            </a:extLst>
          </p:cNvPr>
          <p:cNvSpPr txBox="1"/>
          <p:nvPr/>
        </p:nvSpPr>
        <p:spPr>
          <a:xfrm>
            <a:off x="7608696" y="4593679"/>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70" name="Straight Connector 69">
            <a:extLst>
              <a:ext uri="{FF2B5EF4-FFF2-40B4-BE49-F238E27FC236}">
                <a16:creationId xmlns:a16="http://schemas.microsoft.com/office/drawing/2014/main" id="{5918B700-C542-4400-B246-34667EBFC6D5}"/>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49A3D468-7A07-4113-9C12-73F226172AE8}"/>
              </a:ext>
            </a:extLst>
          </p:cNvPr>
          <p:cNvCxnSpPr>
            <a:cxnSpLocks/>
          </p:cNvCxnSpPr>
          <p:nvPr/>
        </p:nvCxnSpPr>
        <p:spPr>
          <a:xfrm flipV="1">
            <a:off x="92350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B5A7134C-C160-4F56-B7BF-717D78F98890}"/>
              </a:ext>
            </a:extLst>
          </p:cNvPr>
          <p:cNvCxnSpPr>
            <a:cxnSpLocks/>
          </p:cNvCxnSpPr>
          <p:nvPr/>
        </p:nvCxnSpPr>
        <p:spPr>
          <a:xfrm flipV="1">
            <a:off x="977992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F001B97-BEF4-4A1D-9FEA-A9F4E0137E4A}"/>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B6F4175-2ACB-42B2-9652-945C708FB188}"/>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C324B1DF-5E48-4E92-864C-2503BA98A65E}"/>
              </a:ext>
            </a:extLst>
          </p:cNvPr>
          <p:cNvCxnSpPr>
            <a:cxnSpLocks/>
          </p:cNvCxnSpPr>
          <p:nvPr/>
        </p:nvCxnSpPr>
        <p:spPr>
          <a:xfrm>
            <a:off x="11504023"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F32C1513-9ED9-47E8-A83C-D4E730FC7192}"/>
              </a:ext>
            </a:extLst>
          </p:cNvPr>
          <p:cNvCxnSpPr>
            <a:cxnSpLocks/>
          </p:cNvCxnSpPr>
          <p:nvPr/>
        </p:nvCxnSpPr>
        <p:spPr>
          <a:xfrm>
            <a:off x="11362347"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C323B7B8-4AF2-436A-9939-60FA4EBD5037}"/>
              </a:ext>
            </a:extLst>
          </p:cNvPr>
          <p:cNvCxnSpPr>
            <a:cxnSpLocks/>
          </p:cNvCxnSpPr>
          <p:nvPr/>
        </p:nvCxnSpPr>
        <p:spPr>
          <a:xfrm>
            <a:off x="9688845"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5A29E908-B8C3-4434-B52A-04D6B029878B}"/>
              </a:ext>
            </a:extLst>
          </p:cNvPr>
          <p:cNvCxnSpPr>
            <a:cxnSpLocks/>
          </p:cNvCxnSpPr>
          <p:nvPr/>
        </p:nvCxnSpPr>
        <p:spPr>
          <a:xfrm>
            <a:off x="2595942"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7AAF792D-88CC-444E-845F-1BC76BB1A9A3}"/>
              </a:ext>
            </a:extLst>
          </p:cNvPr>
          <p:cNvCxnSpPr>
            <a:cxnSpLocks/>
          </p:cNvCxnSpPr>
          <p:nvPr/>
        </p:nvCxnSpPr>
        <p:spPr>
          <a:xfrm>
            <a:off x="6222196"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3492D02A-FE9A-428D-81C4-7C7C4C9A6122}"/>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104" name="TextBox 103">
            <a:extLst>
              <a:ext uri="{FF2B5EF4-FFF2-40B4-BE49-F238E27FC236}">
                <a16:creationId xmlns:a16="http://schemas.microsoft.com/office/drawing/2014/main" id="{24593757-41E9-4D40-8D70-6498229A3F8E}"/>
              </a:ext>
            </a:extLst>
          </p:cNvPr>
          <p:cNvSpPr txBox="1"/>
          <p:nvPr/>
        </p:nvSpPr>
        <p:spPr>
          <a:xfrm>
            <a:off x="5980189" y="477070"/>
            <a:ext cx="72328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1888</a:t>
            </a:r>
            <a:endParaRPr lang="en-US" dirty="0"/>
          </a:p>
        </p:txBody>
      </p:sp>
      <p:sp>
        <p:nvSpPr>
          <p:cNvPr id="106" name="TextBox 105">
            <a:extLst>
              <a:ext uri="{FF2B5EF4-FFF2-40B4-BE49-F238E27FC236}">
                <a16:creationId xmlns:a16="http://schemas.microsoft.com/office/drawing/2014/main" id="{FF73556A-DE85-4AA3-87BC-7240884F7AB3}"/>
              </a:ext>
            </a:extLst>
          </p:cNvPr>
          <p:cNvSpPr txBox="1"/>
          <p:nvPr/>
        </p:nvSpPr>
        <p:spPr>
          <a:xfrm>
            <a:off x="11064943" y="475917"/>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a:t>
            </a:r>
            <a:endParaRPr lang="en-US" dirty="0"/>
          </a:p>
        </p:txBody>
      </p:sp>
      <p:cxnSp>
        <p:nvCxnSpPr>
          <p:cNvPr id="107" name="Straight Connector 106">
            <a:extLst>
              <a:ext uri="{FF2B5EF4-FFF2-40B4-BE49-F238E27FC236}">
                <a16:creationId xmlns:a16="http://schemas.microsoft.com/office/drawing/2014/main" id="{52D4C8BA-0FE9-40D4-A903-9C5DDA59A0BE}"/>
              </a:ext>
            </a:extLst>
          </p:cNvPr>
          <p:cNvCxnSpPr>
            <a:cxnSpLocks/>
          </p:cNvCxnSpPr>
          <p:nvPr/>
        </p:nvCxnSpPr>
        <p:spPr>
          <a:xfrm flipV="1">
            <a:off x="6495071" y="1622904"/>
            <a:ext cx="892180" cy="11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CD45FE6-3F8B-4B13-BF9E-C13153251CD3}"/>
              </a:ext>
            </a:extLst>
          </p:cNvPr>
          <p:cNvCxnSpPr>
            <a:cxnSpLocks/>
          </p:cNvCxnSpPr>
          <p:nvPr/>
        </p:nvCxnSpPr>
        <p:spPr>
          <a:xfrm>
            <a:off x="6494267"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FC30591E-C32D-42CB-886C-DF9BF5914241}"/>
              </a:ext>
            </a:extLst>
          </p:cNvPr>
          <p:cNvCxnSpPr>
            <a:cxnSpLocks/>
          </p:cNvCxnSpPr>
          <p:nvPr/>
        </p:nvCxnSpPr>
        <p:spPr>
          <a:xfrm>
            <a:off x="7387251"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84FD1588-1FC7-4E66-8715-26D3C45BBA0C}"/>
              </a:ext>
            </a:extLst>
          </p:cNvPr>
          <p:cNvCxnSpPr>
            <a:cxnSpLocks/>
          </p:cNvCxnSpPr>
          <p:nvPr/>
        </p:nvCxnSpPr>
        <p:spPr>
          <a:xfrm flipV="1">
            <a:off x="9964004" y="1551131"/>
            <a:ext cx="1540019" cy="33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36E12E1-5C25-4BE6-BE92-6A4340D08FD5}"/>
              </a:ext>
            </a:extLst>
          </p:cNvPr>
          <p:cNvCxnSpPr>
            <a:cxnSpLocks/>
          </p:cNvCxnSpPr>
          <p:nvPr/>
        </p:nvCxnSpPr>
        <p:spPr>
          <a:xfrm flipH="1">
            <a:off x="9963200" y="1353471"/>
            <a:ext cx="804" cy="235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39D5746C-5B24-4531-A846-9536E29C4919}"/>
              </a:ext>
            </a:extLst>
          </p:cNvPr>
          <p:cNvSpPr txBox="1"/>
          <p:nvPr/>
        </p:nvSpPr>
        <p:spPr>
          <a:xfrm>
            <a:off x="6612952" y="1698454"/>
            <a:ext cx="595143" cy="276999"/>
          </a:xfrm>
          <a:prstGeom prst="rect">
            <a:avLst/>
          </a:prstGeom>
          <a:noFill/>
        </p:spPr>
        <p:txBody>
          <a:bodyPr wrap="square" rtlCol="0">
            <a:spAutoFit/>
          </a:bodyPr>
          <a:lstStyle/>
          <a:p>
            <a:pPr algn="ctr"/>
            <a:r>
              <a:rPr lang="en-US" sz="1200" dirty="0">
                <a:latin typeface="Arial Narrow" panose="020B0606020202030204" pitchFamily="34" charset="0"/>
              </a:rPr>
              <a:t>WW</a:t>
            </a:r>
          </a:p>
        </p:txBody>
      </p:sp>
      <p:sp>
        <p:nvSpPr>
          <p:cNvPr id="114" name="TextBox 113">
            <a:extLst>
              <a:ext uri="{FF2B5EF4-FFF2-40B4-BE49-F238E27FC236}">
                <a16:creationId xmlns:a16="http://schemas.microsoft.com/office/drawing/2014/main" id="{0EB35E21-7A6A-49C0-8012-2E03910B5B50}"/>
              </a:ext>
            </a:extLst>
          </p:cNvPr>
          <p:cNvSpPr txBox="1"/>
          <p:nvPr/>
        </p:nvSpPr>
        <p:spPr>
          <a:xfrm>
            <a:off x="9728317" y="1634393"/>
            <a:ext cx="595143"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sp>
        <p:nvSpPr>
          <p:cNvPr id="115" name="TextBox 114">
            <a:extLst>
              <a:ext uri="{FF2B5EF4-FFF2-40B4-BE49-F238E27FC236}">
                <a16:creationId xmlns:a16="http://schemas.microsoft.com/office/drawing/2014/main" id="{21431F68-1ADE-4C04-A9BA-1119A27F29AC}"/>
              </a:ext>
            </a:extLst>
          </p:cNvPr>
          <p:cNvSpPr txBox="1"/>
          <p:nvPr/>
        </p:nvSpPr>
        <p:spPr>
          <a:xfrm>
            <a:off x="9192923" y="480456"/>
            <a:ext cx="909918" cy="369332"/>
          </a:xfrm>
          <a:prstGeom prst="rect">
            <a:avLst/>
          </a:prstGeom>
          <a:noFill/>
        </p:spPr>
        <p:txBody>
          <a:bodyPr wrap="square" rtlCol="0">
            <a:spAutoFit/>
          </a:bodyPr>
          <a:lstStyle/>
          <a:p>
            <a:pPr algn="ctr"/>
            <a:r>
              <a:rPr lang="en-US" dirty="0">
                <a:latin typeface="Arial Narrow" panose="020B0606020202030204" pitchFamily="34" charset="0"/>
              </a:rPr>
              <a:t>1989</a:t>
            </a:r>
          </a:p>
        </p:txBody>
      </p:sp>
      <p:sp>
        <p:nvSpPr>
          <p:cNvPr id="5" name="Slide Number Placeholder 4">
            <a:extLst>
              <a:ext uri="{FF2B5EF4-FFF2-40B4-BE49-F238E27FC236}">
                <a16:creationId xmlns:a16="http://schemas.microsoft.com/office/drawing/2014/main" id="{8D341D17-1492-4EBB-AE25-5D333AA15030}"/>
              </a:ext>
            </a:extLst>
          </p:cNvPr>
          <p:cNvSpPr>
            <a:spLocks noGrp="1"/>
          </p:cNvSpPr>
          <p:nvPr>
            <p:ph type="sldNum" sz="quarter" idx="12"/>
          </p:nvPr>
        </p:nvSpPr>
        <p:spPr/>
        <p:txBody>
          <a:bodyPr/>
          <a:lstStyle/>
          <a:p>
            <a:fld id="{35D21599-2FFE-45DD-A8D7-B18CEE5A716B}" type="slidenum">
              <a:rPr lang="en-US" smtClean="0"/>
              <a:t>14</a:t>
            </a:fld>
            <a:endParaRPr lang="en-US"/>
          </a:p>
        </p:txBody>
      </p:sp>
    </p:spTree>
    <p:extLst>
      <p:ext uri="{BB962C8B-B14F-4D97-AF65-F5344CB8AC3E}">
        <p14:creationId xmlns:p14="http://schemas.microsoft.com/office/powerpoint/2010/main" val="2345094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626330" y="617217"/>
            <a:ext cx="3338389" cy="392992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Here we have the lines drawn out from “In God We trust” that was taught, showing us the beginning of the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National </a:t>
            </a: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R</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eform </a:t>
            </a: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ovement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know what that led to, next the 1940s and 50s and then 1979 to present. We were taken to those three histories from using 2014 as ‘Midway’ and prophetic time spans. From 2014 the ‘151’ takes us to the beginning of the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National </a:t>
            </a: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R</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eform </a:t>
            </a: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Movement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the ’63’ takes us to the epicenter of the 1950s crisis.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1" name="Text Box 2">
            <a:extLst>
              <a:ext uri="{FF2B5EF4-FFF2-40B4-BE49-F238E27FC236}">
                <a16:creationId xmlns:a16="http://schemas.microsoft.com/office/drawing/2014/main" id="{BC98806B-C838-491C-A1F3-C813364C6D48}"/>
              </a:ext>
            </a:extLst>
          </p:cNvPr>
          <p:cNvSpPr txBox="1">
            <a:spLocks noChangeArrowheads="1"/>
          </p:cNvSpPr>
          <p:nvPr/>
        </p:nvSpPr>
        <p:spPr bwMode="auto">
          <a:xfrm>
            <a:off x="11708543" y="173867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3">
            <a:extLst>
              <a:ext uri="{FF2B5EF4-FFF2-40B4-BE49-F238E27FC236}">
                <a16:creationId xmlns:a16="http://schemas.microsoft.com/office/drawing/2014/main" id="{D1ECA542-7829-40D6-B49E-307362BC102F}"/>
              </a:ext>
            </a:extLst>
          </p:cNvPr>
          <p:cNvSpPr>
            <a:spLocks noChangeShapeType="1"/>
          </p:cNvSpPr>
          <p:nvPr/>
        </p:nvSpPr>
        <p:spPr bwMode="auto">
          <a:xfrm>
            <a:off x="11422794" y="185297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4">
            <a:extLst>
              <a:ext uri="{FF2B5EF4-FFF2-40B4-BE49-F238E27FC236}">
                <a16:creationId xmlns:a16="http://schemas.microsoft.com/office/drawing/2014/main" id="{ED6137F7-0E15-474B-B6E2-696A619F7180}"/>
              </a:ext>
            </a:extLst>
          </p:cNvPr>
          <p:cNvSpPr>
            <a:spLocks noChangeShapeType="1"/>
          </p:cNvSpPr>
          <p:nvPr/>
        </p:nvSpPr>
        <p:spPr bwMode="auto">
          <a:xfrm>
            <a:off x="11251344" y="18529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5">
            <a:extLst>
              <a:ext uri="{FF2B5EF4-FFF2-40B4-BE49-F238E27FC236}">
                <a16:creationId xmlns:a16="http://schemas.microsoft.com/office/drawing/2014/main" id="{64331CD9-B02F-4EEB-AC5D-A44C7360AA2C}"/>
              </a:ext>
            </a:extLst>
          </p:cNvPr>
          <p:cNvSpPr txBox="1">
            <a:spLocks noChangeArrowheads="1"/>
          </p:cNvSpPr>
          <p:nvPr/>
        </p:nvSpPr>
        <p:spPr bwMode="auto">
          <a:xfrm>
            <a:off x="4964844" y="208157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6">
            <a:extLst>
              <a:ext uri="{FF2B5EF4-FFF2-40B4-BE49-F238E27FC236}">
                <a16:creationId xmlns:a16="http://schemas.microsoft.com/office/drawing/2014/main" id="{924B6B6D-B1F3-4D50-B1ED-C07E13F0CDF0}"/>
              </a:ext>
            </a:extLst>
          </p:cNvPr>
          <p:cNvSpPr txBox="1">
            <a:spLocks noChangeArrowheads="1"/>
          </p:cNvSpPr>
          <p:nvPr/>
        </p:nvSpPr>
        <p:spPr bwMode="auto">
          <a:xfrm>
            <a:off x="4964844" y="1167172"/>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7">
            <a:extLst>
              <a:ext uri="{FF2B5EF4-FFF2-40B4-BE49-F238E27FC236}">
                <a16:creationId xmlns:a16="http://schemas.microsoft.com/office/drawing/2014/main" id="{7C53B492-5FDD-4608-B288-070DEC744969}"/>
              </a:ext>
            </a:extLst>
          </p:cNvPr>
          <p:cNvSpPr>
            <a:spLocks noChangeShapeType="1"/>
          </p:cNvSpPr>
          <p:nvPr/>
        </p:nvSpPr>
        <p:spPr bwMode="auto">
          <a:xfrm>
            <a:off x="4964844" y="2081572"/>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8">
            <a:extLst>
              <a:ext uri="{FF2B5EF4-FFF2-40B4-BE49-F238E27FC236}">
                <a16:creationId xmlns:a16="http://schemas.microsoft.com/office/drawing/2014/main" id="{9887554B-2163-4EBB-AF11-134689BDF33E}"/>
              </a:ext>
            </a:extLst>
          </p:cNvPr>
          <p:cNvSpPr>
            <a:spLocks noChangeShapeType="1"/>
          </p:cNvSpPr>
          <p:nvPr/>
        </p:nvSpPr>
        <p:spPr bwMode="auto">
          <a:xfrm>
            <a:off x="11137044" y="16815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9">
            <a:extLst>
              <a:ext uri="{FF2B5EF4-FFF2-40B4-BE49-F238E27FC236}">
                <a16:creationId xmlns:a16="http://schemas.microsoft.com/office/drawing/2014/main" id="{084E5EFD-222B-4126-9232-0097F7466189}"/>
              </a:ext>
            </a:extLst>
          </p:cNvPr>
          <p:cNvSpPr>
            <a:spLocks noChangeShapeType="1"/>
          </p:cNvSpPr>
          <p:nvPr/>
        </p:nvSpPr>
        <p:spPr bwMode="auto">
          <a:xfrm>
            <a:off x="10908444" y="168152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10">
            <a:extLst>
              <a:ext uri="{FF2B5EF4-FFF2-40B4-BE49-F238E27FC236}">
                <a16:creationId xmlns:a16="http://schemas.microsoft.com/office/drawing/2014/main" id="{F6234155-2820-48EE-9298-F5FC77B860AD}"/>
              </a:ext>
            </a:extLst>
          </p:cNvPr>
          <p:cNvSpPr>
            <a:spLocks noChangeShapeType="1"/>
          </p:cNvSpPr>
          <p:nvPr/>
        </p:nvSpPr>
        <p:spPr bwMode="auto">
          <a:xfrm>
            <a:off x="9308244" y="3853222"/>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11">
            <a:extLst>
              <a:ext uri="{FF2B5EF4-FFF2-40B4-BE49-F238E27FC236}">
                <a16:creationId xmlns:a16="http://schemas.microsoft.com/office/drawing/2014/main" id="{D57F9D8D-26E0-4587-8E89-AB384D3D7979}"/>
              </a:ext>
            </a:extLst>
          </p:cNvPr>
          <p:cNvSpPr>
            <a:spLocks noChangeShapeType="1"/>
          </p:cNvSpPr>
          <p:nvPr/>
        </p:nvSpPr>
        <p:spPr bwMode="auto">
          <a:xfrm>
            <a:off x="10794144" y="34531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12">
            <a:extLst>
              <a:ext uri="{FF2B5EF4-FFF2-40B4-BE49-F238E27FC236}">
                <a16:creationId xmlns:a16="http://schemas.microsoft.com/office/drawing/2014/main" id="{25CE4AA6-6312-4462-B2C9-BEDD47AC64EA}"/>
              </a:ext>
            </a:extLst>
          </p:cNvPr>
          <p:cNvSpPr>
            <a:spLocks noChangeShapeType="1"/>
          </p:cNvSpPr>
          <p:nvPr/>
        </p:nvSpPr>
        <p:spPr bwMode="auto">
          <a:xfrm>
            <a:off x="10565544" y="34531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3">
            <a:extLst>
              <a:ext uri="{FF2B5EF4-FFF2-40B4-BE49-F238E27FC236}">
                <a16:creationId xmlns:a16="http://schemas.microsoft.com/office/drawing/2014/main" id="{42807BB0-5EAF-4CB4-8146-CB49B468E78B}"/>
              </a:ext>
            </a:extLst>
          </p:cNvPr>
          <p:cNvSpPr txBox="1">
            <a:spLocks noChangeArrowheads="1"/>
          </p:cNvSpPr>
          <p:nvPr/>
        </p:nvSpPr>
        <p:spPr bwMode="auto">
          <a:xfrm>
            <a:off x="10565544" y="316742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14">
            <a:extLst>
              <a:ext uri="{FF2B5EF4-FFF2-40B4-BE49-F238E27FC236}">
                <a16:creationId xmlns:a16="http://schemas.microsoft.com/office/drawing/2014/main" id="{CD7EE88E-0E8C-41A6-813D-8E9906B22DC3}"/>
              </a:ext>
            </a:extLst>
          </p:cNvPr>
          <p:cNvSpPr>
            <a:spLocks noChangeShapeType="1"/>
          </p:cNvSpPr>
          <p:nvPr/>
        </p:nvSpPr>
        <p:spPr bwMode="auto">
          <a:xfrm>
            <a:off x="11537094" y="34531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15">
            <a:extLst>
              <a:ext uri="{FF2B5EF4-FFF2-40B4-BE49-F238E27FC236}">
                <a16:creationId xmlns:a16="http://schemas.microsoft.com/office/drawing/2014/main" id="{463A081D-498D-4D89-9DE3-D2D5028AFACB}"/>
              </a:ext>
            </a:extLst>
          </p:cNvPr>
          <p:cNvSpPr>
            <a:spLocks noChangeShapeType="1"/>
          </p:cNvSpPr>
          <p:nvPr/>
        </p:nvSpPr>
        <p:spPr bwMode="auto">
          <a:xfrm>
            <a:off x="11308494" y="34531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Text Box 16">
            <a:extLst>
              <a:ext uri="{FF2B5EF4-FFF2-40B4-BE49-F238E27FC236}">
                <a16:creationId xmlns:a16="http://schemas.microsoft.com/office/drawing/2014/main" id="{F32A7576-3248-4604-8958-CFD7A223839A}"/>
              </a:ext>
            </a:extLst>
          </p:cNvPr>
          <p:cNvSpPr txBox="1">
            <a:spLocks noChangeArrowheads="1"/>
          </p:cNvSpPr>
          <p:nvPr/>
        </p:nvSpPr>
        <p:spPr bwMode="auto">
          <a:xfrm>
            <a:off x="11308494" y="3110272"/>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Line 17">
            <a:extLst>
              <a:ext uri="{FF2B5EF4-FFF2-40B4-BE49-F238E27FC236}">
                <a16:creationId xmlns:a16="http://schemas.microsoft.com/office/drawing/2014/main" id="{8BBDEB4B-284D-4201-A13F-D7030CD64453}"/>
              </a:ext>
            </a:extLst>
          </p:cNvPr>
          <p:cNvSpPr>
            <a:spLocks noChangeShapeType="1"/>
          </p:cNvSpPr>
          <p:nvPr/>
        </p:nvSpPr>
        <p:spPr bwMode="auto">
          <a:xfrm>
            <a:off x="9994044" y="34531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18">
            <a:extLst>
              <a:ext uri="{FF2B5EF4-FFF2-40B4-BE49-F238E27FC236}">
                <a16:creationId xmlns:a16="http://schemas.microsoft.com/office/drawing/2014/main" id="{77455873-E236-436D-875A-ACBDA8DA83E4}"/>
              </a:ext>
            </a:extLst>
          </p:cNvPr>
          <p:cNvSpPr>
            <a:spLocks noChangeShapeType="1"/>
          </p:cNvSpPr>
          <p:nvPr/>
        </p:nvSpPr>
        <p:spPr bwMode="auto">
          <a:xfrm>
            <a:off x="9765444" y="34531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Text Box 19">
            <a:extLst>
              <a:ext uri="{FF2B5EF4-FFF2-40B4-BE49-F238E27FC236}">
                <a16:creationId xmlns:a16="http://schemas.microsoft.com/office/drawing/2014/main" id="{52F74927-D13A-40EC-8A09-0BF3C5783F39}"/>
              </a:ext>
            </a:extLst>
          </p:cNvPr>
          <p:cNvSpPr txBox="1">
            <a:spLocks noChangeArrowheads="1"/>
          </p:cNvSpPr>
          <p:nvPr/>
        </p:nvSpPr>
        <p:spPr bwMode="auto">
          <a:xfrm>
            <a:off x="9765444" y="316742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Text Box 20">
            <a:extLst>
              <a:ext uri="{FF2B5EF4-FFF2-40B4-BE49-F238E27FC236}">
                <a16:creationId xmlns:a16="http://schemas.microsoft.com/office/drawing/2014/main" id="{21917C81-198D-41A3-8C2E-D8F7EE73424E}"/>
              </a:ext>
            </a:extLst>
          </p:cNvPr>
          <p:cNvSpPr txBox="1">
            <a:spLocks noChangeArrowheads="1"/>
          </p:cNvSpPr>
          <p:nvPr/>
        </p:nvSpPr>
        <p:spPr bwMode="auto">
          <a:xfrm>
            <a:off x="10965594" y="3510322"/>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21">
            <a:extLst>
              <a:ext uri="{FF2B5EF4-FFF2-40B4-BE49-F238E27FC236}">
                <a16:creationId xmlns:a16="http://schemas.microsoft.com/office/drawing/2014/main" id="{B69FB802-1CDF-4E0C-A3C0-EDAFC9BA041A}"/>
              </a:ext>
            </a:extLst>
          </p:cNvPr>
          <p:cNvSpPr txBox="1">
            <a:spLocks noChangeArrowheads="1"/>
          </p:cNvSpPr>
          <p:nvPr/>
        </p:nvSpPr>
        <p:spPr bwMode="auto">
          <a:xfrm>
            <a:off x="10222644" y="3510322"/>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22">
            <a:extLst>
              <a:ext uri="{FF2B5EF4-FFF2-40B4-BE49-F238E27FC236}">
                <a16:creationId xmlns:a16="http://schemas.microsoft.com/office/drawing/2014/main" id="{EA9CF472-A517-4FF7-BDD8-8855BEE369EF}"/>
              </a:ext>
            </a:extLst>
          </p:cNvPr>
          <p:cNvSpPr txBox="1">
            <a:spLocks noChangeArrowheads="1"/>
          </p:cNvSpPr>
          <p:nvPr/>
        </p:nvSpPr>
        <p:spPr bwMode="auto">
          <a:xfrm>
            <a:off x="11594244" y="351032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23">
            <a:extLst>
              <a:ext uri="{FF2B5EF4-FFF2-40B4-BE49-F238E27FC236}">
                <a16:creationId xmlns:a16="http://schemas.microsoft.com/office/drawing/2014/main" id="{D4EF5FD9-DD71-409D-B5FE-749E2D77FDF8}"/>
              </a:ext>
            </a:extLst>
          </p:cNvPr>
          <p:cNvSpPr>
            <a:spLocks noChangeShapeType="1"/>
          </p:cNvSpPr>
          <p:nvPr/>
        </p:nvSpPr>
        <p:spPr bwMode="auto">
          <a:xfrm>
            <a:off x="10508394" y="16815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24">
            <a:extLst>
              <a:ext uri="{FF2B5EF4-FFF2-40B4-BE49-F238E27FC236}">
                <a16:creationId xmlns:a16="http://schemas.microsoft.com/office/drawing/2014/main" id="{8B791685-6D6F-46D7-9A73-FECCBF2AF10D}"/>
              </a:ext>
            </a:extLst>
          </p:cNvPr>
          <p:cNvSpPr>
            <a:spLocks noChangeShapeType="1"/>
          </p:cNvSpPr>
          <p:nvPr/>
        </p:nvSpPr>
        <p:spPr bwMode="auto">
          <a:xfrm>
            <a:off x="10279794" y="168152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AutoShape 25">
            <a:extLst>
              <a:ext uri="{FF2B5EF4-FFF2-40B4-BE49-F238E27FC236}">
                <a16:creationId xmlns:a16="http://schemas.microsoft.com/office/drawing/2014/main" id="{49C757B1-6C94-4B69-98B8-8F39AF936B0B}"/>
              </a:ext>
            </a:extLst>
          </p:cNvPr>
          <p:cNvSpPr>
            <a:spLocks/>
          </p:cNvSpPr>
          <p:nvPr/>
        </p:nvSpPr>
        <p:spPr bwMode="auto">
          <a:xfrm rot="5400000">
            <a:off x="10679844" y="2024422"/>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26">
            <a:extLst>
              <a:ext uri="{FF2B5EF4-FFF2-40B4-BE49-F238E27FC236}">
                <a16:creationId xmlns:a16="http://schemas.microsoft.com/office/drawing/2014/main" id="{9D7B8D5A-E665-45F3-BC6B-A2A66C656030}"/>
              </a:ext>
            </a:extLst>
          </p:cNvPr>
          <p:cNvSpPr txBox="1">
            <a:spLocks noChangeArrowheads="1"/>
          </p:cNvSpPr>
          <p:nvPr/>
        </p:nvSpPr>
        <p:spPr bwMode="auto">
          <a:xfrm>
            <a:off x="10279794" y="2710222"/>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AutoShape 27">
            <a:extLst>
              <a:ext uri="{FF2B5EF4-FFF2-40B4-BE49-F238E27FC236}">
                <a16:creationId xmlns:a16="http://schemas.microsoft.com/office/drawing/2014/main" id="{930716AB-36AD-40D0-AFF5-241F4466D318}"/>
              </a:ext>
            </a:extLst>
          </p:cNvPr>
          <p:cNvSpPr>
            <a:spLocks/>
          </p:cNvSpPr>
          <p:nvPr/>
        </p:nvSpPr>
        <p:spPr bwMode="auto">
          <a:xfrm rot="5400000">
            <a:off x="10351231" y="2638785"/>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AutoShape 28">
            <a:extLst>
              <a:ext uri="{FF2B5EF4-FFF2-40B4-BE49-F238E27FC236}">
                <a16:creationId xmlns:a16="http://schemas.microsoft.com/office/drawing/2014/main" id="{E2759DA8-A6D0-4286-B524-604153B85386}"/>
              </a:ext>
            </a:extLst>
          </p:cNvPr>
          <p:cNvSpPr>
            <a:spLocks/>
          </p:cNvSpPr>
          <p:nvPr/>
        </p:nvSpPr>
        <p:spPr bwMode="auto">
          <a:xfrm rot="5400000">
            <a:off x="11208481" y="2638785"/>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29">
            <a:extLst>
              <a:ext uri="{FF2B5EF4-FFF2-40B4-BE49-F238E27FC236}">
                <a16:creationId xmlns:a16="http://schemas.microsoft.com/office/drawing/2014/main" id="{4BF80CD6-E12E-4F67-9D1C-EC2578B793C7}"/>
              </a:ext>
            </a:extLst>
          </p:cNvPr>
          <p:cNvSpPr>
            <a:spLocks noChangeShapeType="1"/>
          </p:cNvSpPr>
          <p:nvPr/>
        </p:nvSpPr>
        <p:spPr bwMode="auto">
          <a:xfrm>
            <a:off x="11651394" y="16815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30">
            <a:extLst>
              <a:ext uri="{FF2B5EF4-FFF2-40B4-BE49-F238E27FC236}">
                <a16:creationId xmlns:a16="http://schemas.microsoft.com/office/drawing/2014/main" id="{250AA933-322A-45FD-AC4D-3550C067E8C5}"/>
              </a:ext>
            </a:extLst>
          </p:cNvPr>
          <p:cNvSpPr>
            <a:spLocks noChangeShapeType="1"/>
          </p:cNvSpPr>
          <p:nvPr/>
        </p:nvSpPr>
        <p:spPr bwMode="auto">
          <a:xfrm>
            <a:off x="11422794" y="168152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31">
            <a:extLst>
              <a:ext uri="{FF2B5EF4-FFF2-40B4-BE49-F238E27FC236}">
                <a16:creationId xmlns:a16="http://schemas.microsoft.com/office/drawing/2014/main" id="{AD833F29-4393-4417-AFCD-D70D6F810FB9}"/>
              </a:ext>
            </a:extLst>
          </p:cNvPr>
          <p:cNvSpPr txBox="1">
            <a:spLocks noChangeArrowheads="1"/>
          </p:cNvSpPr>
          <p:nvPr/>
        </p:nvSpPr>
        <p:spPr bwMode="auto">
          <a:xfrm>
            <a:off x="11422794" y="122432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32">
            <a:extLst>
              <a:ext uri="{FF2B5EF4-FFF2-40B4-BE49-F238E27FC236}">
                <a16:creationId xmlns:a16="http://schemas.microsoft.com/office/drawing/2014/main" id="{6D9713D1-3150-445E-BEC8-FE1091E2159E}"/>
              </a:ext>
            </a:extLst>
          </p:cNvPr>
          <p:cNvSpPr txBox="1">
            <a:spLocks noChangeArrowheads="1"/>
          </p:cNvSpPr>
          <p:nvPr/>
        </p:nvSpPr>
        <p:spPr bwMode="auto">
          <a:xfrm>
            <a:off x="10565544" y="173867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AutoShape 33">
            <a:extLst>
              <a:ext uri="{FF2B5EF4-FFF2-40B4-BE49-F238E27FC236}">
                <a16:creationId xmlns:a16="http://schemas.microsoft.com/office/drawing/2014/main" id="{C6E7F011-0DAC-4F94-A87A-3B9537194D3C}"/>
              </a:ext>
            </a:extLst>
          </p:cNvPr>
          <p:cNvSpPr>
            <a:spLocks/>
          </p:cNvSpPr>
          <p:nvPr/>
        </p:nvSpPr>
        <p:spPr bwMode="auto">
          <a:xfrm rot="5400000">
            <a:off x="8308119" y="-1318853"/>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34">
            <a:extLst>
              <a:ext uri="{FF2B5EF4-FFF2-40B4-BE49-F238E27FC236}">
                <a16:creationId xmlns:a16="http://schemas.microsoft.com/office/drawing/2014/main" id="{8906EF6D-9575-4C1D-8EA9-081E29B14071}"/>
              </a:ext>
            </a:extLst>
          </p:cNvPr>
          <p:cNvSpPr txBox="1">
            <a:spLocks noChangeArrowheads="1"/>
          </p:cNvSpPr>
          <p:nvPr/>
        </p:nvSpPr>
        <p:spPr bwMode="auto">
          <a:xfrm>
            <a:off x="8851044" y="767122"/>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35">
            <a:extLst>
              <a:ext uri="{FF2B5EF4-FFF2-40B4-BE49-F238E27FC236}">
                <a16:creationId xmlns:a16="http://schemas.microsoft.com/office/drawing/2014/main" id="{070D76C8-DCA5-4806-902B-50C7C9E83B28}"/>
              </a:ext>
            </a:extLst>
          </p:cNvPr>
          <p:cNvSpPr>
            <a:spLocks noChangeShapeType="1"/>
          </p:cNvSpPr>
          <p:nvPr/>
        </p:nvSpPr>
        <p:spPr bwMode="auto">
          <a:xfrm>
            <a:off x="10508394" y="1967272"/>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Oval 36">
            <a:extLst>
              <a:ext uri="{FF2B5EF4-FFF2-40B4-BE49-F238E27FC236}">
                <a16:creationId xmlns:a16="http://schemas.microsoft.com/office/drawing/2014/main" id="{0BDDBBBC-3319-4243-B027-D6FFAE7B3F1D}"/>
              </a:ext>
            </a:extLst>
          </p:cNvPr>
          <p:cNvSpPr>
            <a:spLocks noChangeArrowheads="1"/>
          </p:cNvSpPr>
          <p:nvPr/>
        </p:nvSpPr>
        <p:spPr bwMode="auto">
          <a:xfrm>
            <a:off x="11079894" y="1910122"/>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37">
            <a:extLst>
              <a:ext uri="{FF2B5EF4-FFF2-40B4-BE49-F238E27FC236}">
                <a16:creationId xmlns:a16="http://schemas.microsoft.com/office/drawing/2014/main" id="{41D246F0-E98C-450C-87B1-06A16EBFF6EE}"/>
              </a:ext>
            </a:extLst>
          </p:cNvPr>
          <p:cNvSpPr>
            <a:spLocks noChangeShapeType="1"/>
          </p:cNvSpPr>
          <p:nvPr/>
        </p:nvSpPr>
        <p:spPr bwMode="auto">
          <a:xfrm>
            <a:off x="5822094" y="16815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38">
            <a:extLst>
              <a:ext uri="{FF2B5EF4-FFF2-40B4-BE49-F238E27FC236}">
                <a16:creationId xmlns:a16="http://schemas.microsoft.com/office/drawing/2014/main" id="{6F8C25A0-6DCC-49A0-993A-837DFA170279}"/>
              </a:ext>
            </a:extLst>
          </p:cNvPr>
          <p:cNvSpPr>
            <a:spLocks noChangeShapeType="1"/>
          </p:cNvSpPr>
          <p:nvPr/>
        </p:nvSpPr>
        <p:spPr bwMode="auto">
          <a:xfrm>
            <a:off x="5593494" y="168152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39">
            <a:extLst>
              <a:ext uri="{FF2B5EF4-FFF2-40B4-BE49-F238E27FC236}">
                <a16:creationId xmlns:a16="http://schemas.microsoft.com/office/drawing/2014/main" id="{80D4A9CF-FAD2-406D-9AFF-8521039C30B6}"/>
              </a:ext>
            </a:extLst>
          </p:cNvPr>
          <p:cNvSpPr txBox="1">
            <a:spLocks noChangeArrowheads="1"/>
          </p:cNvSpPr>
          <p:nvPr/>
        </p:nvSpPr>
        <p:spPr bwMode="auto">
          <a:xfrm>
            <a:off x="5593494" y="145292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Line 40">
            <a:extLst>
              <a:ext uri="{FF2B5EF4-FFF2-40B4-BE49-F238E27FC236}">
                <a16:creationId xmlns:a16="http://schemas.microsoft.com/office/drawing/2014/main" id="{E337D9C8-EFA6-49CA-83AF-07AF7F7F0DA4}"/>
              </a:ext>
            </a:extLst>
          </p:cNvPr>
          <p:cNvSpPr>
            <a:spLocks noChangeShapeType="1"/>
          </p:cNvSpPr>
          <p:nvPr/>
        </p:nvSpPr>
        <p:spPr bwMode="auto">
          <a:xfrm>
            <a:off x="5193444" y="19101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41">
            <a:extLst>
              <a:ext uri="{FF2B5EF4-FFF2-40B4-BE49-F238E27FC236}">
                <a16:creationId xmlns:a16="http://schemas.microsoft.com/office/drawing/2014/main" id="{B9643D20-95C0-49AD-AF7D-4C2D11A67150}"/>
              </a:ext>
            </a:extLst>
          </p:cNvPr>
          <p:cNvSpPr txBox="1">
            <a:spLocks noChangeArrowheads="1"/>
          </p:cNvSpPr>
          <p:nvPr/>
        </p:nvSpPr>
        <p:spPr bwMode="auto">
          <a:xfrm>
            <a:off x="4964844" y="168152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Line 42">
            <a:extLst>
              <a:ext uri="{FF2B5EF4-FFF2-40B4-BE49-F238E27FC236}">
                <a16:creationId xmlns:a16="http://schemas.microsoft.com/office/drawing/2014/main" id="{15B8BC30-0631-4AD5-8770-E0D818803C06}"/>
              </a:ext>
            </a:extLst>
          </p:cNvPr>
          <p:cNvSpPr>
            <a:spLocks noChangeShapeType="1"/>
          </p:cNvSpPr>
          <p:nvPr/>
        </p:nvSpPr>
        <p:spPr bwMode="auto">
          <a:xfrm>
            <a:off x="6450744" y="19101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43">
            <a:extLst>
              <a:ext uri="{FF2B5EF4-FFF2-40B4-BE49-F238E27FC236}">
                <a16:creationId xmlns:a16="http://schemas.microsoft.com/office/drawing/2014/main" id="{6FF1E10A-D26D-48B5-8F81-DD23DBD392E1}"/>
              </a:ext>
            </a:extLst>
          </p:cNvPr>
          <p:cNvSpPr txBox="1">
            <a:spLocks noChangeArrowheads="1"/>
          </p:cNvSpPr>
          <p:nvPr/>
        </p:nvSpPr>
        <p:spPr bwMode="auto">
          <a:xfrm>
            <a:off x="6222144" y="168152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Line 44">
            <a:extLst>
              <a:ext uri="{FF2B5EF4-FFF2-40B4-BE49-F238E27FC236}">
                <a16:creationId xmlns:a16="http://schemas.microsoft.com/office/drawing/2014/main" id="{940897BF-26F0-4A2F-971E-FBA60C19DBEF}"/>
              </a:ext>
            </a:extLst>
          </p:cNvPr>
          <p:cNvSpPr>
            <a:spLocks noChangeShapeType="1"/>
          </p:cNvSpPr>
          <p:nvPr/>
        </p:nvSpPr>
        <p:spPr bwMode="auto">
          <a:xfrm>
            <a:off x="5079144" y="191012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45">
            <a:extLst>
              <a:ext uri="{FF2B5EF4-FFF2-40B4-BE49-F238E27FC236}">
                <a16:creationId xmlns:a16="http://schemas.microsoft.com/office/drawing/2014/main" id="{A0F9471F-88AC-4DE4-A9FF-BF2021FAB45D}"/>
              </a:ext>
            </a:extLst>
          </p:cNvPr>
          <p:cNvSpPr>
            <a:spLocks noChangeShapeType="1"/>
          </p:cNvSpPr>
          <p:nvPr/>
        </p:nvSpPr>
        <p:spPr bwMode="auto">
          <a:xfrm>
            <a:off x="6336444" y="191012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46">
            <a:extLst>
              <a:ext uri="{FF2B5EF4-FFF2-40B4-BE49-F238E27FC236}">
                <a16:creationId xmlns:a16="http://schemas.microsoft.com/office/drawing/2014/main" id="{BF1F8D88-7C95-49E9-B9CC-AC59DD4D86B0}"/>
              </a:ext>
            </a:extLst>
          </p:cNvPr>
          <p:cNvSpPr>
            <a:spLocks noChangeShapeType="1"/>
          </p:cNvSpPr>
          <p:nvPr/>
        </p:nvSpPr>
        <p:spPr bwMode="auto">
          <a:xfrm>
            <a:off x="5193444" y="2024422"/>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Oval 47">
            <a:extLst>
              <a:ext uri="{FF2B5EF4-FFF2-40B4-BE49-F238E27FC236}">
                <a16:creationId xmlns:a16="http://schemas.microsoft.com/office/drawing/2014/main" id="{EA490281-5360-4AE3-A4FA-250EE178EC90}"/>
              </a:ext>
            </a:extLst>
          </p:cNvPr>
          <p:cNvSpPr>
            <a:spLocks noChangeArrowheads="1"/>
          </p:cNvSpPr>
          <p:nvPr/>
        </p:nvSpPr>
        <p:spPr bwMode="auto">
          <a:xfrm>
            <a:off x="5764944" y="1967272"/>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48">
            <a:extLst>
              <a:ext uri="{FF2B5EF4-FFF2-40B4-BE49-F238E27FC236}">
                <a16:creationId xmlns:a16="http://schemas.microsoft.com/office/drawing/2014/main" id="{DFEF20D9-FCF8-466A-9727-6D869F5CB5DD}"/>
              </a:ext>
            </a:extLst>
          </p:cNvPr>
          <p:cNvSpPr>
            <a:spLocks noChangeShapeType="1"/>
          </p:cNvSpPr>
          <p:nvPr/>
        </p:nvSpPr>
        <p:spPr bwMode="auto">
          <a:xfrm>
            <a:off x="5822094" y="2824522"/>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49">
            <a:extLst>
              <a:ext uri="{FF2B5EF4-FFF2-40B4-BE49-F238E27FC236}">
                <a16:creationId xmlns:a16="http://schemas.microsoft.com/office/drawing/2014/main" id="{8B66A95B-97F7-4257-878E-7E16EFAD289B}"/>
              </a:ext>
            </a:extLst>
          </p:cNvPr>
          <p:cNvSpPr txBox="1">
            <a:spLocks noChangeArrowheads="1"/>
          </p:cNvSpPr>
          <p:nvPr/>
        </p:nvSpPr>
        <p:spPr bwMode="auto">
          <a:xfrm>
            <a:off x="5936394" y="2824522"/>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5" name="Text Box 50">
            <a:extLst>
              <a:ext uri="{FF2B5EF4-FFF2-40B4-BE49-F238E27FC236}">
                <a16:creationId xmlns:a16="http://schemas.microsoft.com/office/drawing/2014/main" id="{FF0609A0-2854-4332-979C-25C1E60BC26F}"/>
              </a:ext>
            </a:extLst>
          </p:cNvPr>
          <p:cNvSpPr txBox="1">
            <a:spLocks noChangeArrowheads="1"/>
          </p:cNvSpPr>
          <p:nvPr/>
        </p:nvSpPr>
        <p:spPr bwMode="auto">
          <a:xfrm>
            <a:off x="5536344" y="2081572"/>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51">
            <a:extLst>
              <a:ext uri="{FF2B5EF4-FFF2-40B4-BE49-F238E27FC236}">
                <a16:creationId xmlns:a16="http://schemas.microsoft.com/office/drawing/2014/main" id="{9CD582BD-362A-46EA-8796-D7A14B7695EA}"/>
              </a:ext>
            </a:extLst>
          </p:cNvPr>
          <p:cNvSpPr>
            <a:spLocks noChangeShapeType="1"/>
          </p:cNvSpPr>
          <p:nvPr/>
        </p:nvSpPr>
        <p:spPr bwMode="auto">
          <a:xfrm>
            <a:off x="8622444" y="19101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52">
            <a:extLst>
              <a:ext uri="{FF2B5EF4-FFF2-40B4-BE49-F238E27FC236}">
                <a16:creationId xmlns:a16="http://schemas.microsoft.com/office/drawing/2014/main" id="{C5D2315E-A7BF-44E2-8840-C0D8340BAD4B}"/>
              </a:ext>
            </a:extLst>
          </p:cNvPr>
          <p:cNvSpPr txBox="1">
            <a:spLocks noChangeArrowheads="1"/>
          </p:cNvSpPr>
          <p:nvPr/>
        </p:nvSpPr>
        <p:spPr bwMode="auto">
          <a:xfrm>
            <a:off x="8393844" y="168152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Line 53">
            <a:extLst>
              <a:ext uri="{FF2B5EF4-FFF2-40B4-BE49-F238E27FC236}">
                <a16:creationId xmlns:a16="http://schemas.microsoft.com/office/drawing/2014/main" id="{CB4C6080-52B9-4322-989D-05A6B7369BFD}"/>
              </a:ext>
            </a:extLst>
          </p:cNvPr>
          <p:cNvSpPr>
            <a:spLocks noChangeShapeType="1"/>
          </p:cNvSpPr>
          <p:nvPr/>
        </p:nvSpPr>
        <p:spPr bwMode="auto">
          <a:xfrm>
            <a:off x="8508144" y="191012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54">
            <a:extLst>
              <a:ext uri="{FF2B5EF4-FFF2-40B4-BE49-F238E27FC236}">
                <a16:creationId xmlns:a16="http://schemas.microsoft.com/office/drawing/2014/main" id="{7B51541B-8517-43CA-8D10-503E04BD06AC}"/>
              </a:ext>
            </a:extLst>
          </p:cNvPr>
          <p:cNvSpPr txBox="1">
            <a:spLocks noChangeArrowheads="1"/>
          </p:cNvSpPr>
          <p:nvPr/>
        </p:nvSpPr>
        <p:spPr bwMode="auto">
          <a:xfrm>
            <a:off x="8336694" y="208157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 Box 55">
            <a:extLst>
              <a:ext uri="{FF2B5EF4-FFF2-40B4-BE49-F238E27FC236}">
                <a16:creationId xmlns:a16="http://schemas.microsoft.com/office/drawing/2014/main" id="{2AF888D5-D6DC-4F00-938B-ED4A71A5653B}"/>
              </a:ext>
            </a:extLst>
          </p:cNvPr>
          <p:cNvSpPr txBox="1">
            <a:spLocks noChangeArrowheads="1"/>
          </p:cNvSpPr>
          <p:nvPr/>
        </p:nvSpPr>
        <p:spPr bwMode="auto">
          <a:xfrm>
            <a:off x="8908194" y="2081572"/>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Line 56">
            <a:extLst>
              <a:ext uri="{FF2B5EF4-FFF2-40B4-BE49-F238E27FC236}">
                <a16:creationId xmlns:a16="http://schemas.microsoft.com/office/drawing/2014/main" id="{569365D9-560B-4ADE-8A15-381D291BEF49}"/>
              </a:ext>
            </a:extLst>
          </p:cNvPr>
          <p:cNvSpPr>
            <a:spLocks noChangeShapeType="1"/>
          </p:cNvSpPr>
          <p:nvPr/>
        </p:nvSpPr>
        <p:spPr bwMode="auto">
          <a:xfrm>
            <a:off x="9136794" y="19101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57">
            <a:extLst>
              <a:ext uri="{FF2B5EF4-FFF2-40B4-BE49-F238E27FC236}">
                <a16:creationId xmlns:a16="http://schemas.microsoft.com/office/drawing/2014/main" id="{C2462451-52CD-4268-9E2C-F11C7E5B7239}"/>
              </a:ext>
            </a:extLst>
          </p:cNvPr>
          <p:cNvSpPr txBox="1">
            <a:spLocks noChangeArrowheads="1"/>
          </p:cNvSpPr>
          <p:nvPr/>
        </p:nvSpPr>
        <p:spPr bwMode="auto">
          <a:xfrm>
            <a:off x="8908194" y="168152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Line 58">
            <a:extLst>
              <a:ext uri="{FF2B5EF4-FFF2-40B4-BE49-F238E27FC236}">
                <a16:creationId xmlns:a16="http://schemas.microsoft.com/office/drawing/2014/main" id="{B99DA1CC-DCE8-4208-8653-CA93E89BF0B9}"/>
              </a:ext>
            </a:extLst>
          </p:cNvPr>
          <p:cNvSpPr>
            <a:spLocks noChangeShapeType="1"/>
          </p:cNvSpPr>
          <p:nvPr/>
        </p:nvSpPr>
        <p:spPr bwMode="auto">
          <a:xfrm>
            <a:off x="9022494" y="191012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59">
            <a:extLst>
              <a:ext uri="{FF2B5EF4-FFF2-40B4-BE49-F238E27FC236}">
                <a16:creationId xmlns:a16="http://schemas.microsoft.com/office/drawing/2014/main" id="{66D692D6-02D1-4CE4-8FCD-FD8560B2F7C2}"/>
              </a:ext>
            </a:extLst>
          </p:cNvPr>
          <p:cNvSpPr>
            <a:spLocks noChangeShapeType="1"/>
          </p:cNvSpPr>
          <p:nvPr/>
        </p:nvSpPr>
        <p:spPr bwMode="auto">
          <a:xfrm>
            <a:off x="9651144" y="19101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60">
            <a:extLst>
              <a:ext uri="{FF2B5EF4-FFF2-40B4-BE49-F238E27FC236}">
                <a16:creationId xmlns:a16="http://schemas.microsoft.com/office/drawing/2014/main" id="{877ABDD0-DF2F-4D07-A7BE-28AA3A841A2E}"/>
              </a:ext>
            </a:extLst>
          </p:cNvPr>
          <p:cNvSpPr txBox="1">
            <a:spLocks noChangeArrowheads="1"/>
          </p:cNvSpPr>
          <p:nvPr/>
        </p:nvSpPr>
        <p:spPr bwMode="auto">
          <a:xfrm>
            <a:off x="9422544" y="168152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Line 61">
            <a:extLst>
              <a:ext uri="{FF2B5EF4-FFF2-40B4-BE49-F238E27FC236}">
                <a16:creationId xmlns:a16="http://schemas.microsoft.com/office/drawing/2014/main" id="{67B354E9-8F81-4B7E-A068-6A3C37046A2F}"/>
              </a:ext>
            </a:extLst>
          </p:cNvPr>
          <p:cNvSpPr>
            <a:spLocks noChangeShapeType="1"/>
          </p:cNvSpPr>
          <p:nvPr/>
        </p:nvSpPr>
        <p:spPr bwMode="auto">
          <a:xfrm>
            <a:off x="9536844" y="191012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62">
            <a:extLst>
              <a:ext uri="{FF2B5EF4-FFF2-40B4-BE49-F238E27FC236}">
                <a16:creationId xmlns:a16="http://schemas.microsoft.com/office/drawing/2014/main" id="{0E61F2C0-B287-42DC-8A94-F08360CA26BF}"/>
              </a:ext>
            </a:extLst>
          </p:cNvPr>
          <p:cNvSpPr txBox="1">
            <a:spLocks noChangeArrowheads="1"/>
          </p:cNvSpPr>
          <p:nvPr/>
        </p:nvSpPr>
        <p:spPr bwMode="auto">
          <a:xfrm>
            <a:off x="9479694" y="2081572"/>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AutoShape 63">
            <a:extLst>
              <a:ext uri="{FF2B5EF4-FFF2-40B4-BE49-F238E27FC236}">
                <a16:creationId xmlns:a16="http://schemas.microsoft.com/office/drawing/2014/main" id="{22AC604F-F475-43E3-89F3-32EAB0616EDC}"/>
              </a:ext>
            </a:extLst>
          </p:cNvPr>
          <p:cNvSpPr>
            <a:spLocks/>
          </p:cNvSpPr>
          <p:nvPr/>
        </p:nvSpPr>
        <p:spPr bwMode="auto">
          <a:xfrm rot="5400000">
            <a:off x="7736619" y="-1261703"/>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64">
            <a:extLst>
              <a:ext uri="{FF2B5EF4-FFF2-40B4-BE49-F238E27FC236}">
                <a16:creationId xmlns:a16="http://schemas.microsoft.com/office/drawing/2014/main" id="{F9E8BD4F-329E-4DA2-9C3B-9AB869C3F740}"/>
              </a:ext>
            </a:extLst>
          </p:cNvPr>
          <p:cNvSpPr txBox="1">
            <a:spLocks noChangeArrowheads="1"/>
          </p:cNvSpPr>
          <p:nvPr/>
        </p:nvSpPr>
        <p:spPr bwMode="auto">
          <a:xfrm>
            <a:off x="10279794" y="128147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Text Box 65">
            <a:extLst>
              <a:ext uri="{FF2B5EF4-FFF2-40B4-BE49-F238E27FC236}">
                <a16:creationId xmlns:a16="http://schemas.microsoft.com/office/drawing/2014/main" id="{FD93E797-A402-46C5-8A53-CC8A18C5B786}"/>
              </a:ext>
            </a:extLst>
          </p:cNvPr>
          <p:cNvSpPr txBox="1">
            <a:spLocks noChangeArrowheads="1"/>
          </p:cNvSpPr>
          <p:nvPr/>
        </p:nvSpPr>
        <p:spPr bwMode="auto">
          <a:xfrm>
            <a:off x="7250844" y="133862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AutoShape 66">
            <a:extLst>
              <a:ext uri="{FF2B5EF4-FFF2-40B4-BE49-F238E27FC236}">
                <a16:creationId xmlns:a16="http://schemas.microsoft.com/office/drawing/2014/main" id="{7F913815-88BB-475D-B01A-3FC8431842B0}"/>
              </a:ext>
            </a:extLst>
          </p:cNvPr>
          <p:cNvSpPr>
            <a:spLocks/>
          </p:cNvSpPr>
          <p:nvPr/>
        </p:nvSpPr>
        <p:spPr bwMode="auto">
          <a:xfrm rot="-5400000">
            <a:off x="8851044" y="-204428"/>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67">
            <a:extLst>
              <a:ext uri="{FF2B5EF4-FFF2-40B4-BE49-F238E27FC236}">
                <a16:creationId xmlns:a16="http://schemas.microsoft.com/office/drawing/2014/main" id="{B3E92BAC-A3B1-4AEE-ACFF-1905785A2882}"/>
              </a:ext>
            </a:extLst>
          </p:cNvPr>
          <p:cNvSpPr txBox="1">
            <a:spLocks noChangeArrowheads="1"/>
          </p:cNvSpPr>
          <p:nvPr/>
        </p:nvSpPr>
        <p:spPr bwMode="auto">
          <a:xfrm>
            <a:off x="6222144" y="2081572"/>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68">
            <a:extLst>
              <a:ext uri="{FF2B5EF4-FFF2-40B4-BE49-F238E27FC236}">
                <a16:creationId xmlns:a16="http://schemas.microsoft.com/office/drawing/2014/main" id="{F663437E-7296-4057-9248-CE224D2DC051}"/>
              </a:ext>
            </a:extLst>
          </p:cNvPr>
          <p:cNvSpPr txBox="1">
            <a:spLocks noChangeArrowheads="1"/>
          </p:cNvSpPr>
          <p:nvPr/>
        </p:nvSpPr>
        <p:spPr bwMode="auto">
          <a:xfrm>
            <a:off x="8222394" y="259592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AutoShape 69">
            <a:extLst>
              <a:ext uri="{FF2B5EF4-FFF2-40B4-BE49-F238E27FC236}">
                <a16:creationId xmlns:a16="http://schemas.microsoft.com/office/drawing/2014/main" id="{17EA4FC4-1F43-4B22-9936-B471175283E1}"/>
              </a:ext>
            </a:extLst>
          </p:cNvPr>
          <p:cNvSpPr>
            <a:spLocks/>
          </p:cNvSpPr>
          <p:nvPr/>
        </p:nvSpPr>
        <p:spPr bwMode="auto">
          <a:xfrm rot="5400000">
            <a:off x="10451244" y="24172"/>
            <a:ext cx="457200" cy="1943100"/>
          </a:xfrm>
          <a:prstGeom prst="leftBracket">
            <a:avLst>
              <a:gd name="adj" fmla="val 354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70">
            <a:extLst>
              <a:ext uri="{FF2B5EF4-FFF2-40B4-BE49-F238E27FC236}">
                <a16:creationId xmlns:a16="http://schemas.microsoft.com/office/drawing/2014/main" id="{559B317B-197A-46EE-8A82-8B123D1435FB}"/>
              </a:ext>
            </a:extLst>
          </p:cNvPr>
          <p:cNvSpPr>
            <a:spLocks noChangeShapeType="1"/>
          </p:cNvSpPr>
          <p:nvPr/>
        </p:nvSpPr>
        <p:spPr bwMode="auto">
          <a:xfrm>
            <a:off x="9708294" y="11671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71">
            <a:extLst>
              <a:ext uri="{FF2B5EF4-FFF2-40B4-BE49-F238E27FC236}">
                <a16:creationId xmlns:a16="http://schemas.microsoft.com/office/drawing/2014/main" id="{F8CD4B00-1085-4154-92A8-F9C1B36209CE}"/>
              </a:ext>
            </a:extLst>
          </p:cNvPr>
          <p:cNvSpPr txBox="1">
            <a:spLocks noChangeArrowheads="1"/>
          </p:cNvSpPr>
          <p:nvPr/>
        </p:nvSpPr>
        <p:spPr bwMode="auto">
          <a:xfrm>
            <a:off x="10508394" y="767122"/>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Text Box 72">
            <a:extLst>
              <a:ext uri="{FF2B5EF4-FFF2-40B4-BE49-F238E27FC236}">
                <a16:creationId xmlns:a16="http://schemas.microsoft.com/office/drawing/2014/main" id="{09FCDDCC-0773-4790-BDFE-B02D7129A105}"/>
              </a:ext>
            </a:extLst>
          </p:cNvPr>
          <p:cNvSpPr txBox="1">
            <a:spLocks noChangeArrowheads="1"/>
          </p:cNvSpPr>
          <p:nvPr/>
        </p:nvSpPr>
        <p:spPr bwMode="auto">
          <a:xfrm>
            <a:off x="10108344" y="2081572"/>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Text Box 73">
            <a:extLst>
              <a:ext uri="{FF2B5EF4-FFF2-40B4-BE49-F238E27FC236}">
                <a16:creationId xmlns:a16="http://schemas.microsoft.com/office/drawing/2014/main" id="{23945309-17B3-4FB9-9AFA-EE57098E67CC}"/>
              </a:ext>
            </a:extLst>
          </p:cNvPr>
          <p:cNvSpPr txBox="1">
            <a:spLocks noChangeArrowheads="1"/>
          </p:cNvSpPr>
          <p:nvPr/>
        </p:nvSpPr>
        <p:spPr bwMode="auto">
          <a:xfrm>
            <a:off x="10908444" y="139577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74">
            <a:extLst>
              <a:ext uri="{FF2B5EF4-FFF2-40B4-BE49-F238E27FC236}">
                <a16:creationId xmlns:a16="http://schemas.microsoft.com/office/drawing/2014/main" id="{9FE7281D-B352-436A-A96A-63DADF7E2DEF}"/>
              </a:ext>
            </a:extLst>
          </p:cNvPr>
          <p:cNvSpPr txBox="1">
            <a:spLocks noChangeArrowheads="1"/>
          </p:cNvSpPr>
          <p:nvPr/>
        </p:nvSpPr>
        <p:spPr bwMode="auto">
          <a:xfrm>
            <a:off x="11194194" y="168152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Text Box 75">
            <a:extLst>
              <a:ext uri="{FF2B5EF4-FFF2-40B4-BE49-F238E27FC236}">
                <a16:creationId xmlns:a16="http://schemas.microsoft.com/office/drawing/2014/main" id="{1135CB27-88BA-41D8-80D9-022F503C5FC1}"/>
              </a:ext>
            </a:extLst>
          </p:cNvPr>
          <p:cNvSpPr txBox="1">
            <a:spLocks noChangeArrowheads="1"/>
          </p:cNvSpPr>
          <p:nvPr/>
        </p:nvSpPr>
        <p:spPr bwMode="auto">
          <a:xfrm>
            <a:off x="11137044" y="2081572"/>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Line 76">
            <a:extLst>
              <a:ext uri="{FF2B5EF4-FFF2-40B4-BE49-F238E27FC236}">
                <a16:creationId xmlns:a16="http://schemas.microsoft.com/office/drawing/2014/main" id="{9D50479F-0134-43DE-AD63-EC63A675B41B}"/>
              </a:ext>
            </a:extLst>
          </p:cNvPr>
          <p:cNvSpPr>
            <a:spLocks noChangeShapeType="1"/>
          </p:cNvSpPr>
          <p:nvPr/>
        </p:nvSpPr>
        <p:spPr bwMode="auto">
          <a:xfrm>
            <a:off x="4964844" y="1052872"/>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77">
            <a:extLst>
              <a:ext uri="{FF2B5EF4-FFF2-40B4-BE49-F238E27FC236}">
                <a16:creationId xmlns:a16="http://schemas.microsoft.com/office/drawing/2014/main" id="{04291D06-6CBB-4193-9BBF-2F752A4B4EFC}"/>
              </a:ext>
            </a:extLst>
          </p:cNvPr>
          <p:cNvSpPr>
            <a:spLocks noChangeShapeType="1"/>
          </p:cNvSpPr>
          <p:nvPr/>
        </p:nvSpPr>
        <p:spPr bwMode="auto">
          <a:xfrm>
            <a:off x="5822094" y="1110022"/>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78">
            <a:extLst>
              <a:ext uri="{FF2B5EF4-FFF2-40B4-BE49-F238E27FC236}">
                <a16:creationId xmlns:a16="http://schemas.microsoft.com/office/drawing/2014/main" id="{9EF5CC17-41BC-4605-8CAA-BB07856CBF77}"/>
              </a:ext>
            </a:extLst>
          </p:cNvPr>
          <p:cNvSpPr txBox="1">
            <a:spLocks noChangeArrowheads="1"/>
          </p:cNvSpPr>
          <p:nvPr/>
        </p:nvSpPr>
        <p:spPr bwMode="auto">
          <a:xfrm>
            <a:off x="4964844" y="111002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TextBox 183">
            <a:extLst>
              <a:ext uri="{FF2B5EF4-FFF2-40B4-BE49-F238E27FC236}">
                <a16:creationId xmlns:a16="http://schemas.microsoft.com/office/drawing/2014/main" id="{937F49F8-651E-4117-94AB-2BFCB016C80E}"/>
              </a:ext>
            </a:extLst>
          </p:cNvPr>
          <p:cNvSpPr txBox="1"/>
          <p:nvPr/>
        </p:nvSpPr>
        <p:spPr>
          <a:xfrm>
            <a:off x="1183691" y="5030428"/>
            <a:ext cx="10041397" cy="923330"/>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third model, I'm sure there are more, the third I've mentioned today is this model that highlighted three time periods where there was an Evangelical movement to change the United States, to mobilize political power, and whatever came with that. We may tend to think of that it's just being a ‘Sunday law.’ </a:t>
            </a:r>
            <a:endParaRPr lang="en-US" dirty="0"/>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15</a:t>
            </a:fld>
            <a:endParaRPr lang="en-US"/>
          </a:p>
        </p:txBody>
      </p:sp>
      <p:sp>
        <p:nvSpPr>
          <p:cNvPr id="6" name="TextBox 5">
            <a:extLst>
              <a:ext uri="{FF2B5EF4-FFF2-40B4-BE49-F238E27FC236}">
                <a16:creationId xmlns:a16="http://schemas.microsoft.com/office/drawing/2014/main" id="{ECFA46A9-02CE-473D-B870-F3237C1FBB04}"/>
              </a:ext>
            </a:extLst>
          </p:cNvPr>
          <p:cNvSpPr txBox="1"/>
          <p:nvPr/>
        </p:nvSpPr>
        <p:spPr>
          <a:xfrm>
            <a:off x="4964853" y="421585"/>
            <a:ext cx="2028815" cy="369332"/>
          </a:xfrm>
          <a:prstGeom prst="rect">
            <a:avLst/>
          </a:prstGeom>
          <a:noFill/>
        </p:spPr>
        <p:txBody>
          <a:bodyPr wrap="square" rtlCol="0">
            <a:spAutoFit/>
          </a:bodyPr>
          <a:lstStyle/>
          <a:p>
            <a:r>
              <a:rPr lang="en-US" dirty="0"/>
              <a:t>Brazil SOTP 2019</a:t>
            </a:r>
          </a:p>
        </p:txBody>
      </p:sp>
    </p:spTree>
    <p:extLst>
      <p:ext uri="{BB962C8B-B14F-4D97-AF65-F5344CB8AC3E}">
        <p14:creationId xmlns:p14="http://schemas.microsoft.com/office/powerpoint/2010/main" val="2166200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16</a:t>
            </a:fld>
            <a:endParaRPr lang="en-US"/>
          </a:p>
        </p:txBody>
      </p:sp>
      <p:pic>
        <p:nvPicPr>
          <p:cNvPr id="84" name="Picture 83" descr="Diagram, schematic&#10;&#10;Description automatically generated">
            <a:extLst>
              <a:ext uri="{FF2B5EF4-FFF2-40B4-BE49-F238E27FC236}">
                <a16:creationId xmlns:a16="http://schemas.microsoft.com/office/drawing/2014/main" id="{4302A32E-2E38-4C60-9F76-9FCB5E6CA8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07287"/>
            <a:ext cx="12192000" cy="6550714"/>
          </a:xfrm>
          <a:prstGeom prst="rect">
            <a:avLst/>
          </a:prstGeom>
        </p:spPr>
      </p:pic>
    </p:spTree>
    <p:extLst>
      <p:ext uri="{BB962C8B-B14F-4D97-AF65-F5344CB8AC3E}">
        <p14:creationId xmlns:p14="http://schemas.microsoft.com/office/powerpoint/2010/main" val="2965089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608403" y="5316546"/>
            <a:ext cx="11132551" cy="923330"/>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coming back to our line,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ncrease of Knowledge’ of the ‘Sunday law’ is 2019.  We've already said these waymarks are time periods, May to September for us. When did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ncrease of Knowledge’ on the 144,000 line begin in 2019? When did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ncrease of Knowledge’ of the Sunday law begin? I would suggest it started in February. </a:t>
            </a:r>
            <a:endParaRPr lang="en-US" dirty="0"/>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17</a:t>
            </a:fld>
            <a:endParaRPr lang="en-US"/>
          </a:p>
        </p:txBody>
      </p:sp>
      <p:sp>
        <p:nvSpPr>
          <p:cNvPr id="84" name="TextBox 83">
            <a:extLst>
              <a:ext uri="{FF2B5EF4-FFF2-40B4-BE49-F238E27FC236}">
                <a16:creationId xmlns:a16="http://schemas.microsoft.com/office/drawing/2014/main" id="{AF3D6C87-8C32-4A8C-86ED-4AC22E7C62B6}"/>
              </a:ext>
            </a:extLst>
          </p:cNvPr>
          <p:cNvSpPr txBox="1"/>
          <p:nvPr/>
        </p:nvSpPr>
        <p:spPr>
          <a:xfrm>
            <a:off x="2058302" y="2078294"/>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88" name="Straight Connector 87">
            <a:extLst>
              <a:ext uri="{FF2B5EF4-FFF2-40B4-BE49-F238E27FC236}">
                <a16:creationId xmlns:a16="http://schemas.microsoft.com/office/drawing/2014/main" id="{DD51365C-E50E-4E71-8CCC-7F87D61B936B}"/>
              </a:ext>
            </a:extLst>
          </p:cNvPr>
          <p:cNvCxnSpPr/>
          <p:nvPr/>
        </p:nvCxnSpPr>
        <p:spPr>
          <a:xfrm>
            <a:off x="4106996" y="2914778"/>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DD99DE8-AB50-4DF5-9020-7607D9986066}"/>
              </a:ext>
            </a:extLst>
          </p:cNvPr>
          <p:cNvCxnSpPr/>
          <p:nvPr/>
        </p:nvCxnSpPr>
        <p:spPr>
          <a:xfrm>
            <a:off x="4119955" y="237743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AF2B0068-9825-4B07-9C14-98C3D7CEA450}"/>
              </a:ext>
            </a:extLst>
          </p:cNvPr>
          <p:cNvSpPr txBox="1"/>
          <p:nvPr/>
        </p:nvSpPr>
        <p:spPr>
          <a:xfrm>
            <a:off x="3917446" y="2071457"/>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91" name="Straight Connector 90">
            <a:extLst>
              <a:ext uri="{FF2B5EF4-FFF2-40B4-BE49-F238E27FC236}">
                <a16:creationId xmlns:a16="http://schemas.microsoft.com/office/drawing/2014/main" id="{D57984EC-6EF5-4902-9E89-D6E412D0E949}"/>
              </a:ext>
            </a:extLst>
          </p:cNvPr>
          <p:cNvCxnSpPr/>
          <p:nvPr/>
        </p:nvCxnSpPr>
        <p:spPr>
          <a:xfrm>
            <a:off x="5121922"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D7F3385F-76B4-4ACF-B8B6-90CCCC69CABE}"/>
              </a:ext>
            </a:extLst>
          </p:cNvPr>
          <p:cNvSpPr txBox="1"/>
          <p:nvPr/>
        </p:nvSpPr>
        <p:spPr>
          <a:xfrm>
            <a:off x="4784235" y="2052635"/>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95" name="Straight Connector 94">
            <a:extLst>
              <a:ext uri="{FF2B5EF4-FFF2-40B4-BE49-F238E27FC236}">
                <a16:creationId xmlns:a16="http://schemas.microsoft.com/office/drawing/2014/main" id="{BDC60CAD-E7B7-431A-A0F8-67CE4DA7CB76}"/>
              </a:ext>
            </a:extLst>
          </p:cNvPr>
          <p:cNvCxnSpPr/>
          <p:nvPr/>
        </p:nvCxnSpPr>
        <p:spPr>
          <a:xfrm>
            <a:off x="11967529"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CEE41F3A-B947-40BF-B801-4191114DABCA}"/>
              </a:ext>
            </a:extLst>
          </p:cNvPr>
          <p:cNvSpPr txBox="1"/>
          <p:nvPr/>
        </p:nvSpPr>
        <p:spPr>
          <a:xfrm>
            <a:off x="11740954" y="2069302"/>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97" name="Straight Connector 96">
            <a:extLst>
              <a:ext uri="{FF2B5EF4-FFF2-40B4-BE49-F238E27FC236}">
                <a16:creationId xmlns:a16="http://schemas.microsoft.com/office/drawing/2014/main" id="{2E6FDB82-C388-44F5-B90B-663F063F4DE1}"/>
              </a:ext>
            </a:extLst>
          </p:cNvPr>
          <p:cNvCxnSpPr/>
          <p:nvPr/>
        </p:nvCxnSpPr>
        <p:spPr>
          <a:xfrm>
            <a:off x="10934479" y="237911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B3FF21B5-CD39-455F-B728-7B9C0DF965C5}"/>
              </a:ext>
            </a:extLst>
          </p:cNvPr>
          <p:cNvSpPr txBox="1"/>
          <p:nvPr/>
        </p:nvSpPr>
        <p:spPr>
          <a:xfrm>
            <a:off x="10741280" y="2096005"/>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99" name="Straight Connector 98">
            <a:extLst>
              <a:ext uri="{FF2B5EF4-FFF2-40B4-BE49-F238E27FC236}">
                <a16:creationId xmlns:a16="http://schemas.microsoft.com/office/drawing/2014/main" id="{5B9A8C14-4D2D-4128-80B7-C3DAAFAA4DB4}"/>
              </a:ext>
            </a:extLst>
          </p:cNvPr>
          <p:cNvCxnSpPr/>
          <p:nvPr/>
        </p:nvCxnSpPr>
        <p:spPr>
          <a:xfrm>
            <a:off x="9901430" y="238582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433BB5F7-9E9F-4F8C-925E-CEBE5368EC4E}"/>
              </a:ext>
            </a:extLst>
          </p:cNvPr>
          <p:cNvSpPr txBox="1"/>
          <p:nvPr/>
        </p:nvSpPr>
        <p:spPr>
          <a:xfrm>
            <a:off x="9728317" y="2094568"/>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1" name="Straight Connector 100">
            <a:extLst>
              <a:ext uri="{FF2B5EF4-FFF2-40B4-BE49-F238E27FC236}">
                <a16:creationId xmlns:a16="http://schemas.microsoft.com/office/drawing/2014/main" id="{456ACE06-A1DE-49AE-A5F4-426D65C65ABE}"/>
              </a:ext>
            </a:extLst>
          </p:cNvPr>
          <p:cNvCxnSpPr>
            <a:cxnSpLocks/>
          </p:cNvCxnSpPr>
          <p:nvPr/>
        </p:nvCxnSpPr>
        <p:spPr>
          <a:xfrm flipV="1">
            <a:off x="4106996" y="4098464"/>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46C9EFEB-4548-4696-9BD7-D6BEB320AE79}"/>
              </a:ext>
            </a:extLst>
          </p:cNvPr>
          <p:cNvCxnSpPr/>
          <p:nvPr/>
        </p:nvCxnSpPr>
        <p:spPr>
          <a:xfrm>
            <a:off x="4119955" y="356615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DD38701-585C-41C1-8833-C6BE6BF9B71A}"/>
              </a:ext>
            </a:extLst>
          </p:cNvPr>
          <p:cNvCxnSpPr/>
          <p:nvPr/>
        </p:nvCxnSpPr>
        <p:spPr>
          <a:xfrm>
            <a:off x="5121922" y="3569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7D9C314-0B83-4E4C-8D30-46819CF932D1}"/>
              </a:ext>
            </a:extLst>
          </p:cNvPr>
          <p:cNvCxnSpPr/>
          <p:nvPr/>
        </p:nvCxnSpPr>
        <p:spPr>
          <a:xfrm>
            <a:off x="9118909" y="35728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EFFC127-8B43-401C-9EBD-F79D78875262}"/>
              </a:ext>
            </a:extLst>
          </p:cNvPr>
          <p:cNvCxnSpPr/>
          <p:nvPr/>
        </p:nvCxnSpPr>
        <p:spPr>
          <a:xfrm>
            <a:off x="7620065" y="35560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CD5BDAC-BA4E-411E-9345-E3822596F091}"/>
              </a:ext>
            </a:extLst>
          </p:cNvPr>
          <p:cNvCxnSpPr/>
          <p:nvPr/>
        </p:nvCxnSpPr>
        <p:spPr>
          <a:xfrm>
            <a:off x="6339367" y="35812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4E43958A-2FD0-4B24-8596-8ABCFA30FF4C}"/>
              </a:ext>
            </a:extLst>
          </p:cNvPr>
          <p:cNvSpPr txBox="1"/>
          <p:nvPr/>
        </p:nvSpPr>
        <p:spPr>
          <a:xfrm>
            <a:off x="3501596" y="2512932"/>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08" name="TextBox 107">
            <a:extLst>
              <a:ext uri="{FF2B5EF4-FFF2-40B4-BE49-F238E27FC236}">
                <a16:creationId xmlns:a16="http://schemas.microsoft.com/office/drawing/2014/main" id="{AD47A867-3E6B-4B74-B21C-4EFA783B021F}"/>
              </a:ext>
            </a:extLst>
          </p:cNvPr>
          <p:cNvSpPr txBox="1"/>
          <p:nvPr/>
        </p:nvSpPr>
        <p:spPr>
          <a:xfrm>
            <a:off x="2589454" y="3371418"/>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09" name="TextBox 108">
            <a:extLst>
              <a:ext uri="{FF2B5EF4-FFF2-40B4-BE49-F238E27FC236}">
                <a16:creationId xmlns:a16="http://schemas.microsoft.com/office/drawing/2014/main" id="{95036B2F-2D22-43BF-9FF2-8650CDF7C06E}"/>
              </a:ext>
            </a:extLst>
          </p:cNvPr>
          <p:cNvSpPr txBox="1"/>
          <p:nvPr/>
        </p:nvSpPr>
        <p:spPr>
          <a:xfrm>
            <a:off x="3885796" y="3264812"/>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10" name="TextBox 109">
            <a:extLst>
              <a:ext uri="{FF2B5EF4-FFF2-40B4-BE49-F238E27FC236}">
                <a16:creationId xmlns:a16="http://schemas.microsoft.com/office/drawing/2014/main" id="{E5A65140-5C02-4774-A788-FB9FA288F24F}"/>
              </a:ext>
            </a:extLst>
          </p:cNvPr>
          <p:cNvSpPr txBox="1"/>
          <p:nvPr/>
        </p:nvSpPr>
        <p:spPr>
          <a:xfrm>
            <a:off x="4819704" y="3282349"/>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11" name="TextBox 110">
            <a:extLst>
              <a:ext uri="{FF2B5EF4-FFF2-40B4-BE49-F238E27FC236}">
                <a16:creationId xmlns:a16="http://schemas.microsoft.com/office/drawing/2014/main" id="{29FD26FA-61DC-470F-B8B2-27B525D55BEE}"/>
              </a:ext>
            </a:extLst>
          </p:cNvPr>
          <p:cNvSpPr txBox="1"/>
          <p:nvPr/>
        </p:nvSpPr>
        <p:spPr>
          <a:xfrm>
            <a:off x="6121222" y="3278218"/>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13" name="TextBox 112">
            <a:extLst>
              <a:ext uri="{FF2B5EF4-FFF2-40B4-BE49-F238E27FC236}">
                <a16:creationId xmlns:a16="http://schemas.microsoft.com/office/drawing/2014/main" id="{05329E2F-F924-469D-AF84-1EF006069318}"/>
              </a:ext>
            </a:extLst>
          </p:cNvPr>
          <p:cNvSpPr txBox="1"/>
          <p:nvPr/>
        </p:nvSpPr>
        <p:spPr>
          <a:xfrm>
            <a:off x="7387251" y="3047487"/>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14" name="TextBox 113">
            <a:extLst>
              <a:ext uri="{FF2B5EF4-FFF2-40B4-BE49-F238E27FC236}">
                <a16:creationId xmlns:a16="http://schemas.microsoft.com/office/drawing/2014/main" id="{F832803B-B859-4D71-9BE9-79889571C87E}"/>
              </a:ext>
            </a:extLst>
          </p:cNvPr>
          <p:cNvSpPr txBox="1"/>
          <p:nvPr/>
        </p:nvSpPr>
        <p:spPr>
          <a:xfrm>
            <a:off x="8886094" y="3276944"/>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115" name="TextBox 114">
            <a:extLst>
              <a:ext uri="{FF2B5EF4-FFF2-40B4-BE49-F238E27FC236}">
                <a16:creationId xmlns:a16="http://schemas.microsoft.com/office/drawing/2014/main" id="{C3CDB967-46AC-4571-8D64-95A9007CF7E4}"/>
              </a:ext>
            </a:extLst>
          </p:cNvPr>
          <p:cNvSpPr txBox="1"/>
          <p:nvPr/>
        </p:nvSpPr>
        <p:spPr>
          <a:xfrm>
            <a:off x="10299935" y="2592102"/>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185" name="Straight Connector 184">
            <a:extLst>
              <a:ext uri="{FF2B5EF4-FFF2-40B4-BE49-F238E27FC236}">
                <a16:creationId xmlns:a16="http://schemas.microsoft.com/office/drawing/2014/main" id="{F197B2E0-7083-4B70-8085-DE9A4F9DD01B}"/>
              </a:ext>
            </a:extLst>
          </p:cNvPr>
          <p:cNvCxnSpPr>
            <a:cxnSpLocks/>
          </p:cNvCxnSpPr>
          <p:nvPr/>
        </p:nvCxnSpPr>
        <p:spPr>
          <a:xfrm>
            <a:off x="4481842" y="2730601"/>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C6ECBD50-D0A1-4ADD-927C-53FAA7D21A62}"/>
              </a:ext>
            </a:extLst>
          </p:cNvPr>
          <p:cNvCxnSpPr>
            <a:cxnSpLocks/>
          </p:cNvCxnSpPr>
          <p:nvPr/>
        </p:nvCxnSpPr>
        <p:spPr>
          <a:xfrm>
            <a:off x="4819704" y="2592102"/>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C0391094-07CB-4260-B5C1-C9A06D1A5F03}"/>
              </a:ext>
            </a:extLst>
          </p:cNvPr>
          <p:cNvCxnSpPr>
            <a:cxnSpLocks/>
          </p:cNvCxnSpPr>
          <p:nvPr/>
        </p:nvCxnSpPr>
        <p:spPr>
          <a:xfrm flipH="1">
            <a:off x="9964004" y="2512932"/>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66749FE9-1F35-479D-BB2E-818694B48691}"/>
              </a:ext>
            </a:extLst>
          </p:cNvPr>
          <p:cNvCxnSpPr>
            <a:cxnSpLocks/>
          </p:cNvCxnSpPr>
          <p:nvPr/>
        </p:nvCxnSpPr>
        <p:spPr>
          <a:xfrm>
            <a:off x="8139060" y="3926034"/>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1196A0C-08B7-4478-8D2E-814D3D5DDFB2}"/>
              </a:ext>
            </a:extLst>
          </p:cNvPr>
          <p:cNvCxnSpPr>
            <a:cxnSpLocks/>
          </p:cNvCxnSpPr>
          <p:nvPr/>
        </p:nvCxnSpPr>
        <p:spPr>
          <a:xfrm>
            <a:off x="8734925" y="3795925"/>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0" name="Rectangle 189">
            <a:extLst>
              <a:ext uri="{FF2B5EF4-FFF2-40B4-BE49-F238E27FC236}">
                <a16:creationId xmlns:a16="http://schemas.microsoft.com/office/drawing/2014/main" id="{AE0D9A31-33FF-4026-8043-91ECDD4AFB64}"/>
              </a:ext>
            </a:extLst>
          </p:cNvPr>
          <p:cNvSpPr/>
          <p:nvPr/>
        </p:nvSpPr>
        <p:spPr>
          <a:xfrm>
            <a:off x="7558711" y="2981489"/>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88CAA121-4DA5-4DDA-B4C1-9DC308A15229}"/>
              </a:ext>
            </a:extLst>
          </p:cNvPr>
          <p:cNvSpPr/>
          <p:nvPr/>
        </p:nvSpPr>
        <p:spPr>
          <a:xfrm>
            <a:off x="10892019" y="1802656"/>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2" name="Straight Connector 191">
            <a:extLst>
              <a:ext uri="{FF2B5EF4-FFF2-40B4-BE49-F238E27FC236}">
                <a16:creationId xmlns:a16="http://schemas.microsoft.com/office/drawing/2014/main" id="{5B7EE5FA-3C63-427F-8264-4C6D2EE69E66}"/>
              </a:ext>
            </a:extLst>
          </p:cNvPr>
          <p:cNvCxnSpPr>
            <a:cxnSpLocks/>
          </p:cNvCxnSpPr>
          <p:nvPr/>
        </p:nvCxnSpPr>
        <p:spPr>
          <a:xfrm>
            <a:off x="9118908" y="2531080"/>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8CAE4C2A-A522-4DEA-BB8C-4F7788FDB730}"/>
              </a:ext>
            </a:extLst>
          </p:cNvPr>
          <p:cNvCxnSpPr>
            <a:cxnSpLocks/>
          </p:cNvCxnSpPr>
          <p:nvPr/>
        </p:nvCxnSpPr>
        <p:spPr>
          <a:xfrm>
            <a:off x="7620065" y="2651431"/>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TextBox 193">
            <a:extLst>
              <a:ext uri="{FF2B5EF4-FFF2-40B4-BE49-F238E27FC236}">
                <a16:creationId xmlns:a16="http://schemas.microsoft.com/office/drawing/2014/main" id="{76437FDA-9BE7-4CD3-9892-7F7EF3110BC8}"/>
              </a:ext>
            </a:extLst>
          </p:cNvPr>
          <p:cNvSpPr txBox="1"/>
          <p:nvPr/>
        </p:nvSpPr>
        <p:spPr>
          <a:xfrm>
            <a:off x="7906246" y="3636048"/>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95" name="TextBox 194">
            <a:extLst>
              <a:ext uri="{FF2B5EF4-FFF2-40B4-BE49-F238E27FC236}">
                <a16:creationId xmlns:a16="http://schemas.microsoft.com/office/drawing/2014/main" id="{76834041-1B66-405C-96A3-AE6781B41AF4}"/>
              </a:ext>
            </a:extLst>
          </p:cNvPr>
          <p:cNvSpPr txBox="1"/>
          <p:nvPr/>
        </p:nvSpPr>
        <p:spPr>
          <a:xfrm>
            <a:off x="8493089" y="3491421"/>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196" name="TextBox 195">
            <a:extLst>
              <a:ext uri="{FF2B5EF4-FFF2-40B4-BE49-F238E27FC236}">
                <a16:creationId xmlns:a16="http://schemas.microsoft.com/office/drawing/2014/main" id="{6AEDBF10-AEE4-48EB-B4ED-CAF2582BBDAF}"/>
              </a:ext>
            </a:extLst>
          </p:cNvPr>
          <p:cNvSpPr txBox="1"/>
          <p:nvPr/>
        </p:nvSpPr>
        <p:spPr>
          <a:xfrm>
            <a:off x="7411398" y="2323363"/>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97" name="TextBox 196">
            <a:extLst>
              <a:ext uri="{FF2B5EF4-FFF2-40B4-BE49-F238E27FC236}">
                <a16:creationId xmlns:a16="http://schemas.microsoft.com/office/drawing/2014/main" id="{46AF2AF7-F39C-42FF-93DB-10AE3B580243}"/>
              </a:ext>
            </a:extLst>
          </p:cNvPr>
          <p:cNvSpPr txBox="1"/>
          <p:nvPr/>
        </p:nvSpPr>
        <p:spPr>
          <a:xfrm>
            <a:off x="9028757" y="2181047"/>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198" name="Picture 2" descr="Stickman Walking Icons - Download Free Vector Icons | Noun Project">
            <a:extLst>
              <a:ext uri="{FF2B5EF4-FFF2-40B4-BE49-F238E27FC236}">
                <a16:creationId xmlns:a16="http://schemas.microsoft.com/office/drawing/2014/main" id="{274FB5AB-5BC7-48E9-93A2-F539665268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0648" y="2549289"/>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199" name="Straight Connector 198">
            <a:extLst>
              <a:ext uri="{FF2B5EF4-FFF2-40B4-BE49-F238E27FC236}">
                <a16:creationId xmlns:a16="http://schemas.microsoft.com/office/drawing/2014/main" id="{F5B837BC-D179-47FB-9082-578BEB77E58F}"/>
              </a:ext>
            </a:extLst>
          </p:cNvPr>
          <p:cNvCxnSpPr>
            <a:cxnSpLocks/>
          </p:cNvCxnSpPr>
          <p:nvPr/>
        </p:nvCxnSpPr>
        <p:spPr>
          <a:xfrm>
            <a:off x="8425790" y="2952982"/>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0" name="Oval 199">
            <a:extLst>
              <a:ext uri="{FF2B5EF4-FFF2-40B4-BE49-F238E27FC236}">
                <a16:creationId xmlns:a16="http://schemas.microsoft.com/office/drawing/2014/main" id="{6B19A8DC-EA54-49CA-80B4-8E8B7792E1AF}"/>
              </a:ext>
            </a:extLst>
          </p:cNvPr>
          <p:cNvSpPr/>
          <p:nvPr/>
        </p:nvSpPr>
        <p:spPr>
          <a:xfrm>
            <a:off x="8662590" y="4007431"/>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1" name="Straight Connector 200">
            <a:extLst>
              <a:ext uri="{FF2B5EF4-FFF2-40B4-BE49-F238E27FC236}">
                <a16:creationId xmlns:a16="http://schemas.microsoft.com/office/drawing/2014/main" id="{5A5719B2-7FFB-4908-83BE-050892BC1259}"/>
              </a:ext>
            </a:extLst>
          </p:cNvPr>
          <p:cNvCxnSpPr>
            <a:cxnSpLocks/>
          </p:cNvCxnSpPr>
          <p:nvPr/>
        </p:nvCxnSpPr>
        <p:spPr>
          <a:xfrm flipH="1">
            <a:off x="7880129" y="4172292"/>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C563236B-1685-4A73-91B4-9FDA190AAD0B}"/>
              </a:ext>
            </a:extLst>
          </p:cNvPr>
          <p:cNvCxnSpPr>
            <a:cxnSpLocks/>
          </p:cNvCxnSpPr>
          <p:nvPr/>
        </p:nvCxnSpPr>
        <p:spPr>
          <a:xfrm flipH="1" flipV="1">
            <a:off x="8169165" y="4147070"/>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7A4DB33B-FB32-44BE-871D-0D2F68340D33}"/>
              </a:ext>
            </a:extLst>
          </p:cNvPr>
          <p:cNvSpPr txBox="1"/>
          <p:nvPr/>
        </p:nvSpPr>
        <p:spPr>
          <a:xfrm>
            <a:off x="7608696" y="4593679"/>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204" name="Straight Connector 203">
            <a:extLst>
              <a:ext uri="{FF2B5EF4-FFF2-40B4-BE49-F238E27FC236}">
                <a16:creationId xmlns:a16="http://schemas.microsoft.com/office/drawing/2014/main" id="{1F83BDB4-9A99-457E-8C8F-74CEA48A9609}"/>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6437797C-9BDF-4B25-9B88-1C1AEDCA7C0A}"/>
              </a:ext>
            </a:extLst>
          </p:cNvPr>
          <p:cNvCxnSpPr>
            <a:cxnSpLocks/>
          </p:cNvCxnSpPr>
          <p:nvPr/>
        </p:nvCxnSpPr>
        <p:spPr>
          <a:xfrm flipV="1">
            <a:off x="92350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6ACAD298-AC19-4614-ADDF-A2EA56EFA858}"/>
              </a:ext>
            </a:extLst>
          </p:cNvPr>
          <p:cNvCxnSpPr>
            <a:cxnSpLocks/>
          </p:cNvCxnSpPr>
          <p:nvPr/>
        </p:nvCxnSpPr>
        <p:spPr>
          <a:xfrm flipV="1">
            <a:off x="977992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3B8A3EFD-90E5-409D-B6A2-496120F6DF24}"/>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A3B2E26A-A4C6-42DF-9E84-89208C9428E6}"/>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9CB45A41-5702-479B-81F4-E76AF8F615B6}"/>
              </a:ext>
            </a:extLst>
          </p:cNvPr>
          <p:cNvCxnSpPr>
            <a:cxnSpLocks/>
          </p:cNvCxnSpPr>
          <p:nvPr/>
        </p:nvCxnSpPr>
        <p:spPr>
          <a:xfrm>
            <a:off x="11504023"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1283E4CB-BFC0-4C67-9770-4A47BF2BA451}"/>
              </a:ext>
            </a:extLst>
          </p:cNvPr>
          <p:cNvCxnSpPr>
            <a:cxnSpLocks/>
          </p:cNvCxnSpPr>
          <p:nvPr/>
        </p:nvCxnSpPr>
        <p:spPr>
          <a:xfrm>
            <a:off x="11362347"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C8A3EBD4-8718-4830-8F13-DE8083C2B22C}"/>
              </a:ext>
            </a:extLst>
          </p:cNvPr>
          <p:cNvCxnSpPr>
            <a:cxnSpLocks/>
          </p:cNvCxnSpPr>
          <p:nvPr/>
        </p:nvCxnSpPr>
        <p:spPr>
          <a:xfrm>
            <a:off x="9688845"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D2B056F3-9247-4BC5-A056-B59BC3F4B3C3}"/>
              </a:ext>
            </a:extLst>
          </p:cNvPr>
          <p:cNvCxnSpPr>
            <a:cxnSpLocks/>
          </p:cNvCxnSpPr>
          <p:nvPr/>
        </p:nvCxnSpPr>
        <p:spPr>
          <a:xfrm>
            <a:off x="2595942"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AC24F496-3445-4B21-9F24-46F8B290D2A5}"/>
              </a:ext>
            </a:extLst>
          </p:cNvPr>
          <p:cNvCxnSpPr>
            <a:cxnSpLocks/>
          </p:cNvCxnSpPr>
          <p:nvPr/>
        </p:nvCxnSpPr>
        <p:spPr>
          <a:xfrm>
            <a:off x="6222196"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4" name="TextBox 213">
            <a:extLst>
              <a:ext uri="{FF2B5EF4-FFF2-40B4-BE49-F238E27FC236}">
                <a16:creationId xmlns:a16="http://schemas.microsoft.com/office/drawing/2014/main" id="{F38FA389-9204-4097-9A5A-DDC6DF6AC987}"/>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215" name="TextBox 214">
            <a:extLst>
              <a:ext uri="{FF2B5EF4-FFF2-40B4-BE49-F238E27FC236}">
                <a16:creationId xmlns:a16="http://schemas.microsoft.com/office/drawing/2014/main" id="{DD5BAB09-C723-40FF-B809-78A4818FFDE5}"/>
              </a:ext>
            </a:extLst>
          </p:cNvPr>
          <p:cNvSpPr txBox="1"/>
          <p:nvPr/>
        </p:nvSpPr>
        <p:spPr>
          <a:xfrm>
            <a:off x="5980189" y="477070"/>
            <a:ext cx="72328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1888</a:t>
            </a:r>
            <a:endParaRPr lang="en-US" dirty="0"/>
          </a:p>
        </p:txBody>
      </p:sp>
      <p:sp>
        <p:nvSpPr>
          <p:cNvPr id="216" name="TextBox 215">
            <a:extLst>
              <a:ext uri="{FF2B5EF4-FFF2-40B4-BE49-F238E27FC236}">
                <a16:creationId xmlns:a16="http://schemas.microsoft.com/office/drawing/2014/main" id="{9AF347CA-9783-4FC3-A4CD-40D4A8F5FDFF}"/>
              </a:ext>
            </a:extLst>
          </p:cNvPr>
          <p:cNvSpPr txBox="1"/>
          <p:nvPr/>
        </p:nvSpPr>
        <p:spPr>
          <a:xfrm>
            <a:off x="11064943" y="475917"/>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a:t>
            </a:r>
            <a:endParaRPr lang="en-US" dirty="0"/>
          </a:p>
        </p:txBody>
      </p:sp>
      <p:cxnSp>
        <p:nvCxnSpPr>
          <p:cNvPr id="217" name="Straight Connector 216">
            <a:extLst>
              <a:ext uri="{FF2B5EF4-FFF2-40B4-BE49-F238E27FC236}">
                <a16:creationId xmlns:a16="http://schemas.microsoft.com/office/drawing/2014/main" id="{D252C0F7-8E01-499A-8591-C6E680A9E403}"/>
              </a:ext>
            </a:extLst>
          </p:cNvPr>
          <p:cNvCxnSpPr>
            <a:cxnSpLocks/>
          </p:cNvCxnSpPr>
          <p:nvPr/>
        </p:nvCxnSpPr>
        <p:spPr>
          <a:xfrm flipV="1">
            <a:off x="6495071" y="1622904"/>
            <a:ext cx="892180" cy="11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0F2E3317-4E60-4A8C-B2EC-DB52C050CBFF}"/>
              </a:ext>
            </a:extLst>
          </p:cNvPr>
          <p:cNvCxnSpPr>
            <a:cxnSpLocks/>
          </p:cNvCxnSpPr>
          <p:nvPr/>
        </p:nvCxnSpPr>
        <p:spPr>
          <a:xfrm>
            <a:off x="6494267"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BBA9879D-5921-4EBD-828B-69AA75B79DC1}"/>
              </a:ext>
            </a:extLst>
          </p:cNvPr>
          <p:cNvCxnSpPr>
            <a:cxnSpLocks/>
          </p:cNvCxnSpPr>
          <p:nvPr/>
        </p:nvCxnSpPr>
        <p:spPr>
          <a:xfrm>
            <a:off x="7387251"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B8C7989F-6DF2-4A04-ADAC-6CD685247676}"/>
              </a:ext>
            </a:extLst>
          </p:cNvPr>
          <p:cNvCxnSpPr>
            <a:cxnSpLocks/>
          </p:cNvCxnSpPr>
          <p:nvPr/>
        </p:nvCxnSpPr>
        <p:spPr>
          <a:xfrm flipV="1">
            <a:off x="9964004" y="1551131"/>
            <a:ext cx="1540019" cy="33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B0F04DAE-E771-42B1-B815-3AC9BEB9A4E4}"/>
              </a:ext>
            </a:extLst>
          </p:cNvPr>
          <p:cNvCxnSpPr>
            <a:cxnSpLocks/>
          </p:cNvCxnSpPr>
          <p:nvPr/>
        </p:nvCxnSpPr>
        <p:spPr>
          <a:xfrm flipH="1">
            <a:off x="9963200" y="1353471"/>
            <a:ext cx="804" cy="235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Box 221">
            <a:extLst>
              <a:ext uri="{FF2B5EF4-FFF2-40B4-BE49-F238E27FC236}">
                <a16:creationId xmlns:a16="http://schemas.microsoft.com/office/drawing/2014/main" id="{5924AF89-B8FC-4E3E-8584-6DB940ADA935}"/>
              </a:ext>
            </a:extLst>
          </p:cNvPr>
          <p:cNvSpPr txBox="1"/>
          <p:nvPr/>
        </p:nvSpPr>
        <p:spPr>
          <a:xfrm>
            <a:off x="6612952" y="1698454"/>
            <a:ext cx="595143" cy="276999"/>
          </a:xfrm>
          <a:prstGeom prst="rect">
            <a:avLst/>
          </a:prstGeom>
          <a:noFill/>
        </p:spPr>
        <p:txBody>
          <a:bodyPr wrap="square" rtlCol="0">
            <a:spAutoFit/>
          </a:bodyPr>
          <a:lstStyle/>
          <a:p>
            <a:pPr algn="ctr"/>
            <a:r>
              <a:rPr lang="en-US" sz="1200" dirty="0">
                <a:latin typeface="Arial Narrow" panose="020B0606020202030204" pitchFamily="34" charset="0"/>
              </a:rPr>
              <a:t>WW</a:t>
            </a:r>
          </a:p>
        </p:txBody>
      </p:sp>
      <p:sp>
        <p:nvSpPr>
          <p:cNvPr id="223" name="TextBox 222">
            <a:extLst>
              <a:ext uri="{FF2B5EF4-FFF2-40B4-BE49-F238E27FC236}">
                <a16:creationId xmlns:a16="http://schemas.microsoft.com/office/drawing/2014/main" id="{8290E167-C223-4E3E-A81F-90860D38C0BA}"/>
              </a:ext>
            </a:extLst>
          </p:cNvPr>
          <p:cNvSpPr txBox="1"/>
          <p:nvPr/>
        </p:nvSpPr>
        <p:spPr>
          <a:xfrm>
            <a:off x="9728317" y="1634393"/>
            <a:ext cx="595143"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sp>
        <p:nvSpPr>
          <p:cNvPr id="224" name="TextBox 223">
            <a:extLst>
              <a:ext uri="{FF2B5EF4-FFF2-40B4-BE49-F238E27FC236}">
                <a16:creationId xmlns:a16="http://schemas.microsoft.com/office/drawing/2014/main" id="{3D2E99A3-BEFC-4C88-A2DF-D67D9F9D2EE1}"/>
              </a:ext>
            </a:extLst>
          </p:cNvPr>
          <p:cNvSpPr txBox="1"/>
          <p:nvPr/>
        </p:nvSpPr>
        <p:spPr>
          <a:xfrm>
            <a:off x="9192923" y="480456"/>
            <a:ext cx="909918" cy="369332"/>
          </a:xfrm>
          <a:prstGeom prst="rect">
            <a:avLst/>
          </a:prstGeom>
          <a:noFill/>
        </p:spPr>
        <p:txBody>
          <a:bodyPr wrap="square" rtlCol="0">
            <a:spAutoFit/>
          </a:bodyPr>
          <a:lstStyle/>
          <a:p>
            <a:pPr algn="ctr"/>
            <a:r>
              <a:rPr lang="en-US" dirty="0">
                <a:latin typeface="Arial Narrow" panose="020B0606020202030204" pitchFamily="34" charset="0"/>
              </a:rPr>
              <a:t>1989</a:t>
            </a:r>
          </a:p>
        </p:txBody>
      </p:sp>
    </p:spTree>
    <p:extLst>
      <p:ext uri="{BB962C8B-B14F-4D97-AF65-F5344CB8AC3E}">
        <p14:creationId xmlns:p14="http://schemas.microsoft.com/office/powerpoint/2010/main" val="1744834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554946" y="5317695"/>
            <a:ext cx="11132551" cy="1200329"/>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did we see in February? February was the Brazilian camp meeting and that's when I would mark the beginning of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ncrease of Knowledge’ for the ‘Sunday law.’ I would say February to August, you could say September. In August what we're teaching is equality, it's reached that point and we know there's no ‘Sunday law.’ But I would suggest our understanding in February began to transform our idea of the ‘Sunday law.’  Because what were we teaching at that camp meeting?</a:t>
            </a:r>
            <a:endParaRPr lang="en-US" dirty="0"/>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18</a:t>
            </a:fld>
            <a:endParaRPr lang="en-US"/>
          </a:p>
        </p:txBody>
      </p:sp>
      <p:sp>
        <p:nvSpPr>
          <p:cNvPr id="84" name="TextBox 83">
            <a:extLst>
              <a:ext uri="{FF2B5EF4-FFF2-40B4-BE49-F238E27FC236}">
                <a16:creationId xmlns:a16="http://schemas.microsoft.com/office/drawing/2014/main" id="{AF3D6C87-8C32-4A8C-86ED-4AC22E7C62B6}"/>
              </a:ext>
            </a:extLst>
          </p:cNvPr>
          <p:cNvSpPr txBox="1"/>
          <p:nvPr/>
        </p:nvSpPr>
        <p:spPr>
          <a:xfrm>
            <a:off x="2058302" y="2078294"/>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88" name="Straight Connector 87">
            <a:extLst>
              <a:ext uri="{FF2B5EF4-FFF2-40B4-BE49-F238E27FC236}">
                <a16:creationId xmlns:a16="http://schemas.microsoft.com/office/drawing/2014/main" id="{DD51365C-E50E-4E71-8CCC-7F87D61B936B}"/>
              </a:ext>
            </a:extLst>
          </p:cNvPr>
          <p:cNvCxnSpPr/>
          <p:nvPr/>
        </p:nvCxnSpPr>
        <p:spPr>
          <a:xfrm>
            <a:off x="4106996" y="2914778"/>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DD99DE8-AB50-4DF5-9020-7607D9986066}"/>
              </a:ext>
            </a:extLst>
          </p:cNvPr>
          <p:cNvCxnSpPr/>
          <p:nvPr/>
        </p:nvCxnSpPr>
        <p:spPr>
          <a:xfrm>
            <a:off x="4119955" y="237743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AF2B0068-9825-4B07-9C14-98C3D7CEA450}"/>
              </a:ext>
            </a:extLst>
          </p:cNvPr>
          <p:cNvSpPr txBox="1"/>
          <p:nvPr/>
        </p:nvSpPr>
        <p:spPr>
          <a:xfrm>
            <a:off x="3917446" y="2071457"/>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91" name="Straight Connector 90">
            <a:extLst>
              <a:ext uri="{FF2B5EF4-FFF2-40B4-BE49-F238E27FC236}">
                <a16:creationId xmlns:a16="http://schemas.microsoft.com/office/drawing/2014/main" id="{D57984EC-6EF5-4902-9E89-D6E412D0E949}"/>
              </a:ext>
            </a:extLst>
          </p:cNvPr>
          <p:cNvCxnSpPr/>
          <p:nvPr/>
        </p:nvCxnSpPr>
        <p:spPr>
          <a:xfrm>
            <a:off x="5121922"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D7F3385F-76B4-4ACF-B8B6-90CCCC69CABE}"/>
              </a:ext>
            </a:extLst>
          </p:cNvPr>
          <p:cNvSpPr txBox="1"/>
          <p:nvPr/>
        </p:nvSpPr>
        <p:spPr>
          <a:xfrm>
            <a:off x="4784235" y="2052635"/>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95" name="Straight Connector 94">
            <a:extLst>
              <a:ext uri="{FF2B5EF4-FFF2-40B4-BE49-F238E27FC236}">
                <a16:creationId xmlns:a16="http://schemas.microsoft.com/office/drawing/2014/main" id="{BDC60CAD-E7B7-431A-A0F8-67CE4DA7CB76}"/>
              </a:ext>
            </a:extLst>
          </p:cNvPr>
          <p:cNvCxnSpPr/>
          <p:nvPr/>
        </p:nvCxnSpPr>
        <p:spPr>
          <a:xfrm>
            <a:off x="11967529"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CEE41F3A-B947-40BF-B801-4191114DABCA}"/>
              </a:ext>
            </a:extLst>
          </p:cNvPr>
          <p:cNvSpPr txBox="1"/>
          <p:nvPr/>
        </p:nvSpPr>
        <p:spPr>
          <a:xfrm>
            <a:off x="11740954" y="2069302"/>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97" name="Straight Connector 96">
            <a:extLst>
              <a:ext uri="{FF2B5EF4-FFF2-40B4-BE49-F238E27FC236}">
                <a16:creationId xmlns:a16="http://schemas.microsoft.com/office/drawing/2014/main" id="{2E6FDB82-C388-44F5-B90B-663F063F4DE1}"/>
              </a:ext>
            </a:extLst>
          </p:cNvPr>
          <p:cNvCxnSpPr/>
          <p:nvPr/>
        </p:nvCxnSpPr>
        <p:spPr>
          <a:xfrm>
            <a:off x="10934479" y="237911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B3FF21B5-CD39-455F-B728-7B9C0DF965C5}"/>
              </a:ext>
            </a:extLst>
          </p:cNvPr>
          <p:cNvSpPr txBox="1"/>
          <p:nvPr/>
        </p:nvSpPr>
        <p:spPr>
          <a:xfrm>
            <a:off x="10741280" y="2096005"/>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99" name="Straight Connector 98">
            <a:extLst>
              <a:ext uri="{FF2B5EF4-FFF2-40B4-BE49-F238E27FC236}">
                <a16:creationId xmlns:a16="http://schemas.microsoft.com/office/drawing/2014/main" id="{5B9A8C14-4D2D-4128-80B7-C3DAAFAA4DB4}"/>
              </a:ext>
            </a:extLst>
          </p:cNvPr>
          <p:cNvCxnSpPr/>
          <p:nvPr/>
        </p:nvCxnSpPr>
        <p:spPr>
          <a:xfrm>
            <a:off x="9901430" y="238582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433BB5F7-9E9F-4F8C-925E-CEBE5368EC4E}"/>
              </a:ext>
            </a:extLst>
          </p:cNvPr>
          <p:cNvSpPr txBox="1"/>
          <p:nvPr/>
        </p:nvSpPr>
        <p:spPr>
          <a:xfrm>
            <a:off x="9728317" y="2094568"/>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1" name="Straight Connector 100">
            <a:extLst>
              <a:ext uri="{FF2B5EF4-FFF2-40B4-BE49-F238E27FC236}">
                <a16:creationId xmlns:a16="http://schemas.microsoft.com/office/drawing/2014/main" id="{456ACE06-A1DE-49AE-A5F4-426D65C65ABE}"/>
              </a:ext>
            </a:extLst>
          </p:cNvPr>
          <p:cNvCxnSpPr>
            <a:cxnSpLocks/>
          </p:cNvCxnSpPr>
          <p:nvPr/>
        </p:nvCxnSpPr>
        <p:spPr>
          <a:xfrm flipV="1">
            <a:off x="4106996" y="4098464"/>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46C9EFEB-4548-4696-9BD7-D6BEB320AE79}"/>
              </a:ext>
            </a:extLst>
          </p:cNvPr>
          <p:cNvCxnSpPr/>
          <p:nvPr/>
        </p:nvCxnSpPr>
        <p:spPr>
          <a:xfrm>
            <a:off x="4119955" y="356615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DD38701-585C-41C1-8833-C6BE6BF9B71A}"/>
              </a:ext>
            </a:extLst>
          </p:cNvPr>
          <p:cNvCxnSpPr/>
          <p:nvPr/>
        </p:nvCxnSpPr>
        <p:spPr>
          <a:xfrm>
            <a:off x="5121922" y="3569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7D9C314-0B83-4E4C-8D30-46819CF932D1}"/>
              </a:ext>
            </a:extLst>
          </p:cNvPr>
          <p:cNvCxnSpPr/>
          <p:nvPr/>
        </p:nvCxnSpPr>
        <p:spPr>
          <a:xfrm>
            <a:off x="9118909" y="35728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EFFC127-8B43-401C-9EBD-F79D78875262}"/>
              </a:ext>
            </a:extLst>
          </p:cNvPr>
          <p:cNvCxnSpPr/>
          <p:nvPr/>
        </p:nvCxnSpPr>
        <p:spPr>
          <a:xfrm>
            <a:off x="7620065" y="35560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CD5BDAC-BA4E-411E-9345-E3822596F091}"/>
              </a:ext>
            </a:extLst>
          </p:cNvPr>
          <p:cNvCxnSpPr/>
          <p:nvPr/>
        </p:nvCxnSpPr>
        <p:spPr>
          <a:xfrm>
            <a:off x="6339367" y="35812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4E43958A-2FD0-4B24-8596-8ABCFA30FF4C}"/>
              </a:ext>
            </a:extLst>
          </p:cNvPr>
          <p:cNvSpPr txBox="1"/>
          <p:nvPr/>
        </p:nvSpPr>
        <p:spPr>
          <a:xfrm>
            <a:off x="3501596" y="2512932"/>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08" name="TextBox 107">
            <a:extLst>
              <a:ext uri="{FF2B5EF4-FFF2-40B4-BE49-F238E27FC236}">
                <a16:creationId xmlns:a16="http://schemas.microsoft.com/office/drawing/2014/main" id="{AD47A867-3E6B-4B74-B21C-4EFA783B021F}"/>
              </a:ext>
            </a:extLst>
          </p:cNvPr>
          <p:cNvSpPr txBox="1"/>
          <p:nvPr/>
        </p:nvSpPr>
        <p:spPr>
          <a:xfrm>
            <a:off x="2589454" y="3371418"/>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09" name="TextBox 108">
            <a:extLst>
              <a:ext uri="{FF2B5EF4-FFF2-40B4-BE49-F238E27FC236}">
                <a16:creationId xmlns:a16="http://schemas.microsoft.com/office/drawing/2014/main" id="{95036B2F-2D22-43BF-9FF2-8650CDF7C06E}"/>
              </a:ext>
            </a:extLst>
          </p:cNvPr>
          <p:cNvSpPr txBox="1"/>
          <p:nvPr/>
        </p:nvSpPr>
        <p:spPr>
          <a:xfrm>
            <a:off x="3885796" y="3264812"/>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10" name="TextBox 109">
            <a:extLst>
              <a:ext uri="{FF2B5EF4-FFF2-40B4-BE49-F238E27FC236}">
                <a16:creationId xmlns:a16="http://schemas.microsoft.com/office/drawing/2014/main" id="{E5A65140-5C02-4774-A788-FB9FA288F24F}"/>
              </a:ext>
            </a:extLst>
          </p:cNvPr>
          <p:cNvSpPr txBox="1"/>
          <p:nvPr/>
        </p:nvSpPr>
        <p:spPr>
          <a:xfrm>
            <a:off x="4819704" y="3282349"/>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11" name="TextBox 110">
            <a:extLst>
              <a:ext uri="{FF2B5EF4-FFF2-40B4-BE49-F238E27FC236}">
                <a16:creationId xmlns:a16="http://schemas.microsoft.com/office/drawing/2014/main" id="{29FD26FA-61DC-470F-B8B2-27B525D55BEE}"/>
              </a:ext>
            </a:extLst>
          </p:cNvPr>
          <p:cNvSpPr txBox="1"/>
          <p:nvPr/>
        </p:nvSpPr>
        <p:spPr>
          <a:xfrm>
            <a:off x="6121222" y="3278218"/>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13" name="TextBox 112">
            <a:extLst>
              <a:ext uri="{FF2B5EF4-FFF2-40B4-BE49-F238E27FC236}">
                <a16:creationId xmlns:a16="http://schemas.microsoft.com/office/drawing/2014/main" id="{05329E2F-F924-469D-AF84-1EF006069318}"/>
              </a:ext>
            </a:extLst>
          </p:cNvPr>
          <p:cNvSpPr txBox="1"/>
          <p:nvPr/>
        </p:nvSpPr>
        <p:spPr>
          <a:xfrm>
            <a:off x="7387251" y="3047487"/>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14" name="TextBox 113">
            <a:extLst>
              <a:ext uri="{FF2B5EF4-FFF2-40B4-BE49-F238E27FC236}">
                <a16:creationId xmlns:a16="http://schemas.microsoft.com/office/drawing/2014/main" id="{F832803B-B859-4D71-9BE9-79889571C87E}"/>
              </a:ext>
            </a:extLst>
          </p:cNvPr>
          <p:cNvSpPr txBox="1"/>
          <p:nvPr/>
        </p:nvSpPr>
        <p:spPr>
          <a:xfrm>
            <a:off x="8886094" y="3276944"/>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115" name="TextBox 114">
            <a:extLst>
              <a:ext uri="{FF2B5EF4-FFF2-40B4-BE49-F238E27FC236}">
                <a16:creationId xmlns:a16="http://schemas.microsoft.com/office/drawing/2014/main" id="{C3CDB967-46AC-4571-8D64-95A9007CF7E4}"/>
              </a:ext>
            </a:extLst>
          </p:cNvPr>
          <p:cNvSpPr txBox="1"/>
          <p:nvPr/>
        </p:nvSpPr>
        <p:spPr>
          <a:xfrm>
            <a:off x="10299935" y="2592102"/>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185" name="Straight Connector 184">
            <a:extLst>
              <a:ext uri="{FF2B5EF4-FFF2-40B4-BE49-F238E27FC236}">
                <a16:creationId xmlns:a16="http://schemas.microsoft.com/office/drawing/2014/main" id="{F197B2E0-7083-4B70-8085-DE9A4F9DD01B}"/>
              </a:ext>
            </a:extLst>
          </p:cNvPr>
          <p:cNvCxnSpPr>
            <a:cxnSpLocks/>
          </p:cNvCxnSpPr>
          <p:nvPr/>
        </p:nvCxnSpPr>
        <p:spPr>
          <a:xfrm>
            <a:off x="4481842" y="2730601"/>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C6ECBD50-D0A1-4ADD-927C-53FAA7D21A62}"/>
              </a:ext>
            </a:extLst>
          </p:cNvPr>
          <p:cNvCxnSpPr>
            <a:cxnSpLocks/>
          </p:cNvCxnSpPr>
          <p:nvPr/>
        </p:nvCxnSpPr>
        <p:spPr>
          <a:xfrm>
            <a:off x="4819704" y="2592102"/>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C0391094-07CB-4260-B5C1-C9A06D1A5F03}"/>
              </a:ext>
            </a:extLst>
          </p:cNvPr>
          <p:cNvCxnSpPr>
            <a:cxnSpLocks/>
          </p:cNvCxnSpPr>
          <p:nvPr/>
        </p:nvCxnSpPr>
        <p:spPr>
          <a:xfrm flipH="1">
            <a:off x="9964004" y="2512932"/>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66749FE9-1F35-479D-BB2E-818694B48691}"/>
              </a:ext>
            </a:extLst>
          </p:cNvPr>
          <p:cNvCxnSpPr>
            <a:cxnSpLocks/>
          </p:cNvCxnSpPr>
          <p:nvPr/>
        </p:nvCxnSpPr>
        <p:spPr>
          <a:xfrm>
            <a:off x="8139060" y="3926034"/>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1196A0C-08B7-4478-8D2E-814D3D5DDFB2}"/>
              </a:ext>
            </a:extLst>
          </p:cNvPr>
          <p:cNvCxnSpPr>
            <a:cxnSpLocks/>
          </p:cNvCxnSpPr>
          <p:nvPr/>
        </p:nvCxnSpPr>
        <p:spPr>
          <a:xfrm>
            <a:off x="8734925" y="3795925"/>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0" name="Rectangle 189">
            <a:extLst>
              <a:ext uri="{FF2B5EF4-FFF2-40B4-BE49-F238E27FC236}">
                <a16:creationId xmlns:a16="http://schemas.microsoft.com/office/drawing/2014/main" id="{AE0D9A31-33FF-4026-8043-91ECDD4AFB64}"/>
              </a:ext>
            </a:extLst>
          </p:cNvPr>
          <p:cNvSpPr/>
          <p:nvPr/>
        </p:nvSpPr>
        <p:spPr>
          <a:xfrm>
            <a:off x="7558711" y="2981489"/>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88CAA121-4DA5-4DDA-B4C1-9DC308A15229}"/>
              </a:ext>
            </a:extLst>
          </p:cNvPr>
          <p:cNvSpPr/>
          <p:nvPr/>
        </p:nvSpPr>
        <p:spPr>
          <a:xfrm>
            <a:off x="10892019" y="1802656"/>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2" name="Straight Connector 191">
            <a:extLst>
              <a:ext uri="{FF2B5EF4-FFF2-40B4-BE49-F238E27FC236}">
                <a16:creationId xmlns:a16="http://schemas.microsoft.com/office/drawing/2014/main" id="{5B7EE5FA-3C63-427F-8264-4C6D2EE69E66}"/>
              </a:ext>
            </a:extLst>
          </p:cNvPr>
          <p:cNvCxnSpPr>
            <a:cxnSpLocks/>
          </p:cNvCxnSpPr>
          <p:nvPr/>
        </p:nvCxnSpPr>
        <p:spPr>
          <a:xfrm>
            <a:off x="9118908" y="2531080"/>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8CAE4C2A-A522-4DEA-BB8C-4F7788FDB730}"/>
              </a:ext>
            </a:extLst>
          </p:cNvPr>
          <p:cNvCxnSpPr>
            <a:cxnSpLocks/>
          </p:cNvCxnSpPr>
          <p:nvPr/>
        </p:nvCxnSpPr>
        <p:spPr>
          <a:xfrm>
            <a:off x="7620065" y="2651431"/>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TextBox 193">
            <a:extLst>
              <a:ext uri="{FF2B5EF4-FFF2-40B4-BE49-F238E27FC236}">
                <a16:creationId xmlns:a16="http://schemas.microsoft.com/office/drawing/2014/main" id="{76437FDA-9BE7-4CD3-9892-7F7EF3110BC8}"/>
              </a:ext>
            </a:extLst>
          </p:cNvPr>
          <p:cNvSpPr txBox="1"/>
          <p:nvPr/>
        </p:nvSpPr>
        <p:spPr>
          <a:xfrm>
            <a:off x="7906246" y="3636048"/>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95" name="TextBox 194">
            <a:extLst>
              <a:ext uri="{FF2B5EF4-FFF2-40B4-BE49-F238E27FC236}">
                <a16:creationId xmlns:a16="http://schemas.microsoft.com/office/drawing/2014/main" id="{76834041-1B66-405C-96A3-AE6781B41AF4}"/>
              </a:ext>
            </a:extLst>
          </p:cNvPr>
          <p:cNvSpPr txBox="1"/>
          <p:nvPr/>
        </p:nvSpPr>
        <p:spPr>
          <a:xfrm>
            <a:off x="8493089" y="3491421"/>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196" name="TextBox 195">
            <a:extLst>
              <a:ext uri="{FF2B5EF4-FFF2-40B4-BE49-F238E27FC236}">
                <a16:creationId xmlns:a16="http://schemas.microsoft.com/office/drawing/2014/main" id="{6AEDBF10-AEE4-48EB-B4ED-CAF2582BBDAF}"/>
              </a:ext>
            </a:extLst>
          </p:cNvPr>
          <p:cNvSpPr txBox="1"/>
          <p:nvPr/>
        </p:nvSpPr>
        <p:spPr>
          <a:xfrm>
            <a:off x="7231879" y="2195960"/>
            <a:ext cx="812485" cy="461665"/>
          </a:xfrm>
          <a:prstGeom prst="rect">
            <a:avLst/>
          </a:prstGeom>
          <a:noFill/>
        </p:spPr>
        <p:txBody>
          <a:bodyPr wrap="square" rtlCol="0">
            <a:spAutoFit/>
          </a:bodyPr>
          <a:lstStyle/>
          <a:p>
            <a:pPr algn="ctr"/>
            <a:r>
              <a:rPr lang="en-US" sz="1200" dirty="0">
                <a:latin typeface="Arial Narrow" panose="020B0606020202030204" pitchFamily="34" charset="0"/>
              </a:rPr>
              <a:t>Feb-Aug</a:t>
            </a:r>
          </a:p>
          <a:p>
            <a:pPr algn="ctr"/>
            <a:r>
              <a:rPr lang="en-US" sz="1200" dirty="0">
                <a:latin typeface="Arial Narrow" panose="020B0606020202030204" pitchFamily="34" charset="0"/>
              </a:rPr>
              <a:t>IoK</a:t>
            </a:r>
          </a:p>
        </p:txBody>
      </p:sp>
      <p:sp>
        <p:nvSpPr>
          <p:cNvPr id="197" name="TextBox 196">
            <a:extLst>
              <a:ext uri="{FF2B5EF4-FFF2-40B4-BE49-F238E27FC236}">
                <a16:creationId xmlns:a16="http://schemas.microsoft.com/office/drawing/2014/main" id="{46AF2AF7-F39C-42FF-93DB-10AE3B580243}"/>
              </a:ext>
            </a:extLst>
          </p:cNvPr>
          <p:cNvSpPr txBox="1"/>
          <p:nvPr/>
        </p:nvSpPr>
        <p:spPr>
          <a:xfrm>
            <a:off x="9028757" y="2181047"/>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198" name="Picture 2" descr="Stickman Walking Icons - Download Free Vector Icons | Noun Project">
            <a:extLst>
              <a:ext uri="{FF2B5EF4-FFF2-40B4-BE49-F238E27FC236}">
                <a16:creationId xmlns:a16="http://schemas.microsoft.com/office/drawing/2014/main" id="{274FB5AB-5BC7-48E9-93A2-F539665268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0648" y="2549289"/>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199" name="Straight Connector 198">
            <a:extLst>
              <a:ext uri="{FF2B5EF4-FFF2-40B4-BE49-F238E27FC236}">
                <a16:creationId xmlns:a16="http://schemas.microsoft.com/office/drawing/2014/main" id="{F5B837BC-D179-47FB-9082-578BEB77E58F}"/>
              </a:ext>
            </a:extLst>
          </p:cNvPr>
          <p:cNvCxnSpPr>
            <a:cxnSpLocks/>
          </p:cNvCxnSpPr>
          <p:nvPr/>
        </p:nvCxnSpPr>
        <p:spPr>
          <a:xfrm>
            <a:off x="8425790" y="2952982"/>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0" name="Oval 199">
            <a:extLst>
              <a:ext uri="{FF2B5EF4-FFF2-40B4-BE49-F238E27FC236}">
                <a16:creationId xmlns:a16="http://schemas.microsoft.com/office/drawing/2014/main" id="{6B19A8DC-EA54-49CA-80B4-8E8B7792E1AF}"/>
              </a:ext>
            </a:extLst>
          </p:cNvPr>
          <p:cNvSpPr/>
          <p:nvPr/>
        </p:nvSpPr>
        <p:spPr>
          <a:xfrm>
            <a:off x="8662590" y="4007431"/>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1" name="Straight Connector 200">
            <a:extLst>
              <a:ext uri="{FF2B5EF4-FFF2-40B4-BE49-F238E27FC236}">
                <a16:creationId xmlns:a16="http://schemas.microsoft.com/office/drawing/2014/main" id="{5A5719B2-7FFB-4908-83BE-050892BC1259}"/>
              </a:ext>
            </a:extLst>
          </p:cNvPr>
          <p:cNvCxnSpPr>
            <a:cxnSpLocks/>
          </p:cNvCxnSpPr>
          <p:nvPr/>
        </p:nvCxnSpPr>
        <p:spPr>
          <a:xfrm flipH="1">
            <a:off x="7880129" y="4172292"/>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C563236B-1685-4A73-91B4-9FDA190AAD0B}"/>
              </a:ext>
            </a:extLst>
          </p:cNvPr>
          <p:cNvCxnSpPr>
            <a:cxnSpLocks/>
          </p:cNvCxnSpPr>
          <p:nvPr/>
        </p:nvCxnSpPr>
        <p:spPr>
          <a:xfrm flipH="1" flipV="1">
            <a:off x="8169165" y="4147070"/>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7A4DB33B-FB32-44BE-871D-0D2F68340D33}"/>
              </a:ext>
            </a:extLst>
          </p:cNvPr>
          <p:cNvSpPr txBox="1"/>
          <p:nvPr/>
        </p:nvSpPr>
        <p:spPr>
          <a:xfrm>
            <a:off x="7608696" y="4593679"/>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204" name="Straight Connector 203">
            <a:extLst>
              <a:ext uri="{FF2B5EF4-FFF2-40B4-BE49-F238E27FC236}">
                <a16:creationId xmlns:a16="http://schemas.microsoft.com/office/drawing/2014/main" id="{1F83BDB4-9A99-457E-8C8F-74CEA48A9609}"/>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6437797C-9BDF-4B25-9B88-1C1AEDCA7C0A}"/>
              </a:ext>
            </a:extLst>
          </p:cNvPr>
          <p:cNvCxnSpPr>
            <a:cxnSpLocks/>
          </p:cNvCxnSpPr>
          <p:nvPr/>
        </p:nvCxnSpPr>
        <p:spPr>
          <a:xfrm flipV="1">
            <a:off x="92350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6ACAD298-AC19-4614-ADDF-A2EA56EFA858}"/>
              </a:ext>
            </a:extLst>
          </p:cNvPr>
          <p:cNvCxnSpPr>
            <a:cxnSpLocks/>
          </p:cNvCxnSpPr>
          <p:nvPr/>
        </p:nvCxnSpPr>
        <p:spPr>
          <a:xfrm flipV="1">
            <a:off x="977992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3B8A3EFD-90E5-409D-B6A2-496120F6DF24}"/>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A3B2E26A-A4C6-42DF-9E84-89208C9428E6}"/>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9CB45A41-5702-479B-81F4-E76AF8F615B6}"/>
              </a:ext>
            </a:extLst>
          </p:cNvPr>
          <p:cNvCxnSpPr>
            <a:cxnSpLocks/>
          </p:cNvCxnSpPr>
          <p:nvPr/>
        </p:nvCxnSpPr>
        <p:spPr>
          <a:xfrm>
            <a:off x="11504023"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1283E4CB-BFC0-4C67-9770-4A47BF2BA451}"/>
              </a:ext>
            </a:extLst>
          </p:cNvPr>
          <p:cNvCxnSpPr>
            <a:cxnSpLocks/>
          </p:cNvCxnSpPr>
          <p:nvPr/>
        </p:nvCxnSpPr>
        <p:spPr>
          <a:xfrm>
            <a:off x="11362347"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C8A3EBD4-8718-4830-8F13-DE8083C2B22C}"/>
              </a:ext>
            </a:extLst>
          </p:cNvPr>
          <p:cNvCxnSpPr>
            <a:cxnSpLocks/>
          </p:cNvCxnSpPr>
          <p:nvPr/>
        </p:nvCxnSpPr>
        <p:spPr>
          <a:xfrm>
            <a:off x="9688845"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D2B056F3-9247-4BC5-A056-B59BC3F4B3C3}"/>
              </a:ext>
            </a:extLst>
          </p:cNvPr>
          <p:cNvCxnSpPr>
            <a:cxnSpLocks/>
          </p:cNvCxnSpPr>
          <p:nvPr/>
        </p:nvCxnSpPr>
        <p:spPr>
          <a:xfrm>
            <a:off x="2595942"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AC24F496-3445-4B21-9F24-46F8B290D2A5}"/>
              </a:ext>
            </a:extLst>
          </p:cNvPr>
          <p:cNvCxnSpPr>
            <a:cxnSpLocks/>
          </p:cNvCxnSpPr>
          <p:nvPr/>
        </p:nvCxnSpPr>
        <p:spPr>
          <a:xfrm>
            <a:off x="6222196"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4" name="TextBox 213">
            <a:extLst>
              <a:ext uri="{FF2B5EF4-FFF2-40B4-BE49-F238E27FC236}">
                <a16:creationId xmlns:a16="http://schemas.microsoft.com/office/drawing/2014/main" id="{F38FA389-9204-4097-9A5A-DDC6DF6AC987}"/>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215" name="TextBox 214">
            <a:extLst>
              <a:ext uri="{FF2B5EF4-FFF2-40B4-BE49-F238E27FC236}">
                <a16:creationId xmlns:a16="http://schemas.microsoft.com/office/drawing/2014/main" id="{DD5BAB09-C723-40FF-B809-78A4818FFDE5}"/>
              </a:ext>
            </a:extLst>
          </p:cNvPr>
          <p:cNvSpPr txBox="1"/>
          <p:nvPr/>
        </p:nvSpPr>
        <p:spPr>
          <a:xfrm>
            <a:off x="5980189" y="477070"/>
            <a:ext cx="72328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1888</a:t>
            </a:r>
            <a:endParaRPr lang="en-US" dirty="0"/>
          </a:p>
        </p:txBody>
      </p:sp>
      <p:sp>
        <p:nvSpPr>
          <p:cNvPr id="216" name="TextBox 215">
            <a:extLst>
              <a:ext uri="{FF2B5EF4-FFF2-40B4-BE49-F238E27FC236}">
                <a16:creationId xmlns:a16="http://schemas.microsoft.com/office/drawing/2014/main" id="{9AF347CA-9783-4FC3-A4CD-40D4A8F5FDFF}"/>
              </a:ext>
            </a:extLst>
          </p:cNvPr>
          <p:cNvSpPr txBox="1"/>
          <p:nvPr/>
        </p:nvSpPr>
        <p:spPr>
          <a:xfrm>
            <a:off x="11064943" y="475917"/>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a:t>
            </a:r>
            <a:endParaRPr lang="en-US" dirty="0"/>
          </a:p>
        </p:txBody>
      </p:sp>
      <p:cxnSp>
        <p:nvCxnSpPr>
          <p:cNvPr id="217" name="Straight Connector 216">
            <a:extLst>
              <a:ext uri="{FF2B5EF4-FFF2-40B4-BE49-F238E27FC236}">
                <a16:creationId xmlns:a16="http://schemas.microsoft.com/office/drawing/2014/main" id="{D252C0F7-8E01-499A-8591-C6E680A9E403}"/>
              </a:ext>
            </a:extLst>
          </p:cNvPr>
          <p:cNvCxnSpPr>
            <a:cxnSpLocks/>
          </p:cNvCxnSpPr>
          <p:nvPr/>
        </p:nvCxnSpPr>
        <p:spPr>
          <a:xfrm flipV="1">
            <a:off x="6495071" y="1622904"/>
            <a:ext cx="892180" cy="11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0F2E3317-4E60-4A8C-B2EC-DB52C050CBFF}"/>
              </a:ext>
            </a:extLst>
          </p:cNvPr>
          <p:cNvCxnSpPr>
            <a:cxnSpLocks/>
          </p:cNvCxnSpPr>
          <p:nvPr/>
        </p:nvCxnSpPr>
        <p:spPr>
          <a:xfrm>
            <a:off x="6494267"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BBA9879D-5921-4EBD-828B-69AA75B79DC1}"/>
              </a:ext>
            </a:extLst>
          </p:cNvPr>
          <p:cNvCxnSpPr>
            <a:cxnSpLocks/>
          </p:cNvCxnSpPr>
          <p:nvPr/>
        </p:nvCxnSpPr>
        <p:spPr>
          <a:xfrm>
            <a:off x="7387251"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B8C7989F-6DF2-4A04-ADAC-6CD685247676}"/>
              </a:ext>
            </a:extLst>
          </p:cNvPr>
          <p:cNvCxnSpPr>
            <a:cxnSpLocks/>
          </p:cNvCxnSpPr>
          <p:nvPr/>
        </p:nvCxnSpPr>
        <p:spPr>
          <a:xfrm flipV="1">
            <a:off x="9964004" y="1551131"/>
            <a:ext cx="1540019" cy="33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B0F04DAE-E771-42B1-B815-3AC9BEB9A4E4}"/>
              </a:ext>
            </a:extLst>
          </p:cNvPr>
          <p:cNvCxnSpPr>
            <a:cxnSpLocks/>
          </p:cNvCxnSpPr>
          <p:nvPr/>
        </p:nvCxnSpPr>
        <p:spPr>
          <a:xfrm flipH="1">
            <a:off x="9963200" y="1353471"/>
            <a:ext cx="804" cy="235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Box 221">
            <a:extLst>
              <a:ext uri="{FF2B5EF4-FFF2-40B4-BE49-F238E27FC236}">
                <a16:creationId xmlns:a16="http://schemas.microsoft.com/office/drawing/2014/main" id="{5924AF89-B8FC-4E3E-8584-6DB940ADA935}"/>
              </a:ext>
            </a:extLst>
          </p:cNvPr>
          <p:cNvSpPr txBox="1"/>
          <p:nvPr/>
        </p:nvSpPr>
        <p:spPr>
          <a:xfrm>
            <a:off x="6612952" y="1698454"/>
            <a:ext cx="595143" cy="276999"/>
          </a:xfrm>
          <a:prstGeom prst="rect">
            <a:avLst/>
          </a:prstGeom>
          <a:noFill/>
        </p:spPr>
        <p:txBody>
          <a:bodyPr wrap="square" rtlCol="0">
            <a:spAutoFit/>
          </a:bodyPr>
          <a:lstStyle/>
          <a:p>
            <a:pPr algn="ctr"/>
            <a:r>
              <a:rPr lang="en-US" sz="1200" dirty="0">
                <a:latin typeface="Arial Narrow" panose="020B0606020202030204" pitchFamily="34" charset="0"/>
              </a:rPr>
              <a:t>WW</a:t>
            </a:r>
          </a:p>
        </p:txBody>
      </p:sp>
      <p:sp>
        <p:nvSpPr>
          <p:cNvPr id="223" name="TextBox 222">
            <a:extLst>
              <a:ext uri="{FF2B5EF4-FFF2-40B4-BE49-F238E27FC236}">
                <a16:creationId xmlns:a16="http://schemas.microsoft.com/office/drawing/2014/main" id="{8290E167-C223-4E3E-A81F-90860D38C0BA}"/>
              </a:ext>
            </a:extLst>
          </p:cNvPr>
          <p:cNvSpPr txBox="1"/>
          <p:nvPr/>
        </p:nvSpPr>
        <p:spPr>
          <a:xfrm>
            <a:off x="9728317" y="1634393"/>
            <a:ext cx="595143"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sp>
        <p:nvSpPr>
          <p:cNvPr id="224" name="TextBox 223">
            <a:extLst>
              <a:ext uri="{FF2B5EF4-FFF2-40B4-BE49-F238E27FC236}">
                <a16:creationId xmlns:a16="http://schemas.microsoft.com/office/drawing/2014/main" id="{3D2E99A3-BEFC-4C88-A2DF-D67D9F9D2EE1}"/>
              </a:ext>
            </a:extLst>
          </p:cNvPr>
          <p:cNvSpPr txBox="1"/>
          <p:nvPr/>
        </p:nvSpPr>
        <p:spPr>
          <a:xfrm>
            <a:off x="9192923" y="480456"/>
            <a:ext cx="909918" cy="369332"/>
          </a:xfrm>
          <a:prstGeom prst="rect">
            <a:avLst/>
          </a:prstGeom>
          <a:noFill/>
        </p:spPr>
        <p:txBody>
          <a:bodyPr wrap="square" rtlCol="0">
            <a:spAutoFit/>
          </a:bodyPr>
          <a:lstStyle/>
          <a:p>
            <a:pPr algn="ctr"/>
            <a:r>
              <a:rPr lang="en-US" dirty="0">
                <a:latin typeface="Arial Narrow" panose="020B0606020202030204" pitchFamily="34" charset="0"/>
              </a:rPr>
              <a:t>1989</a:t>
            </a:r>
          </a:p>
        </p:txBody>
      </p:sp>
    </p:spTree>
    <p:extLst>
      <p:ext uri="{BB962C8B-B14F-4D97-AF65-F5344CB8AC3E}">
        <p14:creationId xmlns:p14="http://schemas.microsoft.com/office/powerpoint/2010/main" val="205852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152404" y="5097327"/>
            <a:ext cx="11815125" cy="1477328"/>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I find so fascinating is it didn't begin by taking us to slavery to change our idea of the ‘Sunday law’, that was August. In February where did it take us?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took us to 1888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it told us that Adventism which is us, does not understand 1888 history. Most of that camp meeting I was reading quotes of AT Jones showing that we did not correctly understand what he fought for. If Adventism, us, understood 1888 how would we have stood on gay marriage in 2015? That was all said in February. So, this ‘Increase of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K</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nowledge’ is going to radically change our understanding of the ‘Sunday law,’ not in the Adventist understanding that there is this structure, but what it looks like.</a:t>
            </a:r>
            <a:endParaRPr lang="en-US" dirty="0"/>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19</a:t>
            </a:fld>
            <a:endParaRPr lang="en-US"/>
          </a:p>
        </p:txBody>
      </p:sp>
      <p:sp>
        <p:nvSpPr>
          <p:cNvPr id="84" name="TextBox 83">
            <a:extLst>
              <a:ext uri="{FF2B5EF4-FFF2-40B4-BE49-F238E27FC236}">
                <a16:creationId xmlns:a16="http://schemas.microsoft.com/office/drawing/2014/main" id="{AF3D6C87-8C32-4A8C-86ED-4AC22E7C62B6}"/>
              </a:ext>
            </a:extLst>
          </p:cNvPr>
          <p:cNvSpPr txBox="1"/>
          <p:nvPr/>
        </p:nvSpPr>
        <p:spPr>
          <a:xfrm>
            <a:off x="2058302" y="2078294"/>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88" name="Straight Connector 87">
            <a:extLst>
              <a:ext uri="{FF2B5EF4-FFF2-40B4-BE49-F238E27FC236}">
                <a16:creationId xmlns:a16="http://schemas.microsoft.com/office/drawing/2014/main" id="{DD51365C-E50E-4E71-8CCC-7F87D61B936B}"/>
              </a:ext>
            </a:extLst>
          </p:cNvPr>
          <p:cNvCxnSpPr/>
          <p:nvPr/>
        </p:nvCxnSpPr>
        <p:spPr>
          <a:xfrm>
            <a:off x="4106996" y="2914778"/>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DD99DE8-AB50-4DF5-9020-7607D9986066}"/>
              </a:ext>
            </a:extLst>
          </p:cNvPr>
          <p:cNvCxnSpPr/>
          <p:nvPr/>
        </p:nvCxnSpPr>
        <p:spPr>
          <a:xfrm>
            <a:off x="4119955" y="237743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AF2B0068-9825-4B07-9C14-98C3D7CEA450}"/>
              </a:ext>
            </a:extLst>
          </p:cNvPr>
          <p:cNvSpPr txBox="1"/>
          <p:nvPr/>
        </p:nvSpPr>
        <p:spPr>
          <a:xfrm>
            <a:off x="3917446" y="2071457"/>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91" name="Straight Connector 90">
            <a:extLst>
              <a:ext uri="{FF2B5EF4-FFF2-40B4-BE49-F238E27FC236}">
                <a16:creationId xmlns:a16="http://schemas.microsoft.com/office/drawing/2014/main" id="{D57984EC-6EF5-4902-9E89-D6E412D0E949}"/>
              </a:ext>
            </a:extLst>
          </p:cNvPr>
          <p:cNvCxnSpPr/>
          <p:nvPr/>
        </p:nvCxnSpPr>
        <p:spPr>
          <a:xfrm>
            <a:off x="5121922"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D7F3385F-76B4-4ACF-B8B6-90CCCC69CABE}"/>
              </a:ext>
            </a:extLst>
          </p:cNvPr>
          <p:cNvSpPr txBox="1"/>
          <p:nvPr/>
        </p:nvSpPr>
        <p:spPr>
          <a:xfrm>
            <a:off x="4784235" y="2052635"/>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95" name="Straight Connector 94">
            <a:extLst>
              <a:ext uri="{FF2B5EF4-FFF2-40B4-BE49-F238E27FC236}">
                <a16:creationId xmlns:a16="http://schemas.microsoft.com/office/drawing/2014/main" id="{BDC60CAD-E7B7-431A-A0F8-67CE4DA7CB76}"/>
              </a:ext>
            </a:extLst>
          </p:cNvPr>
          <p:cNvCxnSpPr/>
          <p:nvPr/>
        </p:nvCxnSpPr>
        <p:spPr>
          <a:xfrm>
            <a:off x="11967529"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CEE41F3A-B947-40BF-B801-4191114DABCA}"/>
              </a:ext>
            </a:extLst>
          </p:cNvPr>
          <p:cNvSpPr txBox="1"/>
          <p:nvPr/>
        </p:nvSpPr>
        <p:spPr>
          <a:xfrm>
            <a:off x="11740954" y="2069302"/>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97" name="Straight Connector 96">
            <a:extLst>
              <a:ext uri="{FF2B5EF4-FFF2-40B4-BE49-F238E27FC236}">
                <a16:creationId xmlns:a16="http://schemas.microsoft.com/office/drawing/2014/main" id="{2E6FDB82-C388-44F5-B90B-663F063F4DE1}"/>
              </a:ext>
            </a:extLst>
          </p:cNvPr>
          <p:cNvCxnSpPr/>
          <p:nvPr/>
        </p:nvCxnSpPr>
        <p:spPr>
          <a:xfrm>
            <a:off x="10934479" y="237911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B3FF21B5-CD39-455F-B728-7B9C0DF965C5}"/>
              </a:ext>
            </a:extLst>
          </p:cNvPr>
          <p:cNvSpPr txBox="1"/>
          <p:nvPr/>
        </p:nvSpPr>
        <p:spPr>
          <a:xfrm>
            <a:off x="10741280" y="2096005"/>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99" name="Straight Connector 98">
            <a:extLst>
              <a:ext uri="{FF2B5EF4-FFF2-40B4-BE49-F238E27FC236}">
                <a16:creationId xmlns:a16="http://schemas.microsoft.com/office/drawing/2014/main" id="{5B9A8C14-4D2D-4128-80B7-C3DAAFAA4DB4}"/>
              </a:ext>
            </a:extLst>
          </p:cNvPr>
          <p:cNvCxnSpPr/>
          <p:nvPr/>
        </p:nvCxnSpPr>
        <p:spPr>
          <a:xfrm>
            <a:off x="9901430" y="238582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433BB5F7-9E9F-4F8C-925E-CEBE5368EC4E}"/>
              </a:ext>
            </a:extLst>
          </p:cNvPr>
          <p:cNvSpPr txBox="1"/>
          <p:nvPr/>
        </p:nvSpPr>
        <p:spPr>
          <a:xfrm>
            <a:off x="9728317" y="2094568"/>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1" name="Straight Connector 100">
            <a:extLst>
              <a:ext uri="{FF2B5EF4-FFF2-40B4-BE49-F238E27FC236}">
                <a16:creationId xmlns:a16="http://schemas.microsoft.com/office/drawing/2014/main" id="{456ACE06-A1DE-49AE-A5F4-426D65C65ABE}"/>
              </a:ext>
            </a:extLst>
          </p:cNvPr>
          <p:cNvCxnSpPr>
            <a:cxnSpLocks/>
          </p:cNvCxnSpPr>
          <p:nvPr/>
        </p:nvCxnSpPr>
        <p:spPr>
          <a:xfrm flipV="1">
            <a:off x="4106996" y="4098464"/>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46C9EFEB-4548-4696-9BD7-D6BEB320AE79}"/>
              </a:ext>
            </a:extLst>
          </p:cNvPr>
          <p:cNvCxnSpPr/>
          <p:nvPr/>
        </p:nvCxnSpPr>
        <p:spPr>
          <a:xfrm>
            <a:off x="4119955" y="356615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DD38701-585C-41C1-8833-C6BE6BF9B71A}"/>
              </a:ext>
            </a:extLst>
          </p:cNvPr>
          <p:cNvCxnSpPr/>
          <p:nvPr/>
        </p:nvCxnSpPr>
        <p:spPr>
          <a:xfrm>
            <a:off x="5121922" y="3569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7D9C314-0B83-4E4C-8D30-46819CF932D1}"/>
              </a:ext>
            </a:extLst>
          </p:cNvPr>
          <p:cNvCxnSpPr/>
          <p:nvPr/>
        </p:nvCxnSpPr>
        <p:spPr>
          <a:xfrm>
            <a:off x="9118909" y="35728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EFFC127-8B43-401C-9EBD-F79D78875262}"/>
              </a:ext>
            </a:extLst>
          </p:cNvPr>
          <p:cNvCxnSpPr/>
          <p:nvPr/>
        </p:nvCxnSpPr>
        <p:spPr>
          <a:xfrm>
            <a:off x="7620065" y="35560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CD5BDAC-BA4E-411E-9345-E3822596F091}"/>
              </a:ext>
            </a:extLst>
          </p:cNvPr>
          <p:cNvCxnSpPr/>
          <p:nvPr/>
        </p:nvCxnSpPr>
        <p:spPr>
          <a:xfrm>
            <a:off x="6339367" y="35812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4E43958A-2FD0-4B24-8596-8ABCFA30FF4C}"/>
              </a:ext>
            </a:extLst>
          </p:cNvPr>
          <p:cNvSpPr txBox="1"/>
          <p:nvPr/>
        </p:nvSpPr>
        <p:spPr>
          <a:xfrm>
            <a:off x="3501596" y="2512932"/>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08" name="TextBox 107">
            <a:extLst>
              <a:ext uri="{FF2B5EF4-FFF2-40B4-BE49-F238E27FC236}">
                <a16:creationId xmlns:a16="http://schemas.microsoft.com/office/drawing/2014/main" id="{AD47A867-3E6B-4B74-B21C-4EFA783B021F}"/>
              </a:ext>
            </a:extLst>
          </p:cNvPr>
          <p:cNvSpPr txBox="1"/>
          <p:nvPr/>
        </p:nvSpPr>
        <p:spPr>
          <a:xfrm>
            <a:off x="2589454" y="3371418"/>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09" name="TextBox 108">
            <a:extLst>
              <a:ext uri="{FF2B5EF4-FFF2-40B4-BE49-F238E27FC236}">
                <a16:creationId xmlns:a16="http://schemas.microsoft.com/office/drawing/2014/main" id="{95036B2F-2D22-43BF-9FF2-8650CDF7C06E}"/>
              </a:ext>
            </a:extLst>
          </p:cNvPr>
          <p:cNvSpPr txBox="1"/>
          <p:nvPr/>
        </p:nvSpPr>
        <p:spPr>
          <a:xfrm>
            <a:off x="3885796" y="3264812"/>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10" name="TextBox 109">
            <a:extLst>
              <a:ext uri="{FF2B5EF4-FFF2-40B4-BE49-F238E27FC236}">
                <a16:creationId xmlns:a16="http://schemas.microsoft.com/office/drawing/2014/main" id="{E5A65140-5C02-4774-A788-FB9FA288F24F}"/>
              </a:ext>
            </a:extLst>
          </p:cNvPr>
          <p:cNvSpPr txBox="1"/>
          <p:nvPr/>
        </p:nvSpPr>
        <p:spPr>
          <a:xfrm>
            <a:off x="4819704" y="3282349"/>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11" name="TextBox 110">
            <a:extLst>
              <a:ext uri="{FF2B5EF4-FFF2-40B4-BE49-F238E27FC236}">
                <a16:creationId xmlns:a16="http://schemas.microsoft.com/office/drawing/2014/main" id="{29FD26FA-61DC-470F-B8B2-27B525D55BEE}"/>
              </a:ext>
            </a:extLst>
          </p:cNvPr>
          <p:cNvSpPr txBox="1"/>
          <p:nvPr/>
        </p:nvSpPr>
        <p:spPr>
          <a:xfrm>
            <a:off x="6121222" y="3278218"/>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13" name="TextBox 112">
            <a:extLst>
              <a:ext uri="{FF2B5EF4-FFF2-40B4-BE49-F238E27FC236}">
                <a16:creationId xmlns:a16="http://schemas.microsoft.com/office/drawing/2014/main" id="{05329E2F-F924-469D-AF84-1EF006069318}"/>
              </a:ext>
            </a:extLst>
          </p:cNvPr>
          <p:cNvSpPr txBox="1"/>
          <p:nvPr/>
        </p:nvSpPr>
        <p:spPr>
          <a:xfrm>
            <a:off x="7387251" y="3047487"/>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14" name="TextBox 113">
            <a:extLst>
              <a:ext uri="{FF2B5EF4-FFF2-40B4-BE49-F238E27FC236}">
                <a16:creationId xmlns:a16="http://schemas.microsoft.com/office/drawing/2014/main" id="{F832803B-B859-4D71-9BE9-79889571C87E}"/>
              </a:ext>
            </a:extLst>
          </p:cNvPr>
          <p:cNvSpPr txBox="1"/>
          <p:nvPr/>
        </p:nvSpPr>
        <p:spPr>
          <a:xfrm>
            <a:off x="8886094" y="3276944"/>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115" name="TextBox 114">
            <a:extLst>
              <a:ext uri="{FF2B5EF4-FFF2-40B4-BE49-F238E27FC236}">
                <a16:creationId xmlns:a16="http://schemas.microsoft.com/office/drawing/2014/main" id="{C3CDB967-46AC-4571-8D64-95A9007CF7E4}"/>
              </a:ext>
            </a:extLst>
          </p:cNvPr>
          <p:cNvSpPr txBox="1"/>
          <p:nvPr/>
        </p:nvSpPr>
        <p:spPr>
          <a:xfrm>
            <a:off x="10299935" y="2592102"/>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185" name="Straight Connector 184">
            <a:extLst>
              <a:ext uri="{FF2B5EF4-FFF2-40B4-BE49-F238E27FC236}">
                <a16:creationId xmlns:a16="http://schemas.microsoft.com/office/drawing/2014/main" id="{F197B2E0-7083-4B70-8085-DE9A4F9DD01B}"/>
              </a:ext>
            </a:extLst>
          </p:cNvPr>
          <p:cNvCxnSpPr>
            <a:cxnSpLocks/>
          </p:cNvCxnSpPr>
          <p:nvPr/>
        </p:nvCxnSpPr>
        <p:spPr>
          <a:xfrm>
            <a:off x="4481842" y="2730601"/>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C6ECBD50-D0A1-4ADD-927C-53FAA7D21A62}"/>
              </a:ext>
            </a:extLst>
          </p:cNvPr>
          <p:cNvCxnSpPr>
            <a:cxnSpLocks/>
          </p:cNvCxnSpPr>
          <p:nvPr/>
        </p:nvCxnSpPr>
        <p:spPr>
          <a:xfrm>
            <a:off x="4819704" y="2592102"/>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C0391094-07CB-4260-B5C1-C9A06D1A5F03}"/>
              </a:ext>
            </a:extLst>
          </p:cNvPr>
          <p:cNvCxnSpPr>
            <a:cxnSpLocks/>
          </p:cNvCxnSpPr>
          <p:nvPr/>
        </p:nvCxnSpPr>
        <p:spPr>
          <a:xfrm flipH="1">
            <a:off x="9964004" y="2512932"/>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66749FE9-1F35-479D-BB2E-818694B48691}"/>
              </a:ext>
            </a:extLst>
          </p:cNvPr>
          <p:cNvCxnSpPr>
            <a:cxnSpLocks/>
          </p:cNvCxnSpPr>
          <p:nvPr/>
        </p:nvCxnSpPr>
        <p:spPr>
          <a:xfrm>
            <a:off x="8139060" y="3926034"/>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1196A0C-08B7-4478-8D2E-814D3D5DDFB2}"/>
              </a:ext>
            </a:extLst>
          </p:cNvPr>
          <p:cNvCxnSpPr>
            <a:cxnSpLocks/>
          </p:cNvCxnSpPr>
          <p:nvPr/>
        </p:nvCxnSpPr>
        <p:spPr>
          <a:xfrm>
            <a:off x="8734925" y="3795925"/>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0" name="Rectangle 189">
            <a:extLst>
              <a:ext uri="{FF2B5EF4-FFF2-40B4-BE49-F238E27FC236}">
                <a16:creationId xmlns:a16="http://schemas.microsoft.com/office/drawing/2014/main" id="{AE0D9A31-33FF-4026-8043-91ECDD4AFB64}"/>
              </a:ext>
            </a:extLst>
          </p:cNvPr>
          <p:cNvSpPr/>
          <p:nvPr/>
        </p:nvSpPr>
        <p:spPr>
          <a:xfrm>
            <a:off x="7558711" y="2981489"/>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88CAA121-4DA5-4DDA-B4C1-9DC308A15229}"/>
              </a:ext>
            </a:extLst>
          </p:cNvPr>
          <p:cNvSpPr/>
          <p:nvPr/>
        </p:nvSpPr>
        <p:spPr>
          <a:xfrm>
            <a:off x="10892019" y="1802656"/>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2" name="Straight Connector 191">
            <a:extLst>
              <a:ext uri="{FF2B5EF4-FFF2-40B4-BE49-F238E27FC236}">
                <a16:creationId xmlns:a16="http://schemas.microsoft.com/office/drawing/2014/main" id="{5B7EE5FA-3C63-427F-8264-4C6D2EE69E66}"/>
              </a:ext>
            </a:extLst>
          </p:cNvPr>
          <p:cNvCxnSpPr>
            <a:cxnSpLocks/>
          </p:cNvCxnSpPr>
          <p:nvPr/>
        </p:nvCxnSpPr>
        <p:spPr>
          <a:xfrm>
            <a:off x="9118908" y="2531080"/>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8CAE4C2A-A522-4DEA-BB8C-4F7788FDB730}"/>
              </a:ext>
            </a:extLst>
          </p:cNvPr>
          <p:cNvCxnSpPr>
            <a:cxnSpLocks/>
          </p:cNvCxnSpPr>
          <p:nvPr/>
        </p:nvCxnSpPr>
        <p:spPr>
          <a:xfrm>
            <a:off x="7620065" y="2651431"/>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TextBox 193">
            <a:extLst>
              <a:ext uri="{FF2B5EF4-FFF2-40B4-BE49-F238E27FC236}">
                <a16:creationId xmlns:a16="http://schemas.microsoft.com/office/drawing/2014/main" id="{76437FDA-9BE7-4CD3-9892-7F7EF3110BC8}"/>
              </a:ext>
            </a:extLst>
          </p:cNvPr>
          <p:cNvSpPr txBox="1"/>
          <p:nvPr/>
        </p:nvSpPr>
        <p:spPr>
          <a:xfrm>
            <a:off x="7906246" y="3636048"/>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95" name="TextBox 194">
            <a:extLst>
              <a:ext uri="{FF2B5EF4-FFF2-40B4-BE49-F238E27FC236}">
                <a16:creationId xmlns:a16="http://schemas.microsoft.com/office/drawing/2014/main" id="{76834041-1B66-405C-96A3-AE6781B41AF4}"/>
              </a:ext>
            </a:extLst>
          </p:cNvPr>
          <p:cNvSpPr txBox="1"/>
          <p:nvPr/>
        </p:nvSpPr>
        <p:spPr>
          <a:xfrm>
            <a:off x="8493089" y="3491421"/>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196" name="TextBox 195">
            <a:extLst>
              <a:ext uri="{FF2B5EF4-FFF2-40B4-BE49-F238E27FC236}">
                <a16:creationId xmlns:a16="http://schemas.microsoft.com/office/drawing/2014/main" id="{6AEDBF10-AEE4-48EB-B4ED-CAF2582BBDAF}"/>
              </a:ext>
            </a:extLst>
          </p:cNvPr>
          <p:cNvSpPr txBox="1"/>
          <p:nvPr/>
        </p:nvSpPr>
        <p:spPr>
          <a:xfrm>
            <a:off x="7231879" y="2195960"/>
            <a:ext cx="812485" cy="461665"/>
          </a:xfrm>
          <a:prstGeom prst="rect">
            <a:avLst/>
          </a:prstGeom>
          <a:noFill/>
        </p:spPr>
        <p:txBody>
          <a:bodyPr wrap="square" rtlCol="0">
            <a:spAutoFit/>
          </a:bodyPr>
          <a:lstStyle/>
          <a:p>
            <a:pPr algn="ctr"/>
            <a:r>
              <a:rPr lang="en-US" sz="1200" dirty="0">
                <a:latin typeface="Arial Narrow" panose="020B0606020202030204" pitchFamily="34" charset="0"/>
              </a:rPr>
              <a:t>Feb-Aug</a:t>
            </a:r>
          </a:p>
          <a:p>
            <a:pPr algn="ctr"/>
            <a:r>
              <a:rPr lang="en-US" sz="1200" dirty="0">
                <a:latin typeface="Arial Narrow" panose="020B0606020202030204" pitchFamily="34" charset="0"/>
              </a:rPr>
              <a:t>IoK</a:t>
            </a:r>
          </a:p>
        </p:txBody>
      </p:sp>
      <p:sp>
        <p:nvSpPr>
          <p:cNvPr id="197" name="TextBox 196">
            <a:extLst>
              <a:ext uri="{FF2B5EF4-FFF2-40B4-BE49-F238E27FC236}">
                <a16:creationId xmlns:a16="http://schemas.microsoft.com/office/drawing/2014/main" id="{46AF2AF7-F39C-42FF-93DB-10AE3B580243}"/>
              </a:ext>
            </a:extLst>
          </p:cNvPr>
          <p:cNvSpPr txBox="1"/>
          <p:nvPr/>
        </p:nvSpPr>
        <p:spPr>
          <a:xfrm>
            <a:off x="9028757" y="2181047"/>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198" name="Picture 2" descr="Stickman Walking Icons - Download Free Vector Icons | Noun Project">
            <a:extLst>
              <a:ext uri="{FF2B5EF4-FFF2-40B4-BE49-F238E27FC236}">
                <a16:creationId xmlns:a16="http://schemas.microsoft.com/office/drawing/2014/main" id="{274FB5AB-5BC7-48E9-93A2-F539665268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0648" y="2549289"/>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199" name="Straight Connector 198">
            <a:extLst>
              <a:ext uri="{FF2B5EF4-FFF2-40B4-BE49-F238E27FC236}">
                <a16:creationId xmlns:a16="http://schemas.microsoft.com/office/drawing/2014/main" id="{F5B837BC-D179-47FB-9082-578BEB77E58F}"/>
              </a:ext>
            </a:extLst>
          </p:cNvPr>
          <p:cNvCxnSpPr>
            <a:cxnSpLocks/>
          </p:cNvCxnSpPr>
          <p:nvPr/>
        </p:nvCxnSpPr>
        <p:spPr>
          <a:xfrm>
            <a:off x="8425790" y="2952982"/>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0" name="Oval 199">
            <a:extLst>
              <a:ext uri="{FF2B5EF4-FFF2-40B4-BE49-F238E27FC236}">
                <a16:creationId xmlns:a16="http://schemas.microsoft.com/office/drawing/2014/main" id="{6B19A8DC-EA54-49CA-80B4-8E8B7792E1AF}"/>
              </a:ext>
            </a:extLst>
          </p:cNvPr>
          <p:cNvSpPr/>
          <p:nvPr/>
        </p:nvSpPr>
        <p:spPr>
          <a:xfrm>
            <a:off x="8662590" y="4007431"/>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1" name="Straight Connector 200">
            <a:extLst>
              <a:ext uri="{FF2B5EF4-FFF2-40B4-BE49-F238E27FC236}">
                <a16:creationId xmlns:a16="http://schemas.microsoft.com/office/drawing/2014/main" id="{5A5719B2-7FFB-4908-83BE-050892BC1259}"/>
              </a:ext>
            </a:extLst>
          </p:cNvPr>
          <p:cNvCxnSpPr>
            <a:cxnSpLocks/>
          </p:cNvCxnSpPr>
          <p:nvPr/>
        </p:nvCxnSpPr>
        <p:spPr>
          <a:xfrm flipH="1">
            <a:off x="7880129" y="4172292"/>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C563236B-1685-4A73-91B4-9FDA190AAD0B}"/>
              </a:ext>
            </a:extLst>
          </p:cNvPr>
          <p:cNvCxnSpPr>
            <a:cxnSpLocks/>
          </p:cNvCxnSpPr>
          <p:nvPr/>
        </p:nvCxnSpPr>
        <p:spPr>
          <a:xfrm flipH="1" flipV="1">
            <a:off x="8169165" y="4147070"/>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7A4DB33B-FB32-44BE-871D-0D2F68340D33}"/>
              </a:ext>
            </a:extLst>
          </p:cNvPr>
          <p:cNvSpPr txBox="1"/>
          <p:nvPr/>
        </p:nvSpPr>
        <p:spPr>
          <a:xfrm>
            <a:off x="7608696" y="4593679"/>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204" name="Straight Connector 203">
            <a:extLst>
              <a:ext uri="{FF2B5EF4-FFF2-40B4-BE49-F238E27FC236}">
                <a16:creationId xmlns:a16="http://schemas.microsoft.com/office/drawing/2014/main" id="{1F83BDB4-9A99-457E-8C8F-74CEA48A9609}"/>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6437797C-9BDF-4B25-9B88-1C1AEDCA7C0A}"/>
              </a:ext>
            </a:extLst>
          </p:cNvPr>
          <p:cNvCxnSpPr>
            <a:cxnSpLocks/>
          </p:cNvCxnSpPr>
          <p:nvPr/>
        </p:nvCxnSpPr>
        <p:spPr>
          <a:xfrm flipV="1">
            <a:off x="92350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6ACAD298-AC19-4614-ADDF-A2EA56EFA858}"/>
              </a:ext>
            </a:extLst>
          </p:cNvPr>
          <p:cNvCxnSpPr>
            <a:cxnSpLocks/>
          </p:cNvCxnSpPr>
          <p:nvPr/>
        </p:nvCxnSpPr>
        <p:spPr>
          <a:xfrm flipV="1">
            <a:off x="977992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3B8A3EFD-90E5-409D-B6A2-496120F6DF24}"/>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A3B2E26A-A4C6-42DF-9E84-89208C9428E6}"/>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9CB45A41-5702-479B-81F4-E76AF8F615B6}"/>
              </a:ext>
            </a:extLst>
          </p:cNvPr>
          <p:cNvCxnSpPr>
            <a:cxnSpLocks/>
          </p:cNvCxnSpPr>
          <p:nvPr/>
        </p:nvCxnSpPr>
        <p:spPr>
          <a:xfrm>
            <a:off x="11504023"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1283E4CB-BFC0-4C67-9770-4A47BF2BA451}"/>
              </a:ext>
            </a:extLst>
          </p:cNvPr>
          <p:cNvCxnSpPr>
            <a:cxnSpLocks/>
          </p:cNvCxnSpPr>
          <p:nvPr/>
        </p:nvCxnSpPr>
        <p:spPr>
          <a:xfrm>
            <a:off x="11362347"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C8A3EBD4-8718-4830-8F13-DE8083C2B22C}"/>
              </a:ext>
            </a:extLst>
          </p:cNvPr>
          <p:cNvCxnSpPr>
            <a:cxnSpLocks/>
          </p:cNvCxnSpPr>
          <p:nvPr/>
        </p:nvCxnSpPr>
        <p:spPr>
          <a:xfrm>
            <a:off x="9688845"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D2B056F3-9247-4BC5-A056-B59BC3F4B3C3}"/>
              </a:ext>
            </a:extLst>
          </p:cNvPr>
          <p:cNvCxnSpPr>
            <a:cxnSpLocks/>
          </p:cNvCxnSpPr>
          <p:nvPr/>
        </p:nvCxnSpPr>
        <p:spPr>
          <a:xfrm>
            <a:off x="2595942"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AC24F496-3445-4B21-9F24-46F8B290D2A5}"/>
              </a:ext>
            </a:extLst>
          </p:cNvPr>
          <p:cNvCxnSpPr>
            <a:cxnSpLocks/>
          </p:cNvCxnSpPr>
          <p:nvPr/>
        </p:nvCxnSpPr>
        <p:spPr>
          <a:xfrm>
            <a:off x="6222196"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4" name="TextBox 213">
            <a:extLst>
              <a:ext uri="{FF2B5EF4-FFF2-40B4-BE49-F238E27FC236}">
                <a16:creationId xmlns:a16="http://schemas.microsoft.com/office/drawing/2014/main" id="{F38FA389-9204-4097-9A5A-DDC6DF6AC987}"/>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215" name="TextBox 214">
            <a:extLst>
              <a:ext uri="{FF2B5EF4-FFF2-40B4-BE49-F238E27FC236}">
                <a16:creationId xmlns:a16="http://schemas.microsoft.com/office/drawing/2014/main" id="{DD5BAB09-C723-40FF-B809-78A4818FFDE5}"/>
              </a:ext>
            </a:extLst>
          </p:cNvPr>
          <p:cNvSpPr txBox="1"/>
          <p:nvPr/>
        </p:nvSpPr>
        <p:spPr>
          <a:xfrm>
            <a:off x="5980189" y="477070"/>
            <a:ext cx="72328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1888</a:t>
            </a:r>
            <a:endParaRPr lang="en-US" dirty="0"/>
          </a:p>
        </p:txBody>
      </p:sp>
      <p:sp>
        <p:nvSpPr>
          <p:cNvPr id="216" name="TextBox 215">
            <a:extLst>
              <a:ext uri="{FF2B5EF4-FFF2-40B4-BE49-F238E27FC236}">
                <a16:creationId xmlns:a16="http://schemas.microsoft.com/office/drawing/2014/main" id="{9AF347CA-9783-4FC3-A4CD-40D4A8F5FDFF}"/>
              </a:ext>
            </a:extLst>
          </p:cNvPr>
          <p:cNvSpPr txBox="1"/>
          <p:nvPr/>
        </p:nvSpPr>
        <p:spPr>
          <a:xfrm>
            <a:off x="11064943" y="475917"/>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a:t>
            </a:r>
            <a:endParaRPr lang="en-US" dirty="0"/>
          </a:p>
        </p:txBody>
      </p:sp>
      <p:cxnSp>
        <p:nvCxnSpPr>
          <p:cNvPr id="217" name="Straight Connector 216">
            <a:extLst>
              <a:ext uri="{FF2B5EF4-FFF2-40B4-BE49-F238E27FC236}">
                <a16:creationId xmlns:a16="http://schemas.microsoft.com/office/drawing/2014/main" id="{D252C0F7-8E01-499A-8591-C6E680A9E403}"/>
              </a:ext>
            </a:extLst>
          </p:cNvPr>
          <p:cNvCxnSpPr>
            <a:cxnSpLocks/>
          </p:cNvCxnSpPr>
          <p:nvPr/>
        </p:nvCxnSpPr>
        <p:spPr>
          <a:xfrm flipV="1">
            <a:off x="6495071" y="1622904"/>
            <a:ext cx="892180" cy="11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0F2E3317-4E60-4A8C-B2EC-DB52C050CBFF}"/>
              </a:ext>
            </a:extLst>
          </p:cNvPr>
          <p:cNvCxnSpPr>
            <a:cxnSpLocks/>
          </p:cNvCxnSpPr>
          <p:nvPr/>
        </p:nvCxnSpPr>
        <p:spPr>
          <a:xfrm>
            <a:off x="6494267"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BBA9879D-5921-4EBD-828B-69AA75B79DC1}"/>
              </a:ext>
            </a:extLst>
          </p:cNvPr>
          <p:cNvCxnSpPr>
            <a:cxnSpLocks/>
          </p:cNvCxnSpPr>
          <p:nvPr/>
        </p:nvCxnSpPr>
        <p:spPr>
          <a:xfrm>
            <a:off x="7387251"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B8C7989F-6DF2-4A04-ADAC-6CD685247676}"/>
              </a:ext>
            </a:extLst>
          </p:cNvPr>
          <p:cNvCxnSpPr>
            <a:cxnSpLocks/>
          </p:cNvCxnSpPr>
          <p:nvPr/>
        </p:nvCxnSpPr>
        <p:spPr>
          <a:xfrm flipV="1">
            <a:off x="9964004" y="1551131"/>
            <a:ext cx="1540019" cy="33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B0F04DAE-E771-42B1-B815-3AC9BEB9A4E4}"/>
              </a:ext>
            </a:extLst>
          </p:cNvPr>
          <p:cNvCxnSpPr>
            <a:cxnSpLocks/>
          </p:cNvCxnSpPr>
          <p:nvPr/>
        </p:nvCxnSpPr>
        <p:spPr>
          <a:xfrm flipH="1">
            <a:off x="9963200" y="1353471"/>
            <a:ext cx="804" cy="235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Box 221">
            <a:extLst>
              <a:ext uri="{FF2B5EF4-FFF2-40B4-BE49-F238E27FC236}">
                <a16:creationId xmlns:a16="http://schemas.microsoft.com/office/drawing/2014/main" id="{5924AF89-B8FC-4E3E-8584-6DB940ADA935}"/>
              </a:ext>
            </a:extLst>
          </p:cNvPr>
          <p:cNvSpPr txBox="1"/>
          <p:nvPr/>
        </p:nvSpPr>
        <p:spPr>
          <a:xfrm>
            <a:off x="6612952" y="1698454"/>
            <a:ext cx="595143" cy="276999"/>
          </a:xfrm>
          <a:prstGeom prst="rect">
            <a:avLst/>
          </a:prstGeom>
          <a:noFill/>
        </p:spPr>
        <p:txBody>
          <a:bodyPr wrap="square" rtlCol="0">
            <a:spAutoFit/>
          </a:bodyPr>
          <a:lstStyle/>
          <a:p>
            <a:pPr algn="ctr"/>
            <a:r>
              <a:rPr lang="en-US" sz="1200" dirty="0">
                <a:latin typeface="Arial Narrow" panose="020B0606020202030204" pitchFamily="34" charset="0"/>
              </a:rPr>
              <a:t>WW</a:t>
            </a:r>
          </a:p>
        </p:txBody>
      </p:sp>
      <p:sp>
        <p:nvSpPr>
          <p:cNvPr id="223" name="TextBox 222">
            <a:extLst>
              <a:ext uri="{FF2B5EF4-FFF2-40B4-BE49-F238E27FC236}">
                <a16:creationId xmlns:a16="http://schemas.microsoft.com/office/drawing/2014/main" id="{8290E167-C223-4E3E-A81F-90860D38C0BA}"/>
              </a:ext>
            </a:extLst>
          </p:cNvPr>
          <p:cNvSpPr txBox="1"/>
          <p:nvPr/>
        </p:nvSpPr>
        <p:spPr>
          <a:xfrm>
            <a:off x="9728317" y="1634393"/>
            <a:ext cx="595143"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sp>
        <p:nvSpPr>
          <p:cNvPr id="224" name="TextBox 223">
            <a:extLst>
              <a:ext uri="{FF2B5EF4-FFF2-40B4-BE49-F238E27FC236}">
                <a16:creationId xmlns:a16="http://schemas.microsoft.com/office/drawing/2014/main" id="{3D2E99A3-BEFC-4C88-A2DF-D67D9F9D2EE1}"/>
              </a:ext>
            </a:extLst>
          </p:cNvPr>
          <p:cNvSpPr txBox="1"/>
          <p:nvPr/>
        </p:nvSpPr>
        <p:spPr>
          <a:xfrm>
            <a:off x="9192923" y="480456"/>
            <a:ext cx="909918" cy="369332"/>
          </a:xfrm>
          <a:prstGeom prst="rect">
            <a:avLst/>
          </a:prstGeom>
          <a:noFill/>
        </p:spPr>
        <p:txBody>
          <a:bodyPr wrap="square" rtlCol="0">
            <a:spAutoFit/>
          </a:bodyPr>
          <a:lstStyle/>
          <a:p>
            <a:pPr algn="ctr"/>
            <a:r>
              <a:rPr lang="en-US" dirty="0">
                <a:latin typeface="Arial Narrow" panose="020B0606020202030204" pitchFamily="34" charset="0"/>
              </a:rPr>
              <a:t>1989</a:t>
            </a:r>
          </a:p>
        </p:txBody>
      </p:sp>
    </p:spTree>
    <p:extLst>
      <p:ext uri="{BB962C8B-B14F-4D97-AF65-F5344CB8AC3E}">
        <p14:creationId xmlns:p14="http://schemas.microsoft.com/office/powerpoint/2010/main" val="66982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417195" y="1019494"/>
            <a:ext cx="6096000" cy="481901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About a week ago two documents were shared on the ‘Media Broadcast.’ The first one was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How the Constitution Became Christian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second is called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Church and State in The Early Republic</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It's the first document that's the focus of our attention. The second document will help to give some context to the first. So, what we're going to do is work through that first document and supplement that history with other documents so we can build a broader picture of particularly Evangelical history.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say this at the beginning of every presentation, what we are teaching in these classes, in this class, is built directly upon what we have been studying since May, through other camp meetings and particularly the last presentation</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t's all one continuing theme.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we aren't familiar with those presentations, this one will be much harder to follow, we are building up on these studies.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DDA2F306-A01F-4E0B-9A60-FE68F2D4DCCF}"/>
              </a:ext>
            </a:extLst>
          </p:cNvPr>
          <p:cNvSpPr>
            <a:spLocks noGrp="1"/>
          </p:cNvSpPr>
          <p:nvPr>
            <p:ph type="sldNum" sz="quarter" idx="12"/>
          </p:nvPr>
        </p:nvSpPr>
        <p:spPr/>
        <p:txBody>
          <a:bodyPr/>
          <a:lstStyle/>
          <a:p>
            <a:fld id="{35D21599-2FFE-45DD-A8D7-B18CEE5A716B}" type="slidenum">
              <a:rPr lang="en-US" smtClean="0"/>
              <a:t>2</a:t>
            </a:fld>
            <a:endParaRPr lang="en-US"/>
          </a:p>
        </p:txBody>
      </p:sp>
      <p:pic>
        <p:nvPicPr>
          <p:cNvPr id="6" name="Picture 5">
            <a:extLst>
              <a:ext uri="{FF2B5EF4-FFF2-40B4-BE49-F238E27FC236}">
                <a16:creationId xmlns:a16="http://schemas.microsoft.com/office/drawing/2014/main" id="{5AB59CAA-51F0-49D4-AAAB-106C59CD866A}"/>
              </a:ext>
            </a:extLst>
          </p:cNvPr>
          <p:cNvPicPr>
            <a:picLocks noChangeAspect="1"/>
          </p:cNvPicPr>
          <p:nvPr/>
        </p:nvPicPr>
        <p:blipFill>
          <a:blip r:embed="rId3"/>
          <a:stretch>
            <a:fillRect/>
          </a:stretch>
        </p:blipFill>
        <p:spPr>
          <a:xfrm>
            <a:off x="7120215" y="1850865"/>
            <a:ext cx="4447619" cy="2961905"/>
          </a:xfrm>
          <a:prstGeom prst="rect">
            <a:avLst/>
          </a:prstGeom>
        </p:spPr>
      </p:pic>
    </p:spTree>
    <p:extLst>
      <p:ext uri="{BB962C8B-B14F-4D97-AF65-F5344CB8AC3E}">
        <p14:creationId xmlns:p14="http://schemas.microsoft.com/office/powerpoint/2010/main" val="3789954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152404" y="5097327"/>
            <a:ext cx="11815125"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God is going to begin that work by taking us to 1888 history not to Millerite history. Making the point in quote after quote that Adventism does not understand the external of 1888. We read the quote of AT Jones who stood in Congress and said,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you were trying to propose a bill that defended the Saturday Sabbath, we would oppose it just as strongly as we oppose the Sunday law. (paraphrase)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that is not the approach that Adventism takes to government today.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20</a:t>
            </a:fld>
            <a:endParaRPr lang="en-US"/>
          </a:p>
        </p:txBody>
      </p:sp>
      <p:sp>
        <p:nvSpPr>
          <p:cNvPr id="84" name="TextBox 83">
            <a:extLst>
              <a:ext uri="{FF2B5EF4-FFF2-40B4-BE49-F238E27FC236}">
                <a16:creationId xmlns:a16="http://schemas.microsoft.com/office/drawing/2014/main" id="{AF3D6C87-8C32-4A8C-86ED-4AC22E7C62B6}"/>
              </a:ext>
            </a:extLst>
          </p:cNvPr>
          <p:cNvSpPr txBox="1"/>
          <p:nvPr/>
        </p:nvSpPr>
        <p:spPr>
          <a:xfrm>
            <a:off x="3255682" y="1644662"/>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88" name="Straight Connector 87">
            <a:extLst>
              <a:ext uri="{FF2B5EF4-FFF2-40B4-BE49-F238E27FC236}">
                <a16:creationId xmlns:a16="http://schemas.microsoft.com/office/drawing/2014/main" id="{DD51365C-E50E-4E71-8CCC-7F87D61B936B}"/>
              </a:ext>
            </a:extLst>
          </p:cNvPr>
          <p:cNvCxnSpPr/>
          <p:nvPr/>
        </p:nvCxnSpPr>
        <p:spPr>
          <a:xfrm>
            <a:off x="4106996" y="2914778"/>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DD99DE8-AB50-4DF5-9020-7607D9986066}"/>
              </a:ext>
            </a:extLst>
          </p:cNvPr>
          <p:cNvCxnSpPr/>
          <p:nvPr/>
        </p:nvCxnSpPr>
        <p:spPr>
          <a:xfrm>
            <a:off x="4119955" y="237743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AF2B0068-9825-4B07-9C14-98C3D7CEA450}"/>
              </a:ext>
            </a:extLst>
          </p:cNvPr>
          <p:cNvSpPr txBox="1"/>
          <p:nvPr/>
        </p:nvSpPr>
        <p:spPr>
          <a:xfrm>
            <a:off x="3917446" y="2071457"/>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91" name="Straight Connector 90">
            <a:extLst>
              <a:ext uri="{FF2B5EF4-FFF2-40B4-BE49-F238E27FC236}">
                <a16:creationId xmlns:a16="http://schemas.microsoft.com/office/drawing/2014/main" id="{D57984EC-6EF5-4902-9E89-D6E412D0E949}"/>
              </a:ext>
            </a:extLst>
          </p:cNvPr>
          <p:cNvCxnSpPr/>
          <p:nvPr/>
        </p:nvCxnSpPr>
        <p:spPr>
          <a:xfrm>
            <a:off x="5121922"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D7F3385F-76B4-4ACF-B8B6-90CCCC69CABE}"/>
              </a:ext>
            </a:extLst>
          </p:cNvPr>
          <p:cNvSpPr txBox="1"/>
          <p:nvPr/>
        </p:nvSpPr>
        <p:spPr>
          <a:xfrm>
            <a:off x="4784235" y="2052635"/>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95" name="Straight Connector 94">
            <a:extLst>
              <a:ext uri="{FF2B5EF4-FFF2-40B4-BE49-F238E27FC236}">
                <a16:creationId xmlns:a16="http://schemas.microsoft.com/office/drawing/2014/main" id="{BDC60CAD-E7B7-431A-A0F8-67CE4DA7CB76}"/>
              </a:ext>
            </a:extLst>
          </p:cNvPr>
          <p:cNvCxnSpPr/>
          <p:nvPr/>
        </p:nvCxnSpPr>
        <p:spPr>
          <a:xfrm>
            <a:off x="11967529"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CEE41F3A-B947-40BF-B801-4191114DABCA}"/>
              </a:ext>
            </a:extLst>
          </p:cNvPr>
          <p:cNvSpPr txBox="1"/>
          <p:nvPr/>
        </p:nvSpPr>
        <p:spPr>
          <a:xfrm>
            <a:off x="11740954" y="2069302"/>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97" name="Straight Connector 96">
            <a:extLst>
              <a:ext uri="{FF2B5EF4-FFF2-40B4-BE49-F238E27FC236}">
                <a16:creationId xmlns:a16="http://schemas.microsoft.com/office/drawing/2014/main" id="{2E6FDB82-C388-44F5-B90B-663F063F4DE1}"/>
              </a:ext>
            </a:extLst>
          </p:cNvPr>
          <p:cNvCxnSpPr/>
          <p:nvPr/>
        </p:nvCxnSpPr>
        <p:spPr>
          <a:xfrm>
            <a:off x="10934479" y="237911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B3FF21B5-CD39-455F-B728-7B9C0DF965C5}"/>
              </a:ext>
            </a:extLst>
          </p:cNvPr>
          <p:cNvSpPr txBox="1"/>
          <p:nvPr/>
        </p:nvSpPr>
        <p:spPr>
          <a:xfrm>
            <a:off x="10741280" y="2096005"/>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99" name="Straight Connector 98">
            <a:extLst>
              <a:ext uri="{FF2B5EF4-FFF2-40B4-BE49-F238E27FC236}">
                <a16:creationId xmlns:a16="http://schemas.microsoft.com/office/drawing/2014/main" id="{5B9A8C14-4D2D-4128-80B7-C3DAAFAA4DB4}"/>
              </a:ext>
            </a:extLst>
          </p:cNvPr>
          <p:cNvCxnSpPr/>
          <p:nvPr/>
        </p:nvCxnSpPr>
        <p:spPr>
          <a:xfrm>
            <a:off x="9901430" y="238582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433BB5F7-9E9F-4F8C-925E-CEBE5368EC4E}"/>
              </a:ext>
            </a:extLst>
          </p:cNvPr>
          <p:cNvSpPr txBox="1"/>
          <p:nvPr/>
        </p:nvSpPr>
        <p:spPr>
          <a:xfrm>
            <a:off x="9728317" y="2094568"/>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1" name="Straight Connector 100">
            <a:extLst>
              <a:ext uri="{FF2B5EF4-FFF2-40B4-BE49-F238E27FC236}">
                <a16:creationId xmlns:a16="http://schemas.microsoft.com/office/drawing/2014/main" id="{456ACE06-A1DE-49AE-A5F4-426D65C65ABE}"/>
              </a:ext>
            </a:extLst>
          </p:cNvPr>
          <p:cNvCxnSpPr>
            <a:cxnSpLocks/>
          </p:cNvCxnSpPr>
          <p:nvPr/>
        </p:nvCxnSpPr>
        <p:spPr>
          <a:xfrm flipV="1">
            <a:off x="4106996" y="4098464"/>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46C9EFEB-4548-4696-9BD7-D6BEB320AE79}"/>
              </a:ext>
            </a:extLst>
          </p:cNvPr>
          <p:cNvCxnSpPr/>
          <p:nvPr/>
        </p:nvCxnSpPr>
        <p:spPr>
          <a:xfrm>
            <a:off x="4119955" y="356615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DD38701-585C-41C1-8833-C6BE6BF9B71A}"/>
              </a:ext>
            </a:extLst>
          </p:cNvPr>
          <p:cNvCxnSpPr/>
          <p:nvPr/>
        </p:nvCxnSpPr>
        <p:spPr>
          <a:xfrm>
            <a:off x="5121922" y="3569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7D9C314-0B83-4E4C-8D30-46819CF932D1}"/>
              </a:ext>
            </a:extLst>
          </p:cNvPr>
          <p:cNvCxnSpPr/>
          <p:nvPr/>
        </p:nvCxnSpPr>
        <p:spPr>
          <a:xfrm>
            <a:off x="9118909" y="35728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EFFC127-8B43-401C-9EBD-F79D78875262}"/>
              </a:ext>
            </a:extLst>
          </p:cNvPr>
          <p:cNvCxnSpPr/>
          <p:nvPr/>
        </p:nvCxnSpPr>
        <p:spPr>
          <a:xfrm>
            <a:off x="7620065" y="35560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CD5BDAC-BA4E-411E-9345-E3822596F091}"/>
              </a:ext>
            </a:extLst>
          </p:cNvPr>
          <p:cNvCxnSpPr/>
          <p:nvPr/>
        </p:nvCxnSpPr>
        <p:spPr>
          <a:xfrm>
            <a:off x="6339367" y="35812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4E43958A-2FD0-4B24-8596-8ABCFA30FF4C}"/>
              </a:ext>
            </a:extLst>
          </p:cNvPr>
          <p:cNvSpPr txBox="1"/>
          <p:nvPr/>
        </p:nvSpPr>
        <p:spPr>
          <a:xfrm>
            <a:off x="3501596" y="2512932"/>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08" name="TextBox 107">
            <a:extLst>
              <a:ext uri="{FF2B5EF4-FFF2-40B4-BE49-F238E27FC236}">
                <a16:creationId xmlns:a16="http://schemas.microsoft.com/office/drawing/2014/main" id="{AD47A867-3E6B-4B74-B21C-4EFA783B021F}"/>
              </a:ext>
            </a:extLst>
          </p:cNvPr>
          <p:cNvSpPr txBox="1"/>
          <p:nvPr/>
        </p:nvSpPr>
        <p:spPr>
          <a:xfrm>
            <a:off x="3300442" y="2990330"/>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09" name="TextBox 108">
            <a:extLst>
              <a:ext uri="{FF2B5EF4-FFF2-40B4-BE49-F238E27FC236}">
                <a16:creationId xmlns:a16="http://schemas.microsoft.com/office/drawing/2014/main" id="{95036B2F-2D22-43BF-9FF2-8650CDF7C06E}"/>
              </a:ext>
            </a:extLst>
          </p:cNvPr>
          <p:cNvSpPr txBox="1"/>
          <p:nvPr/>
        </p:nvSpPr>
        <p:spPr>
          <a:xfrm>
            <a:off x="3885796" y="3264812"/>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10" name="TextBox 109">
            <a:extLst>
              <a:ext uri="{FF2B5EF4-FFF2-40B4-BE49-F238E27FC236}">
                <a16:creationId xmlns:a16="http://schemas.microsoft.com/office/drawing/2014/main" id="{E5A65140-5C02-4774-A788-FB9FA288F24F}"/>
              </a:ext>
            </a:extLst>
          </p:cNvPr>
          <p:cNvSpPr txBox="1"/>
          <p:nvPr/>
        </p:nvSpPr>
        <p:spPr>
          <a:xfrm>
            <a:off x="4819704" y="3282349"/>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11" name="TextBox 110">
            <a:extLst>
              <a:ext uri="{FF2B5EF4-FFF2-40B4-BE49-F238E27FC236}">
                <a16:creationId xmlns:a16="http://schemas.microsoft.com/office/drawing/2014/main" id="{29FD26FA-61DC-470F-B8B2-27B525D55BEE}"/>
              </a:ext>
            </a:extLst>
          </p:cNvPr>
          <p:cNvSpPr txBox="1"/>
          <p:nvPr/>
        </p:nvSpPr>
        <p:spPr>
          <a:xfrm>
            <a:off x="6121222" y="3278218"/>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13" name="TextBox 112">
            <a:extLst>
              <a:ext uri="{FF2B5EF4-FFF2-40B4-BE49-F238E27FC236}">
                <a16:creationId xmlns:a16="http://schemas.microsoft.com/office/drawing/2014/main" id="{05329E2F-F924-469D-AF84-1EF006069318}"/>
              </a:ext>
            </a:extLst>
          </p:cNvPr>
          <p:cNvSpPr txBox="1"/>
          <p:nvPr/>
        </p:nvSpPr>
        <p:spPr>
          <a:xfrm>
            <a:off x="7387251" y="3047487"/>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14" name="TextBox 113">
            <a:extLst>
              <a:ext uri="{FF2B5EF4-FFF2-40B4-BE49-F238E27FC236}">
                <a16:creationId xmlns:a16="http://schemas.microsoft.com/office/drawing/2014/main" id="{F832803B-B859-4D71-9BE9-79889571C87E}"/>
              </a:ext>
            </a:extLst>
          </p:cNvPr>
          <p:cNvSpPr txBox="1"/>
          <p:nvPr/>
        </p:nvSpPr>
        <p:spPr>
          <a:xfrm>
            <a:off x="8886094" y="3276944"/>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115" name="TextBox 114">
            <a:extLst>
              <a:ext uri="{FF2B5EF4-FFF2-40B4-BE49-F238E27FC236}">
                <a16:creationId xmlns:a16="http://schemas.microsoft.com/office/drawing/2014/main" id="{C3CDB967-46AC-4571-8D64-95A9007CF7E4}"/>
              </a:ext>
            </a:extLst>
          </p:cNvPr>
          <p:cNvSpPr txBox="1"/>
          <p:nvPr/>
        </p:nvSpPr>
        <p:spPr>
          <a:xfrm>
            <a:off x="10299935" y="2592102"/>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185" name="Straight Connector 184">
            <a:extLst>
              <a:ext uri="{FF2B5EF4-FFF2-40B4-BE49-F238E27FC236}">
                <a16:creationId xmlns:a16="http://schemas.microsoft.com/office/drawing/2014/main" id="{F197B2E0-7083-4B70-8085-DE9A4F9DD01B}"/>
              </a:ext>
            </a:extLst>
          </p:cNvPr>
          <p:cNvCxnSpPr>
            <a:cxnSpLocks/>
          </p:cNvCxnSpPr>
          <p:nvPr/>
        </p:nvCxnSpPr>
        <p:spPr>
          <a:xfrm>
            <a:off x="4481842" y="2730601"/>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C6ECBD50-D0A1-4ADD-927C-53FAA7D21A62}"/>
              </a:ext>
            </a:extLst>
          </p:cNvPr>
          <p:cNvCxnSpPr>
            <a:cxnSpLocks/>
          </p:cNvCxnSpPr>
          <p:nvPr/>
        </p:nvCxnSpPr>
        <p:spPr>
          <a:xfrm>
            <a:off x="4819704" y="2592102"/>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C0391094-07CB-4260-B5C1-C9A06D1A5F03}"/>
              </a:ext>
            </a:extLst>
          </p:cNvPr>
          <p:cNvCxnSpPr>
            <a:cxnSpLocks/>
          </p:cNvCxnSpPr>
          <p:nvPr/>
        </p:nvCxnSpPr>
        <p:spPr>
          <a:xfrm flipH="1">
            <a:off x="9964004" y="2512932"/>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66749FE9-1F35-479D-BB2E-818694B48691}"/>
              </a:ext>
            </a:extLst>
          </p:cNvPr>
          <p:cNvCxnSpPr>
            <a:cxnSpLocks/>
          </p:cNvCxnSpPr>
          <p:nvPr/>
        </p:nvCxnSpPr>
        <p:spPr>
          <a:xfrm>
            <a:off x="8139060" y="3926034"/>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1196A0C-08B7-4478-8D2E-814D3D5DDFB2}"/>
              </a:ext>
            </a:extLst>
          </p:cNvPr>
          <p:cNvCxnSpPr>
            <a:cxnSpLocks/>
          </p:cNvCxnSpPr>
          <p:nvPr/>
        </p:nvCxnSpPr>
        <p:spPr>
          <a:xfrm>
            <a:off x="8734925" y="3795925"/>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0" name="Rectangle 189">
            <a:extLst>
              <a:ext uri="{FF2B5EF4-FFF2-40B4-BE49-F238E27FC236}">
                <a16:creationId xmlns:a16="http://schemas.microsoft.com/office/drawing/2014/main" id="{AE0D9A31-33FF-4026-8043-91ECDD4AFB64}"/>
              </a:ext>
            </a:extLst>
          </p:cNvPr>
          <p:cNvSpPr/>
          <p:nvPr/>
        </p:nvSpPr>
        <p:spPr>
          <a:xfrm>
            <a:off x="7558711" y="2981489"/>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88CAA121-4DA5-4DDA-B4C1-9DC308A15229}"/>
              </a:ext>
            </a:extLst>
          </p:cNvPr>
          <p:cNvSpPr/>
          <p:nvPr/>
        </p:nvSpPr>
        <p:spPr>
          <a:xfrm>
            <a:off x="10892019" y="1802656"/>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2" name="Straight Connector 191">
            <a:extLst>
              <a:ext uri="{FF2B5EF4-FFF2-40B4-BE49-F238E27FC236}">
                <a16:creationId xmlns:a16="http://schemas.microsoft.com/office/drawing/2014/main" id="{5B7EE5FA-3C63-427F-8264-4C6D2EE69E66}"/>
              </a:ext>
            </a:extLst>
          </p:cNvPr>
          <p:cNvCxnSpPr>
            <a:cxnSpLocks/>
          </p:cNvCxnSpPr>
          <p:nvPr/>
        </p:nvCxnSpPr>
        <p:spPr>
          <a:xfrm>
            <a:off x="9118908" y="2531080"/>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8CAE4C2A-A522-4DEA-BB8C-4F7788FDB730}"/>
              </a:ext>
            </a:extLst>
          </p:cNvPr>
          <p:cNvCxnSpPr>
            <a:cxnSpLocks/>
          </p:cNvCxnSpPr>
          <p:nvPr/>
        </p:nvCxnSpPr>
        <p:spPr>
          <a:xfrm>
            <a:off x="7620065" y="2651431"/>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TextBox 193">
            <a:extLst>
              <a:ext uri="{FF2B5EF4-FFF2-40B4-BE49-F238E27FC236}">
                <a16:creationId xmlns:a16="http://schemas.microsoft.com/office/drawing/2014/main" id="{76437FDA-9BE7-4CD3-9892-7F7EF3110BC8}"/>
              </a:ext>
            </a:extLst>
          </p:cNvPr>
          <p:cNvSpPr txBox="1"/>
          <p:nvPr/>
        </p:nvSpPr>
        <p:spPr>
          <a:xfrm>
            <a:off x="7906246" y="3636048"/>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95" name="TextBox 194">
            <a:extLst>
              <a:ext uri="{FF2B5EF4-FFF2-40B4-BE49-F238E27FC236}">
                <a16:creationId xmlns:a16="http://schemas.microsoft.com/office/drawing/2014/main" id="{76834041-1B66-405C-96A3-AE6781B41AF4}"/>
              </a:ext>
            </a:extLst>
          </p:cNvPr>
          <p:cNvSpPr txBox="1"/>
          <p:nvPr/>
        </p:nvSpPr>
        <p:spPr>
          <a:xfrm>
            <a:off x="8493089" y="3491421"/>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196" name="TextBox 195">
            <a:extLst>
              <a:ext uri="{FF2B5EF4-FFF2-40B4-BE49-F238E27FC236}">
                <a16:creationId xmlns:a16="http://schemas.microsoft.com/office/drawing/2014/main" id="{6AEDBF10-AEE4-48EB-B4ED-CAF2582BBDAF}"/>
              </a:ext>
            </a:extLst>
          </p:cNvPr>
          <p:cNvSpPr txBox="1"/>
          <p:nvPr/>
        </p:nvSpPr>
        <p:spPr>
          <a:xfrm>
            <a:off x="7231879" y="2195960"/>
            <a:ext cx="812485" cy="461665"/>
          </a:xfrm>
          <a:prstGeom prst="rect">
            <a:avLst/>
          </a:prstGeom>
          <a:noFill/>
        </p:spPr>
        <p:txBody>
          <a:bodyPr wrap="square" rtlCol="0">
            <a:spAutoFit/>
          </a:bodyPr>
          <a:lstStyle/>
          <a:p>
            <a:pPr algn="ctr"/>
            <a:r>
              <a:rPr lang="en-US" sz="1200" dirty="0">
                <a:latin typeface="Arial Narrow" panose="020B0606020202030204" pitchFamily="34" charset="0"/>
              </a:rPr>
              <a:t>Feb-Aug</a:t>
            </a:r>
          </a:p>
          <a:p>
            <a:pPr algn="ctr"/>
            <a:r>
              <a:rPr lang="en-US" sz="1200" dirty="0">
                <a:latin typeface="Arial Narrow" panose="020B0606020202030204" pitchFamily="34" charset="0"/>
              </a:rPr>
              <a:t>IoK</a:t>
            </a:r>
          </a:p>
        </p:txBody>
      </p:sp>
      <p:sp>
        <p:nvSpPr>
          <p:cNvPr id="197" name="TextBox 196">
            <a:extLst>
              <a:ext uri="{FF2B5EF4-FFF2-40B4-BE49-F238E27FC236}">
                <a16:creationId xmlns:a16="http://schemas.microsoft.com/office/drawing/2014/main" id="{46AF2AF7-F39C-42FF-93DB-10AE3B580243}"/>
              </a:ext>
            </a:extLst>
          </p:cNvPr>
          <p:cNvSpPr txBox="1"/>
          <p:nvPr/>
        </p:nvSpPr>
        <p:spPr>
          <a:xfrm>
            <a:off x="9028757" y="2181047"/>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198" name="Picture 2" descr="Stickman Walking Icons - Download Free Vector Icons | Noun Project">
            <a:extLst>
              <a:ext uri="{FF2B5EF4-FFF2-40B4-BE49-F238E27FC236}">
                <a16:creationId xmlns:a16="http://schemas.microsoft.com/office/drawing/2014/main" id="{274FB5AB-5BC7-48E9-93A2-F539665268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0648" y="2549289"/>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199" name="Straight Connector 198">
            <a:extLst>
              <a:ext uri="{FF2B5EF4-FFF2-40B4-BE49-F238E27FC236}">
                <a16:creationId xmlns:a16="http://schemas.microsoft.com/office/drawing/2014/main" id="{F5B837BC-D179-47FB-9082-578BEB77E58F}"/>
              </a:ext>
            </a:extLst>
          </p:cNvPr>
          <p:cNvCxnSpPr>
            <a:cxnSpLocks/>
          </p:cNvCxnSpPr>
          <p:nvPr/>
        </p:nvCxnSpPr>
        <p:spPr>
          <a:xfrm>
            <a:off x="8425790" y="2952982"/>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0" name="Oval 199">
            <a:extLst>
              <a:ext uri="{FF2B5EF4-FFF2-40B4-BE49-F238E27FC236}">
                <a16:creationId xmlns:a16="http://schemas.microsoft.com/office/drawing/2014/main" id="{6B19A8DC-EA54-49CA-80B4-8E8B7792E1AF}"/>
              </a:ext>
            </a:extLst>
          </p:cNvPr>
          <p:cNvSpPr/>
          <p:nvPr/>
        </p:nvSpPr>
        <p:spPr>
          <a:xfrm>
            <a:off x="8662590" y="4007431"/>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1" name="Straight Connector 200">
            <a:extLst>
              <a:ext uri="{FF2B5EF4-FFF2-40B4-BE49-F238E27FC236}">
                <a16:creationId xmlns:a16="http://schemas.microsoft.com/office/drawing/2014/main" id="{5A5719B2-7FFB-4908-83BE-050892BC1259}"/>
              </a:ext>
            </a:extLst>
          </p:cNvPr>
          <p:cNvCxnSpPr>
            <a:cxnSpLocks/>
          </p:cNvCxnSpPr>
          <p:nvPr/>
        </p:nvCxnSpPr>
        <p:spPr>
          <a:xfrm flipH="1">
            <a:off x="7880129" y="4172292"/>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C563236B-1685-4A73-91B4-9FDA190AAD0B}"/>
              </a:ext>
            </a:extLst>
          </p:cNvPr>
          <p:cNvCxnSpPr>
            <a:cxnSpLocks/>
          </p:cNvCxnSpPr>
          <p:nvPr/>
        </p:nvCxnSpPr>
        <p:spPr>
          <a:xfrm flipH="1" flipV="1">
            <a:off x="8169165" y="4147070"/>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7A4DB33B-FB32-44BE-871D-0D2F68340D33}"/>
              </a:ext>
            </a:extLst>
          </p:cNvPr>
          <p:cNvSpPr txBox="1"/>
          <p:nvPr/>
        </p:nvSpPr>
        <p:spPr>
          <a:xfrm>
            <a:off x="7608696" y="4593679"/>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204" name="Straight Connector 203">
            <a:extLst>
              <a:ext uri="{FF2B5EF4-FFF2-40B4-BE49-F238E27FC236}">
                <a16:creationId xmlns:a16="http://schemas.microsoft.com/office/drawing/2014/main" id="{1F83BDB4-9A99-457E-8C8F-74CEA48A9609}"/>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6437797C-9BDF-4B25-9B88-1C1AEDCA7C0A}"/>
              </a:ext>
            </a:extLst>
          </p:cNvPr>
          <p:cNvCxnSpPr>
            <a:cxnSpLocks/>
          </p:cNvCxnSpPr>
          <p:nvPr/>
        </p:nvCxnSpPr>
        <p:spPr>
          <a:xfrm flipV="1">
            <a:off x="92350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6ACAD298-AC19-4614-ADDF-A2EA56EFA858}"/>
              </a:ext>
            </a:extLst>
          </p:cNvPr>
          <p:cNvCxnSpPr>
            <a:cxnSpLocks/>
          </p:cNvCxnSpPr>
          <p:nvPr/>
        </p:nvCxnSpPr>
        <p:spPr>
          <a:xfrm flipV="1">
            <a:off x="977992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3B8A3EFD-90E5-409D-B6A2-496120F6DF24}"/>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A3B2E26A-A4C6-42DF-9E84-89208C9428E6}"/>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9CB45A41-5702-479B-81F4-E76AF8F615B6}"/>
              </a:ext>
            </a:extLst>
          </p:cNvPr>
          <p:cNvCxnSpPr>
            <a:cxnSpLocks/>
          </p:cNvCxnSpPr>
          <p:nvPr/>
        </p:nvCxnSpPr>
        <p:spPr>
          <a:xfrm>
            <a:off x="11504023"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1283E4CB-BFC0-4C67-9770-4A47BF2BA451}"/>
              </a:ext>
            </a:extLst>
          </p:cNvPr>
          <p:cNvCxnSpPr>
            <a:cxnSpLocks/>
          </p:cNvCxnSpPr>
          <p:nvPr/>
        </p:nvCxnSpPr>
        <p:spPr>
          <a:xfrm>
            <a:off x="11362347"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C8A3EBD4-8718-4830-8F13-DE8083C2B22C}"/>
              </a:ext>
            </a:extLst>
          </p:cNvPr>
          <p:cNvCxnSpPr>
            <a:cxnSpLocks/>
          </p:cNvCxnSpPr>
          <p:nvPr/>
        </p:nvCxnSpPr>
        <p:spPr>
          <a:xfrm>
            <a:off x="9688845"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D2B056F3-9247-4BC5-A056-B59BC3F4B3C3}"/>
              </a:ext>
            </a:extLst>
          </p:cNvPr>
          <p:cNvCxnSpPr>
            <a:cxnSpLocks/>
          </p:cNvCxnSpPr>
          <p:nvPr/>
        </p:nvCxnSpPr>
        <p:spPr>
          <a:xfrm>
            <a:off x="2595942"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AC24F496-3445-4B21-9F24-46F8B290D2A5}"/>
              </a:ext>
            </a:extLst>
          </p:cNvPr>
          <p:cNvCxnSpPr>
            <a:cxnSpLocks/>
          </p:cNvCxnSpPr>
          <p:nvPr/>
        </p:nvCxnSpPr>
        <p:spPr>
          <a:xfrm>
            <a:off x="6222196"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4" name="TextBox 213">
            <a:extLst>
              <a:ext uri="{FF2B5EF4-FFF2-40B4-BE49-F238E27FC236}">
                <a16:creationId xmlns:a16="http://schemas.microsoft.com/office/drawing/2014/main" id="{F38FA389-9204-4097-9A5A-DDC6DF6AC987}"/>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215" name="TextBox 214">
            <a:extLst>
              <a:ext uri="{FF2B5EF4-FFF2-40B4-BE49-F238E27FC236}">
                <a16:creationId xmlns:a16="http://schemas.microsoft.com/office/drawing/2014/main" id="{DD5BAB09-C723-40FF-B809-78A4818FFDE5}"/>
              </a:ext>
            </a:extLst>
          </p:cNvPr>
          <p:cNvSpPr txBox="1"/>
          <p:nvPr/>
        </p:nvSpPr>
        <p:spPr>
          <a:xfrm>
            <a:off x="5980189" y="477070"/>
            <a:ext cx="72328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1888</a:t>
            </a:r>
            <a:endParaRPr lang="en-US" dirty="0"/>
          </a:p>
        </p:txBody>
      </p:sp>
      <p:sp>
        <p:nvSpPr>
          <p:cNvPr id="216" name="TextBox 215">
            <a:extLst>
              <a:ext uri="{FF2B5EF4-FFF2-40B4-BE49-F238E27FC236}">
                <a16:creationId xmlns:a16="http://schemas.microsoft.com/office/drawing/2014/main" id="{9AF347CA-9783-4FC3-A4CD-40D4A8F5FDFF}"/>
              </a:ext>
            </a:extLst>
          </p:cNvPr>
          <p:cNvSpPr txBox="1"/>
          <p:nvPr/>
        </p:nvSpPr>
        <p:spPr>
          <a:xfrm>
            <a:off x="11064943" y="475917"/>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a:t>
            </a:r>
            <a:endParaRPr lang="en-US" dirty="0"/>
          </a:p>
        </p:txBody>
      </p:sp>
      <p:cxnSp>
        <p:nvCxnSpPr>
          <p:cNvPr id="217" name="Straight Connector 216">
            <a:extLst>
              <a:ext uri="{FF2B5EF4-FFF2-40B4-BE49-F238E27FC236}">
                <a16:creationId xmlns:a16="http://schemas.microsoft.com/office/drawing/2014/main" id="{D252C0F7-8E01-499A-8591-C6E680A9E403}"/>
              </a:ext>
            </a:extLst>
          </p:cNvPr>
          <p:cNvCxnSpPr>
            <a:cxnSpLocks/>
          </p:cNvCxnSpPr>
          <p:nvPr/>
        </p:nvCxnSpPr>
        <p:spPr>
          <a:xfrm flipV="1">
            <a:off x="6495071" y="1622904"/>
            <a:ext cx="892180" cy="11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0F2E3317-4E60-4A8C-B2EC-DB52C050CBFF}"/>
              </a:ext>
            </a:extLst>
          </p:cNvPr>
          <p:cNvCxnSpPr>
            <a:cxnSpLocks/>
          </p:cNvCxnSpPr>
          <p:nvPr/>
        </p:nvCxnSpPr>
        <p:spPr>
          <a:xfrm>
            <a:off x="6494267"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BBA9879D-5921-4EBD-828B-69AA75B79DC1}"/>
              </a:ext>
            </a:extLst>
          </p:cNvPr>
          <p:cNvCxnSpPr>
            <a:cxnSpLocks/>
          </p:cNvCxnSpPr>
          <p:nvPr/>
        </p:nvCxnSpPr>
        <p:spPr>
          <a:xfrm>
            <a:off x="7387251"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B8C7989F-6DF2-4A04-ADAC-6CD685247676}"/>
              </a:ext>
            </a:extLst>
          </p:cNvPr>
          <p:cNvCxnSpPr>
            <a:cxnSpLocks/>
          </p:cNvCxnSpPr>
          <p:nvPr/>
        </p:nvCxnSpPr>
        <p:spPr>
          <a:xfrm flipV="1">
            <a:off x="9964004" y="1551131"/>
            <a:ext cx="1540019" cy="33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B0F04DAE-E771-42B1-B815-3AC9BEB9A4E4}"/>
              </a:ext>
            </a:extLst>
          </p:cNvPr>
          <p:cNvCxnSpPr>
            <a:cxnSpLocks/>
          </p:cNvCxnSpPr>
          <p:nvPr/>
        </p:nvCxnSpPr>
        <p:spPr>
          <a:xfrm flipH="1">
            <a:off x="9963200" y="1353471"/>
            <a:ext cx="804" cy="235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Box 221">
            <a:extLst>
              <a:ext uri="{FF2B5EF4-FFF2-40B4-BE49-F238E27FC236}">
                <a16:creationId xmlns:a16="http://schemas.microsoft.com/office/drawing/2014/main" id="{5924AF89-B8FC-4E3E-8584-6DB940ADA935}"/>
              </a:ext>
            </a:extLst>
          </p:cNvPr>
          <p:cNvSpPr txBox="1"/>
          <p:nvPr/>
        </p:nvSpPr>
        <p:spPr>
          <a:xfrm>
            <a:off x="6612952" y="1698454"/>
            <a:ext cx="595143" cy="276999"/>
          </a:xfrm>
          <a:prstGeom prst="rect">
            <a:avLst/>
          </a:prstGeom>
          <a:noFill/>
        </p:spPr>
        <p:txBody>
          <a:bodyPr wrap="square" rtlCol="0">
            <a:spAutoFit/>
          </a:bodyPr>
          <a:lstStyle/>
          <a:p>
            <a:pPr algn="ctr"/>
            <a:r>
              <a:rPr lang="en-US" sz="1200" dirty="0">
                <a:latin typeface="Arial Narrow" panose="020B0606020202030204" pitchFamily="34" charset="0"/>
              </a:rPr>
              <a:t>WW</a:t>
            </a:r>
          </a:p>
        </p:txBody>
      </p:sp>
      <p:sp>
        <p:nvSpPr>
          <p:cNvPr id="223" name="TextBox 222">
            <a:extLst>
              <a:ext uri="{FF2B5EF4-FFF2-40B4-BE49-F238E27FC236}">
                <a16:creationId xmlns:a16="http://schemas.microsoft.com/office/drawing/2014/main" id="{8290E167-C223-4E3E-A81F-90860D38C0BA}"/>
              </a:ext>
            </a:extLst>
          </p:cNvPr>
          <p:cNvSpPr txBox="1"/>
          <p:nvPr/>
        </p:nvSpPr>
        <p:spPr>
          <a:xfrm>
            <a:off x="9728317" y="1634393"/>
            <a:ext cx="595143"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sp>
        <p:nvSpPr>
          <p:cNvPr id="224" name="TextBox 223">
            <a:extLst>
              <a:ext uri="{FF2B5EF4-FFF2-40B4-BE49-F238E27FC236}">
                <a16:creationId xmlns:a16="http://schemas.microsoft.com/office/drawing/2014/main" id="{3D2E99A3-BEFC-4C88-A2DF-D67D9F9D2EE1}"/>
              </a:ext>
            </a:extLst>
          </p:cNvPr>
          <p:cNvSpPr txBox="1"/>
          <p:nvPr/>
        </p:nvSpPr>
        <p:spPr>
          <a:xfrm>
            <a:off x="9192923" y="480456"/>
            <a:ext cx="909918" cy="369332"/>
          </a:xfrm>
          <a:prstGeom prst="rect">
            <a:avLst/>
          </a:prstGeom>
          <a:noFill/>
        </p:spPr>
        <p:txBody>
          <a:bodyPr wrap="square" rtlCol="0">
            <a:spAutoFit/>
          </a:bodyPr>
          <a:lstStyle/>
          <a:p>
            <a:pPr algn="ctr"/>
            <a:r>
              <a:rPr lang="en-US" dirty="0">
                <a:latin typeface="Arial Narrow" panose="020B0606020202030204" pitchFamily="34" charset="0"/>
              </a:rPr>
              <a:t>1989</a:t>
            </a:r>
          </a:p>
        </p:txBody>
      </p:sp>
      <p:sp>
        <p:nvSpPr>
          <p:cNvPr id="72" name="TextBox 71">
            <a:extLst>
              <a:ext uri="{FF2B5EF4-FFF2-40B4-BE49-F238E27FC236}">
                <a16:creationId xmlns:a16="http://schemas.microsoft.com/office/drawing/2014/main" id="{7832B216-11CF-490A-B699-A92F9959C8A0}"/>
              </a:ext>
            </a:extLst>
          </p:cNvPr>
          <p:cNvSpPr txBox="1"/>
          <p:nvPr/>
        </p:nvSpPr>
        <p:spPr>
          <a:xfrm>
            <a:off x="130206" y="1659846"/>
            <a:ext cx="3023975" cy="3323987"/>
          </a:xfrm>
          <a:prstGeom prst="rect">
            <a:avLst/>
          </a:prstGeom>
          <a:noFill/>
        </p:spPr>
        <p:txBody>
          <a:bodyPr wrap="square">
            <a:spAutoFit/>
          </a:bodyPr>
          <a:lstStyle/>
          <a:p>
            <a:r>
              <a:rPr lang="en-US" sz="1400" dirty="0">
                <a:latin typeface="Arial Narrow" panose="020B0606020202030204" pitchFamily="34" charset="0"/>
              </a:rPr>
              <a:t>"Mr. Corliss.-I reside in this city, sir, with my family. I speak in behalf of the Seventh-day Adventist church in Washington, of which I am, at present, the pastor; as a citizen of the United States; and as a resident of this District. I appear, not as has been affirmed before you, to speak in behalf of a Saturday Sabbath. Far from it, Gentlemen of the Committee. </a:t>
            </a:r>
            <a:r>
              <a:rPr lang="en-US" sz="1400" b="1" dirty="0">
                <a:latin typeface="Arial Narrow" panose="020B0606020202030204" pitchFamily="34" charset="0"/>
              </a:rPr>
              <a:t>If this bill, No. 3854, were to have incorporated into it, instead of 'Sunday, or the first day of the week,' the words, 'Saturday, or the seventh day of the week,' there is no one who would oppose it stronger than I.  (1892 ATJ, DPL 63.8) </a:t>
            </a:r>
          </a:p>
        </p:txBody>
      </p:sp>
    </p:spTree>
    <p:extLst>
      <p:ext uri="{BB962C8B-B14F-4D97-AF65-F5344CB8AC3E}">
        <p14:creationId xmlns:p14="http://schemas.microsoft.com/office/powerpoint/2010/main" val="496229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573986" y="5136522"/>
            <a:ext cx="11044027"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our ‘Increase of Knowledge’ of the ‘SL’ takes us to 1888. It was this ‘Increase of Knowledge,’ it was not saying we understand 1888 but we’ve forgotten Millerite history,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was saying we don't understand 1888 and we forgotten slavery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didn't even know the Civil War was part of the ‘Great Controversy.’ So we're having to go through this, what is really quite a steep ‘Increase of Knowledge.’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21</a:t>
            </a:fld>
            <a:endParaRPr lang="en-US"/>
          </a:p>
        </p:txBody>
      </p:sp>
      <p:sp>
        <p:nvSpPr>
          <p:cNvPr id="84" name="TextBox 83">
            <a:extLst>
              <a:ext uri="{FF2B5EF4-FFF2-40B4-BE49-F238E27FC236}">
                <a16:creationId xmlns:a16="http://schemas.microsoft.com/office/drawing/2014/main" id="{AF3D6C87-8C32-4A8C-86ED-4AC22E7C62B6}"/>
              </a:ext>
            </a:extLst>
          </p:cNvPr>
          <p:cNvSpPr txBox="1"/>
          <p:nvPr/>
        </p:nvSpPr>
        <p:spPr>
          <a:xfrm>
            <a:off x="3255682" y="1644662"/>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88" name="Straight Connector 87">
            <a:extLst>
              <a:ext uri="{FF2B5EF4-FFF2-40B4-BE49-F238E27FC236}">
                <a16:creationId xmlns:a16="http://schemas.microsoft.com/office/drawing/2014/main" id="{DD51365C-E50E-4E71-8CCC-7F87D61B936B}"/>
              </a:ext>
            </a:extLst>
          </p:cNvPr>
          <p:cNvCxnSpPr/>
          <p:nvPr/>
        </p:nvCxnSpPr>
        <p:spPr>
          <a:xfrm>
            <a:off x="4106996" y="2914778"/>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DD99DE8-AB50-4DF5-9020-7607D9986066}"/>
              </a:ext>
            </a:extLst>
          </p:cNvPr>
          <p:cNvCxnSpPr/>
          <p:nvPr/>
        </p:nvCxnSpPr>
        <p:spPr>
          <a:xfrm>
            <a:off x="4119955" y="237743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AF2B0068-9825-4B07-9C14-98C3D7CEA450}"/>
              </a:ext>
            </a:extLst>
          </p:cNvPr>
          <p:cNvSpPr txBox="1"/>
          <p:nvPr/>
        </p:nvSpPr>
        <p:spPr>
          <a:xfrm>
            <a:off x="3917446" y="2071457"/>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91" name="Straight Connector 90">
            <a:extLst>
              <a:ext uri="{FF2B5EF4-FFF2-40B4-BE49-F238E27FC236}">
                <a16:creationId xmlns:a16="http://schemas.microsoft.com/office/drawing/2014/main" id="{D57984EC-6EF5-4902-9E89-D6E412D0E949}"/>
              </a:ext>
            </a:extLst>
          </p:cNvPr>
          <p:cNvCxnSpPr/>
          <p:nvPr/>
        </p:nvCxnSpPr>
        <p:spPr>
          <a:xfrm>
            <a:off x="5121922"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D7F3385F-76B4-4ACF-B8B6-90CCCC69CABE}"/>
              </a:ext>
            </a:extLst>
          </p:cNvPr>
          <p:cNvSpPr txBox="1"/>
          <p:nvPr/>
        </p:nvSpPr>
        <p:spPr>
          <a:xfrm>
            <a:off x="4784235" y="2052635"/>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95" name="Straight Connector 94">
            <a:extLst>
              <a:ext uri="{FF2B5EF4-FFF2-40B4-BE49-F238E27FC236}">
                <a16:creationId xmlns:a16="http://schemas.microsoft.com/office/drawing/2014/main" id="{BDC60CAD-E7B7-431A-A0F8-67CE4DA7CB76}"/>
              </a:ext>
            </a:extLst>
          </p:cNvPr>
          <p:cNvCxnSpPr/>
          <p:nvPr/>
        </p:nvCxnSpPr>
        <p:spPr>
          <a:xfrm>
            <a:off x="11967529" y="23807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CEE41F3A-B947-40BF-B801-4191114DABCA}"/>
              </a:ext>
            </a:extLst>
          </p:cNvPr>
          <p:cNvSpPr txBox="1"/>
          <p:nvPr/>
        </p:nvSpPr>
        <p:spPr>
          <a:xfrm>
            <a:off x="11740954" y="2069302"/>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97" name="Straight Connector 96">
            <a:extLst>
              <a:ext uri="{FF2B5EF4-FFF2-40B4-BE49-F238E27FC236}">
                <a16:creationId xmlns:a16="http://schemas.microsoft.com/office/drawing/2014/main" id="{2E6FDB82-C388-44F5-B90B-663F063F4DE1}"/>
              </a:ext>
            </a:extLst>
          </p:cNvPr>
          <p:cNvCxnSpPr/>
          <p:nvPr/>
        </p:nvCxnSpPr>
        <p:spPr>
          <a:xfrm>
            <a:off x="10934479" y="237911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B3FF21B5-CD39-455F-B728-7B9C0DF965C5}"/>
              </a:ext>
            </a:extLst>
          </p:cNvPr>
          <p:cNvSpPr txBox="1"/>
          <p:nvPr/>
        </p:nvSpPr>
        <p:spPr>
          <a:xfrm>
            <a:off x="10741280" y="2096005"/>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99" name="Straight Connector 98">
            <a:extLst>
              <a:ext uri="{FF2B5EF4-FFF2-40B4-BE49-F238E27FC236}">
                <a16:creationId xmlns:a16="http://schemas.microsoft.com/office/drawing/2014/main" id="{5B9A8C14-4D2D-4128-80B7-C3DAAFAA4DB4}"/>
              </a:ext>
            </a:extLst>
          </p:cNvPr>
          <p:cNvCxnSpPr/>
          <p:nvPr/>
        </p:nvCxnSpPr>
        <p:spPr>
          <a:xfrm>
            <a:off x="9901430" y="238582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433BB5F7-9E9F-4F8C-925E-CEBE5368EC4E}"/>
              </a:ext>
            </a:extLst>
          </p:cNvPr>
          <p:cNvSpPr txBox="1"/>
          <p:nvPr/>
        </p:nvSpPr>
        <p:spPr>
          <a:xfrm>
            <a:off x="9728317" y="2094568"/>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1" name="Straight Connector 100">
            <a:extLst>
              <a:ext uri="{FF2B5EF4-FFF2-40B4-BE49-F238E27FC236}">
                <a16:creationId xmlns:a16="http://schemas.microsoft.com/office/drawing/2014/main" id="{456ACE06-A1DE-49AE-A5F4-426D65C65ABE}"/>
              </a:ext>
            </a:extLst>
          </p:cNvPr>
          <p:cNvCxnSpPr>
            <a:cxnSpLocks/>
          </p:cNvCxnSpPr>
          <p:nvPr/>
        </p:nvCxnSpPr>
        <p:spPr>
          <a:xfrm flipV="1">
            <a:off x="4106996" y="4098464"/>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46C9EFEB-4548-4696-9BD7-D6BEB320AE79}"/>
              </a:ext>
            </a:extLst>
          </p:cNvPr>
          <p:cNvCxnSpPr/>
          <p:nvPr/>
        </p:nvCxnSpPr>
        <p:spPr>
          <a:xfrm>
            <a:off x="4119955" y="356615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DD38701-585C-41C1-8833-C6BE6BF9B71A}"/>
              </a:ext>
            </a:extLst>
          </p:cNvPr>
          <p:cNvCxnSpPr/>
          <p:nvPr/>
        </p:nvCxnSpPr>
        <p:spPr>
          <a:xfrm>
            <a:off x="5121922" y="356950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7D9C314-0B83-4E4C-8D30-46819CF932D1}"/>
              </a:ext>
            </a:extLst>
          </p:cNvPr>
          <p:cNvCxnSpPr/>
          <p:nvPr/>
        </p:nvCxnSpPr>
        <p:spPr>
          <a:xfrm>
            <a:off x="9118909" y="35728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EFFC127-8B43-401C-9EBD-F79D78875262}"/>
              </a:ext>
            </a:extLst>
          </p:cNvPr>
          <p:cNvCxnSpPr/>
          <p:nvPr/>
        </p:nvCxnSpPr>
        <p:spPr>
          <a:xfrm>
            <a:off x="7620065" y="35560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CD5BDAC-BA4E-411E-9345-E3822596F091}"/>
              </a:ext>
            </a:extLst>
          </p:cNvPr>
          <p:cNvCxnSpPr/>
          <p:nvPr/>
        </p:nvCxnSpPr>
        <p:spPr>
          <a:xfrm>
            <a:off x="6339367" y="35812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4E43958A-2FD0-4B24-8596-8ABCFA30FF4C}"/>
              </a:ext>
            </a:extLst>
          </p:cNvPr>
          <p:cNvSpPr txBox="1"/>
          <p:nvPr/>
        </p:nvSpPr>
        <p:spPr>
          <a:xfrm>
            <a:off x="3501596" y="2512932"/>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08" name="TextBox 107">
            <a:extLst>
              <a:ext uri="{FF2B5EF4-FFF2-40B4-BE49-F238E27FC236}">
                <a16:creationId xmlns:a16="http://schemas.microsoft.com/office/drawing/2014/main" id="{AD47A867-3E6B-4B74-B21C-4EFA783B021F}"/>
              </a:ext>
            </a:extLst>
          </p:cNvPr>
          <p:cNvSpPr txBox="1"/>
          <p:nvPr/>
        </p:nvSpPr>
        <p:spPr>
          <a:xfrm>
            <a:off x="3300442" y="2990330"/>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09" name="TextBox 108">
            <a:extLst>
              <a:ext uri="{FF2B5EF4-FFF2-40B4-BE49-F238E27FC236}">
                <a16:creationId xmlns:a16="http://schemas.microsoft.com/office/drawing/2014/main" id="{95036B2F-2D22-43BF-9FF2-8650CDF7C06E}"/>
              </a:ext>
            </a:extLst>
          </p:cNvPr>
          <p:cNvSpPr txBox="1"/>
          <p:nvPr/>
        </p:nvSpPr>
        <p:spPr>
          <a:xfrm>
            <a:off x="3885796" y="3264812"/>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10" name="TextBox 109">
            <a:extLst>
              <a:ext uri="{FF2B5EF4-FFF2-40B4-BE49-F238E27FC236}">
                <a16:creationId xmlns:a16="http://schemas.microsoft.com/office/drawing/2014/main" id="{E5A65140-5C02-4774-A788-FB9FA288F24F}"/>
              </a:ext>
            </a:extLst>
          </p:cNvPr>
          <p:cNvSpPr txBox="1"/>
          <p:nvPr/>
        </p:nvSpPr>
        <p:spPr>
          <a:xfrm>
            <a:off x="4819704" y="3282349"/>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11" name="TextBox 110">
            <a:extLst>
              <a:ext uri="{FF2B5EF4-FFF2-40B4-BE49-F238E27FC236}">
                <a16:creationId xmlns:a16="http://schemas.microsoft.com/office/drawing/2014/main" id="{29FD26FA-61DC-470F-B8B2-27B525D55BEE}"/>
              </a:ext>
            </a:extLst>
          </p:cNvPr>
          <p:cNvSpPr txBox="1"/>
          <p:nvPr/>
        </p:nvSpPr>
        <p:spPr>
          <a:xfrm>
            <a:off x="6121222" y="3278218"/>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13" name="TextBox 112">
            <a:extLst>
              <a:ext uri="{FF2B5EF4-FFF2-40B4-BE49-F238E27FC236}">
                <a16:creationId xmlns:a16="http://schemas.microsoft.com/office/drawing/2014/main" id="{05329E2F-F924-469D-AF84-1EF006069318}"/>
              </a:ext>
            </a:extLst>
          </p:cNvPr>
          <p:cNvSpPr txBox="1"/>
          <p:nvPr/>
        </p:nvSpPr>
        <p:spPr>
          <a:xfrm>
            <a:off x="7387251" y="3047487"/>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14" name="TextBox 113">
            <a:extLst>
              <a:ext uri="{FF2B5EF4-FFF2-40B4-BE49-F238E27FC236}">
                <a16:creationId xmlns:a16="http://schemas.microsoft.com/office/drawing/2014/main" id="{F832803B-B859-4D71-9BE9-79889571C87E}"/>
              </a:ext>
            </a:extLst>
          </p:cNvPr>
          <p:cNvSpPr txBox="1"/>
          <p:nvPr/>
        </p:nvSpPr>
        <p:spPr>
          <a:xfrm>
            <a:off x="8886094" y="3276944"/>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115" name="TextBox 114">
            <a:extLst>
              <a:ext uri="{FF2B5EF4-FFF2-40B4-BE49-F238E27FC236}">
                <a16:creationId xmlns:a16="http://schemas.microsoft.com/office/drawing/2014/main" id="{C3CDB967-46AC-4571-8D64-95A9007CF7E4}"/>
              </a:ext>
            </a:extLst>
          </p:cNvPr>
          <p:cNvSpPr txBox="1"/>
          <p:nvPr/>
        </p:nvSpPr>
        <p:spPr>
          <a:xfrm>
            <a:off x="10299935" y="2592102"/>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185" name="Straight Connector 184">
            <a:extLst>
              <a:ext uri="{FF2B5EF4-FFF2-40B4-BE49-F238E27FC236}">
                <a16:creationId xmlns:a16="http://schemas.microsoft.com/office/drawing/2014/main" id="{F197B2E0-7083-4B70-8085-DE9A4F9DD01B}"/>
              </a:ext>
            </a:extLst>
          </p:cNvPr>
          <p:cNvCxnSpPr>
            <a:cxnSpLocks/>
          </p:cNvCxnSpPr>
          <p:nvPr/>
        </p:nvCxnSpPr>
        <p:spPr>
          <a:xfrm>
            <a:off x="4481842" y="2730601"/>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C6ECBD50-D0A1-4ADD-927C-53FAA7D21A62}"/>
              </a:ext>
            </a:extLst>
          </p:cNvPr>
          <p:cNvCxnSpPr>
            <a:cxnSpLocks/>
          </p:cNvCxnSpPr>
          <p:nvPr/>
        </p:nvCxnSpPr>
        <p:spPr>
          <a:xfrm>
            <a:off x="4819704" y="2592102"/>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C0391094-07CB-4260-B5C1-C9A06D1A5F03}"/>
              </a:ext>
            </a:extLst>
          </p:cNvPr>
          <p:cNvCxnSpPr>
            <a:cxnSpLocks/>
          </p:cNvCxnSpPr>
          <p:nvPr/>
        </p:nvCxnSpPr>
        <p:spPr>
          <a:xfrm flipH="1">
            <a:off x="9964004" y="2512932"/>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66749FE9-1F35-479D-BB2E-818694B48691}"/>
              </a:ext>
            </a:extLst>
          </p:cNvPr>
          <p:cNvCxnSpPr>
            <a:cxnSpLocks/>
          </p:cNvCxnSpPr>
          <p:nvPr/>
        </p:nvCxnSpPr>
        <p:spPr>
          <a:xfrm>
            <a:off x="8139060" y="3926034"/>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1196A0C-08B7-4478-8D2E-814D3D5DDFB2}"/>
              </a:ext>
            </a:extLst>
          </p:cNvPr>
          <p:cNvCxnSpPr>
            <a:cxnSpLocks/>
          </p:cNvCxnSpPr>
          <p:nvPr/>
        </p:nvCxnSpPr>
        <p:spPr>
          <a:xfrm>
            <a:off x="8734925" y="3795925"/>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0" name="Rectangle 189">
            <a:extLst>
              <a:ext uri="{FF2B5EF4-FFF2-40B4-BE49-F238E27FC236}">
                <a16:creationId xmlns:a16="http://schemas.microsoft.com/office/drawing/2014/main" id="{AE0D9A31-33FF-4026-8043-91ECDD4AFB64}"/>
              </a:ext>
            </a:extLst>
          </p:cNvPr>
          <p:cNvSpPr/>
          <p:nvPr/>
        </p:nvSpPr>
        <p:spPr>
          <a:xfrm>
            <a:off x="7558711" y="2981489"/>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88CAA121-4DA5-4DDA-B4C1-9DC308A15229}"/>
              </a:ext>
            </a:extLst>
          </p:cNvPr>
          <p:cNvSpPr/>
          <p:nvPr/>
        </p:nvSpPr>
        <p:spPr>
          <a:xfrm>
            <a:off x="10892019" y="1802656"/>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2" name="Straight Connector 191">
            <a:extLst>
              <a:ext uri="{FF2B5EF4-FFF2-40B4-BE49-F238E27FC236}">
                <a16:creationId xmlns:a16="http://schemas.microsoft.com/office/drawing/2014/main" id="{5B7EE5FA-3C63-427F-8264-4C6D2EE69E66}"/>
              </a:ext>
            </a:extLst>
          </p:cNvPr>
          <p:cNvCxnSpPr>
            <a:cxnSpLocks/>
          </p:cNvCxnSpPr>
          <p:nvPr/>
        </p:nvCxnSpPr>
        <p:spPr>
          <a:xfrm>
            <a:off x="9118908" y="2531080"/>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8CAE4C2A-A522-4DEA-BB8C-4F7788FDB730}"/>
              </a:ext>
            </a:extLst>
          </p:cNvPr>
          <p:cNvCxnSpPr>
            <a:cxnSpLocks/>
          </p:cNvCxnSpPr>
          <p:nvPr/>
        </p:nvCxnSpPr>
        <p:spPr>
          <a:xfrm>
            <a:off x="7620065" y="2651431"/>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TextBox 193">
            <a:extLst>
              <a:ext uri="{FF2B5EF4-FFF2-40B4-BE49-F238E27FC236}">
                <a16:creationId xmlns:a16="http://schemas.microsoft.com/office/drawing/2014/main" id="{76437FDA-9BE7-4CD3-9892-7F7EF3110BC8}"/>
              </a:ext>
            </a:extLst>
          </p:cNvPr>
          <p:cNvSpPr txBox="1"/>
          <p:nvPr/>
        </p:nvSpPr>
        <p:spPr>
          <a:xfrm>
            <a:off x="7906246" y="3636048"/>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95" name="TextBox 194">
            <a:extLst>
              <a:ext uri="{FF2B5EF4-FFF2-40B4-BE49-F238E27FC236}">
                <a16:creationId xmlns:a16="http://schemas.microsoft.com/office/drawing/2014/main" id="{76834041-1B66-405C-96A3-AE6781B41AF4}"/>
              </a:ext>
            </a:extLst>
          </p:cNvPr>
          <p:cNvSpPr txBox="1"/>
          <p:nvPr/>
        </p:nvSpPr>
        <p:spPr>
          <a:xfrm>
            <a:off x="8493089" y="3491421"/>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196" name="TextBox 195">
            <a:extLst>
              <a:ext uri="{FF2B5EF4-FFF2-40B4-BE49-F238E27FC236}">
                <a16:creationId xmlns:a16="http://schemas.microsoft.com/office/drawing/2014/main" id="{6AEDBF10-AEE4-48EB-B4ED-CAF2582BBDAF}"/>
              </a:ext>
            </a:extLst>
          </p:cNvPr>
          <p:cNvSpPr txBox="1"/>
          <p:nvPr/>
        </p:nvSpPr>
        <p:spPr>
          <a:xfrm>
            <a:off x="7231879" y="2195960"/>
            <a:ext cx="812485" cy="461665"/>
          </a:xfrm>
          <a:prstGeom prst="rect">
            <a:avLst/>
          </a:prstGeom>
          <a:noFill/>
        </p:spPr>
        <p:txBody>
          <a:bodyPr wrap="square" rtlCol="0">
            <a:spAutoFit/>
          </a:bodyPr>
          <a:lstStyle/>
          <a:p>
            <a:pPr algn="ctr"/>
            <a:r>
              <a:rPr lang="en-US" sz="1200" dirty="0">
                <a:latin typeface="Arial Narrow" panose="020B0606020202030204" pitchFamily="34" charset="0"/>
              </a:rPr>
              <a:t>Feb-Aug</a:t>
            </a:r>
          </a:p>
          <a:p>
            <a:pPr algn="ctr"/>
            <a:r>
              <a:rPr lang="en-US" sz="1200" dirty="0">
                <a:latin typeface="Arial Narrow" panose="020B0606020202030204" pitchFamily="34" charset="0"/>
              </a:rPr>
              <a:t>IoK</a:t>
            </a:r>
          </a:p>
        </p:txBody>
      </p:sp>
      <p:sp>
        <p:nvSpPr>
          <p:cNvPr id="197" name="TextBox 196">
            <a:extLst>
              <a:ext uri="{FF2B5EF4-FFF2-40B4-BE49-F238E27FC236}">
                <a16:creationId xmlns:a16="http://schemas.microsoft.com/office/drawing/2014/main" id="{46AF2AF7-F39C-42FF-93DB-10AE3B580243}"/>
              </a:ext>
            </a:extLst>
          </p:cNvPr>
          <p:cNvSpPr txBox="1"/>
          <p:nvPr/>
        </p:nvSpPr>
        <p:spPr>
          <a:xfrm>
            <a:off x="9028757" y="2181047"/>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198" name="Picture 2" descr="Stickman Walking Icons - Download Free Vector Icons | Noun Project">
            <a:extLst>
              <a:ext uri="{FF2B5EF4-FFF2-40B4-BE49-F238E27FC236}">
                <a16:creationId xmlns:a16="http://schemas.microsoft.com/office/drawing/2014/main" id="{274FB5AB-5BC7-48E9-93A2-F539665268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0648" y="2549289"/>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199" name="Straight Connector 198">
            <a:extLst>
              <a:ext uri="{FF2B5EF4-FFF2-40B4-BE49-F238E27FC236}">
                <a16:creationId xmlns:a16="http://schemas.microsoft.com/office/drawing/2014/main" id="{F5B837BC-D179-47FB-9082-578BEB77E58F}"/>
              </a:ext>
            </a:extLst>
          </p:cNvPr>
          <p:cNvCxnSpPr>
            <a:cxnSpLocks/>
          </p:cNvCxnSpPr>
          <p:nvPr/>
        </p:nvCxnSpPr>
        <p:spPr>
          <a:xfrm>
            <a:off x="8425790" y="2952982"/>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0" name="Oval 199">
            <a:extLst>
              <a:ext uri="{FF2B5EF4-FFF2-40B4-BE49-F238E27FC236}">
                <a16:creationId xmlns:a16="http://schemas.microsoft.com/office/drawing/2014/main" id="{6B19A8DC-EA54-49CA-80B4-8E8B7792E1AF}"/>
              </a:ext>
            </a:extLst>
          </p:cNvPr>
          <p:cNvSpPr/>
          <p:nvPr/>
        </p:nvSpPr>
        <p:spPr>
          <a:xfrm>
            <a:off x="8662590" y="4007431"/>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1" name="Straight Connector 200">
            <a:extLst>
              <a:ext uri="{FF2B5EF4-FFF2-40B4-BE49-F238E27FC236}">
                <a16:creationId xmlns:a16="http://schemas.microsoft.com/office/drawing/2014/main" id="{5A5719B2-7FFB-4908-83BE-050892BC1259}"/>
              </a:ext>
            </a:extLst>
          </p:cNvPr>
          <p:cNvCxnSpPr>
            <a:cxnSpLocks/>
          </p:cNvCxnSpPr>
          <p:nvPr/>
        </p:nvCxnSpPr>
        <p:spPr>
          <a:xfrm flipH="1">
            <a:off x="7880129" y="4172292"/>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C563236B-1685-4A73-91B4-9FDA190AAD0B}"/>
              </a:ext>
            </a:extLst>
          </p:cNvPr>
          <p:cNvCxnSpPr>
            <a:cxnSpLocks/>
          </p:cNvCxnSpPr>
          <p:nvPr/>
        </p:nvCxnSpPr>
        <p:spPr>
          <a:xfrm flipH="1" flipV="1">
            <a:off x="8169165" y="4147070"/>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7A4DB33B-FB32-44BE-871D-0D2F68340D33}"/>
              </a:ext>
            </a:extLst>
          </p:cNvPr>
          <p:cNvSpPr txBox="1"/>
          <p:nvPr/>
        </p:nvSpPr>
        <p:spPr>
          <a:xfrm>
            <a:off x="7608696" y="4593679"/>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204" name="Straight Connector 203">
            <a:extLst>
              <a:ext uri="{FF2B5EF4-FFF2-40B4-BE49-F238E27FC236}">
                <a16:creationId xmlns:a16="http://schemas.microsoft.com/office/drawing/2014/main" id="{1F83BDB4-9A99-457E-8C8F-74CEA48A9609}"/>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6437797C-9BDF-4B25-9B88-1C1AEDCA7C0A}"/>
              </a:ext>
            </a:extLst>
          </p:cNvPr>
          <p:cNvCxnSpPr>
            <a:cxnSpLocks/>
          </p:cNvCxnSpPr>
          <p:nvPr/>
        </p:nvCxnSpPr>
        <p:spPr>
          <a:xfrm flipV="1">
            <a:off x="92350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6ACAD298-AC19-4614-ADDF-A2EA56EFA858}"/>
              </a:ext>
            </a:extLst>
          </p:cNvPr>
          <p:cNvCxnSpPr>
            <a:cxnSpLocks/>
          </p:cNvCxnSpPr>
          <p:nvPr/>
        </p:nvCxnSpPr>
        <p:spPr>
          <a:xfrm flipV="1">
            <a:off x="9779922" y="1128070"/>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3B8A3EFD-90E5-409D-B6A2-496120F6DF24}"/>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A3B2E26A-A4C6-42DF-9E84-89208C9428E6}"/>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9CB45A41-5702-479B-81F4-E76AF8F615B6}"/>
              </a:ext>
            </a:extLst>
          </p:cNvPr>
          <p:cNvCxnSpPr>
            <a:cxnSpLocks/>
          </p:cNvCxnSpPr>
          <p:nvPr/>
        </p:nvCxnSpPr>
        <p:spPr>
          <a:xfrm>
            <a:off x="11504023"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1283E4CB-BFC0-4C67-9770-4A47BF2BA451}"/>
              </a:ext>
            </a:extLst>
          </p:cNvPr>
          <p:cNvCxnSpPr>
            <a:cxnSpLocks/>
          </p:cNvCxnSpPr>
          <p:nvPr/>
        </p:nvCxnSpPr>
        <p:spPr>
          <a:xfrm>
            <a:off x="11362347"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C8A3EBD4-8718-4830-8F13-DE8083C2B22C}"/>
              </a:ext>
            </a:extLst>
          </p:cNvPr>
          <p:cNvCxnSpPr>
            <a:cxnSpLocks/>
          </p:cNvCxnSpPr>
          <p:nvPr/>
        </p:nvCxnSpPr>
        <p:spPr>
          <a:xfrm>
            <a:off x="9688845"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D2B056F3-9247-4BC5-A056-B59BC3F4B3C3}"/>
              </a:ext>
            </a:extLst>
          </p:cNvPr>
          <p:cNvCxnSpPr>
            <a:cxnSpLocks/>
          </p:cNvCxnSpPr>
          <p:nvPr/>
        </p:nvCxnSpPr>
        <p:spPr>
          <a:xfrm>
            <a:off x="2595942"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AC24F496-3445-4B21-9F24-46F8B290D2A5}"/>
              </a:ext>
            </a:extLst>
          </p:cNvPr>
          <p:cNvCxnSpPr>
            <a:cxnSpLocks/>
          </p:cNvCxnSpPr>
          <p:nvPr/>
        </p:nvCxnSpPr>
        <p:spPr>
          <a:xfrm>
            <a:off x="6222196"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4" name="TextBox 213">
            <a:extLst>
              <a:ext uri="{FF2B5EF4-FFF2-40B4-BE49-F238E27FC236}">
                <a16:creationId xmlns:a16="http://schemas.microsoft.com/office/drawing/2014/main" id="{F38FA389-9204-4097-9A5A-DDC6DF6AC987}"/>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215" name="TextBox 214">
            <a:extLst>
              <a:ext uri="{FF2B5EF4-FFF2-40B4-BE49-F238E27FC236}">
                <a16:creationId xmlns:a16="http://schemas.microsoft.com/office/drawing/2014/main" id="{DD5BAB09-C723-40FF-B809-78A4818FFDE5}"/>
              </a:ext>
            </a:extLst>
          </p:cNvPr>
          <p:cNvSpPr txBox="1"/>
          <p:nvPr/>
        </p:nvSpPr>
        <p:spPr>
          <a:xfrm>
            <a:off x="5980189" y="477070"/>
            <a:ext cx="72328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1888</a:t>
            </a:r>
            <a:endParaRPr lang="en-US" dirty="0"/>
          </a:p>
        </p:txBody>
      </p:sp>
      <p:sp>
        <p:nvSpPr>
          <p:cNvPr id="216" name="TextBox 215">
            <a:extLst>
              <a:ext uri="{FF2B5EF4-FFF2-40B4-BE49-F238E27FC236}">
                <a16:creationId xmlns:a16="http://schemas.microsoft.com/office/drawing/2014/main" id="{9AF347CA-9783-4FC3-A4CD-40D4A8F5FDFF}"/>
              </a:ext>
            </a:extLst>
          </p:cNvPr>
          <p:cNvSpPr txBox="1"/>
          <p:nvPr/>
        </p:nvSpPr>
        <p:spPr>
          <a:xfrm>
            <a:off x="11064943" y="475917"/>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a:t>
            </a:r>
            <a:endParaRPr lang="en-US" dirty="0"/>
          </a:p>
        </p:txBody>
      </p:sp>
      <p:cxnSp>
        <p:nvCxnSpPr>
          <p:cNvPr id="217" name="Straight Connector 216">
            <a:extLst>
              <a:ext uri="{FF2B5EF4-FFF2-40B4-BE49-F238E27FC236}">
                <a16:creationId xmlns:a16="http://schemas.microsoft.com/office/drawing/2014/main" id="{D252C0F7-8E01-499A-8591-C6E680A9E403}"/>
              </a:ext>
            </a:extLst>
          </p:cNvPr>
          <p:cNvCxnSpPr>
            <a:cxnSpLocks/>
          </p:cNvCxnSpPr>
          <p:nvPr/>
        </p:nvCxnSpPr>
        <p:spPr>
          <a:xfrm flipV="1">
            <a:off x="6495071" y="1622904"/>
            <a:ext cx="892180" cy="11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0F2E3317-4E60-4A8C-B2EC-DB52C050CBFF}"/>
              </a:ext>
            </a:extLst>
          </p:cNvPr>
          <p:cNvCxnSpPr>
            <a:cxnSpLocks/>
          </p:cNvCxnSpPr>
          <p:nvPr/>
        </p:nvCxnSpPr>
        <p:spPr>
          <a:xfrm>
            <a:off x="6494267"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BBA9879D-5921-4EBD-828B-69AA75B79DC1}"/>
              </a:ext>
            </a:extLst>
          </p:cNvPr>
          <p:cNvCxnSpPr>
            <a:cxnSpLocks/>
          </p:cNvCxnSpPr>
          <p:nvPr/>
        </p:nvCxnSpPr>
        <p:spPr>
          <a:xfrm>
            <a:off x="7387251" y="1296315"/>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B8C7989F-6DF2-4A04-ADAC-6CD685247676}"/>
              </a:ext>
            </a:extLst>
          </p:cNvPr>
          <p:cNvCxnSpPr>
            <a:cxnSpLocks/>
          </p:cNvCxnSpPr>
          <p:nvPr/>
        </p:nvCxnSpPr>
        <p:spPr>
          <a:xfrm flipV="1">
            <a:off x="9964004" y="1551131"/>
            <a:ext cx="1540019" cy="33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B0F04DAE-E771-42B1-B815-3AC9BEB9A4E4}"/>
              </a:ext>
            </a:extLst>
          </p:cNvPr>
          <p:cNvCxnSpPr>
            <a:cxnSpLocks/>
          </p:cNvCxnSpPr>
          <p:nvPr/>
        </p:nvCxnSpPr>
        <p:spPr>
          <a:xfrm flipH="1">
            <a:off x="9963200" y="1353471"/>
            <a:ext cx="804" cy="235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Box 221">
            <a:extLst>
              <a:ext uri="{FF2B5EF4-FFF2-40B4-BE49-F238E27FC236}">
                <a16:creationId xmlns:a16="http://schemas.microsoft.com/office/drawing/2014/main" id="{5924AF89-B8FC-4E3E-8584-6DB940ADA935}"/>
              </a:ext>
            </a:extLst>
          </p:cNvPr>
          <p:cNvSpPr txBox="1"/>
          <p:nvPr/>
        </p:nvSpPr>
        <p:spPr>
          <a:xfrm>
            <a:off x="6612952" y="1698454"/>
            <a:ext cx="595143" cy="276999"/>
          </a:xfrm>
          <a:prstGeom prst="rect">
            <a:avLst/>
          </a:prstGeom>
          <a:noFill/>
        </p:spPr>
        <p:txBody>
          <a:bodyPr wrap="square" rtlCol="0">
            <a:spAutoFit/>
          </a:bodyPr>
          <a:lstStyle/>
          <a:p>
            <a:pPr algn="ctr"/>
            <a:r>
              <a:rPr lang="en-US" sz="1200" dirty="0">
                <a:latin typeface="Arial Narrow" panose="020B0606020202030204" pitchFamily="34" charset="0"/>
              </a:rPr>
              <a:t>WW</a:t>
            </a:r>
          </a:p>
        </p:txBody>
      </p:sp>
      <p:sp>
        <p:nvSpPr>
          <p:cNvPr id="223" name="TextBox 222">
            <a:extLst>
              <a:ext uri="{FF2B5EF4-FFF2-40B4-BE49-F238E27FC236}">
                <a16:creationId xmlns:a16="http://schemas.microsoft.com/office/drawing/2014/main" id="{8290E167-C223-4E3E-A81F-90860D38C0BA}"/>
              </a:ext>
            </a:extLst>
          </p:cNvPr>
          <p:cNvSpPr txBox="1"/>
          <p:nvPr/>
        </p:nvSpPr>
        <p:spPr>
          <a:xfrm>
            <a:off x="9728317" y="1634393"/>
            <a:ext cx="595143" cy="276999"/>
          </a:xfrm>
          <a:prstGeom prst="rect">
            <a:avLst/>
          </a:prstGeom>
          <a:noFill/>
        </p:spPr>
        <p:txBody>
          <a:bodyPr wrap="square" rtlCol="0">
            <a:spAutoFit/>
          </a:bodyPr>
          <a:lstStyle/>
          <a:p>
            <a:pPr algn="ctr"/>
            <a:r>
              <a:rPr lang="en-US" sz="1200" dirty="0">
                <a:latin typeface="Arial Narrow" panose="020B0606020202030204" pitchFamily="34" charset="0"/>
              </a:rPr>
              <a:t>2001</a:t>
            </a:r>
          </a:p>
        </p:txBody>
      </p:sp>
      <p:sp>
        <p:nvSpPr>
          <p:cNvPr id="224" name="TextBox 223">
            <a:extLst>
              <a:ext uri="{FF2B5EF4-FFF2-40B4-BE49-F238E27FC236}">
                <a16:creationId xmlns:a16="http://schemas.microsoft.com/office/drawing/2014/main" id="{3D2E99A3-BEFC-4C88-A2DF-D67D9F9D2EE1}"/>
              </a:ext>
            </a:extLst>
          </p:cNvPr>
          <p:cNvSpPr txBox="1"/>
          <p:nvPr/>
        </p:nvSpPr>
        <p:spPr>
          <a:xfrm>
            <a:off x="9192923" y="480456"/>
            <a:ext cx="909918" cy="369332"/>
          </a:xfrm>
          <a:prstGeom prst="rect">
            <a:avLst/>
          </a:prstGeom>
          <a:noFill/>
        </p:spPr>
        <p:txBody>
          <a:bodyPr wrap="square" rtlCol="0">
            <a:spAutoFit/>
          </a:bodyPr>
          <a:lstStyle/>
          <a:p>
            <a:pPr algn="ctr"/>
            <a:r>
              <a:rPr lang="en-US" dirty="0">
                <a:latin typeface="Arial Narrow" panose="020B0606020202030204" pitchFamily="34" charset="0"/>
              </a:rPr>
              <a:t>1989</a:t>
            </a:r>
          </a:p>
        </p:txBody>
      </p:sp>
    </p:spTree>
    <p:extLst>
      <p:ext uri="{BB962C8B-B14F-4D97-AF65-F5344CB8AC3E}">
        <p14:creationId xmlns:p14="http://schemas.microsoft.com/office/powerpoint/2010/main" val="168473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241301" y="5136522"/>
            <a:ext cx="11607793"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As we go into the study of this camp meeting, we're not going back to discuss Millerite history, slavery. We were trying to do that in May to September, but we kept getting redirected when we began looking at Jedediah Morse and the split within Protestantism. I want to give one example of how we misunderstand. As we get closer to the ‘SL’ it stands out in more and more detail.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Back here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okay to say that Protestantism will do something. As we get closer, and the message refines that is far too broad of a statement.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22</a:t>
            </a:fld>
            <a:endParaRPr lang="en-US"/>
          </a:p>
        </p:txBody>
      </p:sp>
      <p:cxnSp>
        <p:nvCxnSpPr>
          <p:cNvPr id="101" name="Straight Connector 100">
            <a:extLst>
              <a:ext uri="{FF2B5EF4-FFF2-40B4-BE49-F238E27FC236}">
                <a16:creationId xmlns:a16="http://schemas.microsoft.com/office/drawing/2014/main" id="{456ACE06-A1DE-49AE-A5F4-426D65C65ABE}"/>
              </a:ext>
            </a:extLst>
          </p:cNvPr>
          <p:cNvCxnSpPr>
            <a:cxnSpLocks/>
          </p:cNvCxnSpPr>
          <p:nvPr/>
        </p:nvCxnSpPr>
        <p:spPr>
          <a:xfrm flipV="1">
            <a:off x="6576846" y="3730686"/>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46C9EFEB-4548-4696-9BD7-D6BEB320AE79}"/>
              </a:ext>
            </a:extLst>
          </p:cNvPr>
          <p:cNvCxnSpPr/>
          <p:nvPr/>
        </p:nvCxnSpPr>
        <p:spPr>
          <a:xfrm>
            <a:off x="6589805" y="319837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DD38701-585C-41C1-8833-C6BE6BF9B71A}"/>
              </a:ext>
            </a:extLst>
          </p:cNvPr>
          <p:cNvCxnSpPr/>
          <p:nvPr/>
        </p:nvCxnSpPr>
        <p:spPr>
          <a:xfrm>
            <a:off x="7591772" y="320173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7D9C314-0B83-4E4C-8D30-46819CF932D1}"/>
              </a:ext>
            </a:extLst>
          </p:cNvPr>
          <p:cNvCxnSpPr/>
          <p:nvPr/>
        </p:nvCxnSpPr>
        <p:spPr>
          <a:xfrm>
            <a:off x="11588759" y="32050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EFFC127-8B43-401C-9EBD-F79D78875262}"/>
              </a:ext>
            </a:extLst>
          </p:cNvPr>
          <p:cNvCxnSpPr/>
          <p:nvPr/>
        </p:nvCxnSpPr>
        <p:spPr>
          <a:xfrm>
            <a:off x="10089915" y="318830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CD5BDAC-BA4E-411E-9345-E3822596F091}"/>
              </a:ext>
            </a:extLst>
          </p:cNvPr>
          <p:cNvCxnSpPr/>
          <p:nvPr/>
        </p:nvCxnSpPr>
        <p:spPr>
          <a:xfrm>
            <a:off x="8809217" y="32134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D47A867-3E6B-4B74-B21C-4EFA783B021F}"/>
              </a:ext>
            </a:extLst>
          </p:cNvPr>
          <p:cNvSpPr txBox="1"/>
          <p:nvPr/>
        </p:nvSpPr>
        <p:spPr>
          <a:xfrm>
            <a:off x="5770292" y="2622552"/>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09" name="TextBox 108">
            <a:extLst>
              <a:ext uri="{FF2B5EF4-FFF2-40B4-BE49-F238E27FC236}">
                <a16:creationId xmlns:a16="http://schemas.microsoft.com/office/drawing/2014/main" id="{95036B2F-2D22-43BF-9FF2-8650CDF7C06E}"/>
              </a:ext>
            </a:extLst>
          </p:cNvPr>
          <p:cNvSpPr txBox="1"/>
          <p:nvPr/>
        </p:nvSpPr>
        <p:spPr>
          <a:xfrm>
            <a:off x="6355646" y="2897034"/>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10" name="TextBox 109">
            <a:extLst>
              <a:ext uri="{FF2B5EF4-FFF2-40B4-BE49-F238E27FC236}">
                <a16:creationId xmlns:a16="http://schemas.microsoft.com/office/drawing/2014/main" id="{E5A65140-5C02-4774-A788-FB9FA288F24F}"/>
              </a:ext>
            </a:extLst>
          </p:cNvPr>
          <p:cNvSpPr txBox="1"/>
          <p:nvPr/>
        </p:nvSpPr>
        <p:spPr>
          <a:xfrm>
            <a:off x="7289554" y="2914571"/>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11" name="TextBox 110">
            <a:extLst>
              <a:ext uri="{FF2B5EF4-FFF2-40B4-BE49-F238E27FC236}">
                <a16:creationId xmlns:a16="http://schemas.microsoft.com/office/drawing/2014/main" id="{29FD26FA-61DC-470F-B8B2-27B525D55BEE}"/>
              </a:ext>
            </a:extLst>
          </p:cNvPr>
          <p:cNvSpPr txBox="1"/>
          <p:nvPr/>
        </p:nvSpPr>
        <p:spPr>
          <a:xfrm>
            <a:off x="8591072" y="2910440"/>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13" name="TextBox 112">
            <a:extLst>
              <a:ext uri="{FF2B5EF4-FFF2-40B4-BE49-F238E27FC236}">
                <a16:creationId xmlns:a16="http://schemas.microsoft.com/office/drawing/2014/main" id="{05329E2F-F924-469D-AF84-1EF006069318}"/>
              </a:ext>
            </a:extLst>
          </p:cNvPr>
          <p:cNvSpPr txBox="1"/>
          <p:nvPr/>
        </p:nvSpPr>
        <p:spPr>
          <a:xfrm>
            <a:off x="9857101" y="2679709"/>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14" name="TextBox 113">
            <a:extLst>
              <a:ext uri="{FF2B5EF4-FFF2-40B4-BE49-F238E27FC236}">
                <a16:creationId xmlns:a16="http://schemas.microsoft.com/office/drawing/2014/main" id="{F832803B-B859-4D71-9BE9-79889571C87E}"/>
              </a:ext>
            </a:extLst>
          </p:cNvPr>
          <p:cNvSpPr txBox="1"/>
          <p:nvPr/>
        </p:nvSpPr>
        <p:spPr>
          <a:xfrm>
            <a:off x="11355944" y="2909166"/>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88" name="Straight Connector 187">
            <a:extLst>
              <a:ext uri="{FF2B5EF4-FFF2-40B4-BE49-F238E27FC236}">
                <a16:creationId xmlns:a16="http://schemas.microsoft.com/office/drawing/2014/main" id="{66749FE9-1F35-479D-BB2E-818694B48691}"/>
              </a:ext>
            </a:extLst>
          </p:cNvPr>
          <p:cNvCxnSpPr>
            <a:cxnSpLocks/>
          </p:cNvCxnSpPr>
          <p:nvPr/>
        </p:nvCxnSpPr>
        <p:spPr>
          <a:xfrm>
            <a:off x="10608910" y="3558256"/>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1196A0C-08B7-4478-8D2E-814D3D5DDFB2}"/>
              </a:ext>
            </a:extLst>
          </p:cNvPr>
          <p:cNvCxnSpPr>
            <a:cxnSpLocks/>
          </p:cNvCxnSpPr>
          <p:nvPr/>
        </p:nvCxnSpPr>
        <p:spPr>
          <a:xfrm>
            <a:off x="11204775" y="3428147"/>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0" name="Rectangle 189">
            <a:extLst>
              <a:ext uri="{FF2B5EF4-FFF2-40B4-BE49-F238E27FC236}">
                <a16:creationId xmlns:a16="http://schemas.microsoft.com/office/drawing/2014/main" id="{AE0D9A31-33FF-4026-8043-91ECDD4AFB64}"/>
              </a:ext>
            </a:extLst>
          </p:cNvPr>
          <p:cNvSpPr/>
          <p:nvPr/>
        </p:nvSpPr>
        <p:spPr>
          <a:xfrm>
            <a:off x="10028561" y="2613711"/>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TextBox 193">
            <a:extLst>
              <a:ext uri="{FF2B5EF4-FFF2-40B4-BE49-F238E27FC236}">
                <a16:creationId xmlns:a16="http://schemas.microsoft.com/office/drawing/2014/main" id="{76437FDA-9BE7-4CD3-9892-7F7EF3110BC8}"/>
              </a:ext>
            </a:extLst>
          </p:cNvPr>
          <p:cNvSpPr txBox="1"/>
          <p:nvPr/>
        </p:nvSpPr>
        <p:spPr>
          <a:xfrm>
            <a:off x="10376096" y="3268270"/>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95" name="TextBox 194">
            <a:extLst>
              <a:ext uri="{FF2B5EF4-FFF2-40B4-BE49-F238E27FC236}">
                <a16:creationId xmlns:a16="http://schemas.microsoft.com/office/drawing/2014/main" id="{76834041-1B66-405C-96A3-AE6781B41AF4}"/>
              </a:ext>
            </a:extLst>
          </p:cNvPr>
          <p:cNvSpPr txBox="1"/>
          <p:nvPr/>
        </p:nvSpPr>
        <p:spPr>
          <a:xfrm>
            <a:off x="10962939" y="3123643"/>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cxnSp>
        <p:nvCxnSpPr>
          <p:cNvPr id="199" name="Straight Connector 198">
            <a:extLst>
              <a:ext uri="{FF2B5EF4-FFF2-40B4-BE49-F238E27FC236}">
                <a16:creationId xmlns:a16="http://schemas.microsoft.com/office/drawing/2014/main" id="{F5B837BC-D179-47FB-9082-578BEB77E58F}"/>
              </a:ext>
            </a:extLst>
          </p:cNvPr>
          <p:cNvCxnSpPr>
            <a:cxnSpLocks/>
          </p:cNvCxnSpPr>
          <p:nvPr/>
        </p:nvCxnSpPr>
        <p:spPr>
          <a:xfrm>
            <a:off x="10895640" y="2585204"/>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0" name="Oval 199">
            <a:extLst>
              <a:ext uri="{FF2B5EF4-FFF2-40B4-BE49-F238E27FC236}">
                <a16:creationId xmlns:a16="http://schemas.microsoft.com/office/drawing/2014/main" id="{6B19A8DC-EA54-49CA-80B4-8E8B7792E1AF}"/>
              </a:ext>
            </a:extLst>
          </p:cNvPr>
          <p:cNvSpPr/>
          <p:nvPr/>
        </p:nvSpPr>
        <p:spPr>
          <a:xfrm>
            <a:off x="11132440" y="3639653"/>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1" name="Straight Connector 200">
            <a:extLst>
              <a:ext uri="{FF2B5EF4-FFF2-40B4-BE49-F238E27FC236}">
                <a16:creationId xmlns:a16="http://schemas.microsoft.com/office/drawing/2014/main" id="{5A5719B2-7FFB-4908-83BE-050892BC1259}"/>
              </a:ext>
            </a:extLst>
          </p:cNvPr>
          <p:cNvCxnSpPr>
            <a:cxnSpLocks/>
          </p:cNvCxnSpPr>
          <p:nvPr/>
        </p:nvCxnSpPr>
        <p:spPr>
          <a:xfrm flipH="1">
            <a:off x="10349979" y="3804514"/>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C563236B-1685-4A73-91B4-9FDA190AAD0B}"/>
              </a:ext>
            </a:extLst>
          </p:cNvPr>
          <p:cNvCxnSpPr>
            <a:cxnSpLocks/>
          </p:cNvCxnSpPr>
          <p:nvPr/>
        </p:nvCxnSpPr>
        <p:spPr>
          <a:xfrm flipH="1" flipV="1">
            <a:off x="10639015" y="3779292"/>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7A4DB33B-FB32-44BE-871D-0D2F68340D33}"/>
              </a:ext>
            </a:extLst>
          </p:cNvPr>
          <p:cNvSpPr txBox="1"/>
          <p:nvPr/>
        </p:nvSpPr>
        <p:spPr>
          <a:xfrm>
            <a:off x="10078546" y="4225901"/>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204" name="Straight Connector 203">
            <a:extLst>
              <a:ext uri="{FF2B5EF4-FFF2-40B4-BE49-F238E27FC236}">
                <a16:creationId xmlns:a16="http://schemas.microsoft.com/office/drawing/2014/main" id="{1F83BDB4-9A99-457E-8C8F-74CEA48A9609}"/>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3B8A3EFD-90E5-409D-B6A2-496120F6DF24}"/>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A3B2E26A-A4C6-42DF-9E84-89208C9428E6}"/>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9CB45A41-5702-479B-81F4-E76AF8F615B6}"/>
              </a:ext>
            </a:extLst>
          </p:cNvPr>
          <p:cNvCxnSpPr>
            <a:cxnSpLocks/>
          </p:cNvCxnSpPr>
          <p:nvPr/>
        </p:nvCxnSpPr>
        <p:spPr>
          <a:xfrm>
            <a:off x="11504023"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1283E4CB-BFC0-4C67-9770-4A47BF2BA451}"/>
              </a:ext>
            </a:extLst>
          </p:cNvPr>
          <p:cNvCxnSpPr>
            <a:cxnSpLocks/>
          </p:cNvCxnSpPr>
          <p:nvPr/>
        </p:nvCxnSpPr>
        <p:spPr>
          <a:xfrm>
            <a:off x="11362347"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C8A3EBD4-8718-4830-8F13-DE8083C2B22C}"/>
              </a:ext>
            </a:extLst>
          </p:cNvPr>
          <p:cNvCxnSpPr>
            <a:cxnSpLocks/>
          </p:cNvCxnSpPr>
          <p:nvPr/>
        </p:nvCxnSpPr>
        <p:spPr>
          <a:xfrm>
            <a:off x="9688845"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4" name="TextBox 213">
            <a:extLst>
              <a:ext uri="{FF2B5EF4-FFF2-40B4-BE49-F238E27FC236}">
                <a16:creationId xmlns:a16="http://schemas.microsoft.com/office/drawing/2014/main" id="{F38FA389-9204-4097-9A5A-DDC6DF6AC987}"/>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216" name="TextBox 215">
            <a:extLst>
              <a:ext uri="{FF2B5EF4-FFF2-40B4-BE49-F238E27FC236}">
                <a16:creationId xmlns:a16="http://schemas.microsoft.com/office/drawing/2014/main" id="{9AF347CA-9783-4FC3-A4CD-40D4A8F5FDFF}"/>
              </a:ext>
            </a:extLst>
          </p:cNvPr>
          <p:cNvSpPr txBox="1"/>
          <p:nvPr/>
        </p:nvSpPr>
        <p:spPr>
          <a:xfrm>
            <a:off x="11064943" y="475917"/>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a:t>
            </a:r>
            <a:endParaRPr lang="en-US" dirty="0"/>
          </a:p>
        </p:txBody>
      </p:sp>
      <p:sp>
        <p:nvSpPr>
          <p:cNvPr id="224" name="TextBox 223">
            <a:extLst>
              <a:ext uri="{FF2B5EF4-FFF2-40B4-BE49-F238E27FC236}">
                <a16:creationId xmlns:a16="http://schemas.microsoft.com/office/drawing/2014/main" id="{3D2E99A3-BEFC-4C88-A2DF-D67D9F9D2EE1}"/>
              </a:ext>
            </a:extLst>
          </p:cNvPr>
          <p:cNvSpPr txBox="1"/>
          <p:nvPr/>
        </p:nvSpPr>
        <p:spPr>
          <a:xfrm>
            <a:off x="9192923" y="480456"/>
            <a:ext cx="909918" cy="369332"/>
          </a:xfrm>
          <a:prstGeom prst="rect">
            <a:avLst/>
          </a:prstGeom>
          <a:noFill/>
        </p:spPr>
        <p:txBody>
          <a:bodyPr wrap="square" rtlCol="0">
            <a:spAutoFit/>
          </a:bodyPr>
          <a:lstStyle/>
          <a:p>
            <a:pPr algn="ctr"/>
            <a:r>
              <a:rPr lang="en-US" dirty="0">
                <a:latin typeface="Arial Narrow" panose="020B0606020202030204" pitchFamily="34" charset="0"/>
              </a:rPr>
              <a:t>SL</a:t>
            </a:r>
          </a:p>
        </p:txBody>
      </p:sp>
      <p:sp>
        <p:nvSpPr>
          <p:cNvPr id="71" name="TextBox 70">
            <a:extLst>
              <a:ext uri="{FF2B5EF4-FFF2-40B4-BE49-F238E27FC236}">
                <a16:creationId xmlns:a16="http://schemas.microsoft.com/office/drawing/2014/main" id="{ABF0BCC9-D831-4DCE-BCE6-B988BDE969AD}"/>
              </a:ext>
            </a:extLst>
          </p:cNvPr>
          <p:cNvSpPr txBox="1"/>
          <p:nvPr/>
        </p:nvSpPr>
        <p:spPr>
          <a:xfrm>
            <a:off x="429795" y="1389110"/>
            <a:ext cx="1805395"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Jedediah</a:t>
            </a:r>
          </a:p>
          <a:p>
            <a:r>
              <a:rPr lang="en-US" dirty="0">
                <a:solidFill>
                  <a:srgbClr val="000000"/>
                </a:solidFill>
                <a:latin typeface="Arial Narrow" panose="020B0606020202030204" pitchFamily="34" charset="0"/>
                <a:cs typeface="Arial" panose="020B0604020202020204" pitchFamily="34" charset="0"/>
              </a:rPr>
              <a:t>Morse</a:t>
            </a:r>
            <a:endParaRPr lang="en-US" dirty="0"/>
          </a:p>
        </p:txBody>
      </p:sp>
      <p:pic>
        <p:nvPicPr>
          <p:cNvPr id="1028" name="Picture 4" descr="Download Eye Computer Icons Face Drawing Head - Side Eye Clip Art - Full  Size PNG Image - PNGkit">
            <a:extLst>
              <a:ext uri="{FF2B5EF4-FFF2-40B4-BE49-F238E27FC236}">
                <a16:creationId xmlns:a16="http://schemas.microsoft.com/office/drawing/2014/main" id="{5BE2FFA5-6E57-4771-804C-40A65B419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732657" y="371210"/>
            <a:ext cx="421491" cy="539509"/>
          </a:xfrm>
          <a:prstGeom prst="rect">
            <a:avLst/>
          </a:prstGeom>
          <a:noFill/>
          <a:extLst>
            <a:ext uri="{909E8E84-426E-40DD-AFC4-6F175D3DCCD1}">
              <a14:hiddenFill xmlns:a14="http://schemas.microsoft.com/office/drawing/2010/main">
                <a:solidFill>
                  <a:srgbClr val="FFFFFF"/>
                </a:solidFill>
              </a14:hiddenFill>
            </a:ext>
          </a:extLst>
        </p:spPr>
      </p:pic>
      <p:sp>
        <p:nvSpPr>
          <p:cNvPr id="75" name="TextBox 74">
            <a:extLst>
              <a:ext uri="{FF2B5EF4-FFF2-40B4-BE49-F238E27FC236}">
                <a16:creationId xmlns:a16="http://schemas.microsoft.com/office/drawing/2014/main" id="{DDC383F9-1FBE-4C5C-B52B-5CE972EF64A4}"/>
              </a:ext>
            </a:extLst>
          </p:cNvPr>
          <p:cNvSpPr txBox="1"/>
          <p:nvPr/>
        </p:nvSpPr>
        <p:spPr>
          <a:xfrm>
            <a:off x="6209431" y="492703"/>
            <a:ext cx="46562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sym typeface="Wingdings 2" panose="05020102010507070707" pitchFamily="18" charset="2"/>
              </a:rPr>
              <a:t></a:t>
            </a:r>
            <a:endParaRPr lang="en-US" sz="2400" b="1" dirty="0">
              <a:solidFill>
                <a:srgbClr val="FF0000"/>
              </a:solidFill>
            </a:endParaRPr>
          </a:p>
        </p:txBody>
      </p:sp>
    </p:spTree>
    <p:extLst>
      <p:ext uri="{BB962C8B-B14F-4D97-AF65-F5344CB8AC3E}">
        <p14:creationId xmlns:p14="http://schemas.microsoft.com/office/powerpoint/2010/main" val="420256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323148" y="4879470"/>
            <a:ext cx="11607793"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 example: What is your perspective of the World Council of Churches? What I understood is that this World Council of Churches, a sign of the end times as Protestants came together with this deep state agenda to introduce a ‘SL’ into the United States. We ignore the split within Protestantism and the fact that many of these Protestants who would call themselves fundamentalists, oppose the World Council of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Ch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urches, calling it too liberal. That this World Council of Churches is as evil to them as the UN, so they formed the International Council of Churches.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23</a:t>
            </a:fld>
            <a:endParaRPr lang="en-US"/>
          </a:p>
        </p:txBody>
      </p:sp>
      <p:cxnSp>
        <p:nvCxnSpPr>
          <p:cNvPr id="101" name="Straight Connector 100">
            <a:extLst>
              <a:ext uri="{FF2B5EF4-FFF2-40B4-BE49-F238E27FC236}">
                <a16:creationId xmlns:a16="http://schemas.microsoft.com/office/drawing/2014/main" id="{456ACE06-A1DE-49AE-A5F4-426D65C65ABE}"/>
              </a:ext>
            </a:extLst>
          </p:cNvPr>
          <p:cNvCxnSpPr>
            <a:cxnSpLocks/>
          </p:cNvCxnSpPr>
          <p:nvPr/>
        </p:nvCxnSpPr>
        <p:spPr>
          <a:xfrm flipV="1">
            <a:off x="6576846" y="3730686"/>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46C9EFEB-4548-4696-9BD7-D6BEB320AE79}"/>
              </a:ext>
            </a:extLst>
          </p:cNvPr>
          <p:cNvCxnSpPr/>
          <p:nvPr/>
        </p:nvCxnSpPr>
        <p:spPr>
          <a:xfrm>
            <a:off x="6589805" y="319837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DD38701-585C-41C1-8833-C6BE6BF9B71A}"/>
              </a:ext>
            </a:extLst>
          </p:cNvPr>
          <p:cNvCxnSpPr/>
          <p:nvPr/>
        </p:nvCxnSpPr>
        <p:spPr>
          <a:xfrm>
            <a:off x="7591772" y="320173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7D9C314-0B83-4E4C-8D30-46819CF932D1}"/>
              </a:ext>
            </a:extLst>
          </p:cNvPr>
          <p:cNvCxnSpPr/>
          <p:nvPr/>
        </p:nvCxnSpPr>
        <p:spPr>
          <a:xfrm>
            <a:off x="11588759" y="32050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EFFC127-8B43-401C-9EBD-F79D78875262}"/>
              </a:ext>
            </a:extLst>
          </p:cNvPr>
          <p:cNvCxnSpPr/>
          <p:nvPr/>
        </p:nvCxnSpPr>
        <p:spPr>
          <a:xfrm>
            <a:off x="10089915" y="318830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CD5BDAC-BA4E-411E-9345-E3822596F091}"/>
              </a:ext>
            </a:extLst>
          </p:cNvPr>
          <p:cNvCxnSpPr/>
          <p:nvPr/>
        </p:nvCxnSpPr>
        <p:spPr>
          <a:xfrm>
            <a:off x="8809217" y="32134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D47A867-3E6B-4B74-B21C-4EFA783B021F}"/>
              </a:ext>
            </a:extLst>
          </p:cNvPr>
          <p:cNvSpPr txBox="1"/>
          <p:nvPr/>
        </p:nvSpPr>
        <p:spPr>
          <a:xfrm>
            <a:off x="5770292" y="2622552"/>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09" name="TextBox 108">
            <a:extLst>
              <a:ext uri="{FF2B5EF4-FFF2-40B4-BE49-F238E27FC236}">
                <a16:creationId xmlns:a16="http://schemas.microsoft.com/office/drawing/2014/main" id="{95036B2F-2D22-43BF-9FF2-8650CDF7C06E}"/>
              </a:ext>
            </a:extLst>
          </p:cNvPr>
          <p:cNvSpPr txBox="1"/>
          <p:nvPr/>
        </p:nvSpPr>
        <p:spPr>
          <a:xfrm>
            <a:off x="6355646" y="2897034"/>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10" name="TextBox 109">
            <a:extLst>
              <a:ext uri="{FF2B5EF4-FFF2-40B4-BE49-F238E27FC236}">
                <a16:creationId xmlns:a16="http://schemas.microsoft.com/office/drawing/2014/main" id="{E5A65140-5C02-4774-A788-FB9FA288F24F}"/>
              </a:ext>
            </a:extLst>
          </p:cNvPr>
          <p:cNvSpPr txBox="1"/>
          <p:nvPr/>
        </p:nvSpPr>
        <p:spPr>
          <a:xfrm>
            <a:off x="7289554" y="2914571"/>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11" name="TextBox 110">
            <a:extLst>
              <a:ext uri="{FF2B5EF4-FFF2-40B4-BE49-F238E27FC236}">
                <a16:creationId xmlns:a16="http://schemas.microsoft.com/office/drawing/2014/main" id="{29FD26FA-61DC-470F-B8B2-27B525D55BEE}"/>
              </a:ext>
            </a:extLst>
          </p:cNvPr>
          <p:cNvSpPr txBox="1"/>
          <p:nvPr/>
        </p:nvSpPr>
        <p:spPr>
          <a:xfrm>
            <a:off x="8591072" y="2910440"/>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13" name="TextBox 112">
            <a:extLst>
              <a:ext uri="{FF2B5EF4-FFF2-40B4-BE49-F238E27FC236}">
                <a16:creationId xmlns:a16="http://schemas.microsoft.com/office/drawing/2014/main" id="{05329E2F-F924-469D-AF84-1EF006069318}"/>
              </a:ext>
            </a:extLst>
          </p:cNvPr>
          <p:cNvSpPr txBox="1"/>
          <p:nvPr/>
        </p:nvSpPr>
        <p:spPr>
          <a:xfrm>
            <a:off x="9857101" y="2679709"/>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14" name="TextBox 113">
            <a:extLst>
              <a:ext uri="{FF2B5EF4-FFF2-40B4-BE49-F238E27FC236}">
                <a16:creationId xmlns:a16="http://schemas.microsoft.com/office/drawing/2014/main" id="{F832803B-B859-4D71-9BE9-79889571C87E}"/>
              </a:ext>
            </a:extLst>
          </p:cNvPr>
          <p:cNvSpPr txBox="1"/>
          <p:nvPr/>
        </p:nvSpPr>
        <p:spPr>
          <a:xfrm>
            <a:off x="11355944" y="2909166"/>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88" name="Straight Connector 187">
            <a:extLst>
              <a:ext uri="{FF2B5EF4-FFF2-40B4-BE49-F238E27FC236}">
                <a16:creationId xmlns:a16="http://schemas.microsoft.com/office/drawing/2014/main" id="{66749FE9-1F35-479D-BB2E-818694B48691}"/>
              </a:ext>
            </a:extLst>
          </p:cNvPr>
          <p:cNvCxnSpPr>
            <a:cxnSpLocks/>
          </p:cNvCxnSpPr>
          <p:nvPr/>
        </p:nvCxnSpPr>
        <p:spPr>
          <a:xfrm>
            <a:off x="10608910" y="3558256"/>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1196A0C-08B7-4478-8D2E-814D3D5DDFB2}"/>
              </a:ext>
            </a:extLst>
          </p:cNvPr>
          <p:cNvCxnSpPr>
            <a:cxnSpLocks/>
          </p:cNvCxnSpPr>
          <p:nvPr/>
        </p:nvCxnSpPr>
        <p:spPr>
          <a:xfrm>
            <a:off x="11204775" y="3428147"/>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0" name="Rectangle 189">
            <a:extLst>
              <a:ext uri="{FF2B5EF4-FFF2-40B4-BE49-F238E27FC236}">
                <a16:creationId xmlns:a16="http://schemas.microsoft.com/office/drawing/2014/main" id="{AE0D9A31-33FF-4026-8043-91ECDD4AFB64}"/>
              </a:ext>
            </a:extLst>
          </p:cNvPr>
          <p:cNvSpPr/>
          <p:nvPr/>
        </p:nvSpPr>
        <p:spPr>
          <a:xfrm>
            <a:off x="10028561" y="2613711"/>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TextBox 193">
            <a:extLst>
              <a:ext uri="{FF2B5EF4-FFF2-40B4-BE49-F238E27FC236}">
                <a16:creationId xmlns:a16="http://schemas.microsoft.com/office/drawing/2014/main" id="{76437FDA-9BE7-4CD3-9892-7F7EF3110BC8}"/>
              </a:ext>
            </a:extLst>
          </p:cNvPr>
          <p:cNvSpPr txBox="1"/>
          <p:nvPr/>
        </p:nvSpPr>
        <p:spPr>
          <a:xfrm>
            <a:off x="10376096" y="3268270"/>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95" name="TextBox 194">
            <a:extLst>
              <a:ext uri="{FF2B5EF4-FFF2-40B4-BE49-F238E27FC236}">
                <a16:creationId xmlns:a16="http://schemas.microsoft.com/office/drawing/2014/main" id="{76834041-1B66-405C-96A3-AE6781B41AF4}"/>
              </a:ext>
            </a:extLst>
          </p:cNvPr>
          <p:cNvSpPr txBox="1"/>
          <p:nvPr/>
        </p:nvSpPr>
        <p:spPr>
          <a:xfrm>
            <a:off x="10962939" y="3123643"/>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cxnSp>
        <p:nvCxnSpPr>
          <p:cNvPr id="199" name="Straight Connector 198">
            <a:extLst>
              <a:ext uri="{FF2B5EF4-FFF2-40B4-BE49-F238E27FC236}">
                <a16:creationId xmlns:a16="http://schemas.microsoft.com/office/drawing/2014/main" id="{F5B837BC-D179-47FB-9082-578BEB77E58F}"/>
              </a:ext>
            </a:extLst>
          </p:cNvPr>
          <p:cNvCxnSpPr>
            <a:cxnSpLocks/>
          </p:cNvCxnSpPr>
          <p:nvPr/>
        </p:nvCxnSpPr>
        <p:spPr>
          <a:xfrm>
            <a:off x="10895640" y="2585204"/>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0" name="Oval 199">
            <a:extLst>
              <a:ext uri="{FF2B5EF4-FFF2-40B4-BE49-F238E27FC236}">
                <a16:creationId xmlns:a16="http://schemas.microsoft.com/office/drawing/2014/main" id="{6B19A8DC-EA54-49CA-80B4-8E8B7792E1AF}"/>
              </a:ext>
            </a:extLst>
          </p:cNvPr>
          <p:cNvSpPr/>
          <p:nvPr/>
        </p:nvSpPr>
        <p:spPr>
          <a:xfrm>
            <a:off x="11132440" y="3639653"/>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1" name="Straight Connector 200">
            <a:extLst>
              <a:ext uri="{FF2B5EF4-FFF2-40B4-BE49-F238E27FC236}">
                <a16:creationId xmlns:a16="http://schemas.microsoft.com/office/drawing/2014/main" id="{5A5719B2-7FFB-4908-83BE-050892BC1259}"/>
              </a:ext>
            </a:extLst>
          </p:cNvPr>
          <p:cNvCxnSpPr>
            <a:cxnSpLocks/>
          </p:cNvCxnSpPr>
          <p:nvPr/>
        </p:nvCxnSpPr>
        <p:spPr>
          <a:xfrm flipH="1">
            <a:off x="10349979" y="3804514"/>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C563236B-1685-4A73-91B4-9FDA190AAD0B}"/>
              </a:ext>
            </a:extLst>
          </p:cNvPr>
          <p:cNvCxnSpPr>
            <a:cxnSpLocks/>
          </p:cNvCxnSpPr>
          <p:nvPr/>
        </p:nvCxnSpPr>
        <p:spPr>
          <a:xfrm flipH="1" flipV="1">
            <a:off x="10639015" y="3779292"/>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7A4DB33B-FB32-44BE-871D-0D2F68340D33}"/>
              </a:ext>
            </a:extLst>
          </p:cNvPr>
          <p:cNvSpPr txBox="1"/>
          <p:nvPr/>
        </p:nvSpPr>
        <p:spPr>
          <a:xfrm>
            <a:off x="10078546" y="4225901"/>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204" name="Straight Connector 203">
            <a:extLst>
              <a:ext uri="{FF2B5EF4-FFF2-40B4-BE49-F238E27FC236}">
                <a16:creationId xmlns:a16="http://schemas.microsoft.com/office/drawing/2014/main" id="{1F83BDB4-9A99-457E-8C8F-74CEA48A9609}"/>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3B8A3EFD-90E5-409D-B6A2-496120F6DF24}"/>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A3B2E26A-A4C6-42DF-9E84-89208C9428E6}"/>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9CB45A41-5702-479B-81F4-E76AF8F615B6}"/>
              </a:ext>
            </a:extLst>
          </p:cNvPr>
          <p:cNvCxnSpPr>
            <a:cxnSpLocks/>
          </p:cNvCxnSpPr>
          <p:nvPr/>
        </p:nvCxnSpPr>
        <p:spPr>
          <a:xfrm>
            <a:off x="11504023"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1283E4CB-BFC0-4C67-9770-4A47BF2BA451}"/>
              </a:ext>
            </a:extLst>
          </p:cNvPr>
          <p:cNvCxnSpPr>
            <a:cxnSpLocks/>
          </p:cNvCxnSpPr>
          <p:nvPr/>
        </p:nvCxnSpPr>
        <p:spPr>
          <a:xfrm>
            <a:off x="11362347"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C8A3EBD4-8718-4830-8F13-DE8083C2B22C}"/>
              </a:ext>
            </a:extLst>
          </p:cNvPr>
          <p:cNvCxnSpPr>
            <a:cxnSpLocks/>
          </p:cNvCxnSpPr>
          <p:nvPr/>
        </p:nvCxnSpPr>
        <p:spPr>
          <a:xfrm>
            <a:off x="9688845"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4" name="TextBox 213">
            <a:extLst>
              <a:ext uri="{FF2B5EF4-FFF2-40B4-BE49-F238E27FC236}">
                <a16:creationId xmlns:a16="http://schemas.microsoft.com/office/drawing/2014/main" id="{F38FA389-9204-4097-9A5A-DDC6DF6AC987}"/>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216" name="TextBox 215">
            <a:extLst>
              <a:ext uri="{FF2B5EF4-FFF2-40B4-BE49-F238E27FC236}">
                <a16:creationId xmlns:a16="http://schemas.microsoft.com/office/drawing/2014/main" id="{9AF347CA-9783-4FC3-A4CD-40D4A8F5FDFF}"/>
              </a:ext>
            </a:extLst>
          </p:cNvPr>
          <p:cNvSpPr txBox="1"/>
          <p:nvPr/>
        </p:nvSpPr>
        <p:spPr>
          <a:xfrm>
            <a:off x="11064943" y="475917"/>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a:t>
            </a:r>
            <a:endParaRPr lang="en-US" dirty="0"/>
          </a:p>
        </p:txBody>
      </p:sp>
      <p:sp>
        <p:nvSpPr>
          <p:cNvPr id="224" name="TextBox 223">
            <a:extLst>
              <a:ext uri="{FF2B5EF4-FFF2-40B4-BE49-F238E27FC236}">
                <a16:creationId xmlns:a16="http://schemas.microsoft.com/office/drawing/2014/main" id="{3D2E99A3-BEFC-4C88-A2DF-D67D9F9D2EE1}"/>
              </a:ext>
            </a:extLst>
          </p:cNvPr>
          <p:cNvSpPr txBox="1"/>
          <p:nvPr/>
        </p:nvSpPr>
        <p:spPr>
          <a:xfrm>
            <a:off x="9192923" y="480456"/>
            <a:ext cx="909918" cy="369332"/>
          </a:xfrm>
          <a:prstGeom prst="rect">
            <a:avLst/>
          </a:prstGeom>
          <a:noFill/>
        </p:spPr>
        <p:txBody>
          <a:bodyPr wrap="square" rtlCol="0">
            <a:spAutoFit/>
          </a:bodyPr>
          <a:lstStyle/>
          <a:p>
            <a:pPr algn="ctr"/>
            <a:r>
              <a:rPr lang="en-US" dirty="0">
                <a:latin typeface="Arial Narrow" panose="020B0606020202030204" pitchFamily="34" charset="0"/>
              </a:rPr>
              <a:t>SL</a:t>
            </a:r>
          </a:p>
        </p:txBody>
      </p:sp>
      <p:sp>
        <p:nvSpPr>
          <p:cNvPr id="71" name="TextBox 70">
            <a:extLst>
              <a:ext uri="{FF2B5EF4-FFF2-40B4-BE49-F238E27FC236}">
                <a16:creationId xmlns:a16="http://schemas.microsoft.com/office/drawing/2014/main" id="{ABF0BCC9-D831-4DCE-BCE6-B988BDE969AD}"/>
              </a:ext>
            </a:extLst>
          </p:cNvPr>
          <p:cNvSpPr txBox="1"/>
          <p:nvPr/>
        </p:nvSpPr>
        <p:spPr>
          <a:xfrm>
            <a:off x="429795" y="1389110"/>
            <a:ext cx="1805395"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Jedediah</a:t>
            </a:r>
          </a:p>
          <a:p>
            <a:r>
              <a:rPr lang="en-US" dirty="0">
                <a:solidFill>
                  <a:srgbClr val="000000"/>
                </a:solidFill>
                <a:latin typeface="Arial Narrow" panose="020B0606020202030204" pitchFamily="34" charset="0"/>
                <a:cs typeface="Arial" panose="020B0604020202020204" pitchFamily="34" charset="0"/>
              </a:rPr>
              <a:t>Morse</a:t>
            </a:r>
            <a:endParaRPr lang="en-US" dirty="0"/>
          </a:p>
        </p:txBody>
      </p:sp>
      <p:pic>
        <p:nvPicPr>
          <p:cNvPr id="1028" name="Picture 4" descr="Download Eye Computer Icons Face Drawing Head - Side Eye Clip Art - Full  Size PNG Image - PNGkit">
            <a:extLst>
              <a:ext uri="{FF2B5EF4-FFF2-40B4-BE49-F238E27FC236}">
                <a16:creationId xmlns:a16="http://schemas.microsoft.com/office/drawing/2014/main" id="{5BE2FFA5-6E57-4771-804C-40A65B419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732657" y="371210"/>
            <a:ext cx="421491" cy="539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214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292103" y="4759287"/>
            <a:ext cx="11607793"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Adventism sees these liberal Protestants, they think we're going to oppose these liberal Protestants, we see the UN, we see the World Council of Churches (‘WCC’) so we'll stand apart from that and we'll reject the UN and will reject the ‘WCC’. Instead of standing apart all we did was align ourselves with conservative Protestantism, who sees the great threat is globalism, the UN and the ‘WCC’. We have not stood separate to Protestantism; all we did was align ourselves with one stream of Protestantism. And like conservative Protestantism we stand here looking at the liberals for the threat who we think will institute the ‘SL’. This warped worldview, it's just repeating the mistake of ancient Israel.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24</a:t>
            </a:fld>
            <a:endParaRPr lang="en-US"/>
          </a:p>
        </p:txBody>
      </p:sp>
      <p:cxnSp>
        <p:nvCxnSpPr>
          <p:cNvPr id="101" name="Straight Connector 100">
            <a:extLst>
              <a:ext uri="{FF2B5EF4-FFF2-40B4-BE49-F238E27FC236}">
                <a16:creationId xmlns:a16="http://schemas.microsoft.com/office/drawing/2014/main" id="{456ACE06-A1DE-49AE-A5F4-426D65C65ABE}"/>
              </a:ext>
            </a:extLst>
          </p:cNvPr>
          <p:cNvCxnSpPr>
            <a:cxnSpLocks/>
          </p:cNvCxnSpPr>
          <p:nvPr/>
        </p:nvCxnSpPr>
        <p:spPr>
          <a:xfrm flipV="1">
            <a:off x="6576846" y="3730686"/>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46C9EFEB-4548-4696-9BD7-D6BEB320AE79}"/>
              </a:ext>
            </a:extLst>
          </p:cNvPr>
          <p:cNvCxnSpPr/>
          <p:nvPr/>
        </p:nvCxnSpPr>
        <p:spPr>
          <a:xfrm>
            <a:off x="6589805" y="319837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DD38701-585C-41C1-8833-C6BE6BF9B71A}"/>
              </a:ext>
            </a:extLst>
          </p:cNvPr>
          <p:cNvCxnSpPr/>
          <p:nvPr/>
        </p:nvCxnSpPr>
        <p:spPr>
          <a:xfrm>
            <a:off x="7591772" y="320173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7D9C314-0B83-4E4C-8D30-46819CF932D1}"/>
              </a:ext>
            </a:extLst>
          </p:cNvPr>
          <p:cNvCxnSpPr/>
          <p:nvPr/>
        </p:nvCxnSpPr>
        <p:spPr>
          <a:xfrm>
            <a:off x="11588759" y="32050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EFFC127-8B43-401C-9EBD-F79D78875262}"/>
              </a:ext>
            </a:extLst>
          </p:cNvPr>
          <p:cNvCxnSpPr/>
          <p:nvPr/>
        </p:nvCxnSpPr>
        <p:spPr>
          <a:xfrm>
            <a:off x="10089915" y="318830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CD5BDAC-BA4E-411E-9345-E3822596F091}"/>
              </a:ext>
            </a:extLst>
          </p:cNvPr>
          <p:cNvCxnSpPr/>
          <p:nvPr/>
        </p:nvCxnSpPr>
        <p:spPr>
          <a:xfrm>
            <a:off x="8809217" y="32134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D47A867-3E6B-4B74-B21C-4EFA783B021F}"/>
              </a:ext>
            </a:extLst>
          </p:cNvPr>
          <p:cNvSpPr txBox="1"/>
          <p:nvPr/>
        </p:nvSpPr>
        <p:spPr>
          <a:xfrm>
            <a:off x="5770292" y="2622552"/>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09" name="TextBox 108">
            <a:extLst>
              <a:ext uri="{FF2B5EF4-FFF2-40B4-BE49-F238E27FC236}">
                <a16:creationId xmlns:a16="http://schemas.microsoft.com/office/drawing/2014/main" id="{95036B2F-2D22-43BF-9FF2-8650CDF7C06E}"/>
              </a:ext>
            </a:extLst>
          </p:cNvPr>
          <p:cNvSpPr txBox="1"/>
          <p:nvPr/>
        </p:nvSpPr>
        <p:spPr>
          <a:xfrm>
            <a:off x="6355646" y="2897034"/>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10" name="TextBox 109">
            <a:extLst>
              <a:ext uri="{FF2B5EF4-FFF2-40B4-BE49-F238E27FC236}">
                <a16:creationId xmlns:a16="http://schemas.microsoft.com/office/drawing/2014/main" id="{E5A65140-5C02-4774-A788-FB9FA288F24F}"/>
              </a:ext>
            </a:extLst>
          </p:cNvPr>
          <p:cNvSpPr txBox="1"/>
          <p:nvPr/>
        </p:nvSpPr>
        <p:spPr>
          <a:xfrm>
            <a:off x="7289554" y="2914571"/>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11" name="TextBox 110">
            <a:extLst>
              <a:ext uri="{FF2B5EF4-FFF2-40B4-BE49-F238E27FC236}">
                <a16:creationId xmlns:a16="http://schemas.microsoft.com/office/drawing/2014/main" id="{29FD26FA-61DC-470F-B8B2-27B525D55BEE}"/>
              </a:ext>
            </a:extLst>
          </p:cNvPr>
          <p:cNvSpPr txBox="1"/>
          <p:nvPr/>
        </p:nvSpPr>
        <p:spPr>
          <a:xfrm>
            <a:off x="8591072" y="2910440"/>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13" name="TextBox 112">
            <a:extLst>
              <a:ext uri="{FF2B5EF4-FFF2-40B4-BE49-F238E27FC236}">
                <a16:creationId xmlns:a16="http://schemas.microsoft.com/office/drawing/2014/main" id="{05329E2F-F924-469D-AF84-1EF006069318}"/>
              </a:ext>
            </a:extLst>
          </p:cNvPr>
          <p:cNvSpPr txBox="1"/>
          <p:nvPr/>
        </p:nvSpPr>
        <p:spPr>
          <a:xfrm>
            <a:off x="9857101" y="2679709"/>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14" name="TextBox 113">
            <a:extLst>
              <a:ext uri="{FF2B5EF4-FFF2-40B4-BE49-F238E27FC236}">
                <a16:creationId xmlns:a16="http://schemas.microsoft.com/office/drawing/2014/main" id="{F832803B-B859-4D71-9BE9-79889571C87E}"/>
              </a:ext>
            </a:extLst>
          </p:cNvPr>
          <p:cNvSpPr txBox="1"/>
          <p:nvPr/>
        </p:nvSpPr>
        <p:spPr>
          <a:xfrm>
            <a:off x="11355944" y="2909166"/>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cxnSp>
        <p:nvCxnSpPr>
          <p:cNvPr id="188" name="Straight Connector 187">
            <a:extLst>
              <a:ext uri="{FF2B5EF4-FFF2-40B4-BE49-F238E27FC236}">
                <a16:creationId xmlns:a16="http://schemas.microsoft.com/office/drawing/2014/main" id="{66749FE9-1F35-479D-BB2E-818694B48691}"/>
              </a:ext>
            </a:extLst>
          </p:cNvPr>
          <p:cNvCxnSpPr>
            <a:cxnSpLocks/>
          </p:cNvCxnSpPr>
          <p:nvPr/>
        </p:nvCxnSpPr>
        <p:spPr>
          <a:xfrm>
            <a:off x="10608910" y="3558256"/>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1196A0C-08B7-4478-8D2E-814D3D5DDFB2}"/>
              </a:ext>
            </a:extLst>
          </p:cNvPr>
          <p:cNvCxnSpPr>
            <a:cxnSpLocks/>
          </p:cNvCxnSpPr>
          <p:nvPr/>
        </p:nvCxnSpPr>
        <p:spPr>
          <a:xfrm>
            <a:off x="11204775" y="3428147"/>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0" name="Rectangle 189">
            <a:extLst>
              <a:ext uri="{FF2B5EF4-FFF2-40B4-BE49-F238E27FC236}">
                <a16:creationId xmlns:a16="http://schemas.microsoft.com/office/drawing/2014/main" id="{AE0D9A31-33FF-4026-8043-91ECDD4AFB64}"/>
              </a:ext>
            </a:extLst>
          </p:cNvPr>
          <p:cNvSpPr/>
          <p:nvPr/>
        </p:nvSpPr>
        <p:spPr>
          <a:xfrm>
            <a:off x="10028561" y="2613711"/>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TextBox 193">
            <a:extLst>
              <a:ext uri="{FF2B5EF4-FFF2-40B4-BE49-F238E27FC236}">
                <a16:creationId xmlns:a16="http://schemas.microsoft.com/office/drawing/2014/main" id="{76437FDA-9BE7-4CD3-9892-7F7EF3110BC8}"/>
              </a:ext>
            </a:extLst>
          </p:cNvPr>
          <p:cNvSpPr txBox="1"/>
          <p:nvPr/>
        </p:nvSpPr>
        <p:spPr>
          <a:xfrm>
            <a:off x="10376096" y="3268270"/>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95" name="TextBox 194">
            <a:extLst>
              <a:ext uri="{FF2B5EF4-FFF2-40B4-BE49-F238E27FC236}">
                <a16:creationId xmlns:a16="http://schemas.microsoft.com/office/drawing/2014/main" id="{76834041-1B66-405C-96A3-AE6781B41AF4}"/>
              </a:ext>
            </a:extLst>
          </p:cNvPr>
          <p:cNvSpPr txBox="1"/>
          <p:nvPr/>
        </p:nvSpPr>
        <p:spPr>
          <a:xfrm>
            <a:off x="10962939" y="3123643"/>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cxnSp>
        <p:nvCxnSpPr>
          <p:cNvPr id="199" name="Straight Connector 198">
            <a:extLst>
              <a:ext uri="{FF2B5EF4-FFF2-40B4-BE49-F238E27FC236}">
                <a16:creationId xmlns:a16="http://schemas.microsoft.com/office/drawing/2014/main" id="{F5B837BC-D179-47FB-9082-578BEB77E58F}"/>
              </a:ext>
            </a:extLst>
          </p:cNvPr>
          <p:cNvCxnSpPr>
            <a:cxnSpLocks/>
          </p:cNvCxnSpPr>
          <p:nvPr/>
        </p:nvCxnSpPr>
        <p:spPr>
          <a:xfrm>
            <a:off x="10895640" y="2585204"/>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0" name="Oval 199">
            <a:extLst>
              <a:ext uri="{FF2B5EF4-FFF2-40B4-BE49-F238E27FC236}">
                <a16:creationId xmlns:a16="http://schemas.microsoft.com/office/drawing/2014/main" id="{6B19A8DC-EA54-49CA-80B4-8E8B7792E1AF}"/>
              </a:ext>
            </a:extLst>
          </p:cNvPr>
          <p:cNvSpPr/>
          <p:nvPr/>
        </p:nvSpPr>
        <p:spPr>
          <a:xfrm>
            <a:off x="11132440" y="3639653"/>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1" name="Straight Connector 200">
            <a:extLst>
              <a:ext uri="{FF2B5EF4-FFF2-40B4-BE49-F238E27FC236}">
                <a16:creationId xmlns:a16="http://schemas.microsoft.com/office/drawing/2014/main" id="{5A5719B2-7FFB-4908-83BE-050892BC1259}"/>
              </a:ext>
            </a:extLst>
          </p:cNvPr>
          <p:cNvCxnSpPr>
            <a:cxnSpLocks/>
          </p:cNvCxnSpPr>
          <p:nvPr/>
        </p:nvCxnSpPr>
        <p:spPr>
          <a:xfrm flipH="1">
            <a:off x="10349979" y="3804514"/>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C563236B-1685-4A73-91B4-9FDA190AAD0B}"/>
              </a:ext>
            </a:extLst>
          </p:cNvPr>
          <p:cNvCxnSpPr>
            <a:cxnSpLocks/>
          </p:cNvCxnSpPr>
          <p:nvPr/>
        </p:nvCxnSpPr>
        <p:spPr>
          <a:xfrm flipH="1" flipV="1">
            <a:off x="10639015" y="3779292"/>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7A4DB33B-FB32-44BE-871D-0D2F68340D33}"/>
              </a:ext>
            </a:extLst>
          </p:cNvPr>
          <p:cNvSpPr txBox="1"/>
          <p:nvPr/>
        </p:nvSpPr>
        <p:spPr>
          <a:xfrm>
            <a:off x="10078546" y="4225901"/>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204" name="Straight Connector 203">
            <a:extLst>
              <a:ext uri="{FF2B5EF4-FFF2-40B4-BE49-F238E27FC236}">
                <a16:creationId xmlns:a16="http://schemas.microsoft.com/office/drawing/2014/main" id="{1F83BDB4-9A99-457E-8C8F-74CEA48A9609}"/>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3B8A3EFD-90E5-409D-B6A2-496120F6DF24}"/>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A3B2E26A-A4C6-42DF-9E84-89208C9428E6}"/>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9CB45A41-5702-479B-81F4-E76AF8F615B6}"/>
              </a:ext>
            </a:extLst>
          </p:cNvPr>
          <p:cNvCxnSpPr>
            <a:cxnSpLocks/>
          </p:cNvCxnSpPr>
          <p:nvPr/>
        </p:nvCxnSpPr>
        <p:spPr>
          <a:xfrm>
            <a:off x="11504023"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1283E4CB-BFC0-4C67-9770-4A47BF2BA451}"/>
              </a:ext>
            </a:extLst>
          </p:cNvPr>
          <p:cNvCxnSpPr>
            <a:cxnSpLocks/>
          </p:cNvCxnSpPr>
          <p:nvPr/>
        </p:nvCxnSpPr>
        <p:spPr>
          <a:xfrm>
            <a:off x="11362347"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C8A3EBD4-8718-4830-8F13-DE8083C2B22C}"/>
              </a:ext>
            </a:extLst>
          </p:cNvPr>
          <p:cNvCxnSpPr>
            <a:cxnSpLocks/>
          </p:cNvCxnSpPr>
          <p:nvPr/>
        </p:nvCxnSpPr>
        <p:spPr>
          <a:xfrm>
            <a:off x="9688845"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4" name="TextBox 213">
            <a:extLst>
              <a:ext uri="{FF2B5EF4-FFF2-40B4-BE49-F238E27FC236}">
                <a16:creationId xmlns:a16="http://schemas.microsoft.com/office/drawing/2014/main" id="{F38FA389-9204-4097-9A5A-DDC6DF6AC987}"/>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216" name="TextBox 215">
            <a:extLst>
              <a:ext uri="{FF2B5EF4-FFF2-40B4-BE49-F238E27FC236}">
                <a16:creationId xmlns:a16="http://schemas.microsoft.com/office/drawing/2014/main" id="{9AF347CA-9783-4FC3-A4CD-40D4A8F5FDFF}"/>
              </a:ext>
            </a:extLst>
          </p:cNvPr>
          <p:cNvSpPr txBox="1"/>
          <p:nvPr/>
        </p:nvSpPr>
        <p:spPr>
          <a:xfrm>
            <a:off x="11064943" y="475917"/>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a:t>
            </a:r>
            <a:endParaRPr lang="en-US" dirty="0"/>
          </a:p>
        </p:txBody>
      </p:sp>
      <p:sp>
        <p:nvSpPr>
          <p:cNvPr id="224" name="TextBox 223">
            <a:extLst>
              <a:ext uri="{FF2B5EF4-FFF2-40B4-BE49-F238E27FC236}">
                <a16:creationId xmlns:a16="http://schemas.microsoft.com/office/drawing/2014/main" id="{3D2E99A3-BEFC-4C88-A2DF-D67D9F9D2EE1}"/>
              </a:ext>
            </a:extLst>
          </p:cNvPr>
          <p:cNvSpPr txBox="1"/>
          <p:nvPr/>
        </p:nvSpPr>
        <p:spPr>
          <a:xfrm>
            <a:off x="9192923" y="480456"/>
            <a:ext cx="909918" cy="369332"/>
          </a:xfrm>
          <a:prstGeom prst="rect">
            <a:avLst/>
          </a:prstGeom>
          <a:noFill/>
        </p:spPr>
        <p:txBody>
          <a:bodyPr wrap="square" rtlCol="0">
            <a:spAutoFit/>
          </a:bodyPr>
          <a:lstStyle/>
          <a:p>
            <a:pPr algn="ctr"/>
            <a:r>
              <a:rPr lang="en-US" dirty="0">
                <a:latin typeface="Arial Narrow" panose="020B0606020202030204" pitchFamily="34" charset="0"/>
              </a:rPr>
              <a:t>SL</a:t>
            </a:r>
          </a:p>
        </p:txBody>
      </p:sp>
      <p:sp>
        <p:nvSpPr>
          <p:cNvPr id="71" name="TextBox 70">
            <a:extLst>
              <a:ext uri="{FF2B5EF4-FFF2-40B4-BE49-F238E27FC236}">
                <a16:creationId xmlns:a16="http://schemas.microsoft.com/office/drawing/2014/main" id="{ABF0BCC9-D831-4DCE-BCE6-B988BDE969AD}"/>
              </a:ext>
            </a:extLst>
          </p:cNvPr>
          <p:cNvSpPr txBox="1"/>
          <p:nvPr/>
        </p:nvSpPr>
        <p:spPr>
          <a:xfrm>
            <a:off x="429795" y="1389110"/>
            <a:ext cx="1805395"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Jedediah</a:t>
            </a:r>
          </a:p>
          <a:p>
            <a:r>
              <a:rPr lang="en-US" dirty="0">
                <a:solidFill>
                  <a:srgbClr val="000000"/>
                </a:solidFill>
                <a:latin typeface="Arial Narrow" panose="020B0606020202030204" pitchFamily="34" charset="0"/>
                <a:cs typeface="Arial" panose="020B0604020202020204" pitchFamily="34" charset="0"/>
              </a:rPr>
              <a:t>Morse</a:t>
            </a:r>
            <a:endParaRPr lang="en-US" dirty="0"/>
          </a:p>
        </p:txBody>
      </p:sp>
      <p:pic>
        <p:nvPicPr>
          <p:cNvPr id="1028" name="Picture 4" descr="Download Eye Computer Icons Face Drawing Head - Side Eye Clip Art - Full  Size PNG Image - PNGkit">
            <a:extLst>
              <a:ext uri="{FF2B5EF4-FFF2-40B4-BE49-F238E27FC236}">
                <a16:creationId xmlns:a16="http://schemas.microsoft.com/office/drawing/2014/main" id="{5BE2FFA5-6E57-4771-804C-40A65B419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732657" y="371210"/>
            <a:ext cx="421491" cy="539509"/>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88F7E5BF-EF52-4ACB-9530-7968D1EC2DE9}"/>
              </a:ext>
            </a:extLst>
          </p:cNvPr>
          <p:cNvCxnSpPr/>
          <p:nvPr/>
        </p:nvCxnSpPr>
        <p:spPr>
          <a:xfrm flipH="1">
            <a:off x="4229100" y="1557242"/>
            <a:ext cx="355600" cy="646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54FCBAC9-3AB1-492A-91C5-33E9742FEC04}"/>
              </a:ext>
            </a:extLst>
          </p:cNvPr>
          <p:cNvCxnSpPr>
            <a:cxnSpLocks/>
          </p:cNvCxnSpPr>
          <p:nvPr/>
        </p:nvCxnSpPr>
        <p:spPr>
          <a:xfrm>
            <a:off x="4775200" y="1571279"/>
            <a:ext cx="241300" cy="66647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9BFCF157-D7B6-4169-9145-DA6861AA3499}"/>
              </a:ext>
            </a:extLst>
          </p:cNvPr>
          <p:cNvSpPr txBox="1"/>
          <p:nvPr/>
        </p:nvSpPr>
        <p:spPr>
          <a:xfrm>
            <a:off x="4895850" y="1464471"/>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Liberal</a:t>
            </a:r>
            <a:endParaRPr lang="en-US" dirty="0"/>
          </a:p>
        </p:txBody>
      </p:sp>
      <p:sp>
        <p:nvSpPr>
          <p:cNvPr id="46" name="TextBox 45">
            <a:extLst>
              <a:ext uri="{FF2B5EF4-FFF2-40B4-BE49-F238E27FC236}">
                <a16:creationId xmlns:a16="http://schemas.microsoft.com/office/drawing/2014/main" id="{FF8D9B97-E7F0-40CA-BBB2-766CDC930A83}"/>
              </a:ext>
            </a:extLst>
          </p:cNvPr>
          <p:cNvSpPr txBox="1"/>
          <p:nvPr/>
        </p:nvSpPr>
        <p:spPr>
          <a:xfrm>
            <a:off x="2984500" y="1464471"/>
            <a:ext cx="1511300" cy="369332"/>
          </a:xfrm>
          <a:prstGeom prst="rect">
            <a:avLst/>
          </a:prstGeom>
          <a:noFill/>
        </p:spPr>
        <p:txBody>
          <a:bodyPr wrap="square">
            <a:spAutoFit/>
          </a:bodyPr>
          <a:lstStyle/>
          <a:p>
            <a:r>
              <a:rPr lang="en-US" dirty="0">
                <a:latin typeface="Arial Narrow" panose="020B0606020202030204" pitchFamily="34" charset="0"/>
              </a:rPr>
              <a:t>Conservative</a:t>
            </a:r>
          </a:p>
        </p:txBody>
      </p:sp>
      <p:pic>
        <p:nvPicPr>
          <p:cNvPr id="47" name="Picture 4" descr="Download Eye Computer Icons Face Drawing Head - Side Eye Clip Art - Full  Size PNG Image - PNGkit">
            <a:extLst>
              <a:ext uri="{FF2B5EF4-FFF2-40B4-BE49-F238E27FC236}">
                <a16:creationId xmlns:a16="http://schemas.microsoft.com/office/drawing/2014/main" id="{25CCBAC4-4A3D-45F2-A952-C539D2F2B8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994150" y="2175184"/>
            <a:ext cx="355601" cy="45517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a:extLst>
              <a:ext uri="{FF2B5EF4-FFF2-40B4-BE49-F238E27FC236}">
                <a16:creationId xmlns:a16="http://schemas.microsoft.com/office/drawing/2014/main" id="{973DFBBC-9FE5-403F-BF0A-DB4AB6DE81AC}"/>
              </a:ext>
            </a:extLst>
          </p:cNvPr>
          <p:cNvCxnSpPr>
            <a:cxnSpLocks/>
          </p:cNvCxnSpPr>
          <p:nvPr/>
        </p:nvCxnSpPr>
        <p:spPr>
          <a:xfrm flipV="1">
            <a:off x="4495800" y="2305701"/>
            <a:ext cx="428630" cy="1549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7C566C00-511D-4EEE-B086-FC51BB071197}"/>
              </a:ext>
            </a:extLst>
          </p:cNvPr>
          <p:cNvSpPr txBox="1"/>
          <p:nvPr/>
        </p:nvSpPr>
        <p:spPr>
          <a:xfrm>
            <a:off x="3027390" y="2459491"/>
            <a:ext cx="1511300" cy="369332"/>
          </a:xfrm>
          <a:prstGeom prst="rect">
            <a:avLst/>
          </a:prstGeom>
          <a:noFill/>
        </p:spPr>
        <p:txBody>
          <a:bodyPr wrap="square">
            <a:spAutoFit/>
          </a:bodyPr>
          <a:lstStyle/>
          <a:p>
            <a:r>
              <a:rPr lang="en-US" dirty="0">
                <a:latin typeface="Arial Narrow" panose="020B0606020202030204" pitchFamily="34" charset="0"/>
              </a:rPr>
              <a:t>Adventism</a:t>
            </a:r>
          </a:p>
        </p:txBody>
      </p:sp>
    </p:spTree>
    <p:extLst>
      <p:ext uri="{BB962C8B-B14F-4D97-AF65-F5344CB8AC3E}">
        <p14:creationId xmlns:p14="http://schemas.microsoft.com/office/powerpoint/2010/main" val="3671550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292103" y="3429000"/>
            <a:ext cx="11607793"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need to understand 1888 history and trace Protestantism back from the ‘Time of the End.’ We're going to do that particularly with that first document. We'll supplement this document with three other sources. The first source is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Church and State in The Early Republic</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Second source we will supplement with will be some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references to AT Jones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third source is a book called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Evangelicals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Struggle to Shape America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by Francis Fitzgerald. I have this as an audio book, I don't have time to read but as an audio book it's almost 26 hours and I have not finished. But it's a very in-depth look at Protestantism, particularly beginning in detail from the Second Great Awakening. It's titled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Evangelicals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Struggle to Shape America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It's difficult to reference an audio book of that size so you may find me just making statements of fact such as Billy Graham was a fundamentalist where I won't necessarily prove it</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b</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ecause the laid-out evidence is in a 26-hour audio book. It's published in April of 2017. So, it's particularly these three other reference materials we will use.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25</a:t>
            </a:fld>
            <a:endParaRPr lang="en-US"/>
          </a:p>
        </p:txBody>
      </p:sp>
      <p:cxnSp>
        <p:nvCxnSpPr>
          <p:cNvPr id="204" name="Straight Connector 203">
            <a:extLst>
              <a:ext uri="{FF2B5EF4-FFF2-40B4-BE49-F238E27FC236}">
                <a16:creationId xmlns:a16="http://schemas.microsoft.com/office/drawing/2014/main" id="{1F83BDB4-9A99-457E-8C8F-74CEA48A9609}"/>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3B8A3EFD-90E5-409D-B6A2-496120F6DF24}"/>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A3B2E26A-A4C6-42DF-9E84-89208C9428E6}"/>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9CB45A41-5702-479B-81F4-E76AF8F615B6}"/>
              </a:ext>
            </a:extLst>
          </p:cNvPr>
          <p:cNvCxnSpPr>
            <a:cxnSpLocks/>
          </p:cNvCxnSpPr>
          <p:nvPr/>
        </p:nvCxnSpPr>
        <p:spPr>
          <a:xfrm>
            <a:off x="11504023"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1283E4CB-BFC0-4C67-9770-4A47BF2BA451}"/>
              </a:ext>
            </a:extLst>
          </p:cNvPr>
          <p:cNvCxnSpPr>
            <a:cxnSpLocks/>
          </p:cNvCxnSpPr>
          <p:nvPr/>
        </p:nvCxnSpPr>
        <p:spPr>
          <a:xfrm>
            <a:off x="11362347"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C8A3EBD4-8718-4830-8F13-DE8083C2B22C}"/>
              </a:ext>
            </a:extLst>
          </p:cNvPr>
          <p:cNvCxnSpPr>
            <a:cxnSpLocks/>
          </p:cNvCxnSpPr>
          <p:nvPr/>
        </p:nvCxnSpPr>
        <p:spPr>
          <a:xfrm>
            <a:off x="9688845"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4" name="TextBox 213">
            <a:extLst>
              <a:ext uri="{FF2B5EF4-FFF2-40B4-BE49-F238E27FC236}">
                <a16:creationId xmlns:a16="http://schemas.microsoft.com/office/drawing/2014/main" id="{F38FA389-9204-4097-9A5A-DDC6DF6AC987}"/>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216" name="TextBox 215">
            <a:extLst>
              <a:ext uri="{FF2B5EF4-FFF2-40B4-BE49-F238E27FC236}">
                <a16:creationId xmlns:a16="http://schemas.microsoft.com/office/drawing/2014/main" id="{9AF347CA-9783-4FC3-A4CD-40D4A8F5FDFF}"/>
              </a:ext>
            </a:extLst>
          </p:cNvPr>
          <p:cNvSpPr txBox="1"/>
          <p:nvPr/>
        </p:nvSpPr>
        <p:spPr>
          <a:xfrm>
            <a:off x="11064943" y="475917"/>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a:t>
            </a:r>
            <a:endParaRPr lang="en-US" dirty="0"/>
          </a:p>
        </p:txBody>
      </p:sp>
      <p:sp>
        <p:nvSpPr>
          <p:cNvPr id="224" name="TextBox 223">
            <a:extLst>
              <a:ext uri="{FF2B5EF4-FFF2-40B4-BE49-F238E27FC236}">
                <a16:creationId xmlns:a16="http://schemas.microsoft.com/office/drawing/2014/main" id="{3D2E99A3-BEFC-4C88-A2DF-D67D9F9D2EE1}"/>
              </a:ext>
            </a:extLst>
          </p:cNvPr>
          <p:cNvSpPr txBox="1"/>
          <p:nvPr/>
        </p:nvSpPr>
        <p:spPr>
          <a:xfrm>
            <a:off x="9192923" y="480456"/>
            <a:ext cx="909918" cy="369332"/>
          </a:xfrm>
          <a:prstGeom prst="rect">
            <a:avLst/>
          </a:prstGeom>
          <a:noFill/>
        </p:spPr>
        <p:txBody>
          <a:bodyPr wrap="square" rtlCol="0">
            <a:spAutoFit/>
          </a:bodyPr>
          <a:lstStyle/>
          <a:p>
            <a:pPr algn="ctr"/>
            <a:r>
              <a:rPr lang="en-US" dirty="0">
                <a:latin typeface="Arial Narrow" panose="020B0606020202030204" pitchFamily="34" charset="0"/>
              </a:rPr>
              <a:t>SL</a:t>
            </a:r>
          </a:p>
        </p:txBody>
      </p:sp>
      <p:sp>
        <p:nvSpPr>
          <p:cNvPr id="71" name="TextBox 70">
            <a:extLst>
              <a:ext uri="{FF2B5EF4-FFF2-40B4-BE49-F238E27FC236}">
                <a16:creationId xmlns:a16="http://schemas.microsoft.com/office/drawing/2014/main" id="{ABF0BCC9-D831-4DCE-BCE6-B988BDE969AD}"/>
              </a:ext>
            </a:extLst>
          </p:cNvPr>
          <p:cNvSpPr txBox="1"/>
          <p:nvPr/>
        </p:nvSpPr>
        <p:spPr>
          <a:xfrm>
            <a:off x="429795" y="1389110"/>
            <a:ext cx="1805395"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Jedediah</a:t>
            </a:r>
          </a:p>
          <a:p>
            <a:r>
              <a:rPr lang="en-US" dirty="0">
                <a:solidFill>
                  <a:srgbClr val="000000"/>
                </a:solidFill>
                <a:latin typeface="Arial Narrow" panose="020B0606020202030204" pitchFamily="34" charset="0"/>
                <a:cs typeface="Arial" panose="020B0604020202020204" pitchFamily="34" charset="0"/>
              </a:rPr>
              <a:t>Morse</a:t>
            </a:r>
            <a:endParaRPr lang="en-US" dirty="0"/>
          </a:p>
        </p:txBody>
      </p:sp>
      <p:pic>
        <p:nvPicPr>
          <p:cNvPr id="1028" name="Picture 4" descr="Download Eye Computer Icons Face Drawing Head - Side Eye Clip Art - Full  Size PNG Image - PNGkit">
            <a:extLst>
              <a:ext uri="{FF2B5EF4-FFF2-40B4-BE49-F238E27FC236}">
                <a16:creationId xmlns:a16="http://schemas.microsoft.com/office/drawing/2014/main" id="{5BE2FFA5-6E57-4771-804C-40A65B419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732657" y="371210"/>
            <a:ext cx="421491" cy="539509"/>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88F7E5BF-EF52-4ACB-9530-7968D1EC2DE9}"/>
              </a:ext>
            </a:extLst>
          </p:cNvPr>
          <p:cNvCxnSpPr/>
          <p:nvPr/>
        </p:nvCxnSpPr>
        <p:spPr>
          <a:xfrm flipH="1">
            <a:off x="4229100" y="1557242"/>
            <a:ext cx="355600" cy="646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54FCBAC9-3AB1-492A-91C5-33E9742FEC04}"/>
              </a:ext>
            </a:extLst>
          </p:cNvPr>
          <p:cNvCxnSpPr>
            <a:cxnSpLocks/>
          </p:cNvCxnSpPr>
          <p:nvPr/>
        </p:nvCxnSpPr>
        <p:spPr>
          <a:xfrm>
            <a:off x="4775200" y="1571279"/>
            <a:ext cx="241300" cy="66647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9BFCF157-D7B6-4169-9145-DA6861AA3499}"/>
              </a:ext>
            </a:extLst>
          </p:cNvPr>
          <p:cNvSpPr txBox="1"/>
          <p:nvPr/>
        </p:nvSpPr>
        <p:spPr>
          <a:xfrm>
            <a:off x="4895850" y="1464471"/>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Liberal</a:t>
            </a:r>
            <a:endParaRPr lang="en-US" dirty="0"/>
          </a:p>
        </p:txBody>
      </p:sp>
      <p:sp>
        <p:nvSpPr>
          <p:cNvPr id="46" name="TextBox 45">
            <a:extLst>
              <a:ext uri="{FF2B5EF4-FFF2-40B4-BE49-F238E27FC236}">
                <a16:creationId xmlns:a16="http://schemas.microsoft.com/office/drawing/2014/main" id="{FF8D9B97-E7F0-40CA-BBB2-766CDC930A83}"/>
              </a:ext>
            </a:extLst>
          </p:cNvPr>
          <p:cNvSpPr txBox="1"/>
          <p:nvPr/>
        </p:nvSpPr>
        <p:spPr>
          <a:xfrm>
            <a:off x="2984500" y="1464471"/>
            <a:ext cx="1511300" cy="369332"/>
          </a:xfrm>
          <a:prstGeom prst="rect">
            <a:avLst/>
          </a:prstGeom>
          <a:noFill/>
        </p:spPr>
        <p:txBody>
          <a:bodyPr wrap="square">
            <a:spAutoFit/>
          </a:bodyPr>
          <a:lstStyle/>
          <a:p>
            <a:r>
              <a:rPr lang="en-US" dirty="0">
                <a:latin typeface="Arial Narrow" panose="020B0606020202030204" pitchFamily="34" charset="0"/>
              </a:rPr>
              <a:t>Conservative</a:t>
            </a:r>
          </a:p>
        </p:txBody>
      </p:sp>
      <p:pic>
        <p:nvPicPr>
          <p:cNvPr id="47" name="Picture 4" descr="Download Eye Computer Icons Face Drawing Head - Side Eye Clip Art - Full  Size PNG Image - PNGkit">
            <a:extLst>
              <a:ext uri="{FF2B5EF4-FFF2-40B4-BE49-F238E27FC236}">
                <a16:creationId xmlns:a16="http://schemas.microsoft.com/office/drawing/2014/main" id="{25CCBAC4-4A3D-45F2-A952-C539D2F2B8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994150" y="2175184"/>
            <a:ext cx="355601" cy="45517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a:extLst>
              <a:ext uri="{FF2B5EF4-FFF2-40B4-BE49-F238E27FC236}">
                <a16:creationId xmlns:a16="http://schemas.microsoft.com/office/drawing/2014/main" id="{973DFBBC-9FE5-403F-BF0A-DB4AB6DE81AC}"/>
              </a:ext>
            </a:extLst>
          </p:cNvPr>
          <p:cNvCxnSpPr>
            <a:cxnSpLocks/>
          </p:cNvCxnSpPr>
          <p:nvPr/>
        </p:nvCxnSpPr>
        <p:spPr>
          <a:xfrm flipV="1">
            <a:off x="4495800" y="2305701"/>
            <a:ext cx="428630" cy="1549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6901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290298" y="2175184"/>
            <a:ext cx="2710525" cy="4522648"/>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There's also much more information in articles and YouTube videos. Just as a disclaimer, we will have to simplify and whenever you simplify people can get a little frustrated, that they don't think you're going far enough to see the real picture. But I would suggest we always need to cut away the mud. However, much we need to simplify, there's quite a simple and consistent thread that we are tracing.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26</a:t>
            </a:fld>
            <a:endParaRPr lang="en-US"/>
          </a:p>
        </p:txBody>
      </p:sp>
      <p:cxnSp>
        <p:nvCxnSpPr>
          <p:cNvPr id="204" name="Straight Connector 203">
            <a:extLst>
              <a:ext uri="{FF2B5EF4-FFF2-40B4-BE49-F238E27FC236}">
                <a16:creationId xmlns:a16="http://schemas.microsoft.com/office/drawing/2014/main" id="{1F83BDB4-9A99-457E-8C8F-74CEA48A9609}"/>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3B8A3EFD-90E5-409D-B6A2-496120F6DF24}"/>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A3B2E26A-A4C6-42DF-9E84-89208C9428E6}"/>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9CB45A41-5702-479B-81F4-E76AF8F615B6}"/>
              </a:ext>
            </a:extLst>
          </p:cNvPr>
          <p:cNvCxnSpPr>
            <a:cxnSpLocks/>
          </p:cNvCxnSpPr>
          <p:nvPr/>
        </p:nvCxnSpPr>
        <p:spPr>
          <a:xfrm>
            <a:off x="11504023"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1283E4CB-BFC0-4C67-9770-4A47BF2BA451}"/>
              </a:ext>
            </a:extLst>
          </p:cNvPr>
          <p:cNvCxnSpPr>
            <a:cxnSpLocks/>
          </p:cNvCxnSpPr>
          <p:nvPr/>
        </p:nvCxnSpPr>
        <p:spPr>
          <a:xfrm>
            <a:off x="11362347"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C8A3EBD4-8718-4830-8F13-DE8083C2B22C}"/>
              </a:ext>
            </a:extLst>
          </p:cNvPr>
          <p:cNvCxnSpPr>
            <a:cxnSpLocks/>
          </p:cNvCxnSpPr>
          <p:nvPr/>
        </p:nvCxnSpPr>
        <p:spPr>
          <a:xfrm>
            <a:off x="9688845" y="850627"/>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4" name="TextBox 213">
            <a:extLst>
              <a:ext uri="{FF2B5EF4-FFF2-40B4-BE49-F238E27FC236}">
                <a16:creationId xmlns:a16="http://schemas.microsoft.com/office/drawing/2014/main" id="{F38FA389-9204-4097-9A5A-DDC6DF6AC987}"/>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216" name="TextBox 215">
            <a:extLst>
              <a:ext uri="{FF2B5EF4-FFF2-40B4-BE49-F238E27FC236}">
                <a16:creationId xmlns:a16="http://schemas.microsoft.com/office/drawing/2014/main" id="{9AF347CA-9783-4FC3-A4CD-40D4A8F5FDFF}"/>
              </a:ext>
            </a:extLst>
          </p:cNvPr>
          <p:cNvSpPr txBox="1"/>
          <p:nvPr/>
        </p:nvSpPr>
        <p:spPr>
          <a:xfrm>
            <a:off x="11064943" y="475917"/>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r>
              <a:rPr lang="en-US" sz="1800"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Adv.</a:t>
            </a:r>
            <a:endParaRPr lang="en-US" dirty="0"/>
          </a:p>
        </p:txBody>
      </p:sp>
      <p:sp>
        <p:nvSpPr>
          <p:cNvPr id="224" name="TextBox 223">
            <a:extLst>
              <a:ext uri="{FF2B5EF4-FFF2-40B4-BE49-F238E27FC236}">
                <a16:creationId xmlns:a16="http://schemas.microsoft.com/office/drawing/2014/main" id="{3D2E99A3-BEFC-4C88-A2DF-D67D9F9D2EE1}"/>
              </a:ext>
            </a:extLst>
          </p:cNvPr>
          <p:cNvSpPr txBox="1"/>
          <p:nvPr/>
        </p:nvSpPr>
        <p:spPr>
          <a:xfrm>
            <a:off x="9192923" y="480456"/>
            <a:ext cx="909918" cy="369332"/>
          </a:xfrm>
          <a:prstGeom prst="rect">
            <a:avLst/>
          </a:prstGeom>
          <a:noFill/>
        </p:spPr>
        <p:txBody>
          <a:bodyPr wrap="square" rtlCol="0">
            <a:spAutoFit/>
          </a:bodyPr>
          <a:lstStyle/>
          <a:p>
            <a:pPr algn="ctr"/>
            <a:r>
              <a:rPr lang="en-US" dirty="0">
                <a:latin typeface="Arial Narrow" panose="020B0606020202030204" pitchFamily="34" charset="0"/>
              </a:rPr>
              <a:t>SL</a:t>
            </a:r>
          </a:p>
        </p:txBody>
      </p:sp>
      <p:sp>
        <p:nvSpPr>
          <p:cNvPr id="71" name="TextBox 70">
            <a:extLst>
              <a:ext uri="{FF2B5EF4-FFF2-40B4-BE49-F238E27FC236}">
                <a16:creationId xmlns:a16="http://schemas.microsoft.com/office/drawing/2014/main" id="{ABF0BCC9-D831-4DCE-BCE6-B988BDE969AD}"/>
              </a:ext>
            </a:extLst>
          </p:cNvPr>
          <p:cNvSpPr txBox="1"/>
          <p:nvPr/>
        </p:nvSpPr>
        <p:spPr>
          <a:xfrm>
            <a:off x="429795" y="1389110"/>
            <a:ext cx="1805395"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Jedediah</a:t>
            </a:r>
          </a:p>
          <a:p>
            <a:r>
              <a:rPr lang="en-US" dirty="0">
                <a:solidFill>
                  <a:srgbClr val="000000"/>
                </a:solidFill>
                <a:latin typeface="Arial Narrow" panose="020B0606020202030204" pitchFamily="34" charset="0"/>
                <a:cs typeface="Arial" panose="020B0604020202020204" pitchFamily="34" charset="0"/>
              </a:rPr>
              <a:t>Morse</a:t>
            </a:r>
            <a:endParaRPr lang="en-US" dirty="0"/>
          </a:p>
        </p:txBody>
      </p:sp>
      <p:pic>
        <p:nvPicPr>
          <p:cNvPr id="1028" name="Picture 4" descr="Download Eye Computer Icons Face Drawing Head - Side Eye Clip Art - Full  Size PNG Image - PNGkit">
            <a:extLst>
              <a:ext uri="{FF2B5EF4-FFF2-40B4-BE49-F238E27FC236}">
                <a16:creationId xmlns:a16="http://schemas.microsoft.com/office/drawing/2014/main" id="{5BE2FFA5-6E57-4771-804C-40A65B419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732657" y="371210"/>
            <a:ext cx="421491" cy="539509"/>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88F7E5BF-EF52-4ACB-9530-7968D1EC2DE9}"/>
              </a:ext>
            </a:extLst>
          </p:cNvPr>
          <p:cNvCxnSpPr/>
          <p:nvPr/>
        </p:nvCxnSpPr>
        <p:spPr>
          <a:xfrm flipH="1">
            <a:off x="4229100" y="1557242"/>
            <a:ext cx="355600" cy="646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54FCBAC9-3AB1-492A-91C5-33E9742FEC04}"/>
              </a:ext>
            </a:extLst>
          </p:cNvPr>
          <p:cNvCxnSpPr>
            <a:cxnSpLocks/>
          </p:cNvCxnSpPr>
          <p:nvPr/>
        </p:nvCxnSpPr>
        <p:spPr>
          <a:xfrm>
            <a:off x="4775200" y="1571279"/>
            <a:ext cx="241300" cy="66647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9BFCF157-D7B6-4169-9145-DA6861AA3499}"/>
              </a:ext>
            </a:extLst>
          </p:cNvPr>
          <p:cNvSpPr txBox="1"/>
          <p:nvPr/>
        </p:nvSpPr>
        <p:spPr>
          <a:xfrm>
            <a:off x="4895850" y="1464471"/>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Liberal</a:t>
            </a:r>
            <a:endParaRPr lang="en-US" dirty="0"/>
          </a:p>
        </p:txBody>
      </p:sp>
      <p:sp>
        <p:nvSpPr>
          <p:cNvPr id="46" name="TextBox 45">
            <a:extLst>
              <a:ext uri="{FF2B5EF4-FFF2-40B4-BE49-F238E27FC236}">
                <a16:creationId xmlns:a16="http://schemas.microsoft.com/office/drawing/2014/main" id="{FF8D9B97-E7F0-40CA-BBB2-766CDC930A83}"/>
              </a:ext>
            </a:extLst>
          </p:cNvPr>
          <p:cNvSpPr txBox="1"/>
          <p:nvPr/>
        </p:nvSpPr>
        <p:spPr>
          <a:xfrm>
            <a:off x="2984500" y="1464471"/>
            <a:ext cx="1511300" cy="369332"/>
          </a:xfrm>
          <a:prstGeom prst="rect">
            <a:avLst/>
          </a:prstGeom>
          <a:noFill/>
        </p:spPr>
        <p:txBody>
          <a:bodyPr wrap="square">
            <a:spAutoFit/>
          </a:bodyPr>
          <a:lstStyle/>
          <a:p>
            <a:r>
              <a:rPr lang="en-US" dirty="0">
                <a:latin typeface="Arial Narrow" panose="020B0606020202030204" pitchFamily="34" charset="0"/>
              </a:rPr>
              <a:t>Conservative</a:t>
            </a:r>
          </a:p>
        </p:txBody>
      </p:sp>
      <p:pic>
        <p:nvPicPr>
          <p:cNvPr id="47" name="Picture 4" descr="Download Eye Computer Icons Face Drawing Head - Side Eye Clip Art - Full  Size PNG Image - PNGkit">
            <a:extLst>
              <a:ext uri="{FF2B5EF4-FFF2-40B4-BE49-F238E27FC236}">
                <a16:creationId xmlns:a16="http://schemas.microsoft.com/office/drawing/2014/main" id="{25CCBAC4-4A3D-45F2-A952-C539D2F2B8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994150" y="2175184"/>
            <a:ext cx="355601" cy="45517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a:extLst>
              <a:ext uri="{FF2B5EF4-FFF2-40B4-BE49-F238E27FC236}">
                <a16:creationId xmlns:a16="http://schemas.microsoft.com/office/drawing/2014/main" id="{973DFBBC-9FE5-403F-BF0A-DB4AB6DE81AC}"/>
              </a:ext>
            </a:extLst>
          </p:cNvPr>
          <p:cNvCxnSpPr>
            <a:cxnSpLocks/>
          </p:cNvCxnSpPr>
          <p:nvPr/>
        </p:nvCxnSpPr>
        <p:spPr>
          <a:xfrm flipV="1">
            <a:off x="4495800" y="2305701"/>
            <a:ext cx="428630" cy="1549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C380C6E-F641-46CB-8044-00039D6C4448}"/>
              </a:ext>
            </a:extLst>
          </p:cNvPr>
          <p:cNvSpPr txBox="1"/>
          <p:nvPr/>
        </p:nvSpPr>
        <p:spPr>
          <a:xfrm>
            <a:off x="3142836" y="2704913"/>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23" name="Straight Connector 22">
            <a:extLst>
              <a:ext uri="{FF2B5EF4-FFF2-40B4-BE49-F238E27FC236}">
                <a16:creationId xmlns:a16="http://schemas.microsoft.com/office/drawing/2014/main" id="{78B62132-0384-451B-9A5F-8D4A579C2188}"/>
              </a:ext>
            </a:extLst>
          </p:cNvPr>
          <p:cNvCxnSpPr/>
          <p:nvPr/>
        </p:nvCxnSpPr>
        <p:spPr>
          <a:xfrm>
            <a:off x="3994150" y="397502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2E26605-AA02-4068-A5AE-C6AB500E7738}"/>
              </a:ext>
            </a:extLst>
          </p:cNvPr>
          <p:cNvCxnSpPr/>
          <p:nvPr/>
        </p:nvCxnSpPr>
        <p:spPr>
          <a:xfrm>
            <a:off x="4007109" y="34376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B6185D2B-471A-49B6-A3EF-4E91C254C68F}"/>
              </a:ext>
            </a:extLst>
          </p:cNvPr>
          <p:cNvSpPr txBox="1"/>
          <p:nvPr/>
        </p:nvSpPr>
        <p:spPr>
          <a:xfrm>
            <a:off x="3804600" y="3131708"/>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26" name="Straight Connector 25">
            <a:extLst>
              <a:ext uri="{FF2B5EF4-FFF2-40B4-BE49-F238E27FC236}">
                <a16:creationId xmlns:a16="http://schemas.microsoft.com/office/drawing/2014/main" id="{CD3DF94F-7164-4896-99A3-A460E42F722B}"/>
              </a:ext>
            </a:extLst>
          </p:cNvPr>
          <p:cNvCxnSpPr/>
          <p:nvPr/>
        </p:nvCxnSpPr>
        <p:spPr>
          <a:xfrm>
            <a:off x="5009076" y="34410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E5DFD1BA-BE28-4131-B627-F1F4BE7E93BD}"/>
              </a:ext>
            </a:extLst>
          </p:cNvPr>
          <p:cNvSpPr txBox="1"/>
          <p:nvPr/>
        </p:nvSpPr>
        <p:spPr>
          <a:xfrm>
            <a:off x="4671389" y="3112886"/>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28" name="Straight Connector 27">
            <a:extLst>
              <a:ext uri="{FF2B5EF4-FFF2-40B4-BE49-F238E27FC236}">
                <a16:creationId xmlns:a16="http://schemas.microsoft.com/office/drawing/2014/main" id="{67E62537-3CA5-48B5-9AD6-ED4D27CDAA33}"/>
              </a:ext>
            </a:extLst>
          </p:cNvPr>
          <p:cNvCxnSpPr/>
          <p:nvPr/>
        </p:nvCxnSpPr>
        <p:spPr>
          <a:xfrm>
            <a:off x="11854683" y="34410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87F3464-6012-47F6-93B7-2E18BFD88486}"/>
              </a:ext>
            </a:extLst>
          </p:cNvPr>
          <p:cNvSpPr txBox="1"/>
          <p:nvPr/>
        </p:nvSpPr>
        <p:spPr>
          <a:xfrm>
            <a:off x="11628108" y="3129553"/>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30" name="Straight Connector 29">
            <a:extLst>
              <a:ext uri="{FF2B5EF4-FFF2-40B4-BE49-F238E27FC236}">
                <a16:creationId xmlns:a16="http://schemas.microsoft.com/office/drawing/2014/main" id="{532B0BC7-78FA-414B-ADB2-1129851F75C4}"/>
              </a:ext>
            </a:extLst>
          </p:cNvPr>
          <p:cNvCxnSpPr/>
          <p:nvPr/>
        </p:nvCxnSpPr>
        <p:spPr>
          <a:xfrm>
            <a:off x="10821633" y="343936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1561BEB7-01F8-42A7-A5BA-64871DB1036D}"/>
              </a:ext>
            </a:extLst>
          </p:cNvPr>
          <p:cNvSpPr txBox="1"/>
          <p:nvPr/>
        </p:nvSpPr>
        <p:spPr>
          <a:xfrm>
            <a:off x="10628434" y="3156256"/>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32" name="Straight Connector 31">
            <a:extLst>
              <a:ext uri="{FF2B5EF4-FFF2-40B4-BE49-F238E27FC236}">
                <a16:creationId xmlns:a16="http://schemas.microsoft.com/office/drawing/2014/main" id="{04A6418D-3022-4E63-A1E8-B2F7DC793CED}"/>
              </a:ext>
            </a:extLst>
          </p:cNvPr>
          <p:cNvCxnSpPr/>
          <p:nvPr/>
        </p:nvCxnSpPr>
        <p:spPr>
          <a:xfrm>
            <a:off x="9788584" y="344607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F3D84E70-A202-4AFB-84F0-86587D1C272F}"/>
              </a:ext>
            </a:extLst>
          </p:cNvPr>
          <p:cNvSpPr txBox="1"/>
          <p:nvPr/>
        </p:nvSpPr>
        <p:spPr>
          <a:xfrm>
            <a:off x="9615471" y="315481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34" name="Straight Connector 33">
            <a:extLst>
              <a:ext uri="{FF2B5EF4-FFF2-40B4-BE49-F238E27FC236}">
                <a16:creationId xmlns:a16="http://schemas.microsoft.com/office/drawing/2014/main" id="{3BB5D71D-7525-4872-BFC1-0DBD97D52282}"/>
              </a:ext>
            </a:extLst>
          </p:cNvPr>
          <p:cNvCxnSpPr>
            <a:cxnSpLocks/>
          </p:cNvCxnSpPr>
          <p:nvPr/>
        </p:nvCxnSpPr>
        <p:spPr>
          <a:xfrm flipV="1">
            <a:off x="3994150" y="515871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B5333FD-F97F-4D58-B246-E64AEB6476AB}"/>
              </a:ext>
            </a:extLst>
          </p:cNvPr>
          <p:cNvCxnSpPr/>
          <p:nvPr/>
        </p:nvCxnSpPr>
        <p:spPr>
          <a:xfrm>
            <a:off x="4007109" y="46264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887EAD7-2745-432A-9C57-F500392A5F42}"/>
              </a:ext>
            </a:extLst>
          </p:cNvPr>
          <p:cNvCxnSpPr/>
          <p:nvPr/>
        </p:nvCxnSpPr>
        <p:spPr>
          <a:xfrm>
            <a:off x="5009076" y="46297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285BE6F-FD7C-4479-8836-35B231F8F285}"/>
              </a:ext>
            </a:extLst>
          </p:cNvPr>
          <p:cNvCxnSpPr/>
          <p:nvPr/>
        </p:nvCxnSpPr>
        <p:spPr>
          <a:xfrm>
            <a:off x="9006063" y="463311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AD5A0753-3076-44DC-9A14-2E5CF9BE81B8}"/>
              </a:ext>
            </a:extLst>
          </p:cNvPr>
          <p:cNvCxnSpPr/>
          <p:nvPr/>
        </p:nvCxnSpPr>
        <p:spPr>
          <a:xfrm>
            <a:off x="7507219" y="461633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6E1BEEE-0440-4C3F-85E3-3ADBFA5C5F3E}"/>
              </a:ext>
            </a:extLst>
          </p:cNvPr>
          <p:cNvCxnSpPr/>
          <p:nvPr/>
        </p:nvCxnSpPr>
        <p:spPr>
          <a:xfrm>
            <a:off x="6226521" y="464150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B757581B-8E54-42F6-872A-E3F5A3635A79}"/>
              </a:ext>
            </a:extLst>
          </p:cNvPr>
          <p:cNvSpPr txBox="1"/>
          <p:nvPr/>
        </p:nvSpPr>
        <p:spPr>
          <a:xfrm>
            <a:off x="3388750" y="357318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41" name="TextBox 40">
            <a:extLst>
              <a:ext uri="{FF2B5EF4-FFF2-40B4-BE49-F238E27FC236}">
                <a16:creationId xmlns:a16="http://schemas.microsoft.com/office/drawing/2014/main" id="{BCD961F1-D351-487C-8124-29D387B5E2A9}"/>
              </a:ext>
            </a:extLst>
          </p:cNvPr>
          <p:cNvSpPr txBox="1"/>
          <p:nvPr/>
        </p:nvSpPr>
        <p:spPr>
          <a:xfrm>
            <a:off x="3187596" y="4050581"/>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43" name="TextBox 42">
            <a:extLst>
              <a:ext uri="{FF2B5EF4-FFF2-40B4-BE49-F238E27FC236}">
                <a16:creationId xmlns:a16="http://schemas.microsoft.com/office/drawing/2014/main" id="{60AC74FA-2E3F-4113-973F-0438B368DF40}"/>
              </a:ext>
            </a:extLst>
          </p:cNvPr>
          <p:cNvSpPr txBox="1"/>
          <p:nvPr/>
        </p:nvSpPr>
        <p:spPr>
          <a:xfrm>
            <a:off x="3772950" y="4325063"/>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44" name="TextBox 43">
            <a:extLst>
              <a:ext uri="{FF2B5EF4-FFF2-40B4-BE49-F238E27FC236}">
                <a16:creationId xmlns:a16="http://schemas.microsoft.com/office/drawing/2014/main" id="{39ACF717-A8BF-4839-82BB-C7D2ADACFC23}"/>
              </a:ext>
            </a:extLst>
          </p:cNvPr>
          <p:cNvSpPr txBox="1"/>
          <p:nvPr/>
        </p:nvSpPr>
        <p:spPr>
          <a:xfrm>
            <a:off x="4706858" y="4342600"/>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48" name="TextBox 47">
            <a:extLst>
              <a:ext uri="{FF2B5EF4-FFF2-40B4-BE49-F238E27FC236}">
                <a16:creationId xmlns:a16="http://schemas.microsoft.com/office/drawing/2014/main" id="{8BE90DD1-90F7-4224-9E52-7C50014794BE}"/>
              </a:ext>
            </a:extLst>
          </p:cNvPr>
          <p:cNvSpPr txBox="1"/>
          <p:nvPr/>
        </p:nvSpPr>
        <p:spPr>
          <a:xfrm>
            <a:off x="6008376" y="4338469"/>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49" name="TextBox 48">
            <a:extLst>
              <a:ext uri="{FF2B5EF4-FFF2-40B4-BE49-F238E27FC236}">
                <a16:creationId xmlns:a16="http://schemas.microsoft.com/office/drawing/2014/main" id="{6C4657CA-674D-4BFE-8512-F2B5A6AA9154}"/>
              </a:ext>
            </a:extLst>
          </p:cNvPr>
          <p:cNvSpPr txBox="1"/>
          <p:nvPr/>
        </p:nvSpPr>
        <p:spPr>
          <a:xfrm>
            <a:off x="7274405" y="4107738"/>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50" name="TextBox 49">
            <a:extLst>
              <a:ext uri="{FF2B5EF4-FFF2-40B4-BE49-F238E27FC236}">
                <a16:creationId xmlns:a16="http://schemas.microsoft.com/office/drawing/2014/main" id="{AD5C6943-0FF3-4582-A19A-30491D6CE9DB}"/>
              </a:ext>
            </a:extLst>
          </p:cNvPr>
          <p:cNvSpPr txBox="1"/>
          <p:nvPr/>
        </p:nvSpPr>
        <p:spPr>
          <a:xfrm>
            <a:off x="8773248" y="4337195"/>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51" name="TextBox 50">
            <a:extLst>
              <a:ext uri="{FF2B5EF4-FFF2-40B4-BE49-F238E27FC236}">
                <a16:creationId xmlns:a16="http://schemas.microsoft.com/office/drawing/2014/main" id="{8221A3F3-DF0A-438A-8B97-62C8B431FA83}"/>
              </a:ext>
            </a:extLst>
          </p:cNvPr>
          <p:cNvSpPr txBox="1"/>
          <p:nvPr/>
        </p:nvSpPr>
        <p:spPr>
          <a:xfrm>
            <a:off x="10187089" y="3652353"/>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52" name="Straight Connector 51">
            <a:extLst>
              <a:ext uri="{FF2B5EF4-FFF2-40B4-BE49-F238E27FC236}">
                <a16:creationId xmlns:a16="http://schemas.microsoft.com/office/drawing/2014/main" id="{F1BE7235-E0F0-4160-8906-CBFA54DB551B}"/>
              </a:ext>
            </a:extLst>
          </p:cNvPr>
          <p:cNvCxnSpPr>
            <a:cxnSpLocks/>
          </p:cNvCxnSpPr>
          <p:nvPr/>
        </p:nvCxnSpPr>
        <p:spPr>
          <a:xfrm>
            <a:off x="4368996" y="3790852"/>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FEAA25-4DAE-4977-BB37-9BB1CD23CC4F}"/>
              </a:ext>
            </a:extLst>
          </p:cNvPr>
          <p:cNvCxnSpPr>
            <a:cxnSpLocks/>
          </p:cNvCxnSpPr>
          <p:nvPr/>
        </p:nvCxnSpPr>
        <p:spPr>
          <a:xfrm>
            <a:off x="4706858" y="3652353"/>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2EECC8E-5ACD-4A3E-A017-C7B8444A3B72}"/>
              </a:ext>
            </a:extLst>
          </p:cNvPr>
          <p:cNvCxnSpPr>
            <a:cxnSpLocks/>
          </p:cNvCxnSpPr>
          <p:nvPr/>
        </p:nvCxnSpPr>
        <p:spPr>
          <a:xfrm flipH="1">
            <a:off x="9851158" y="3573183"/>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470268-EA68-4845-92C3-95F407DC706F}"/>
              </a:ext>
            </a:extLst>
          </p:cNvPr>
          <p:cNvCxnSpPr>
            <a:cxnSpLocks/>
          </p:cNvCxnSpPr>
          <p:nvPr/>
        </p:nvCxnSpPr>
        <p:spPr>
          <a:xfrm>
            <a:off x="8026214" y="4986285"/>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6BD3616-5508-4B72-A5B4-06AA8BE244A3}"/>
              </a:ext>
            </a:extLst>
          </p:cNvPr>
          <p:cNvCxnSpPr>
            <a:cxnSpLocks/>
          </p:cNvCxnSpPr>
          <p:nvPr/>
        </p:nvCxnSpPr>
        <p:spPr>
          <a:xfrm>
            <a:off x="8622079" y="4856176"/>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C60AFDD8-838C-4A90-9ADD-7DA8A2621BB5}"/>
              </a:ext>
            </a:extLst>
          </p:cNvPr>
          <p:cNvSpPr/>
          <p:nvPr/>
        </p:nvSpPr>
        <p:spPr>
          <a:xfrm>
            <a:off x="7445865" y="4041740"/>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CBC80C7C-619F-415F-8B85-C03F450ADF5D}"/>
              </a:ext>
            </a:extLst>
          </p:cNvPr>
          <p:cNvSpPr/>
          <p:nvPr/>
        </p:nvSpPr>
        <p:spPr>
          <a:xfrm>
            <a:off x="10779173" y="2862907"/>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a:extLst>
              <a:ext uri="{FF2B5EF4-FFF2-40B4-BE49-F238E27FC236}">
                <a16:creationId xmlns:a16="http://schemas.microsoft.com/office/drawing/2014/main" id="{EADD01BE-FE8E-4391-B2B0-D39C84F006A5}"/>
              </a:ext>
            </a:extLst>
          </p:cNvPr>
          <p:cNvCxnSpPr>
            <a:cxnSpLocks/>
          </p:cNvCxnSpPr>
          <p:nvPr/>
        </p:nvCxnSpPr>
        <p:spPr>
          <a:xfrm>
            <a:off x="9006062" y="3591331"/>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414FE07-DE20-411F-9574-29727EDA5979}"/>
              </a:ext>
            </a:extLst>
          </p:cNvPr>
          <p:cNvCxnSpPr>
            <a:cxnSpLocks/>
          </p:cNvCxnSpPr>
          <p:nvPr/>
        </p:nvCxnSpPr>
        <p:spPr>
          <a:xfrm>
            <a:off x="7507219" y="3711682"/>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F8117E44-3898-4495-8519-B074F640C4D4}"/>
              </a:ext>
            </a:extLst>
          </p:cNvPr>
          <p:cNvSpPr txBox="1"/>
          <p:nvPr/>
        </p:nvSpPr>
        <p:spPr>
          <a:xfrm>
            <a:off x="7793400" y="4696299"/>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62" name="TextBox 61">
            <a:extLst>
              <a:ext uri="{FF2B5EF4-FFF2-40B4-BE49-F238E27FC236}">
                <a16:creationId xmlns:a16="http://schemas.microsoft.com/office/drawing/2014/main" id="{52A06703-5CBF-402C-BA4F-EAFD38F559D7}"/>
              </a:ext>
            </a:extLst>
          </p:cNvPr>
          <p:cNvSpPr txBox="1"/>
          <p:nvPr/>
        </p:nvSpPr>
        <p:spPr>
          <a:xfrm>
            <a:off x="8380243" y="4551672"/>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63" name="TextBox 62">
            <a:extLst>
              <a:ext uri="{FF2B5EF4-FFF2-40B4-BE49-F238E27FC236}">
                <a16:creationId xmlns:a16="http://schemas.microsoft.com/office/drawing/2014/main" id="{7AF9DE05-E9E1-43BC-8E92-44C3D3D827A0}"/>
              </a:ext>
            </a:extLst>
          </p:cNvPr>
          <p:cNvSpPr txBox="1"/>
          <p:nvPr/>
        </p:nvSpPr>
        <p:spPr>
          <a:xfrm>
            <a:off x="7119033" y="3256211"/>
            <a:ext cx="812485" cy="461665"/>
          </a:xfrm>
          <a:prstGeom prst="rect">
            <a:avLst/>
          </a:prstGeom>
          <a:noFill/>
        </p:spPr>
        <p:txBody>
          <a:bodyPr wrap="square" rtlCol="0">
            <a:spAutoFit/>
          </a:bodyPr>
          <a:lstStyle/>
          <a:p>
            <a:pPr algn="ctr"/>
            <a:r>
              <a:rPr lang="en-US" sz="1200" dirty="0">
                <a:latin typeface="Arial Narrow" panose="020B0606020202030204" pitchFamily="34" charset="0"/>
              </a:rPr>
              <a:t>Feb-Aug</a:t>
            </a:r>
          </a:p>
          <a:p>
            <a:pPr algn="ctr"/>
            <a:r>
              <a:rPr lang="en-US" sz="1200" dirty="0">
                <a:latin typeface="Arial Narrow" panose="020B0606020202030204" pitchFamily="34" charset="0"/>
              </a:rPr>
              <a:t>IoK</a:t>
            </a:r>
          </a:p>
        </p:txBody>
      </p:sp>
      <p:sp>
        <p:nvSpPr>
          <p:cNvPr id="64" name="TextBox 63">
            <a:extLst>
              <a:ext uri="{FF2B5EF4-FFF2-40B4-BE49-F238E27FC236}">
                <a16:creationId xmlns:a16="http://schemas.microsoft.com/office/drawing/2014/main" id="{4DAC61C9-7B46-49C9-98C4-92448564DE69}"/>
              </a:ext>
            </a:extLst>
          </p:cNvPr>
          <p:cNvSpPr txBox="1"/>
          <p:nvPr/>
        </p:nvSpPr>
        <p:spPr>
          <a:xfrm>
            <a:off x="8915911" y="3241298"/>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65" name="Picture 2" descr="Stickman Walking Icons - Download Free Vector Icons | Noun Project">
            <a:extLst>
              <a:ext uri="{FF2B5EF4-FFF2-40B4-BE49-F238E27FC236}">
                <a16:creationId xmlns:a16="http://schemas.microsoft.com/office/drawing/2014/main" id="{99C27358-7591-453D-83D7-B0D5D8B640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7802" y="3609540"/>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66" name="Straight Connector 65">
            <a:extLst>
              <a:ext uri="{FF2B5EF4-FFF2-40B4-BE49-F238E27FC236}">
                <a16:creationId xmlns:a16="http://schemas.microsoft.com/office/drawing/2014/main" id="{5D45EB27-863B-40CE-A7A8-FB68147DB3B9}"/>
              </a:ext>
            </a:extLst>
          </p:cNvPr>
          <p:cNvCxnSpPr>
            <a:cxnSpLocks/>
          </p:cNvCxnSpPr>
          <p:nvPr/>
        </p:nvCxnSpPr>
        <p:spPr>
          <a:xfrm>
            <a:off x="8312944" y="4013233"/>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7" name="Oval 66">
            <a:extLst>
              <a:ext uri="{FF2B5EF4-FFF2-40B4-BE49-F238E27FC236}">
                <a16:creationId xmlns:a16="http://schemas.microsoft.com/office/drawing/2014/main" id="{AD07525F-2F8D-4B2D-AB97-DA54F6378C3C}"/>
              </a:ext>
            </a:extLst>
          </p:cNvPr>
          <p:cNvSpPr/>
          <p:nvPr/>
        </p:nvSpPr>
        <p:spPr>
          <a:xfrm>
            <a:off x="8549744" y="5067682"/>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Connector 67">
            <a:extLst>
              <a:ext uri="{FF2B5EF4-FFF2-40B4-BE49-F238E27FC236}">
                <a16:creationId xmlns:a16="http://schemas.microsoft.com/office/drawing/2014/main" id="{B893F0EA-13AB-42BC-984E-75BC5D9A7C30}"/>
              </a:ext>
            </a:extLst>
          </p:cNvPr>
          <p:cNvCxnSpPr>
            <a:cxnSpLocks/>
          </p:cNvCxnSpPr>
          <p:nvPr/>
        </p:nvCxnSpPr>
        <p:spPr>
          <a:xfrm flipH="1">
            <a:off x="7767283" y="5232543"/>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DE1B240-6257-4936-95D5-B61C327977F7}"/>
              </a:ext>
            </a:extLst>
          </p:cNvPr>
          <p:cNvCxnSpPr>
            <a:cxnSpLocks/>
          </p:cNvCxnSpPr>
          <p:nvPr/>
        </p:nvCxnSpPr>
        <p:spPr>
          <a:xfrm flipH="1" flipV="1">
            <a:off x="8056319" y="5207321"/>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FE43F645-45B5-4071-8865-A58DCC8DFEEA}"/>
              </a:ext>
            </a:extLst>
          </p:cNvPr>
          <p:cNvSpPr txBox="1"/>
          <p:nvPr/>
        </p:nvSpPr>
        <p:spPr>
          <a:xfrm>
            <a:off x="7495850" y="5653930"/>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spTree>
    <p:extLst>
      <p:ext uri="{BB962C8B-B14F-4D97-AF65-F5344CB8AC3E}">
        <p14:creationId xmlns:p14="http://schemas.microsoft.com/office/powerpoint/2010/main" val="538212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524143" y="4887795"/>
            <a:ext cx="11254510"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are in the final events of the final events, God has brought ‘Modern Israel’ to the same point as ‘Ancient Israel,’ Adventism is failing in their ‘Omega’ history. He has the people he's training; we stand heading towards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two formalizations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have been through the ‘Increase of Knowledge,’ we have the formalization of the priests to come and the formalization of the ‘SL.’ As we approach the ‘SL’ it's standing out with more and more clarity, as God gives us different models to break down past history leading to future history.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27</a:t>
            </a:fld>
            <a:endParaRPr lang="en-US"/>
          </a:p>
        </p:txBody>
      </p:sp>
      <p:grpSp>
        <p:nvGrpSpPr>
          <p:cNvPr id="72" name="Group 71">
            <a:extLst>
              <a:ext uri="{FF2B5EF4-FFF2-40B4-BE49-F238E27FC236}">
                <a16:creationId xmlns:a16="http://schemas.microsoft.com/office/drawing/2014/main" id="{0556A838-EB8A-483F-BC1C-3DF2FD195055}"/>
              </a:ext>
            </a:extLst>
          </p:cNvPr>
          <p:cNvGrpSpPr/>
          <p:nvPr/>
        </p:nvGrpSpPr>
        <p:grpSpPr>
          <a:xfrm>
            <a:off x="1489859" y="3868057"/>
            <a:ext cx="3367544" cy="745732"/>
            <a:chOff x="1291065" y="3099685"/>
            <a:chExt cx="3367544" cy="745732"/>
          </a:xfrm>
        </p:grpSpPr>
        <p:cxnSp>
          <p:nvCxnSpPr>
            <p:cNvPr id="73" name="Straight Connector 72">
              <a:extLst>
                <a:ext uri="{FF2B5EF4-FFF2-40B4-BE49-F238E27FC236}">
                  <a16:creationId xmlns:a16="http://schemas.microsoft.com/office/drawing/2014/main" id="{14762621-54B0-4944-BAA1-C12BEB3A17E7}"/>
                </a:ext>
              </a:extLst>
            </p:cNvPr>
            <p:cNvCxnSpPr>
              <a:cxnSpLocks/>
            </p:cNvCxnSpPr>
            <p:nvPr/>
          </p:nvCxnSpPr>
          <p:spPr>
            <a:xfrm>
              <a:off x="2864945"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49D78A2-629A-4A2C-9295-DA9AE2FB6D15}"/>
                </a:ext>
              </a:extLst>
            </p:cNvPr>
            <p:cNvCxnSpPr>
              <a:cxnSpLocks/>
            </p:cNvCxnSpPr>
            <p:nvPr/>
          </p:nvCxnSpPr>
          <p:spPr>
            <a:xfrm>
              <a:off x="1291065"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CC34B33-2C7B-45E5-B66A-8F9EAF9797C3}"/>
                </a:ext>
              </a:extLst>
            </p:cNvPr>
            <p:cNvCxnSpPr>
              <a:cxnSpLocks/>
            </p:cNvCxnSpPr>
            <p:nvPr/>
          </p:nvCxnSpPr>
          <p:spPr>
            <a:xfrm flipV="1">
              <a:off x="1291067"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1B8D527E-29C8-403A-8FFC-0716808761C9}"/>
                </a:ext>
              </a:extLst>
            </p:cNvPr>
            <p:cNvSpPr txBox="1"/>
            <p:nvPr/>
          </p:nvSpPr>
          <p:spPr>
            <a:xfrm>
              <a:off x="1638422"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Sabbath</a:t>
              </a:r>
            </a:p>
          </p:txBody>
        </p:sp>
        <p:cxnSp>
          <p:nvCxnSpPr>
            <p:cNvPr id="77" name="Straight Connector 76">
              <a:extLst>
                <a:ext uri="{FF2B5EF4-FFF2-40B4-BE49-F238E27FC236}">
                  <a16:creationId xmlns:a16="http://schemas.microsoft.com/office/drawing/2014/main" id="{62212087-7378-413A-AF87-F1CAA8A18D2D}"/>
                </a:ext>
              </a:extLst>
            </p:cNvPr>
            <p:cNvCxnSpPr>
              <a:cxnSpLocks/>
            </p:cNvCxnSpPr>
            <p:nvPr/>
          </p:nvCxnSpPr>
          <p:spPr>
            <a:xfrm>
              <a:off x="4658609"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A31886C4-B7B9-428B-8502-0AA2B228DE9E}"/>
                </a:ext>
              </a:extLst>
            </p:cNvPr>
            <p:cNvCxnSpPr>
              <a:cxnSpLocks/>
            </p:cNvCxnSpPr>
            <p:nvPr/>
          </p:nvCxnSpPr>
          <p:spPr>
            <a:xfrm>
              <a:off x="3084729"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AFDB76ED-168E-4E8E-B083-DBE714B6C119}"/>
                </a:ext>
              </a:extLst>
            </p:cNvPr>
            <p:cNvCxnSpPr>
              <a:cxnSpLocks/>
            </p:cNvCxnSpPr>
            <p:nvPr/>
          </p:nvCxnSpPr>
          <p:spPr>
            <a:xfrm flipV="1">
              <a:off x="3084731"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2D5C1FE5-662B-404B-B3E2-5BB5A52A0751}"/>
                </a:ext>
              </a:extLst>
            </p:cNvPr>
            <p:cNvSpPr txBox="1"/>
            <p:nvPr/>
          </p:nvSpPr>
          <p:spPr>
            <a:xfrm>
              <a:off x="3432086"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Marriage</a:t>
              </a:r>
            </a:p>
          </p:txBody>
        </p:sp>
        <p:sp>
          <p:nvSpPr>
            <p:cNvPr id="81" name="Text Box 4">
              <a:extLst>
                <a:ext uri="{FF2B5EF4-FFF2-40B4-BE49-F238E27FC236}">
                  <a16:creationId xmlns:a16="http://schemas.microsoft.com/office/drawing/2014/main" id="{4F433F39-5955-4C8E-B2FB-58DAF15AB0FA}"/>
                </a:ext>
              </a:extLst>
            </p:cNvPr>
            <p:cNvSpPr txBox="1">
              <a:spLocks noChangeArrowheads="1"/>
            </p:cNvSpPr>
            <p:nvPr/>
          </p:nvSpPr>
          <p:spPr bwMode="auto">
            <a:xfrm>
              <a:off x="3698620" y="3139573"/>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5">
              <a:extLst>
                <a:ext uri="{FF2B5EF4-FFF2-40B4-BE49-F238E27FC236}">
                  <a16:creationId xmlns:a16="http://schemas.microsoft.com/office/drawing/2014/main" id="{C5F50633-3845-4D27-99FC-E9D3F835E295}"/>
                </a:ext>
              </a:extLst>
            </p:cNvPr>
            <p:cNvSpPr txBox="1">
              <a:spLocks noChangeArrowheads="1"/>
            </p:cNvSpPr>
            <p:nvPr/>
          </p:nvSpPr>
          <p:spPr bwMode="auto">
            <a:xfrm>
              <a:off x="1914466" y="3099685"/>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05" name="TextBox 104">
            <a:extLst>
              <a:ext uri="{FF2B5EF4-FFF2-40B4-BE49-F238E27FC236}">
                <a16:creationId xmlns:a16="http://schemas.microsoft.com/office/drawing/2014/main" id="{5BD574D9-F11D-457E-A0BC-53ADE8C0F6A9}"/>
              </a:ext>
            </a:extLst>
          </p:cNvPr>
          <p:cNvSpPr txBox="1"/>
          <p:nvPr/>
        </p:nvSpPr>
        <p:spPr>
          <a:xfrm>
            <a:off x="3293381" y="570819"/>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106" name="Straight Connector 105">
            <a:extLst>
              <a:ext uri="{FF2B5EF4-FFF2-40B4-BE49-F238E27FC236}">
                <a16:creationId xmlns:a16="http://schemas.microsoft.com/office/drawing/2014/main" id="{1891D973-5668-49BA-AC5E-BC0B459C506A}"/>
              </a:ext>
            </a:extLst>
          </p:cNvPr>
          <p:cNvCxnSpPr/>
          <p:nvPr/>
        </p:nvCxnSpPr>
        <p:spPr>
          <a:xfrm>
            <a:off x="4144695" y="1840935"/>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DA48E8B-91E2-427E-9F18-A449D222F2FE}"/>
              </a:ext>
            </a:extLst>
          </p:cNvPr>
          <p:cNvCxnSpPr/>
          <p:nvPr/>
        </p:nvCxnSpPr>
        <p:spPr>
          <a:xfrm>
            <a:off x="4157654" y="13035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8E7BB50A-4901-4700-818B-6CF16CE2013E}"/>
              </a:ext>
            </a:extLst>
          </p:cNvPr>
          <p:cNvSpPr txBox="1"/>
          <p:nvPr/>
        </p:nvSpPr>
        <p:spPr>
          <a:xfrm>
            <a:off x="3955145" y="997614"/>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109" name="Straight Connector 108">
            <a:extLst>
              <a:ext uri="{FF2B5EF4-FFF2-40B4-BE49-F238E27FC236}">
                <a16:creationId xmlns:a16="http://schemas.microsoft.com/office/drawing/2014/main" id="{62926C52-D96C-49EC-A598-DE91FA5A9977}"/>
              </a:ext>
            </a:extLst>
          </p:cNvPr>
          <p:cNvCxnSpPr/>
          <p:nvPr/>
        </p:nvCxnSpPr>
        <p:spPr>
          <a:xfrm>
            <a:off x="5159621" y="13069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C08EC93D-45CE-4463-9073-0580F04C2552}"/>
              </a:ext>
            </a:extLst>
          </p:cNvPr>
          <p:cNvSpPr txBox="1"/>
          <p:nvPr/>
        </p:nvSpPr>
        <p:spPr>
          <a:xfrm>
            <a:off x="4821934" y="978792"/>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111" name="Straight Connector 110">
            <a:extLst>
              <a:ext uri="{FF2B5EF4-FFF2-40B4-BE49-F238E27FC236}">
                <a16:creationId xmlns:a16="http://schemas.microsoft.com/office/drawing/2014/main" id="{D79552EB-2F66-4339-8A00-6D87E985F92F}"/>
              </a:ext>
            </a:extLst>
          </p:cNvPr>
          <p:cNvCxnSpPr/>
          <p:nvPr/>
        </p:nvCxnSpPr>
        <p:spPr>
          <a:xfrm>
            <a:off x="12005228" y="13069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4101EB8A-FD29-46AE-9073-C04AACEFADB1}"/>
              </a:ext>
            </a:extLst>
          </p:cNvPr>
          <p:cNvSpPr txBox="1"/>
          <p:nvPr/>
        </p:nvSpPr>
        <p:spPr>
          <a:xfrm>
            <a:off x="11778653" y="995459"/>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113" name="Straight Connector 112">
            <a:extLst>
              <a:ext uri="{FF2B5EF4-FFF2-40B4-BE49-F238E27FC236}">
                <a16:creationId xmlns:a16="http://schemas.microsoft.com/office/drawing/2014/main" id="{B0AEDD2D-7C3E-491A-8830-18004865A8CE}"/>
              </a:ext>
            </a:extLst>
          </p:cNvPr>
          <p:cNvCxnSpPr/>
          <p:nvPr/>
        </p:nvCxnSpPr>
        <p:spPr>
          <a:xfrm>
            <a:off x="10972178" y="130526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A0CD2E6E-0501-4A08-A7A7-EA7FC7EDD06F}"/>
              </a:ext>
            </a:extLst>
          </p:cNvPr>
          <p:cNvSpPr txBox="1"/>
          <p:nvPr/>
        </p:nvSpPr>
        <p:spPr>
          <a:xfrm>
            <a:off x="10778979" y="1022162"/>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115" name="Straight Connector 114">
            <a:extLst>
              <a:ext uri="{FF2B5EF4-FFF2-40B4-BE49-F238E27FC236}">
                <a16:creationId xmlns:a16="http://schemas.microsoft.com/office/drawing/2014/main" id="{57D5D9E3-13AA-4E26-A0AD-22C69317BF6F}"/>
              </a:ext>
            </a:extLst>
          </p:cNvPr>
          <p:cNvCxnSpPr/>
          <p:nvPr/>
        </p:nvCxnSpPr>
        <p:spPr>
          <a:xfrm>
            <a:off x="9939129" y="131198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DBE80252-016B-4053-81F2-6819D13E71C5}"/>
              </a:ext>
            </a:extLst>
          </p:cNvPr>
          <p:cNvSpPr txBox="1"/>
          <p:nvPr/>
        </p:nvSpPr>
        <p:spPr>
          <a:xfrm>
            <a:off x="9766016" y="1020725"/>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17" name="Straight Connector 116">
            <a:extLst>
              <a:ext uri="{FF2B5EF4-FFF2-40B4-BE49-F238E27FC236}">
                <a16:creationId xmlns:a16="http://schemas.microsoft.com/office/drawing/2014/main" id="{66D844B2-6601-4077-935C-FC6F5361BE52}"/>
              </a:ext>
            </a:extLst>
          </p:cNvPr>
          <p:cNvCxnSpPr>
            <a:cxnSpLocks/>
          </p:cNvCxnSpPr>
          <p:nvPr/>
        </p:nvCxnSpPr>
        <p:spPr>
          <a:xfrm flipV="1">
            <a:off x="4144695" y="3024621"/>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9DB85480-3935-4E4D-A493-8D91094E629F}"/>
              </a:ext>
            </a:extLst>
          </p:cNvPr>
          <p:cNvCxnSpPr/>
          <p:nvPr/>
        </p:nvCxnSpPr>
        <p:spPr>
          <a:xfrm>
            <a:off x="4157654" y="249231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C1D89439-80F8-4672-887F-2B2BB4510257}"/>
              </a:ext>
            </a:extLst>
          </p:cNvPr>
          <p:cNvCxnSpPr/>
          <p:nvPr/>
        </p:nvCxnSpPr>
        <p:spPr>
          <a:xfrm>
            <a:off x="5159621" y="249566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DBDACD0D-78C8-4AFB-A6C7-226D1352A523}"/>
              </a:ext>
            </a:extLst>
          </p:cNvPr>
          <p:cNvCxnSpPr/>
          <p:nvPr/>
        </p:nvCxnSpPr>
        <p:spPr>
          <a:xfrm>
            <a:off x="9156608" y="24990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289ECC98-507A-4899-8D10-5300367EE3CA}"/>
              </a:ext>
            </a:extLst>
          </p:cNvPr>
          <p:cNvCxnSpPr/>
          <p:nvPr/>
        </p:nvCxnSpPr>
        <p:spPr>
          <a:xfrm>
            <a:off x="7657764" y="248224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5EC380E-9635-4484-8626-0D5EFA454E76}"/>
              </a:ext>
            </a:extLst>
          </p:cNvPr>
          <p:cNvCxnSpPr/>
          <p:nvPr/>
        </p:nvCxnSpPr>
        <p:spPr>
          <a:xfrm>
            <a:off x="6377066" y="25074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74173490-0905-41FF-8CA4-2A32663F7277}"/>
              </a:ext>
            </a:extLst>
          </p:cNvPr>
          <p:cNvSpPr txBox="1"/>
          <p:nvPr/>
        </p:nvSpPr>
        <p:spPr>
          <a:xfrm>
            <a:off x="3539295" y="1439089"/>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24" name="TextBox 123">
            <a:extLst>
              <a:ext uri="{FF2B5EF4-FFF2-40B4-BE49-F238E27FC236}">
                <a16:creationId xmlns:a16="http://schemas.microsoft.com/office/drawing/2014/main" id="{27BB8C5B-2ACE-498E-8453-A9BB7E82B327}"/>
              </a:ext>
            </a:extLst>
          </p:cNvPr>
          <p:cNvSpPr txBox="1"/>
          <p:nvPr/>
        </p:nvSpPr>
        <p:spPr>
          <a:xfrm>
            <a:off x="3338141" y="1916487"/>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25" name="TextBox 124">
            <a:extLst>
              <a:ext uri="{FF2B5EF4-FFF2-40B4-BE49-F238E27FC236}">
                <a16:creationId xmlns:a16="http://schemas.microsoft.com/office/drawing/2014/main" id="{3634F963-D0D1-414A-9325-C7DE5B172FA7}"/>
              </a:ext>
            </a:extLst>
          </p:cNvPr>
          <p:cNvSpPr txBox="1"/>
          <p:nvPr/>
        </p:nvSpPr>
        <p:spPr>
          <a:xfrm>
            <a:off x="3923495" y="2190969"/>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26" name="TextBox 125">
            <a:extLst>
              <a:ext uri="{FF2B5EF4-FFF2-40B4-BE49-F238E27FC236}">
                <a16:creationId xmlns:a16="http://schemas.microsoft.com/office/drawing/2014/main" id="{7BE92080-B5A8-4B52-900C-3FE7C4BC1B16}"/>
              </a:ext>
            </a:extLst>
          </p:cNvPr>
          <p:cNvSpPr txBox="1"/>
          <p:nvPr/>
        </p:nvSpPr>
        <p:spPr>
          <a:xfrm>
            <a:off x="4857403" y="2208506"/>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27" name="TextBox 126">
            <a:extLst>
              <a:ext uri="{FF2B5EF4-FFF2-40B4-BE49-F238E27FC236}">
                <a16:creationId xmlns:a16="http://schemas.microsoft.com/office/drawing/2014/main" id="{F5ED3F89-7466-4D35-AD0E-0698F4331F3E}"/>
              </a:ext>
            </a:extLst>
          </p:cNvPr>
          <p:cNvSpPr txBox="1"/>
          <p:nvPr/>
        </p:nvSpPr>
        <p:spPr>
          <a:xfrm>
            <a:off x="6158921" y="22043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28" name="TextBox 127">
            <a:extLst>
              <a:ext uri="{FF2B5EF4-FFF2-40B4-BE49-F238E27FC236}">
                <a16:creationId xmlns:a16="http://schemas.microsoft.com/office/drawing/2014/main" id="{DD1C3266-952C-4A04-A20F-3376E56F8C3C}"/>
              </a:ext>
            </a:extLst>
          </p:cNvPr>
          <p:cNvSpPr txBox="1"/>
          <p:nvPr/>
        </p:nvSpPr>
        <p:spPr>
          <a:xfrm>
            <a:off x="7424950" y="1973644"/>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29" name="TextBox 128">
            <a:extLst>
              <a:ext uri="{FF2B5EF4-FFF2-40B4-BE49-F238E27FC236}">
                <a16:creationId xmlns:a16="http://schemas.microsoft.com/office/drawing/2014/main" id="{4C091167-553F-4825-8F63-F578E7909FA7}"/>
              </a:ext>
            </a:extLst>
          </p:cNvPr>
          <p:cNvSpPr txBox="1"/>
          <p:nvPr/>
        </p:nvSpPr>
        <p:spPr>
          <a:xfrm>
            <a:off x="8923793" y="2203101"/>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130" name="TextBox 129">
            <a:extLst>
              <a:ext uri="{FF2B5EF4-FFF2-40B4-BE49-F238E27FC236}">
                <a16:creationId xmlns:a16="http://schemas.microsoft.com/office/drawing/2014/main" id="{0ECCB67C-50DB-485C-80E0-47F30B165D04}"/>
              </a:ext>
            </a:extLst>
          </p:cNvPr>
          <p:cNvSpPr txBox="1"/>
          <p:nvPr/>
        </p:nvSpPr>
        <p:spPr>
          <a:xfrm>
            <a:off x="10337634" y="1518259"/>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131" name="Straight Connector 130">
            <a:extLst>
              <a:ext uri="{FF2B5EF4-FFF2-40B4-BE49-F238E27FC236}">
                <a16:creationId xmlns:a16="http://schemas.microsoft.com/office/drawing/2014/main" id="{4F649E5B-F4EA-4F24-B66E-A730209AE107}"/>
              </a:ext>
            </a:extLst>
          </p:cNvPr>
          <p:cNvCxnSpPr>
            <a:cxnSpLocks/>
          </p:cNvCxnSpPr>
          <p:nvPr/>
        </p:nvCxnSpPr>
        <p:spPr>
          <a:xfrm>
            <a:off x="4519541" y="1656758"/>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35D3558-0381-4F0A-A48D-07ABD46D0D9E}"/>
              </a:ext>
            </a:extLst>
          </p:cNvPr>
          <p:cNvCxnSpPr>
            <a:cxnSpLocks/>
          </p:cNvCxnSpPr>
          <p:nvPr/>
        </p:nvCxnSpPr>
        <p:spPr>
          <a:xfrm>
            <a:off x="4857403" y="1518259"/>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07540200-1EA5-485B-A1ED-EBC05D6612EF}"/>
              </a:ext>
            </a:extLst>
          </p:cNvPr>
          <p:cNvCxnSpPr>
            <a:cxnSpLocks/>
          </p:cNvCxnSpPr>
          <p:nvPr/>
        </p:nvCxnSpPr>
        <p:spPr>
          <a:xfrm flipH="1">
            <a:off x="10001703" y="1439089"/>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AAF78A8C-D84D-44A1-8DB6-A70A76097F6E}"/>
              </a:ext>
            </a:extLst>
          </p:cNvPr>
          <p:cNvCxnSpPr>
            <a:cxnSpLocks/>
          </p:cNvCxnSpPr>
          <p:nvPr/>
        </p:nvCxnSpPr>
        <p:spPr>
          <a:xfrm>
            <a:off x="8176759" y="2852191"/>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D8A28ED1-EDAE-4AF5-B13D-2DCB03897241}"/>
              </a:ext>
            </a:extLst>
          </p:cNvPr>
          <p:cNvCxnSpPr>
            <a:cxnSpLocks/>
          </p:cNvCxnSpPr>
          <p:nvPr/>
        </p:nvCxnSpPr>
        <p:spPr>
          <a:xfrm>
            <a:off x="8772624" y="2722082"/>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Rectangle 135">
            <a:extLst>
              <a:ext uri="{FF2B5EF4-FFF2-40B4-BE49-F238E27FC236}">
                <a16:creationId xmlns:a16="http://schemas.microsoft.com/office/drawing/2014/main" id="{92642C98-EE75-4638-A2F5-2567DB77F693}"/>
              </a:ext>
            </a:extLst>
          </p:cNvPr>
          <p:cNvSpPr/>
          <p:nvPr/>
        </p:nvSpPr>
        <p:spPr>
          <a:xfrm>
            <a:off x="7596410" y="1907646"/>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3751474D-82E4-4771-865A-A9E6583C8A3D}"/>
              </a:ext>
            </a:extLst>
          </p:cNvPr>
          <p:cNvSpPr/>
          <p:nvPr/>
        </p:nvSpPr>
        <p:spPr>
          <a:xfrm>
            <a:off x="10929718" y="728813"/>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8" name="Straight Connector 137">
            <a:extLst>
              <a:ext uri="{FF2B5EF4-FFF2-40B4-BE49-F238E27FC236}">
                <a16:creationId xmlns:a16="http://schemas.microsoft.com/office/drawing/2014/main" id="{C5377A0E-1F54-4408-8142-D7F57660560B}"/>
              </a:ext>
            </a:extLst>
          </p:cNvPr>
          <p:cNvCxnSpPr>
            <a:cxnSpLocks/>
          </p:cNvCxnSpPr>
          <p:nvPr/>
        </p:nvCxnSpPr>
        <p:spPr>
          <a:xfrm>
            <a:off x="9156607" y="1457237"/>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E9B0C07D-9E6A-4274-B7D7-042F3A0B3836}"/>
              </a:ext>
            </a:extLst>
          </p:cNvPr>
          <p:cNvCxnSpPr>
            <a:cxnSpLocks/>
          </p:cNvCxnSpPr>
          <p:nvPr/>
        </p:nvCxnSpPr>
        <p:spPr>
          <a:xfrm>
            <a:off x="7657764" y="1577588"/>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52EC143E-7BB7-49F8-B153-80BA5D7FEBA3}"/>
              </a:ext>
            </a:extLst>
          </p:cNvPr>
          <p:cNvSpPr txBox="1"/>
          <p:nvPr/>
        </p:nvSpPr>
        <p:spPr>
          <a:xfrm>
            <a:off x="7943945" y="2562205"/>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41" name="TextBox 140">
            <a:extLst>
              <a:ext uri="{FF2B5EF4-FFF2-40B4-BE49-F238E27FC236}">
                <a16:creationId xmlns:a16="http://schemas.microsoft.com/office/drawing/2014/main" id="{C379A7E3-F9FA-45D7-84BF-232CC25A9183}"/>
              </a:ext>
            </a:extLst>
          </p:cNvPr>
          <p:cNvSpPr txBox="1"/>
          <p:nvPr/>
        </p:nvSpPr>
        <p:spPr>
          <a:xfrm>
            <a:off x="8657330" y="2379509"/>
            <a:ext cx="305437" cy="284257"/>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sp>
        <p:nvSpPr>
          <p:cNvPr id="142" name="TextBox 141">
            <a:extLst>
              <a:ext uri="{FF2B5EF4-FFF2-40B4-BE49-F238E27FC236}">
                <a16:creationId xmlns:a16="http://schemas.microsoft.com/office/drawing/2014/main" id="{BDEE2366-651C-41EE-A96D-8ACB2CAC71D9}"/>
              </a:ext>
            </a:extLst>
          </p:cNvPr>
          <p:cNvSpPr txBox="1"/>
          <p:nvPr/>
        </p:nvSpPr>
        <p:spPr>
          <a:xfrm>
            <a:off x="7269578" y="1122117"/>
            <a:ext cx="812485" cy="461665"/>
          </a:xfrm>
          <a:prstGeom prst="rect">
            <a:avLst/>
          </a:prstGeom>
          <a:noFill/>
        </p:spPr>
        <p:txBody>
          <a:bodyPr wrap="square" rtlCol="0">
            <a:spAutoFit/>
          </a:bodyPr>
          <a:lstStyle/>
          <a:p>
            <a:pPr algn="ctr"/>
            <a:r>
              <a:rPr lang="en-US" sz="1200" dirty="0">
                <a:latin typeface="Arial Narrow" panose="020B0606020202030204" pitchFamily="34" charset="0"/>
              </a:rPr>
              <a:t>Feb-Aug</a:t>
            </a:r>
          </a:p>
          <a:p>
            <a:pPr algn="ctr"/>
            <a:r>
              <a:rPr lang="en-US" sz="1200" dirty="0">
                <a:latin typeface="Arial Narrow" panose="020B0606020202030204" pitchFamily="34" charset="0"/>
              </a:rPr>
              <a:t>IoK</a:t>
            </a:r>
          </a:p>
        </p:txBody>
      </p:sp>
      <p:sp>
        <p:nvSpPr>
          <p:cNvPr id="143" name="TextBox 142">
            <a:extLst>
              <a:ext uri="{FF2B5EF4-FFF2-40B4-BE49-F238E27FC236}">
                <a16:creationId xmlns:a16="http://schemas.microsoft.com/office/drawing/2014/main" id="{53DDEDBF-825A-4C42-A99C-1AF1BBE5DCBE}"/>
              </a:ext>
            </a:extLst>
          </p:cNvPr>
          <p:cNvSpPr txBox="1"/>
          <p:nvPr/>
        </p:nvSpPr>
        <p:spPr>
          <a:xfrm>
            <a:off x="9002751" y="1147337"/>
            <a:ext cx="324955"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144" name="Picture 2" descr="Stickman Walking Icons - Download Free Vector Icons | Noun Project">
            <a:extLst>
              <a:ext uri="{FF2B5EF4-FFF2-40B4-BE49-F238E27FC236}">
                <a16:creationId xmlns:a16="http://schemas.microsoft.com/office/drawing/2014/main" id="{BA5BABB2-AA5B-47E9-B3E5-23822A180D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8347" y="1475446"/>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145" name="Straight Connector 144">
            <a:extLst>
              <a:ext uri="{FF2B5EF4-FFF2-40B4-BE49-F238E27FC236}">
                <a16:creationId xmlns:a16="http://schemas.microsoft.com/office/drawing/2014/main" id="{B59C2FCB-8741-4034-83E8-1EA689B3B976}"/>
              </a:ext>
            </a:extLst>
          </p:cNvPr>
          <p:cNvCxnSpPr>
            <a:cxnSpLocks/>
          </p:cNvCxnSpPr>
          <p:nvPr/>
        </p:nvCxnSpPr>
        <p:spPr>
          <a:xfrm>
            <a:off x="8463489" y="1879139"/>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6" name="Oval 145">
            <a:extLst>
              <a:ext uri="{FF2B5EF4-FFF2-40B4-BE49-F238E27FC236}">
                <a16:creationId xmlns:a16="http://schemas.microsoft.com/office/drawing/2014/main" id="{952281C0-5E01-4859-92A1-FE32033B414F}"/>
              </a:ext>
            </a:extLst>
          </p:cNvPr>
          <p:cNvSpPr/>
          <p:nvPr/>
        </p:nvSpPr>
        <p:spPr>
          <a:xfrm>
            <a:off x="8700289" y="2933588"/>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Connector 146">
            <a:extLst>
              <a:ext uri="{FF2B5EF4-FFF2-40B4-BE49-F238E27FC236}">
                <a16:creationId xmlns:a16="http://schemas.microsoft.com/office/drawing/2014/main" id="{6AF466E5-2C98-41BA-9369-27033E92E291}"/>
              </a:ext>
            </a:extLst>
          </p:cNvPr>
          <p:cNvCxnSpPr>
            <a:cxnSpLocks/>
          </p:cNvCxnSpPr>
          <p:nvPr/>
        </p:nvCxnSpPr>
        <p:spPr>
          <a:xfrm flipH="1">
            <a:off x="7917828" y="3098449"/>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0FB2A131-5846-40CD-BFB0-5DB5DE06E769}"/>
              </a:ext>
            </a:extLst>
          </p:cNvPr>
          <p:cNvCxnSpPr>
            <a:cxnSpLocks/>
          </p:cNvCxnSpPr>
          <p:nvPr/>
        </p:nvCxnSpPr>
        <p:spPr>
          <a:xfrm flipH="1" flipV="1">
            <a:off x="8206864" y="3073227"/>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9" name="TextBox 148">
            <a:extLst>
              <a:ext uri="{FF2B5EF4-FFF2-40B4-BE49-F238E27FC236}">
                <a16:creationId xmlns:a16="http://schemas.microsoft.com/office/drawing/2014/main" id="{294FC293-21ED-4BB3-8A22-03C1E4262D97}"/>
              </a:ext>
            </a:extLst>
          </p:cNvPr>
          <p:cNvSpPr txBox="1"/>
          <p:nvPr/>
        </p:nvSpPr>
        <p:spPr>
          <a:xfrm>
            <a:off x="7646395" y="3519836"/>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sp>
        <p:nvSpPr>
          <p:cNvPr id="154" name="TextBox 153">
            <a:extLst>
              <a:ext uri="{FF2B5EF4-FFF2-40B4-BE49-F238E27FC236}">
                <a16:creationId xmlns:a16="http://schemas.microsoft.com/office/drawing/2014/main" id="{4A32A787-7A60-49C5-AE4F-76D12F902165}"/>
              </a:ext>
            </a:extLst>
          </p:cNvPr>
          <p:cNvSpPr txBox="1"/>
          <p:nvPr/>
        </p:nvSpPr>
        <p:spPr>
          <a:xfrm>
            <a:off x="278360" y="594765"/>
            <a:ext cx="2922718" cy="313932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I'm going to summarize. We have been in the ‘Time of the End’ since 1798, it is a loaded history and we have not realized how much of that history is the final struggles of the ‘Great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C</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ontroversy,’ the prophetic nature of those events, from the Civil War to World War II, to Reagan who we can see more clearly. </a:t>
            </a:r>
            <a:endParaRPr lang="en-US" dirty="0"/>
          </a:p>
        </p:txBody>
      </p:sp>
      <p:cxnSp>
        <p:nvCxnSpPr>
          <p:cNvPr id="155" name="Straight Connector 154">
            <a:extLst>
              <a:ext uri="{FF2B5EF4-FFF2-40B4-BE49-F238E27FC236}">
                <a16:creationId xmlns:a16="http://schemas.microsoft.com/office/drawing/2014/main" id="{0A035BE2-F02E-413E-83A8-7156330A2ACE}"/>
              </a:ext>
            </a:extLst>
          </p:cNvPr>
          <p:cNvCxnSpPr>
            <a:cxnSpLocks/>
            <a:endCxn id="141" idx="0"/>
          </p:cNvCxnSpPr>
          <p:nvPr/>
        </p:nvCxnSpPr>
        <p:spPr>
          <a:xfrm flipH="1">
            <a:off x="8810049" y="1424336"/>
            <a:ext cx="313748" cy="955173"/>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5465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524143" y="4975995"/>
            <a:ext cx="11254510"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That's all an introduction to the first document because this first document, the introduction, first page, third paragraph "this article illustrates the dynamics that transform conflicts over national identity into constitutional conflicts by examining three movements in the long-standing debate over whether the United States should be understood as a Christian Nation. The 19th century Christian Amendment Movement, mid 20th century  Judeo-Christian nationalism, and the new Christian right that began in the 1970s and '80s."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28</a:t>
            </a:fld>
            <a:endParaRPr lang="en-US"/>
          </a:p>
        </p:txBody>
      </p:sp>
      <p:grpSp>
        <p:nvGrpSpPr>
          <p:cNvPr id="72" name="Group 71">
            <a:extLst>
              <a:ext uri="{FF2B5EF4-FFF2-40B4-BE49-F238E27FC236}">
                <a16:creationId xmlns:a16="http://schemas.microsoft.com/office/drawing/2014/main" id="{0556A838-EB8A-483F-BC1C-3DF2FD195055}"/>
              </a:ext>
            </a:extLst>
          </p:cNvPr>
          <p:cNvGrpSpPr/>
          <p:nvPr/>
        </p:nvGrpSpPr>
        <p:grpSpPr>
          <a:xfrm>
            <a:off x="2326322" y="3562460"/>
            <a:ext cx="3367544" cy="745732"/>
            <a:chOff x="1291065" y="3099685"/>
            <a:chExt cx="3367544" cy="745732"/>
          </a:xfrm>
        </p:grpSpPr>
        <p:cxnSp>
          <p:nvCxnSpPr>
            <p:cNvPr id="73" name="Straight Connector 72">
              <a:extLst>
                <a:ext uri="{FF2B5EF4-FFF2-40B4-BE49-F238E27FC236}">
                  <a16:creationId xmlns:a16="http://schemas.microsoft.com/office/drawing/2014/main" id="{14762621-54B0-4944-BAA1-C12BEB3A17E7}"/>
                </a:ext>
              </a:extLst>
            </p:cNvPr>
            <p:cNvCxnSpPr>
              <a:cxnSpLocks/>
            </p:cNvCxnSpPr>
            <p:nvPr/>
          </p:nvCxnSpPr>
          <p:spPr>
            <a:xfrm>
              <a:off x="2864945"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49D78A2-629A-4A2C-9295-DA9AE2FB6D15}"/>
                </a:ext>
              </a:extLst>
            </p:cNvPr>
            <p:cNvCxnSpPr>
              <a:cxnSpLocks/>
            </p:cNvCxnSpPr>
            <p:nvPr/>
          </p:nvCxnSpPr>
          <p:spPr>
            <a:xfrm>
              <a:off x="1291065"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CC34B33-2C7B-45E5-B66A-8F9EAF9797C3}"/>
                </a:ext>
              </a:extLst>
            </p:cNvPr>
            <p:cNvCxnSpPr>
              <a:cxnSpLocks/>
            </p:cNvCxnSpPr>
            <p:nvPr/>
          </p:nvCxnSpPr>
          <p:spPr>
            <a:xfrm flipV="1">
              <a:off x="1291067"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1B8D527E-29C8-403A-8FFC-0716808761C9}"/>
                </a:ext>
              </a:extLst>
            </p:cNvPr>
            <p:cNvSpPr txBox="1"/>
            <p:nvPr/>
          </p:nvSpPr>
          <p:spPr>
            <a:xfrm>
              <a:off x="1638422"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Sabbath</a:t>
              </a:r>
            </a:p>
          </p:txBody>
        </p:sp>
        <p:cxnSp>
          <p:nvCxnSpPr>
            <p:cNvPr id="77" name="Straight Connector 76">
              <a:extLst>
                <a:ext uri="{FF2B5EF4-FFF2-40B4-BE49-F238E27FC236}">
                  <a16:creationId xmlns:a16="http://schemas.microsoft.com/office/drawing/2014/main" id="{62212087-7378-413A-AF87-F1CAA8A18D2D}"/>
                </a:ext>
              </a:extLst>
            </p:cNvPr>
            <p:cNvCxnSpPr>
              <a:cxnSpLocks/>
            </p:cNvCxnSpPr>
            <p:nvPr/>
          </p:nvCxnSpPr>
          <p:spPr>
            <a:xfrm>
              <a:off x="4658609"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A31886C4-B7B9-428B-8502-0AA2B228DE9E}"/>
                </a:ext>
              </a:extLst>
            </p:cNvPr>
            <p:cNvCxnSpPr>
              <a:cxnSpLocks/>
            </p:cNvCxnSpPr>
            <p:nvPr/>
          </p:nvCxnSpPr>
          <p:spPr>
            <a:xfrm>
              <a:off x="3084729"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AFDB76ED-168E-4E8E-B083-DBE714B6C119}"/>
                </a:ext>
              </a:extLst>
            </p:cNvPr>
            <p:cNvCxnSpPr>
              <a:cxnSpLocks/>
            </p:cNvCxnSpPr>
            <p:nvPr/>
          </p:nvCxnSpPr>
          <p:spPr>
            <a:xfrm flipV="1">
              <a:off x="3084731"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2D5C1FE5-662B-404B-B3E2-5BB5A52A0751}"/>
                </a:ext>
              </a:extLst>
            </p:cNvPr>
            <p:cNvSpPr txBox="1"/>
            <p:nvPr/>
          </p:nvSpPr>
          <p:spPr>
            <a:xfrm>
              <a:off x="3432086"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Marriage</a:t>
              </a:r>
            </a:p>
          </p:txBody>
        </p:sp>
        <p:sp>
          <p:nvSpPr>
            <p:cNvPr id="81" name="Text Box 4">
              <a:extLst>
                <a:ext uri="{FF2B5EF4-FFF2-40B4-BE49-F238E27FC236}">
                  <a16:creationId xmlns:a16="http://schemas.microsoft.com/office/drawing/2014/main" id="{4F433F39-5955-4C8E-B2FB-58DAF15AB0FA}"/>
                </a:ext>
              </a:extLst>
            </p:cNvPr>
            <p:cNvSpPr txBox="1">
              <a:spLocks noChangeArrowheads="1"/>
            </p:cNvSpPr>
            <p:nvPr/>
          </p:nvSpPr>
          <p:spPr bwMode="auto">
            <a:xfrm>
              <a:off x="3698620" y="3139573"/>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5">
              <a:extLst>
                <a:ext uri="{FF2B5EF4-FFF2-40B4-BE49-F238E27FC236}">
                  <a16:creationId xmlns:a16="http://schemas.microsoft.com/office/drawing/2014/main" id="{C5F50633-3845-4D27-99FC-E9D3F835E295}"/>
                </a:ext>
              </a:extLst>
            </p:cNvPr>
            <p:cNvSpPr txBox="1">
              <a:spLocks noChangeArrowheads="1"/>
            </p:cNvSpPr>
            <p:nvPr/>
          </p:nvSpPr>
          <p:spPr bwMode="auto">
            <a:xfrm>
              <a:off x="1914466" y="3099685"/>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05" name="TextBox 104">
            <a:extLst>
              <a:ext uri="{FF2B5EF4-FFF2-40B4-BE49-F238E27FC236}">
                <a16:creationId xmlns:a16="http://schemas.microsoft.com/office/drawing/2014/main" id="{5BD574D9-F11D-457E-A0BC-53ADE8C0F6A9}"/>
              </a:ext>
            </a:extLst>
          </p:cNvPr>
          <p:cNvSpPr txBox="1"/>
          <p:nvPr/>
        </p:nvSpPr>
        <p:spPr>
          <a:xfrm>
            <a:off x="3293381" y="570819"/>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106" name="Straight Connector 105">
            <a:extLst>
              <a:ext uri="{FF2B5EF4-FFF2-40B4-BE49-F238E27FC236}">
                <a16:creationId xmlns:a16="http://schemas.microsoft.com/office/drawing/2014/main" id="{1891D973-5668-49BA-AC5E-BC0B459C506A}"/>
              </a:ext>
            </a:extLst>
          </p:cNvPr>
          <p:cNvCxnSpPr/>
          <p:nvPr/>
        </p:nvCxnSpPr>
        <p:spPr>
          <a:xfrm>
            <a:off x="4144695" y="1840935"/>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DA48E8B-91E2-427E-9F18-A449D222F2FE}"/>
              </a:ext>
            </a:extLst>
          </p:cNvPr>
          <p:cNvCxnSpPr/>
          <p:nvPr/>
        </p:nvCxnSpPr>
        <p:spPr>
          <a:xfrm>
            <a:off x="4157654" y="13035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8E7BB50A-4901-4700-818B-6CF16CE2013E}"/>
              </a:ext>
            </a:extLst>
          </p:cNvPr>
          <p:cNvSpPr txBox="1"/>
          <p:nvPr/>
        </p:nvSpPr>
        <p:spPr>
          <a:xfrm>
            <a:off x="3955145" y="997614"/>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109" name="Straight Connector 108">
            <a:extLst>
              <a:ext uri="{FF2B5EF4-FFF2-40B4-BE49-F238E27FC236}">
                <a16:creationId xmlns:a16="http://schemas.microsoft.com/office/drawing/2014/main" id="{62926C52-D96C-49EC-A598-DE91FA5A9977}"/>
              </a:ext>
            </a:extLst>
          </p:cNvPr>
          <p:cNvCxnSpPr/>
          <p:nvPr/>
        </p:nvCxnSpPr>
        <p:spPr>
          <a:xfrm>
            <a:off x="5159621" y="13069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C08EC93D-45CE-4463-9073-0580F04C2552}"/>
              </a:ext>
            </a:extLst>
          </p:cNvPr>
          <p:cNvSpPr txBox="1"/>
          <p:nvPr/>
        </p:nvSpPr>
        <p:spPr>
          <a:xfrm>
            <a:off x="4821934" y="978792"/>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111" name="Straight Connector 110">
            <a:extLst>
              <a:ext uri="{FF2B5EF4-FFF2-40B4-BE49-F238E27FC236}">
                <a16:creationId xmlns:a16="http://schemas.microsoft.com/office/drawing/2014/main" id="{D79552EB-2F66-4339-8A00-6D87E985F92F}"/>
              </a:ext>
            </a:extLst>
          </p:cNvPr>
          <p:cNvCxnSpPr/>
          <p:nvPr/>
        </p:nvCxnSpPr>
        <p:spPr>
          <a:xfrm>
            <a:off x="12005228" y="13069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4101EB8A-FD29-46AE-9073-C04AACEFADB1}"/>
              </a:ext>
            </a:extLst>
          </p:cNvPr>
          <p:cNvSpPr txBox="1"/>
          <p:nvPr/>
        </p:nvSpPr>
        <p:spPr>
          <a:xfrm>
            <a:off x="11778653" y="995459"/>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113" name="Straight Connector 112">
            <a:extLst>
              <a:ext uri="{FF2B5EF4-FFF2-40B4-BE49-F238E27FC236}">
                <a16:creationId xmlns:a16="http://schemas.microsoft.com/office/drawing/2014/main" id="{B0AEDD2D-7C3E-491A-8830-18004865A8CE}"/>
              </a:ext>
            </a:extLst>
          </p:cNvPr>
          <p:cNvCxnSpPr/>
          <p:nvPr/>
        </p:nvCxnSpPr>
        <p:spPr>
          <a:xfrm>
            <a:off x="10972178" y="130526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A0CD2E6E-0501-4A08-A7A7-EA7FC7EDD06F}"/>
              </a:ext>
            </a:extLst>
          </p:cNvPr>
          <p:cNvSpPr txBox="1"/>
          <p:nvPr/>
        </p:nvSpPr>
        <p:spPr>
          <a:xfrm>
            <a:off x="10778979" y="1022162"/>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115" name="Straight Connector 114">
            <a:extLst>
              <a:ext uri="{FF2B5EF4-FFF2-40B4-BE49-F238E27FC236}">
                <a16:creationId xmlns:a16="http://schemas.microsoft.com/office/drawing/2014/main" id="{57D5D9E3-13AA-4E26-A0AD-22C69317BF6F}"/>
              </a:ext>
            </a:extLst>
          </p:cNvPr>
          <p:cNvCxnSpPr/>
          <p:nvPr/>
        </p:nvCxnSpPr>
        <p:spPr>
          <a:xfrm>
            <a:off x="9939129" y="131198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DBE80252-016B-4053-81F2-6819D13E71C5}"/>
              </a:ext>
            </a:extLst>
          </p:cNvPr>
          <p:cNvSpPr txBox="1"/>
          <p:nvPr/>
        </p:nvSpPr>
        <p:spPr>
          <a:xfrm>
            <a:off x="9766016" y="1020725"/>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17" name="Straight Connector 116">
            <a:extLst>
              <a:ext uri="{FF2B5EF4-FFF2-40B4-BE49-F238E27FC236}">
                <a16:creationId xmlns:a16="http://schemas.microsoft.com/office/drawing/2014/main" id="{66D844B2-6601-4077-935C-FC6F5361BE52}"/>
              </a:ext>
            </a:extLst>
          </p:cNvPr>
          <p:cNvCxnSpPr>
            <a:cxnSpLocks/>
          </p:cNvCxnSpPr>
          <p:nvPr/>
        </p:nvCxnSpPr>
        <p:spPr>
          <a:xfrm flipV="1">
            <a:off x="4144695" y="3024621"/>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9DB85480-3935-4E4D-A493-8D91094E629F}"/>
              </a:ext>
            </a:extLst>
          </p:cNvPr>
          <p:cNvCxnSpPr/>
          <p:nvPr/>
        </p:nvCxnSpPr>
        <p:spPr>
          <a:xfrm>
            <a:off x="4157654" y="249231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C1D89439-80F8-4672-887F-2B2BB4510257}"/>
              </a:ext>
            </a:extLst>
          </p:cNvPr>
          <p:cNvCxnSpPr/>
          <p:nvPr/>
        </p:nvCxnSpPr>
        <p:spPr>
          <a:xfrm>
            <a:off x="5159621" y="249566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DBDACD0D-78C8-4AFB-A6C7-226D1352A523}"/>
              </a:ext>
            </a:extLst>
          </p:cNvPr>
          <p:cNvCxnSpPr/>
          <p:nvPr/>
        </p:nvCxnSpPr>
        <p:spPr>
          <a:xfrm>
            <a:off x="9156608" y="24990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289ECC98-507A-4899-8D10-5300367EE3CA}"/>
              </a:ext>
            </a:extLst>
          </p:cNvPr>
          <p:cNvCxnSpPr/>
          <p:nvPr/>
        </p:nvCxnSpPr>
        <p:spPr>
          <a:xfrm>
            <a:off x="7657764" y="248224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5EC380E-9635-4484-8626-0D5EFA454E76}"/>
              </a:ext>
            </a:extLst>
          </p:cNvPr>
          <p:cNvCxnSpPr/>
          <p:nvPr/>
        </p:nvCxnSpPr>
        <p:spPr>
          <a:xfrm>
            <a:off x="6377066" y="25074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74173490-0905-41FF-8CA4-2A32663F7277}"/>
              </a:ext>
            </a:extLst>
          </p:cNvPr>
          <p:cNvSpPr txBox="1"/>
          <p:nvPr/>
        </p:nvSpPr>
        <p:spPr>
          <a:xfrm>
            <a:off x="3539295" y="1439089"/>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24" name="TextBox 123">
            <a:extLst>
              <a:ext uri="{FF2B5EF4-FFF2-40B4-BE49-F238E27FC236}">
                <a16:creationId xmlns:a16="http://schemas.microsoft.com/office/drawing/2014/main" id="{27BB8C5B-2ACE-498E-8453-A9BB7E82B327}"/>
              </a:ext>
            </a:extLst>
          </p:cNvPr>
          <p:cNvSpPr txBox="1"/>
          <p:nvPr/>
        </p:nvSpPr>
        <p:spPr>
          <a:xfrm>
            <a:off x="3338141" y="1916487"/>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25" name="TextBox 124">
            <a:extLst>
              <a:ext uri="{FF2B5EF4-FFF2-40B4-BE49-F238E27FC236}">
                <a16:creationId xmlns:a16="http://schemas.microsoft.com/office/drawing/2014/main" id="{3634F963-D0D1-414A-9325-C7DE5B172FA7}"/>
              </a:ext>
            </a:extLst>
          </p:cNvPr>
          <p:cNvSpPr txBox="1"/>
          <p:nvPr/>
        </p:nvSpPr>
        <p:spPr>
          <a:xfrm>
            <a:off x="3923495" y="2190969"/>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26" name="TextBox 125">
            <a:extLst>
              <a:ext uri="{FF2B5EF4-FFF2-40B4-BE49-F238E27FC236}">
                <a16:creationId xmlns:a16="http://schemas.microsoft.com/office/drawing/2014/main" id="{7BE92080-B5A8-4B52-900C-3FE7C4BC1B16}"/>
              </a:ext>
            </a:extLst>
          </p:cNvPr>
          <p:cNvSpPr txBox="1"/>
          <p:nvPr/>
        </p:nvSpPr>
        <p:spPr>
          <a:xfrm>
            <a:off x="4857403" y="2208506"/>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27" name="TextBox 126">
            <a:extLst>
              <a:ext uri="{FF2B5EF4-FFF2-40B4-BE49-F238E27FC236}">
                <a16:creationId xmlns:a16="http://schemas.microsoft.com/office/drawing/2014/main" id="{F5ED3F89-7466-4D35-AD0E-0698F4331F3E}"/>
              </a:ext>
            </a:extLst>
          </p:cNvPr>
          <p:cNvSpPr txBox="1"/>
          <p:nvPr/>
        </p:nvSpPr>
        <p:spPr>
          <a:xfrm>
            <a:off x="6158921" y="22043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28" name="TextBox 127">
            <a:extLst>
              <a:ext uri="{FF2B5EF4-FFF2-40B4-BE49-F238E27FC236}">
                <a16:creationId xmlns:a16="http://schemas.microsoft.com/office/drawing/2014/main" id="{DD1C3266-952C-4A04-A20F-3376E56F8C3C}"/>
              </a:ext>
            </a:extLst>
          </p:cNvPr>
          <p:cNvSpPr txBox="1"/>
          <p:nvPr/>
        </p:nvSpPr>
        <p:spPr>
          <a:xfrm>
            <a:off x="7424950" y="1973644"/>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29" name="TextBox 128">
            <a:extLst>
              <a:ext uri="{FF2B5EF4-FFF2-40B4-BE49-F238E27FC236}">
                <a16:creationId xmlns:a16="http://schemas.microsoft.com/office/drawing/2014/main" id="{4C091167-553F-4825-8F63-F578E7909FA7}"/>
              </a:ext>
            </a:extLst>
          </p:cNvPr>
          <p:cNvSpPr txBox="1"/>
          <p:nvPr/>
        </p:nvSpPr>
        <p:spPr>
          <a:xfrm>
            <a:off x="8923793" y="2203101"/>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130" name="TextBox 129">
            <a:extLst>
              <a:ext uri="{FF2B5EF4-FFF2-40B4-BE49-F238E27FC236}">
                <a16:creationId xmlns:a16="http://schemas.microsoft.com/office/drawing/2014/main" id="{0ECCB67C-50DB-485C-80E0-47F30B165D04}"/>
              </a:ext>
            </a:extLst>
          </p:cNvPr>
          <p:cNvSpPr txBox="1"/>
          <p:nvPr/>
        </p:nvSpPr>
        <p:spPr>
          <a:xfrm>
            <a:off x="10337634" y="1518259"/>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131" name="Straight Connector 130">
            <a:extLst>
              <a:ext uri="{FF2B5EF4-FFF2-40B4-BE49-F238E27FC236}">
                <a16:creationId xmlns:a16="http://schemas.microsoft.com/office/drawing/2014/main" id="{4F649E5B-F4EA-4F24-B66E-A730209AE107}"/>
              </a:ext>
            </a:extLst>
          </p:cNvPr>
          <p:cNvCxnSpPr>
            <a:cxnSpLocks/>
          </p:cNvCxnSpPr>
          <p:nvPr/>
        </p:nvCxnSpPr>
        <p:spPr>
          <a:xfrm>
            <a:off x="4519541" y="1656758"/>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35D3558-0381-4F0A-A48D-07ABD46D0D9E}"/>
              </a:ext>
            </a:extLst>
          </p:cNvPr>
          <p:cNvCxnSpPr>
            <a:cxnSpLocks/>
          </p:cNvCxnSpPr>
          <p:nvPr/>
        </p:nvCxnSpPr>
        <p:spPr>
          <a:xfrm>
            <a:off x="4857403" y="1518259"/>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07540200-1EA5-485B-A1ED-EBC05D6612EF}"/>
              </a:ext>
            </a:extLst>
          </p:cNvPr>
          <p:cNvCxnSpPr>
            <a:cxnSpLocks/>
          </p:cNvCxnSpPr>
          <p:nvPr/>
        </p:nvCxnSpPr>
        <p:spPr>
          <a:xfrm flipH="1">
            <a:off x="10001703" y="1439089"/>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AAF78A8C-D84D-44A1-8DB6-A70A76097F6E}"/>
              </a:ext>
            </a:extLst>
          </p:cNvPr>
          <p:cNvCxnSpPr>
            <a:cxnSpLocks/>
          </p:cNvCxnSpPr>
          <p:nvPr/>
        </p:nvCxnSpPr>
        <p:spPr>
          <a:xfrm>
            <a:off x="8176759" y="2852191"/>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D8A28ED1-EDAE-4AF5-B13D-2DCB03897241}"/>
              </a:ext>
            </a:extLst>
          </p:cNvPr>
          <p:cNvCxnSpPr>
            <a:cxnSpLocks/>
          </p:cNvCxnSpPr>
          <p:nvPr/>
        </p:nvCxnSpPr>
        <p:spPr>
          <a:xfrm>
            <a:off x="8772624" y="2722082"/>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Rectangle 135">
            <a:extLst>
              <a:ext uri="{FF2B5EF4-FFF2-40B4-BE49-F238E27FC236}">
                <a16:creationId xmlns:a16="http://schemas.microsoft.com/office/drawing/2014/main" id="{92642C98-EE75-4638-A2F5-2567DB77F693}"/>
              </a:ext>
            </a:extLst>
          </p:cNvPr>
          <p:cNvSpPr/>
          <p:nvPr/>
        </p:nvSpPr>
        <p:spPr>
          <a:xfrm>
            <a:off x="7596410" y="1907646"/>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3751474D-82E4-4771-865A-A9E6583C8A3D}"/>
              </a:ext>
            </a:extLst>
          </p:cNvPr>
          <p:cNvSpPr/>
          <p:nvPr/>
        </p:nvSpPr>
        <p:spPr>
          <a:xfrm>
            <a:off x="10929718" y="728813"/>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8" name="Straight Connector 137">
            <a:extLst>
              <a:ext uri="{FF2B5EF4-FFF2-40B4-BE49-F238E27FC236}">
                <a16:creationId xmlns:a16="http://schemas.microsoft.com/office/drawing/2014/main" id="{C5377A0E-1F54-4408-8142-D7F57660560B}"/>
              </a:ext>
            </a:extLst>
          </p:cNvPr>
          <p:cNvCxnSpPr>
            <a:cxnSpLocks/>
          </p:cNvCxnSpPr>
          <p:nvPr/>
        </p:nvCxnSpPr>
        <p:spPr>
          <a:xfrm>
            <a:off x="9156607" y="1457237"/>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E9B0C07D-9E6A-4274-B7D7-042F3A0B3836}"/>
              </a:ext>
            </a:extLst>
          </p:cNvPr>
          <p:cNvCxnSpPr>
            <a:cxnSpLocks/>
          </p:cNvCxnSpPr>
          <p:nvPr/>
        </p:nvCxnSpPr>
        <p:spPr>
          <a:xfrm>
            <a:off x="7657764" y="1577588"/>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52EC143E-7BB7-49F8-B153-80BA5D7FEBA3}"/>
              </a:ext>
            </a:extLst>
          </p:cNvPr>
          <p:cNvSpPr txBox="1"/>
          <p:nvPr/>
        </p:nvSpPr>
        <p:spPr>
          <a:xfrm>
            <a:off x="7943945" y="2562205"/>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41" name="TextBox 140">
            <a:extLst>
              <a:ext uri="{FF2B5EF4-FFF2-40B4-BE49-F238E27FC236}">
                <a16:creationId xmlns:a16="http://schemas.microsoft.com/office/drawing/2014/main" id="{C379A7E3-F9FA-45D7-84BF-232CC25A9183}"/>
              </a:ext>
            </a:extLst>
          </p:cNvPr>
          <p:cNvSpPr txBox="1"/>
          <p:nvPr/>
        </p:nvSpPr>
        <p:spPr>
          <a:xfrm>
            <a:off x="8657330" y="2379509"/>
            <a:ext cx="305437" cy="284257"/>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sp>
        <p:nvSpPr>
          <p:cNvPr id="142" name="TextBox 141">
            <a:extLst>
              <a:ext uri="{FF2B5EF4-FFF2-40B4-BE49-F238E27FC236}">
                <a16:creationId xmlns:a16="http://schemas.microsoft.com/office/drawing/2014/main" id="{BDEE2366-651C-41EE-A96D-8ACB2CAC71D9}"/>
              </a:ext>
            </a:extLst>
          </p:cNvPr>
          <p:cNvSpPr txBox="1"/>
          <p:nvPr/>
        </p:nvSpPr>
        <p:spPr>
          <a:xfrm>
            <a:off x="7269578" y="1122117"/>
            <a:ext cx="812485" cy="461665"/>
          </a:xfrm>
          <a:prstGeom prst="rect">
            <a:avLst/>
          </a:prstGeom>
          <a:noFill/>
        </p:spPr>
        <p:txBody>
          <a:bodyPr wrap="square" rtlCol="0">
            <a:spAutoFit/>
          </a:bodyPr>
          <a:lstStyle/>
          <a:p>
            <a:pPr algn="ctr"/>
            <a:r>
              <a:rPr lang="en-US" sz="1200" dirty="0">
                <a:latin typeface="Arial Narrow" panose="020B0606020202030204" pitchFamily="34" charset="0"/>
              </a:rPr>
              <a:t>Feb-Aug</a:t>
            </a:r>
          </a:p>
          <a:p>
            <a:pPr algn="ctr"/>
            <a:r>
              <a:rPr lang="en-US" sz="1200" dirty="0">
                <a:latin typeface="Arial Narrow" panose="020B0606020202030204" pitchFamily="34" charset="0"/>
              </a:rPr>
              <a:t>IoK</a:t>
            </a:r>
          </a:p>
        </p:txBody>
      </p:sp>
      <p:sp>
        <p:nvSpPr>
          <p:cNvPr id="143" name="TextBox 142">
            <a:extLst>
              <a:ext uri="{FF2B5EF4-FFF2-40B4-BE49-F238E27FC236}">
                <a16:creationId xmlns:a16="http://schemas.microsoft.com/office/drawing/2014/main" id="{53DDEDBF-825A-4C42-A99C-1AF1BBE5DCBE}"/>
              </a:ext>
            </a:extLst>
          </p:cNvPr>
          <p:cNvSpPr txBox="1"/>
          <p:nvPr/>
        </p:nvSpPr>
        <p:spPr>
          <a:xfrm>
            <a:off x="9002751" y="1147337"/>
            <a:ext cx="324955"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144" name="Picture 2" descr="Stickman Walking Icons - Download Free Vector Icons | Noun Project">
            <a:extLst>
              <a:ext uri="{FF2B5EF4-FFF2-40B4-BE49-F238E27FC236}">
                <a16:creationId xmlns:a16="http://schemas.microsoft.com/office/drawing/2014/main" id="{BA5BABB2-AA5B-47E9-B3E5-23822A180D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8347" y="1475446"/>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145" name="Straight Connector 144">
            <a:extLst>
              <a:ext uri="{FF2B5EF4-FFF2-40B4-BE49-F238E27FC236}">
                <a16:creationId xmlns:a16="http://schemas.microsoft.com/office/drawing/2014/main" id="{B59C2FCB-8741-4034-83E8-1EA689B3B976}"/>
              </a:ext>
            </a:extLst>
          </p:cNvPr>
          <p:cNvCxnSpPr>
            <a:cxnSpLocks/>
          </p:cNvCxnSpPr>
          <p:nvPr/>
        </p:nvCxnSpPr>
        <p:spPr>
          <a:xfrm>
            <a:off x="8463489" y="1879139"/>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6" name="Oval 145">
            <a:extLst>
              <a:ext uri="{FF2B5EF4-FFF2-40B4-BE49-F238E27FC236}">
                <a16:creationId xmlns:a16="http://schemas.microsoft.com/office/drawing/2014/main" id="{952281C0-5E01-4859-92A1-FE32033B414F}"/>
              </a:ext>
            </a:extLst>
          </p:cNvPr>
          <p:cNvSpPr/>
          <p:nvPr/>
        </p:nvSpPr>
        <p:spPr>
          <a:xfrm>
            <a:off x="8700289" y="2933588"/>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Connector 146">
            <a:extLst>
              <a:ext uri="{FF2B5EF4-FFF2-40B4-BE49-F238E27FC236}">
                <a16:creationId xmlns:a16="http://schemas.microsoft.com/office/drawing/2014/main" id="{6AF466E5-2C98-41BA-9369-27033E92E291}"/>
              </a:ext>
            </a:extLst>
          </p:cNvPr>
          <p:cNvCxnSpPr>
            <a:cxnSpLocks/>
          </p:cNvCxnSpPr>
          <p:nvPr/>
        </p:nvCxnSpPr>
        <p:spPr>
          <a:xfrm flipH="1">
            <a:off x="7917828" y="3098449"/>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0FB2A131-5846-40CD-BFB0-5DB5DE06E769}"/>
              </a:ext>
            </a:extLst>
          </p:cNvPr>
          <p:cNvCxnSpPr>
            <a:cxnSpLocks/>
          </p:cNvCxnSpPr>
          <p:nvPr/>
        </p:nvCxnSpPr>
        <p:spPr>
          <a:xfrm flipH="1" flipV="1">
            <a:off x="8206864" y="3073227"/>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9" name="TextBox 148">
            <a:extLst>
              <a:ext uri="{FF2B5EF4-FFF2-40B4-BE49-F238E27FC236}">
                <a16:creationId xmlns:a16="http://schemas.microsoft.com/office/drawing/2014/main" id="{294FC293-21ED-4BB3-8A22-03C1E4262D97}"/>
              </a:ext>
            </a:extLst>
          </p:cNvPr>
          <p:cNvSpPr txBox="1"/>
          <p:nvPr/>
        </p:nvSpPr>
        <p:spPr>
          <a:xfrm>
            <a:off x="7646395" y="3519836"/>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sp>
        <p:nvSpPr>
          <p:cNvPr id="154" name="TextBox 153">
            <a:extLst>
              <a:ext uri="{FF2B5EF4-FFF2-40B4-BE49-F238E27FC236}">
                <a16:creationId xmlns:a16="http://schemas.microsoft.com/office/drawing/2014/main" id="{4A32A787-7A60-49C5-AE4F-76D12F902165}"/>
              </a:ext>
            </a:extLst>
          </p:cNvPr>
          <p:cNvSpPr txBox="1"/>
          <p:nvPr/>
        </p:nvSpPr>
        <p:spPr>
          <a:xfrm>
            <a:off x="278360" y="594765"/>
            <a:ext cx="2922718"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looked at just three different models, Millerite, 1888, 144,000, the study of the counterfeit. But then it's this third model “In God We Trust,” showing us regardless of what Adventism is doing, three Protestant movements from the 1860s, 1950s and present.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5" name="Straight Connector 154">
            <a:extLst>
              <a:ext uri="{FF2B5EF4-FFF2-40B4-BE49-F238E27FC236}">
                <a16:creationId xmlns:a16="http://schemas.microsoft.com/office/drawing/2014/main" id="{0A035BE2-F02E-413E-83A8-7156330A2ACE}"/>
              </a:ext>
            </a:extLst>
          </p:cNvPr>
          <p:cNvCxnSpPr>
            <a:cxnSpLocks/>
            <a:endCxn id="141" idx="0"/>
          </p:cNvCxnSpPr>
          <p:nvPr/>
        </p:nvCxnSpPr>
        <p:spPr>
          <a:xfrm flipH="1">
            <a:off x="8810049" y="1424336"/>
            <a:ext cx="313748" cy="955173"/>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47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29</a:t>
            </a:fld>
            <a:endParaRPr lang="en-US"/>
          </a:p>
        </p:txBody>
      </p:sp>
      <p:pic>
        <p:nvPicPr>
          <p:cNvPr id="63" name="Picture 62" descr="Diagram, schematic&#10;&#10;Description automatically generated">
            <a:extLst>
              <a:ext uri="{FF2B5EF4-FFF2-40B4-BE49-F238E27FC236}">
                <a16:creationId xmlns:a16="http://schemas.microsoft.com/office/drawing/2014/main" id="{90DE6274-314F-444B-A8CC-00FE449427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07287"/>
            <a:ext cx="12192000" cy="6550714"/>
          </a:xfrm>
          <a:prstGeom prst="rect">
            <a:avLst/>
          </a:prstGeom>
        </p:spPr>
      </p:pic>
    </p:spTree>
    <p:extLst>
      <p:ext uri="{BB962C8B-B14F-4D97-AF65-F5344CB8AC3E}">
        <p14:creationId xmlns:p14="http://schemas.microsoft.com/office/powerpoint/2010/main" val="1136512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588010" y="3864956"/>
            <a:ext cx="11015980"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always try to begin by trying to show where we are on our reform line, so a little revision, 1989, 2001, ‘Sunday law,’ ‘Close of Probation,’  and ‘Second Advent.’ That's the line of the 144,000 and we know where we are. But we're also on another line of the priesthood. First fractal, and we discussed fractals a few weeks ago on a Sabbath series. We understand ourselves on this fractal to be in the ‘Time of Trouble,’ (‘TT’) that's easy to imagine, between the ‘Increase of Knowledge’ (‘IoK’) and the ‘Formalization.’ But we're between the ‘IoK’ and the ‘Formalization’ on two different reform lines at the same time. If you trace the presentations you can see them weaving between these two thoughts, that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are bracing ourselves for two different distinct ‘formalizations.’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stand here, heading towards the formalization of the priests for the Second Advent, and very soon after that we reach the ‘formalization’ that's designed to prepare us for the ‘Sunday law.’ This ‘IoK’ was particularly May to September this year and it is the Apis Bull study, as that developed in Oceania between May and September.  But it continues to grow to swell.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ACAC649B-8E62-4AE0-B642-2FEBA07E5FAF}"/>
              </a:ext>
            </a:extLst>
          </p:cNvPr>
          <p:cNvSpPr txBox="1"/>
          <p:nvPr/>
        </p:nvSpPr>
        <p:spPr>
          <a:xfrm>
            <a:off x="377544" y="784325"/>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40" name="Straight Connector 39">
            <a:extLst>
              <a:ext uri="{FF2B5EF4-FFF2-40B4-BE49-F238E27FC236}">
                <a16:creationId xmlns:a16="http://schemas.microsoft.com/office/drawing/2014/main" id="{B4DF95FD-9926-4CB1-A625-B261A93F965B}"/>
              </a:ext>
            </a:extLst>
          </p:cNvPr>
          <p:cNvCxnSpPr/>
          <p:nvPr/>
        </p:nvCxnSpPr>
        <p:spPr>
          <a:xfrm>
            <a:off x="2426238" y="16208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2E422C4-91BD-4711-AF3C-6DF76D25F131}"/>
              </a:ext>
            </a:extLst>
          </p:cNvPr>
          <p:cNvCxnSpPr/>
          <p:nvPr/>
        </p:nvCxnSpPr>
        <p:spPr>
          <a:xfrm>
            <a:off x="2439197" y="10834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3F6D9D95-1C70-4DE5-A3A2-8BA6EB1C1C86}"/>
              </a:ext>
            </a:extLst>
          </p:cNvPr>
          <p:cNvSpPr txBox="1"/>
          <p:nvPr/>
        </p:nvSpPr>
        <p:spPr>
          <a:xfrm>
            <a:off x="2236688" y="777488"/>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43" name="Straight Connector 42">
            <a:extLst>
              <a:ext uri="{FF2B5EF4-FFF2-40B4-BE49-F238E27FC236}">
                <a16:creationId xmlns:a16="http://schemas.microsoft.com/office/drawing/2014/main" id="{A4959E8C-C979-448F-A1F1-EBD10D20A107}"/>
              </a:ext>
            </a:extLst>
          </p:cNvPr>
          <p:cNvCxnSpPr/>
          <p:nvPr/>
        </p:nvCxnSpPr>
        <p:spPr>
          <a:xfrm>
            <a:off x="3441164"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5E140FB-FB5D-47B0-A4CE-A473CA3CEF59}"/>
              </a:ext>
            </a:extLst>
          </p:cNvPr>
          <p:cNvSpPr txBox="1"/>
          <p:nvPr/>
        </p:nvSpPr>
        <p:spPr>
          <a:xfrm>
            <a:off x="3103477" y="758666"/>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45" name="Straight Connector 44">
            <a:extLst>
              <a:ext uri="{FF2B5EF4-FFF2-40B4-BE49-F238E27FC236}">
                <a16:creationId xmlns:a16="http://schemas.microsoft.com/office/drawing/2014/main" id="{05F1B767-E640-4B85-A870-9155F97B514D}"/>
              </a:ext>
            </a:extLst>
          </p:cNvPr>
          <p:cNvCxnSpPr/>
          <p:nvPr/>
        </p:nvCxnSpPr>
        <p:spPr>
          <a:xfrm>
            <a:off x="10286771"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952F960-D144-46EF-B3F7-73711F6CDAA9}"/>
              </a:ext>
            </a:extLst>
          </p:cNvPr>
          <p:cNvSpPr txBox="1"/>
          <p:nvPr/>
        </p:nvSpPr>
        <p:spPr>
          <a:xfrm>
            <a:off x="10060196" y="775333"/>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47" name="Straight Connector 46">
            <a:extLst>
              <a:ext uri="{FF2B5EF4-FFF2-40B4-BE49-F238E27FC236}">
                <a16:creationId xmlns:a16="http://schemas.microsoft.com/office/drawing/2014/main" id="{29B02891-87BD-48C4-B771-B85CE36CB694}"/>
              </a:ext>
            </a:extLst>
          </p:cNvPr>
          <p:cNvCxnSpPr/>
          <p:nvPr/>
        </p:nvCxnSpPr>
        <p:spPr>
          <a:xfrm>
            <a:off x="9253721" y="10851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F1013B3-79EF-4B55-8B4D-D5057EED3CF1}"/>
              </a:ext>
            </a:extLst>
          </p:cNvPr>
          <p:cNvSpPr txBox="1"/>
          <p:nvPr/>
        </p:nvSpPr>
        <p:spPr>
          <a:xfrm>
            <a:off x="9060522" y="802036"/>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49" name="Straight Connector 48">
            <a:extLst>
              <a:ext uri="{FF2B5EF4-FFF2-40B4-BE49-F238E27FC236}">
                <a16:creationId xmlns:a16="http://schemas.microsoft.com/office/drawing/2014/main" id="{67557478-DE11-42D4-91F2-FB5A4B3CD316}"/>
              </a:ext>
            </a:extLst>
          </p:cNvPr>
          <p:cNvCxnSpPr/>
          <p:nvPr/>
        </p:nvCxnSpPr>
        <p:spPr>
          <a:xfrm>
            <a:off x="8220672" y="10918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8EA5DB5A-AF8C-447F-B980-E158206F6C77}"/>
              </a:ext>
            </a:extLst>
          </p:cNvPr>
          <p:cNvSpPr txBox="1"/>
          <p:nvPr/>
        </p:nvSpPr>
        <p:spPr>
          <a:xfrm>
            <a:off x="8047559" y="80059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1" name="Straight Connector 50">
            <a:extLst>
              <a:ext uri="{FF2B5EF4-FFF2-40B4-BE49-F238E27FC236}">
                <a16:creationId xmlns:a16="http://schemas.microsoft.com/office/drawing/2014/main" id="{7AB8ACC3-3AEB-41E0-88BC-0474B0789C5F}"/>
              </a:ext>
            </a:extLst>
          </p:cNvPr>
          <p:cNvCxnSpPr>
            <a:cxnSpLocks/>
          </p:cNvCxnSpPr>
          <p:nvPr/>
        </p:nvCxnSpPr>
        <p:spPr>
          <a:xfrm flipV="1">
            <a:off x="2426238" y="28044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1BDBEF0-60B8-483E-A33A-7448A3CD05C1}"/>
              </a:ext>
            </a:extLst>
          </p:cNvPr>
          <p:cNvCxnSpPr/>
          <p:nvPr/>
        </p:nvCxnSpPr>
        <p:spPr>
          <a:xfrm>
            <a:off x="2439197" y="22721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FFAAF88-B679-42AA-A115-1F3390DD0323}"/>
              </a:ext>
            </a:extLst>
          </p:cNvPr>
          <p:cNvCxnSpPr/>
          <p:nvPr/>
        </p:nvCxnSpPr>
        <p:spPr>
          <a:xfrm>
            <a:off x="3441164" y="22755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ADA13F4-FFDE-4F99-984E-766082CE71AC}"/>
              </a:ext>
            </a:extLst>
          </p:cNvPr>
          <p:cNvCxnSpPr/>
          <p:nvPr/>
        </p:nvCxnSpPr>
        <p:spPr>
          <a:xfrm>
            <a:off x="7438151" y="22788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C89A460-0BB4-4FC3-AD3E-0B97C7EA945F}"/>
              </a:ext>
            </a:extLst>
          </p:cNvPr>
          <p:cNvCxnSpPr/>
          <p:nvPr/>
        </p:nvCxnSpPr>
        <p:spPr>
          <a:xfrm>
            <a:off x="5939307" y="22621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5206586-63C3-49F8-8FDA-4BE071BB9F67}"/>
              </a:ext>
            </a:extLst>
          </p:cNvPr>
          <p:cNvCxnSpPr/>
          <p:nvPr/>
        </p:nvCxnSpPr>
        <p:spPr>
          <a:xfrm>
            <a:off x="4658609" y="22872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386C5AE-79A4-4DDB-9D35-55CA2C929B81}"/>
              </a:ext>
            </a:extLst>
          </p:cNvPr>
          <p:cNvSpPr txBox="1"/>
          <p:nvPr/>
        </p:nvSpPr>
        <p:spPr>
          <a:xfrm>
            <a:off x="1820838" y="12189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58" name="TextBox 57">
            <a:extLst>
              <a:ext uri="{FF2B5EF4-FFF2-40B4-BE49-F238E27FC236}">
                <a16:creationId xmlns:a16="http://schemas.microsoft.com/office/drawing/2014/main" id="{0C5B6020-BCEF-4124-ACF8-A9B23CA10CDE}"/>
              </a:ext>
            </a:extLst>
          </p:cNvPr>
          <p:cNvSpPr txBox="1"/>
          <p:nvPr/>
        </p:nvSpPr>
        <p:spPr>
          <a:xfrm>
            <a:off x="908696" y="2077449"/>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59" name="TextBox 58">
            <a:extLst>
              <a:ext uri="{FF2B5EF4-FFF2-40B4-BE49-F238E27FC236}">
                <a16:creationId xmlns:a16="http://schemas.microsoft.com/office/drawing/2014/main" id="{3012D76C-2516-4350-BD43-093BEF752A67}"/>
              </a:ext>
            </a:extLst>
          </p:cNvPr>
          <p:cNvSpPr txBox="1"/>
          <p:nvPr/>
        </p:nvSpPr>
        <p:spPr>
          <a:xfrm>
            <a:off x="2205038" y="1970843"/>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0" name="TextBox 59">
            <a:extLst>
              <a:ext uri="{FF2B5EF4-FFF2-40B4-BE49-F238E27FC236}">
                <a16:creationId xmlns:a16="http://schemas.microsoft.com/office/drawing/2014/main" id="{FEEFF1E5-574D-4D08-A293-A7CF5BB319C2}"/>
              </a:ext>
            </a:extLst>
          </p:cNvPr>
          <p:cNvSpPr txBox="1"/>
          <p:nvPr/>
        </p:nvSpPr>
        <p:spPr>
          <a:xfrm>
            <a:off x="3138946" y="1988380"/>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61" name="TextBox 60">
            <a:extLst>
              <a:ext uri="{FF2B5EF4-FFF2-40B4-BE49-F238E27FC236}">
                <a16:creationId xmlns:a16="http://schemas.microsoft.com/office/drawing/2014/main" id="{9255C234-CCA1-4621-816C-BBEB1A69B29F}"/>
              </a:ext>
            </a:extLst>
          </p:cNvPr>
          <p:cNvSpPr txBox="1"/>
          <p:nvPr/>
        </p:nvSpPr>
        <p:spPr>
          <a:xfrm>
            <a:off x="4440464" y="1984249"/>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62" name="TextBox 61">
            <a:extLst>
              <a:ext uri="{FF2B5EF4-FFF2-40B4-BE49-F238E27FC236}">
                <a16:creationId xmlns:a16="http://schemas.microsoft.com/office/drawing/2014/main" id="{1F780088-3E75-46A5-B61A-A357C3587F19}"/>
              </a:ext>
            </a:extLst>
          </p:cNvPr>
          <p:cNvSpPr txBox="1"/>
          <p:nvPr/>
        </p:nvSpPr>
        <p:spPr>
          <a:xfrm>
            <a:off x="5706493" y="1753518"/>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63" name="TextBox 62">
            <a:extLst>
              <a:ext uri="{FF2B5EF4-FFF2-40B4-BE49-F238E27FC236}">
                <a16:creationId xmlns:a16="http://schemas.microsoft.com/office/drawing/2014/main" id="{8F2B0832-D188-4DE4-9018-6C66A180357C}"/>
              </a:ext>
            </a:extLst>
          </p:cNvPr>
          <p:cNvSpPr txBox="1"/>
          <p:nvPr/>
        </p:nvSpPr>
        <p:spPr>
          <a:xfrm>
            <a:off x="7205336" y="19829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66" name="TextBox 65">
            <a:extLst>
              <a:ext uri="{FF2B5EF4-FFF2-40B4-BE49-F238E27FC236}">
                <a16:creationId xmlns:a16="http://schemas.microsoft.com/office/drawing/2014/main" id="{734E10B5-7CAC-493F-9656-67D961F4FB7C}"/>
              </a:ext>
            </a:extLst>
          </p:cNvPr>
          <p:cNvSpPr txBox="1"/>
          <p:nvPr/>
        </p:nvSpPr>
        <p:spPr>
          <a:xfrm>
            <a:off x="8619177" y="1298133"/>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67" name="Straight Connector 66">
            <a:extLst>
              <a:ext uri="{FF2B5EF4-FFF2-40B4-BE49-F238E27FC236}">
                <a16:creationId xmlns:a16="http://schemas.microsoft.com/office/drawing/2014/main" id="{AA593E70-DBCF-48FB-BD2E-907FF9D94465}"/>
              </a:ext>
            </a:extLst>
          </p:cNvPr>
          <p:cNvCxnSpPr>
            <a:cxnSpLocks/>
          </p:cNvCxnSpPr>
          <p:nvPr/>
        </p:nvCxnSpPr>
        <p:spPr>
          <a:xfrm>
            <a:off x="2801084" y="1436632"/>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FFA7BD2-F3DC-4B93-8BBE-C314B406AF12}"/>
              </a:ext>
            </a:extLst>
          </p:cNvPr>
          <p:cNvCxnSpPr>
            <a:cxnSpLocks/>
          </p:cNvCxnSpPr>
          <p:nvPr/>
        </p:nvCxnSpPr>
        <p:spPr>
          <a:xfrm>
            <a:off x="3138946" y="1298133"/>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67D7F4F-1DA3-4DF1-B3F0-72A9630222E4}"/>
              </a:ext>
            </a:extLst>
          </p:cNvPr>
          <p:cNvCxnSpPr>
            <a:cxnSpLocks/>
          </p:cNvCxnSpPr>
          <p:nvPr/>
        </p:nvCxnSpPr>
        <p:spPr>
          <a:xfrm flipH="1">
            <a:off x="8283246" y="1218963"/>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AA04703-9811-45A6-92B8-7516FA914CE6}"/>
              </a:ext>
            </a:extLst>
          </p:cNvPr>
          <p:cNvCxnSpPr>
            <a:cxnSpLocks/>
          </p:cNvCxnSpPr>
          <p:nvPr/>
        </p:nvCxnSpPr>
        <p:spPr>
          <a:xfrm>
            <a:off x="6458302" y="2632065"/>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05A3988-7E68-469D-A1E9-AC3041B832BD}"/>
              </a:ext>
            </a:extLst>
          </p:cNvPr>
          <p:cNvCxnSpPr>
            <a:cxnSpLocks/>
          </p:cNvCxnSpPr>
          <p:nvPr/>
        </p:nvCxnSpPr>
        <p:spPr>
          <a:xfrm>
            <a:off x="7054167" y="2501956"/>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16FAC1FB-BC9C-40F0-850E-CF4DB5503923}"/>
              </a:ext>
            </a:extLst>
          </p:cNvPr>
          <p:cNvSpPr/>
          <p:nvPr/>
        </p:nvSpPr>
        <p:spPr>
          <a:xfrm>
            <a:off x="5877953" y="1687520"/>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65A15230-1F08-48A9-B01C-F52E8AFAEA2B}"/>
              </a:ext>
            </a:extLst>
          </p:cNvPr>
          <p:cNvSpPr/>
          <p:nvPr/>
        </p:nvSpPr>
        <p:spPr>
          <a:xfrm>
            <a:off x="9211261" y="508687"/>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a:extLst>
              <a:ext uri="{FF2B5EF4-FFF2-40B4-BE49-F238E27FC236}">
                <a16:creationId xmlns:a16="http://schemas.microsoft.com/office/drawing/2014/main" id="{426DFE52-8662-42E7-A4F3-6BD62247F610}"/>
              </a:ext>
            </a:extLst>
          </p:cNvPr>
          <p:cNvCxnSpPr>
            <a:cxnSpLocks/>
          </p:cNvCxnSpPr>
          <p:nvPr/>
        </p:nvCxnSpPr>
        <p:spPr>
          <a:xfrm>
            <a:off x="7438150" y="1237111"/>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DA5E3FE-D0EF-48C9-8BB8-85D448EC56FA}"/>
              </a:ext>
            </a:extLst>
          </p:cNvPr>
          <p:cNvCxnSpPr>
            <a:cxnSpLocks/>
          </p:cNvCxnSpPr>
          <p:nvPr/>
        </p:nvCxnSpPr>
        <p:spPr>
          <a:xfrm>
            <a:off x="5939307" y="1357462"/>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C44328DB-2AB6-490C-BAE5-8F2DCDBD5364}"/>
              </a:ext>
            </a:extLst>
          </p:cNvPr>
          <p:cNvSpPr txBox="1"/>
          <p:nvPr/>
        </p:nvSpPr>
        <p:spPr>
          <a:xfrm>
            <a:off x="6225488" y="2342079"/>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89" name="TextBox 88">
            <a:extLst>
              <a:ext uri="{FF2B5EF4-FFF2-40B4-BE49-F238E27FC236}">
                <a16:creationId xmlns:a16="http://schemas.microsoft.com/office/drawing/2014/main" id="{2CF46363-E9BB-4188-AB52-418F113BAEFB}"/>
              </a:ext>
            </a:extLst>
          </p:cNvPr>
          <p:cNvSpPr txBox="1"/>
          <p:nvPr/>
        </p:nvSpPr>
        <p:spPr>
          <a:xfrm>
            <a:off x="6812331" y="2197452"/>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90" name="TextBox 89">
            <a:extLst>
              <a:ext uri="{FF2B5EF4-FFF2-40B4-BE49-F238E27FC236}">
                <a16:creationId xmlns:a16="http://schemas.microsoft.com/office/drawing/2014/main" id="{7724BB4E-CFC6-4391-AC0F-2C6E774A16EE}"/>
              </a:ext>
            </a:extLst>
          </p:cNvPr>
          <p:cNvSpPr txBox="1"/>
          <p:nvPr/>
        </p:nvSpPr>
        <p:spPr>
          <a:xfrm>
            <a:off x="5730640" y="1029394"/>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91" name="TextBox 90">
            <a:extLst>
              <a:ext uri="{FF2B5EF4-FFF2-40B4-BE49-F238E27FC236}">
                <a16:creationId xmlns:a16="http://schemas.microsoft.com/office/drawing/2014/main" id="{90B60D25-1A67-4318-9243-42233B189BD5}"/>
              </a:ext>
            </a:extLst>
          </p:cNvPr>
          <p:cNvSpPr txBox="1"/>
          <p:nvPr/>
        </p:nvSpPr>
        <p:spPr>
          <a:xfrm>
            <a:off x="7347999" y="887078"/>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95" name="Picture 2" descr="Stickman Walking Icons - Download Free Vector Icons | Noun Project">
            <a:extLst>
              <a:ext uri="{FF2B5EF4-FFF2-40B4-BE49-F238E27FC236}">
                <a16:creationId xmlns:a16="http://schemas.microsoft.com/office/drawing/2014/main" id="{1211B6E8-94E4-46B5-B96C-D1574F4562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9890" y="1255320"/>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Straight Connector 95">
            <a:extLst>
              <a:ext uri="{FF2B5EF4-FFF2-40B4-BE49-F238E27FC236}">
                <a16:creationId xmlns:a16="http://schemas.microsoft.com/office/drawing/2014/main" id="{70810267-3035-43DA-A47C-BF1F71EB01C7}"/>
              </a:ext>
            </a:extLst>
          </p:cNvPr>
          <p:cNvCxnSpPr>
            <a:cxnSpLocks/>
          </p:cNvCxnSpPr>
          <p:nvPr/>
        </p:nvCxnSpPr>
        <p:spPr>
          <a:xfrm>
            <a:off x="6745032" y="1659013"/>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725EA84D-CFD3-4FC5-A4DC-F1F52B37D78E}"/>
              </a:ext>
            </a:extLst>
          </p:cNvPr>
          <p:cNvSpPr/>
          <p:nvPr/>
        </p:nvSpPr>
        <p:spPr>
          <a:xfrm>
            <a:off x="6981832" y="2713462"/>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a:extLst>
              <a:ext uri="{FF2B5EF4-FFF2-40B4-BE49-F238E27FC236}">
                <a16:creationId xmlns:a16="http://schemas.microsoft.com/office/drawing/2014/main" id="{C26FDC6F-422E-476E-BE48-A3659C9D4D1F}"/>
              </a:ext>
            </a:extLst>
          </p:cNvPr>
          <p:cNvCxnSpPr>
            <a:cxnSpLocks/>
          </p:cNvCxnSpPr>
          <p:nvPr/>
        </p:nvCxnSpPr>
        <p:spPr>
          <a:xfrm flipH="1">
            <a:off x="6199371" y="2878323"/>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3E0771A-5869-40CA-8C19-A4FBE5F4E493}"/>
              </a:ext>
            </a:extLst>
          </p:cNvPr>
          <p:cNvCxnSpPr>
            <a:cxnSpLocks/>
          </p:cNvCxnSpPr>
          <p:nvPr/>
        </p:nvCxnSpPr>
        <p:spPr>
          <a:xfrm flipH="1" flipV="1">
            <a:off x="6488407" y="2853101"/>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5A935DFD-88DE-40B3-8313-F0E4891A77A1}"/>
              </a:ext>
            </a:extLst>
          </p:cNvPr>
          <p:cNvSpPr txBox="1"/>
          <p:nvPr/>
        </p:nvSpPr>
        <p:spPr>
          <a:xfrm>
            <a:off x="5927938" y="3299710"/>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sp>
        <p:nvSpPr>
          <p:cNvPr id="2" name="Slide Number Placeholder 1">
            <a:extLst>
              <a:ext uri="{FF2B5EF4-FFF2-40B4-BE49-F238E27FC236}">
                <a16:creationId xmlns:a16="http://schemas.microsoft.com/office/drawing/2014/main" id="{454836B2-BE90-4E06-A48F-578AEA275C53}"/>
              </a:ext>
            </a:extLst>
          </p:cNvPr>
          <p:cNvSpPr>
            <a:spLocks noGrp="1"/>
          </p:cNvSpPr>
          <p:nvPr>
            <p:ph type="sldNum" sz="quarter" idx="12"/>
          </p:nvPr>
        </p:nvSpPr>
        <p:spPr/>
        <p:txBody>
          <a:bodyPr/>
          <a:lstStyle/>
          <a:p>
            <a:fld id="{35D21599-2FFE-45DD-A8D7-B18CEE5A716B}" type="slidenum">
              <a:rPr lang="en-US" smtClean="0"/>
              <a:t>3</a:t>
            </a:fld>
            <a:endParaRPr lang="en-US"/>
          </a:p>
        </p:txBody>
      </p:sp>
      <p:cxnSp>
        <p:nvCxnSpPr>
          <p:cNvPr id="6" name="Straight Connector 5">
            <a:extLst>
              <a:ext uri="{FF2B5EF4-FFF2-40B4-BE49-F238E27FC236}">
                <a16:creationId xmlns:a16="http://schemas.microsoft.com/office/drawing/2014/main" id="{01BEE81C-9E8A-4471-8CDE-D79E04904F72}"/>
              </a:ext>
            </a:extLst>
          </p:cNvPr>
          <p:cNvCxnSpPr/>
          <p:nvPr/>
        </p:nvCxnSpPr>
        <p:spPr>
          <a:xfrm>
            <a:off x="5927938" y="2735975"/>
            <a:ext cx="149884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9534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468745" y="4746899"/>
            <a:ext cx="1125451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represented several Kuwaiti detainees in Guantanamo Bay. His involvement with those Guantanamo cases, his defense of them led all the way to the Supreme Court. He's a national expert on Habeas Corpus. So, he's a lawyer, a professor, he's particularly known through his fight against Guantanamo Bay, for the constitutional rights of several of the inmates, he's authored numerous briefs for the Supreme Court, he’s nationally recognized, he regularly publishes in the highest law journals and he is a teacher of constitutional law. That's the status of the man who wrote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How The Constitution became Christian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This is not a law student writing for an exam.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30</a:t>
            </a:fld>
            <a:endParaRPr lang="en-US"/>
          </a:p>
        </p:txBody>
      </p:sp>
      <p:grpSp>
        <p:nvGrpSpPr>
          <p:cNvPr id="72" name="Group 71">
            <a:extLst>
              <a:ext uri="{FF2B5EF4-FFF2-40B4-BE49-F238E27FC236}">
                <a16:creationId xmlns:a16="http://schemas.microsoft.com/office/drawing/2014/main" id="{0556A838-EB8A-483F-BC1C-3DF2FD195055}"/>
              </a:ext>
            </a:extLst>
          </p:cNvPr>
          <p:cNvGrpSpPr/>
          <p:nvPr/>
        </p:nvGrpSpPr>
        <p:grpSpPr>
          <a:xfrm>
            <a:off x="2326322" y="3562460"/>
            <a:ext cx="3367544" cy="745732"/>
            <a:chOff x="1291065" y="3099685"/>
            <a:chExt cx="3367544" cy="745732"/>
          </a:xfrm>
        </p:grpSpPr>
        <p:cxnSp>
          <p:nvCxnSpPr>
            <p:cNvPr id="73" name="Straight Connector 72">
              <a:extLst>
                <a:ext uri="{FF2B5EF4-FFF2-40B4-BE49-F238E27FC236}">
                  <a16:creationId xmlns:a16="http://schemas.microsoft.com/office/drawing/2014/main" id="{14762621-54B0-4944-BAA1-C12BEB3A17E7}"/>
                </a:ext>
              </a:extLst>
            </p:cNvPr>
            <p:cNvCxnSpPr>
              <a:cxnSpLocks/>
            </p:cNvCxnSpPr>
            <p:nvPr/>
          </p:nvCxnSpPr>
          <p:spPr>
            <a:xfrm>
              <a:off x="2864945"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49D78A2-629A-4A2C-9295-DA9AE2FB6D15}"/>
                </a:ext>
              </a:extLst>
            </p:cNvPr>
            <p:cNvCxnSpPr>
              <a:cxnSpLocks/>
            </p:cNvCxnSpPr>
            <p:nvPr/>
          </p:nvCxnSpPr>
          <p:spPr>
            <a:xfrm>
              <a:off x="1291065"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CC34B33-2C7B-45E5-B66A-8F9EAF9797C3}"/>
                </a:ext>
              </a:extLst>
            </p:cNvPr>
            <p:cNvCxnSpPr>
              <a:cxnSpLocks/>
            </p:cNvCxnSpPr>
            <p:nvPr/>
          </p:nvCxnSpPr>
          <p:spPr>
            <a:xfrm flipV="1">
              <a:off x="1291067"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1B8D527E-29C8-403A-8FFC-0716808761C9}"/>
                </a:ext>
              </a:extLst>
            </p:cNvPr>
            <p:cNvSpPr txBox="1"/>
            <p:nvPr/>
          </p:nvSpPr>
          <p:spPr>
            <a:xfrm>
              <a:off x="1638422"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Sabbath</a:t>
              </a:r>
            </a:p>
          </p:txBody>
        </p:sp>
        <p:cxnSp>
          <p:nvCxnSpPr>
            <p:cNvPr id="77" name="Straight Connector 76">
              <a:extLst>
                <a:ext uri="{FF2B5EF4-FFF2-40B4-BE49-F238E27FC236}">
                  <a16:creationId xmlns:a16="http://schemas.microsoft.com/office/drawing/2014/main" id="{62212087-7378-413A-AF87-F1CAA8A18D2D}"/>
                </a:ext>
              </a:extLst>
            </p:cNvPr>
            <p:cNvCxnSpPr>
              <a:cxnSpLocks/>
            </p:cNvCxnSpPr>
            <p:nvPr/>
          </p:nvCxnSpPr>
          <p:spPr>
            <a:xfrm>
              <a:off x="4658609"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A31886C4-B7B9-428B-8502-0AA2B228DE9E}"/>
                </a:ext>
              </a:extLst>
            </p:cNvPr>
            <p:cNvCxnSpPr>
              <a:cxnSpLocks/>
            </p:cNvCxnSpPr>
            <p:nvPr/>
          </p:nvCxnSpPr>
          <p:spPr>
            <a:xfrm>
              <a:off x="3084729"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AFDB76ED-168E-4E8E-B083-DBE714B6C119}"/>
                </a:ext>
              </a:extLst>
            </p:cNvPr>
            <p:cNvCxnSpPr>
              <a:cxnSpLocks/>
            </p:cNvCxnSpPr>
            <p:nvPr/>
          </p:nvCxnSpPr>
          <p:spPr>
            <a:xfrm flipV="1">
              <a:off x="3084731"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2D5C1FE5-662B-404B-B3E2-5BB5A52A0751}"/>
                </a:ext>
              </a:extLst>
            </p:cNvPr>
            <p:cNvSpPr txBox="1"/>
            <p:nvPr/>
          </p:nvSpPr>
          <p:spPr>
            <a:xfrm>
              <a:off x="3432086"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Marriage</a:t>
              </a:r>
            </a:p>
          </p:txBody>
        </p:sp>
        <p:sp>
          <p:nvSpPr>
            <p:cNvPr id="81" name="Text Box 4">
              <a:extLst>
                <a:ext uri="{FF2B5EF4-FFF2-40B4-BE49-F238E27FC236}">
                  <a16:creationId xmlns:a16="http://schemas.microsoft.com/office/drawing/2014/main" id="{4F433F39-5955-4C8E-B2FB-58DAF15AB0FA}"/>
                </a:ext>
              </a:extLst>
            </p:cNvPr>
            <p:cNvSpPr txBox="1">
              <a:spLocks noChangeArrowheads="1"/>
            </p:cNvSpPr>
            <p:nvPr/>
          </p:nvSpPr>
          <p:spPr bwMode="auto">
            <a:xfrm>
              <a:off x="3698620" y="3139573"/>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5">
              <a:extLst>
                <a:ext uri="{FF2B5EF4-FFF2-40B4-BE49-F238E27FC236}">
                  <a16:creationId xmlns:a16="http://schemas.microsoft.com/office/drawing/2014/main" id="{C5F50633-3845-4D27-99FC-E9D3F835E295}"/>
                </a:ext>
              </a:extLst>
            </p:cNvPr>
            <p:cNvSpPr txBox="1">
              <a:spLocks noChangeArrowheads="1"/>
            </p:cNvSpPr>
            <p:nvPr/>
          </p:nvSpPr>
          <p:spPr bwMode="auto">
            <a:xfrm>
              <a:off x="1914466" y="3099685"/>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05" name="TextBox 104">
            <a:extLst>
              <a:ext uri="{FF2B5EF4-FFF2-40B4-BE49-F238E27FC236}">
                <a16:creationId xmlns:a16="http://schemas.microsoft.com/office/drawing/2014/main" id="{5BD574D9-F11D-457E-A0BC-53ADE8C0F6A9}"/>
              </a:ext>
            </a:extLst>
          </p:cNvPr>
          <p:cNvSpPr txBox="1"/>
          <p:nvPr/>
        </p:nvSpPr>
        <p:spPr>
          <a:xfrm>
            <a:off x="3293381" y="570819"/>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106" name="Straight Connector 105">
            <a:extLst>
              <a:ext uri="{FF2B5EF4-FFF2-40B4-BE49-F238E27FC236}">
                <a16:creationId xmlns:a16="http://schemas.microsoft.com/office/drawing/2014/main" id="{1891D973-5668-49BA-AC5E-BC0B459C506A}"/>
              </a:ext>
            </a:extLst>
          </p:cNvPr>
          <p:cNvCxnSpPr/>
          <p:nvPr/>
        </p:nvCxnSpPr>
        <p:spPr>
          <a:xfrm>
            <a:off x="4144695" y="1840935"/>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DA48E8B-91E2-427E-9F18-A449D222F2FE}"/>
              </a:ext>
            </a:extLst>
          </p:cNvPr>
          <p:cNvCxnSpPr/>
          <p:nvPr/>
        </p:nvCxnSpPr>
        <p:spPr>
          <a:xfrm>
            <a:off x="4157654" y="13035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8E7BB50A-4901-4700-818B-6CF16CE2013E}"/>
              </a:ext>
            </a:extLst>
          </p:cNvPr>
          <p:cNvSpPr txBox="1"/>
          <p:nvPr/>
        </p:nvSpPr>
        <p:spPr>
          <a:xfrm>
            <a:off x="3955145" y="997614"/>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109" name="Straight Connector 108">
            <a:extLst>
              <a:ext uri="{FF2B5EF4-FFF2-40B4-BE49-F238E27FC236}">
                <a16:creationId xmlns:a16="http://schemas.microsoft.com/office/drawing/2014/main" id="{62926C52-D96C-49EC-A598-DE91FA5A9977}"/>
              </a:ext>
            </a:extLst>
          </p:cNvPr>
          <p:cNvCxnSpPr/>
          <p:nvPr/>
        </p:nvCxnSpPr>
        <p:spPr>
          <a:xfrm>
            <a:off x="5159621" y="13069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C08EC93D-45CE-4463-9073-0580F04C2552}"/>
              </a:ext>
            </a:extLst>
          </p:cNvPr>
          <p:cNvSpPr txBox="1"/>
          <p:nvPr/>
        </p:nvSpPr>
        <p:spPr>
          <a:xfrm>
            <a:off x="4821934" y="978792"/>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111" name="Straight Connector 110">
            <a:extLst>
              <a:ext uri="{FF2B5EF4-FFF2-40B4-BE49-F238E27FC236}">
                <a16:creationId xmlns:a16="http://schemas.microsoft.com/office/drawing/2014/main" id="{D79552EB-2F66-4339-8A00-6D87E985F92F}"/>
              </a:ext>
            </a:extLst>
          </p:cNvPr>
          <p:cNvCxnSpPr/>
          <p:nvPr/>
        </p:nvCxnSpPr>
        <p:spPr>
          <a:xfrm>
            <a:off x="12005228" y="13069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4101EB8A-FD29-46AE-9073-C04AACEFADB1}"/>
              </a:ext>
            </a:extLst>
          </p:cNvPr>
          <p:cNvSpPr txBox="1"/>
          <p:nvPr/>
        </p:nvSpPr>
        <p:spPr>
          <a:xfrm>
            <a:off x="11778653" y="995459"/>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113" name="Straight Connector 112">
            <a:extLst>
              <a:ext uri="{FF2B5EF4-FFF2-40B4-BE49-F238E27FC236}">
                <a16:creationId xmlns:a16="http://schemas.microsoft.com/office/drawing/2014/main" id="{B0AEDD2D-7C3E-491A-8830-18004865A8CE}"/>
              </a:ext>
            </a:extLst>
          </p:cNvPr>
          <p:cNvCxnSpPr/>
          <p:nvPr/>
        </p:nvCxnSpPr>
        <p:spPr>
          <a:xfrm>
            <a:off x="10972178" y="130526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A0CD2E6E-0501-4A08-A7A7-EA7FC7EDD06F}"/>
              </a:ext>
            </a:extLst>
          </p:cNvPr>
          <p:cNvSpPr txBox="1"/>
          <p:nvPr/>
        </p:nvSpPr>
        <p:spPr>
          <a:xfrm>
            <a:off x="10778979" y="1022162"/>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115" name="Straight Connector 114">
            <a:extLst>
              <a:ext uri="{FF2B5EF4-FFF2-40B4-BE49-F238E27FC236}">
                <a16:creationId xmlns:a16="http://schemas.microsoft.com/office/drawing/2014/main" id="{57D5D9E3-13AA-4E26-A0AD-22C69317BF6F}"/>
              </a:ext>
            </a:extLst>
          </p:cNvPr>
          <p:cNvCxnSpPr/>
          <p:nvPr/>
        </p:nvCxnSpPr>
        <p:spPr>
          <a:xfrm>
            <a:off x="9939129" y="131198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DBE80252-016B-4053-81F2-6819D13E71C5}"/>
              </a:ext>
            </a:extLst>
          </p:cNvPr>
          <p:cNvSpPr txBox="1"/>
          <p:nvPr/>
        </p:nvSpPr>
        <p:spPr>
          <a:xfrm>
            <a:off x="9766016" y="1020725"/>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17" name="Straight Connector 116">
            <a:extLst>
              <a:ext uri="{FF2B5EF4-FFF2-40B4-BE49-F238E27FC236}">
                <a16:creationId xmlns:a16="http://schemas.microsoft.com/office/drawing/2014/main" id="{66D844B2-6601-4077-935C-FC6F5361BE52}"/>
              </a:ext>
            </a:extLst>
          </p:cNvPr>
          <p:cNvCxnSpPr>
            <a:cxnSpLocks/>
          </p:cNvCxnSpPr>
          <p:nvPr/>
        </p:nvCxnSpPr>
        <p:spPr>
          <a:xfrm flipV="1">
            <a:off x="4144695" y="3024621"/>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9DB85480-3935-4E4D-A493-8D91094E629F}"/>
              </a:ext>
            </a:extLst>
          </p:cNvPr>
          <p:cNvCxnSpPr/>
          <p:nvPr/>
        </p:nvCxnSpPr>
        <p:spPr>
          <a:xfrm>
            <a:off x="4157654" y="249231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C1D89439-80F8-4672-887F-2B2BB4510257}"/>
              </a:ext>
            </a:extLst>
          </p:cNvPr>
          <p:cNvCxnSpPr/>
          <p:nvPr/>
        </p:nvCxnSpPr>
        <p:spPr>
          <a:xfrm>
            <a:off x="5159621" y="249566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DBDACD0D-78C8-4AFB-A6C7-226D1352A523}"/>
              </a:ext>
            </a:extLst>
          </p:cNvPr>
          <p:cNvCxnSpPr/>
          <p:nvPr/>
        </p:nvCxnSpPr>
        <p:spPr>
          <a:xfrm>
            <a:off x="9156608" y="24990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289ECC98-507A-4899-8D10-5300367EE3CA}"/>
              </a:ext>
            </a:extLst>
          </p:cNvPr>
          <p:cNvCxnSpPr/>
          <p:nvPr/>
        </p:nvCxnSpPr>
        <p:spPr>
          <a:xfrm>
            <a:off x="7657764" y="248224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5EC380E-9635-4484-8626-0D5EFA454E76}"/>
              </a:ext>
            </a:extLst>
          </p:cNvPr>
          <p:cNvCxnSpPr/>
          <p:nvPr/>
        </p:nvCxnSpPr>
        <p:spPr>
          <a:xfrm>
            <a:off x="6377066" y="25074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74173490-0905-41FF-8CA4-2A32663F7277}"/>
              </a:ext>
            </a:extLst>
          </p:cNvPr>
          <p:cNvSpPr txBox="1"/>
          <p:nvPr/>
        </p:nvSpPr>
        <p:spPr>
          <a:xfrm>
            <a:off x="3539295" y="1439089"/>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24" name="TextBox 123">
            <a:extLst>
              <a:ext uri="{FF2B5EF4-FFF2-40B4-BE49-F238E27FC236}">
                <a16:creationId xmlns:a16="http://schemas.microsoft.com/office/drawing/2014/main" id="{27BB8C5B-2ACE-498E-8453-A9BB7E82B327}"/>
              </a:ext>
            </a:extLst>
          </p:cNvPr>
          <p:cNvSpPr txBox="1"/>
          <p:nvPr/>
        </p:nvSpPr>
        <p:spPr>
          <a:xfrm>
            <a:off x="3338141" y="1916487"/>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25" name="TextBox 124">
            <a:extLst>
              <a:ext uri="{FF2B5EF4-FFF2-40B4-BE49-F238E27FC236}">
                <a16:creationId xmlns:a16="http://schemas.microsoft.com/office/drawing/2014/main" id="{3634F963-D0D1-414A-9325-C7DE5B172FA7}"/>
              </a:ext>
            </a:extLst>
          </p:cNvPr>
          <p:cNvSpPr txBox="1"/>
          <p:nvPr/>
        </p:nvSpPr>
        <p:spPr>
          <a:xfrm>
            <a:off x="3923495" y="2190969"/>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26" name="TextBox 125">
            <a:extLst>
              <a:ext uri="{FF2B5EF4-FFF2-40B4-BE49-F238E27FC236}">
                <a16:creationId xmlns:a16="http://schemas.microsoft.com/office/drawing/2014/main" id="{7BE92080-B5A8-4B52-900C-3FE7C4BC1B16}"/>
              </a:ext>
            </a:extLst>
          </p:cNvPr>
          <p:cNvSpPr txBox="1"/>
          <p:nvPr/>
        </p:nvSpPr>
        <p:spPr>
          <a:xfrm>
            <a:off x="4857403" y="2208506"/>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27" name="TextBox 126">
            <a:extLst>
              <a:ext uri="{FF2B5EF4-FFF2-40B4-BE49-F238E27FC236}">
                <a16:creationId xmlns:a16="http://schemas.microsoft.com/office/drawing/2014/main" id="{F5ED3F89-7466-4D35-AD0E-0698F4331F3E}"/>
              </a:ext>
            </a:extLst>
          </p:cNvPr>
          <p:cNvSpPr txBox="1"/>
          <p:nvPr/>
        </p:nvSpPr>
        <p:spPr>
          <a:xfrm>
            <a:off x="6158921" y="22043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28" name="TextBox 127">
            <a:extLst>
              <a:ext uri="{FF2B5EF4-FFF2-40B4-BE49-F238E27FC236}">
                <a16:creationId xmlns:a16="http://schemas.microsoft.com/office/drawing/2014/main" id="{DD1C3266-952C-4A04-A20F-3376E56F8C3C}"/>
              </a:ext>
            </a:extLst>
          </p:cNvPr>
          <p:cNvSpPr txBox="1"/>
          <p:nvPr/>
        </p:nvSpPr>
        <p:spPr>
          <a:xfrm>
            <a:off x="7424950" y="1973644"/>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29" name="TextBox 128">
            <a:extLst>
              <a:ext uri="{FF2B5EF4-FFF2-40B4-BE49-F238E27FC236}">
                <a16:creationId xmlns:a16="http://schemas.microsoft.com/office/drawing/2014/main" id="{4C091167-553F-4825-8F63-F578E7909FA7}"/>
              </a:ext>
            </a:extLst>
          </p:cNvPr>
          <p:cNvSpPr txBox="1"/>
          <p:nvPr/>
        </p:nvSpPr>
        <p:spPr>
          <a:xfrm>
            <a:off x="8923793" y="2203101"/>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130" name="TextBox 129">
            <a:extLst>
              <a:ext uri="{FF2B5EF4-FFF2-40B4-BE49-F238E27FC236}">
                <a16:creationId xmlns:a16="http://schemas.microsoft.com/office/drawing/2014/main" id="{0ECCB67C-50DB-485C-80E0-47F30B165D04}"/>
              </a:ext>
            </a:extLst>
          </p:cNvPr>
          <p:cNvSpPr txBox="1"/>
          <p:nvPr/>
        </p:nvSpPr>
        <p:spPr>
          <a:xfrm>
            <a:off x="10337634" y="1518259"/>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131" name="Straight Connector 130">
            <a:extLst>
              <a:ext uri="{FF2B5EF4-FFF2-40B4-BE49-F238E27FC236}">
                <a16:creationId xmlns:a16="http://schemas.microsoft.com/office/drawing/2014/main" id="{4F649E5B-F4EA-4F24-B66E-A730209AE107}"/>
              </a:ext>
            </a:extLst>
          </p:cNvPr>
          <p:cNvCxnSpPr>
            <a:cxnSpLocks/>
          </p:cNvCxnSpPr>
          <p:nvPr/>
        </p:nvCxnSpPr>
        <p:spPr>
          <a:xfrm>
            <a:off x="4519541" y="1656758"/>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35D3558-0381-4F0A-A48D-07ABD46D0D9E}"/>
              </a:ext>
            </a:extLst>
          </p:cNvPr>
          <p:cNvCxnSpPr>
            <a:cxnSpLocks/>
          </p:cNvCxnSpPr>
          <p:nvPr/>
        </p:nvCxnSpPr>
        <p:spPr>
          <a:xfrm>
            <a:off x="4857403" y="1518259"/>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07540200-1EA5-485B-A1ED-EBC05D6612EF}"/>
              </a:ext>
            </a:extLst>
          </p:cNvPr>
          <p:cNvCxnSpPr>
            <a:cxnSpLocks/>
          </p:cNvCxnSpPr>
          <p:nvPr/>
        </p:nvCxnSpPr>
        <p:spPr>
          <a:xfrm flipH="1">
            <a:off x="10001703" y="1439089"/>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AAF78A8C-D84D-44A1-8DB6-A70A76097F6E}"/>
              </a:ext>
            </a:extLst>
          </p:cNvPr>
          <p:cNvCxnSpPr>
            <a:cxnSpLocks/>
          </p:cNvCxnSpPr>
          <p:nvPr/>
        </p:nvCxnSpPr>
        <p:spPr>
          <a:xfrm>
            <a:off x="8176759" y="2852191"/>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D8A28ED1-EDAE-4AF5-B13D-2DCB03897241}"/>
              </a:ext>
            </a:extLst>
          </p:cNvPr>
          <p:cNvCxnSpPr>
            <a:cxnSpLocks/>
          </p:cNvCxnSpPr>
          <p:nvPr/>
        </p:nvCxnSpPr>
        <p:spPr>
          <a:xfrm>
            <a:off x="8772624" y="2722082"/>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Rectangle 135">
            <a:extLst>
              <a:ext uri="{FF2B5EF4-FFF2-40B4-BE49-F238E27FC236}">
                <a16:creationId xmlns:a16="http://schemas.microsoft.com/office/drawing/2014/main" id="{92642C98-EE75-4638-A2F5-2567DB77F693}"/>
              </a:ext>
            </a:extLst>
          </p:cNvPr>
          <p:cNvSpPr/>
          <p:nvPr/>
        </p:nvSpPr>
        <p:spPr>
          <a:xfrm>
            <a:off x="7596410" y="1907646"/>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3751474D-82E4-4771-865A-A9E6583C8A3D}"/>
              </a:ext>
            </a:extLst>
          </p:cNvPr>
          <p:cNvSpPr/>
          <p:nvPr/>
        </p:nvSpPr>
        <p:spPr>
          <a:xfrm>
            <a:off x="10929718" y="728813"/>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8" name="Straight Connector 137">
            <a:extLst>
              <a:ext uri="{FF2B5EF4-FFF2-40B4-BE49-F238E27FC236}">
                <a16:creationId xmlns:a16="http://schemas.microsoft.com/office/drawing/2014/main" id="{C5377A0E-1F54-4408-8142-D7F57660560B}"/>
              </a:ext>
            </a:extLst>
          </p:cNvPr>
          <p:cNvCxnSpPr>
            <a:cxnSpLocks/>
          </p:cNvCxnSpPr>
          <p:nvPr/>
        </p:nvCxnSpPr>
        <p:spPr>
          <a:xfrm>
            <a:off x="9156607" y="1457237"/>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E9B0C07D-9E6A-4274-B7D7-042F3A0B3836}"/>
              </a:ext>
            </a:extLst>
          </p:cNvPr>
          <p:cNvCxnSpPr>
            <a:cxnSpLocks/>
          </p:cNvCxnSpPr>
          <p:nvPr/>
        </p:nvCxnSpPr>
        <p:spPr>
          <a:xfrm>
            <a:off x="7657764" y="1577588"/>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52EC143E-7BB7-49F8-B153-80BA5D7FEBA3}"/>
              </a:ext>
            </a:extLst>
          </p:cNvPr>
          <p:cNvSpPr txBox="1"/>
          <p:nvPr/>
        </p:nvSpPr>
        <p:spPr>
          <a:xfrm>
            <a:off x="7943945" y="2562205"/>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41" name="TextBox 140">
            <a:extLst>
              <a:ext uri="{FF2B5EF4-FFF2-40B4-BE49-F238E27FC236}">
                <a16:creationId xmlns:a16="http://schemas.microsoft.com/office/drawing/2014/main" id="{C379A7E3-F9FA-45D7-84BF-232CC25A9183}"/>
              </a:ext>
            </a:extLst>
          </p:cNvPr>
          <p:cNvSpPr txBox="1"/>
          <p:nvPr/>
        </p:nvSpPr>
        <p:spPr>
          <a:xfrm>
            <a:off x="8657330" y="2379509"/>
            <a:ext cx="305437" cy="284257"/>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sp>
        <p:nvSpPr>
          <p:cNvPr id="142" name="TextBox 141">
            <a:extLst>
              <a:ext uri="{FF2B5EF4-FFF2-40B4-BE49-F238E27FC236}">
                <a16:creationId xmlns:a16="http://schemas.microsoft.com/office/drawing/2014/main" id="{BDEE2366-651C-41EE-A96D-8ACB2CAC71D9}"/>
              </a:ext>
            </a:extLst>
          </p:cNvPr>
          <p:cNvSpPr txBox="1"/>
          <p:nvPr/>
        </p:nvSpPr>
        <p:spPr>
          <a:xfrm>
            <a:off x="7269578" y="1122117"/>
            <a:ext cx="812485" cy="461665"/>
          </a:xfrm>
          <a:prstGeom prst="rect">
            <a:avLst/>
          </a:prstGeom>
          <a:noFill/>
        </p:spPr>
        <p:txBody>
          <a:bodyPr wrap="square" rtlCol="0">
            <a:spAutoFit/>
          </a:bodyPr>
          <a:lstStyle/>
          <a:p>
            <a:pPr algn="ctr"/>
            <a:r>
              <a:rPr lang="en-US" sz="1200" dirty="0">
                <a:latin typeface="Arial Narrow" panose="020B0606020202030204" pitchFamily="34" charset="0"/>
              </a:rPr>
              <a:t>Feb-Aug</a:t>
            </a:r>
          </a:p>
          <a:p>
            <a:pPr algn="ctr"/>
            <a:r>
              <a:rPr lang="en-US" sz="1200" dirty="0">
                <a:latin typeface="Arial Narrow" panose="020B0606020202030204" pitchFamily="34" charset="0"/>
              </a:rPr>
              <a:t>IoK</a:t>
            </a:r>
          </a:p>
        </p:txBody>
      </p:sp>
      <p:sp>
        <p:nvSpPr>
          <p:cNvPr id="143" name="TextBox 142">
            <a:extLst>
              <a:ext uri="{FF2B5EF4-FFF2-40B4-BE49-F238E27FC236}">
                <a16:creationId xmlns:a16="http://schemas.microsoft.com/office/drawing/2014/main" id="{53DDEDBF-825A-4C42-A99C-1AF1BBE5DCBE}"/>
              </a:ext>
            </a:extLst>
          </p:cNvPr>
          <p:cNvSpPr txBox="1"/>
          <p:nvPr/>
        </p:nvSpPr>
        <p:spPr>
          <a:xfrm>
            <a:off x="9002751" y="1147337"/>
            <a:ext cx="324955"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144" name="Picture 2" descr="Stickman Walking Icons - Download Free Vector Icons | Noun Project">
            <a:extLst>
              <a:ext uri="{FF2B5EF4-FFF2-40B4-BE49-F238E27FC236}">
                <a16:creationId xmlns:a16="http://schemas.microsoft.com/office/drawing/2014/main" id="{BA5BABB2-AA5B-47E9-B3E5-23822A180D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8347" y="1475446"/>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145" name="Straight Connector 144">
            <a:extLst>
              <a:ext uri="{FF2B5EF4-FFF2-40B4-BE49-F238E27FC236}">
                <a16:creationId xmlns:a16="http://schemas.microsoft.com/office/drawing/2014/main" id="{B59C2FCB-8741-4034-83E8-1EA689B3B976}"/>
              </a:ext>
            </a:extLst>
          </p:cNvPr>
          <p:cNvCxnSpPr>
            <a:cxnSpLocks/>
          </p:cNvCxnSpPr>
          <p:nvPr/>
        </p:nvCxnSpPr>
        <p:spPr>
          <a:xfrm>
            <a:off x="8463489" y="1879139"/>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6" name="Oval 145">
            <a:extLst>
              <a:ext uri="{FF2B5EF4-FFF2-40B4-BE49-F238E27FC236}">
                <a16:creationId xmlns:a16="http://schemas.microsoft.com/office/drawing/2014/main" id="{952281C0-5E01-4859-92A1-FE32033B414F}"/>
              </a:ext>
            </a:extLst>
          </p:cNvPr>
          <p:cNvSpPr/>
          <p:nvPr/>
        </p:nvSpPr>
        <p:spPr>
          <a:xfrm>
            <a:off x="8700289" y="2933588"/>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Connector 146">
            <a:extLst>
              <a:ext uri="{FF2B5EF4-FFF2-40B4-BE49-F238E27FC236}">
                <a16:creationId xmlns:a16="http://schemas.microsoft.com/office/drawing/2014/main" id="{6AF466E5-2C98-41BA-9369-27033E92E291}"/>
              </a:ext>
            </a:extLst>
          </p:cNvPr>
          <p:cNvCxnSpPr>
            <a:cxnSpLocks/>
          </p:cNvCxnSpPr>
          <p:nvPr/>
        </p:nvCxnSpPr>
        <p:spPr>
          <a:xfrm flipH="1">
            <a:off x="7917828" y="3098449"/>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0FB2A131-5846-40CD-BFB0-5DB5DE06E769}"/>
              </a:ext>
            </a:extLst>
          </p:cNvPr>
          <p:cNvCxnSpPr>
            <a:cxnSpLocks/>
          </p:cNvCxnSpPr>
          <p:nvPr/>
        </p:nvCxnSpPr>
        <p:spPr>
          <a:xfrm flipH="1" flipV="1">
            <a:off x="8206864" y="3073227"/>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9" name="TextBox 148">
            <a:extLst>
              <a:ext uri="{FF2B5EF4-FFF2-40B4-BE49-F238E27FC236}">
                <a16:creationId xmlns:a16="http://schemas.microsoft.com/office/drawing/2014/main" id="{294FC293-21ED-4BB3-8A22-03C1E4262D97}"/>
              </a:ext>
            </a:extLst>
          </p:cNvPr>
          <p:cNvSpPr txBox="1"/>
          <p:nvPr/>
        </p:nvSpPr>
        <p:spPr>
          <a:xfrm>
            <a:off x="7646395" y="3519836"/>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sp>
        <p:nvSpPr>
          <p:cNvPr id="154" name="TextBox 153">
            <a:extLst>
              <a:ext uri="{FF2B5EF4-FFF2-40B4-BE49-F238E27FC236}">
                <a16:creationId xmlns:a16="http://schemas.microsoft.com/office/drawing/2014/main" id="{4A32A787-7A60-49C5-AE4F-76D12F902165}"/>
              </a:ext>
            </a:extLst>
          </p:cNvPr>
          <p:cNvSpPr txBox="1"/>
          <p:nvPr/>
        </p:nvSpPr>
        <p:spPr>
          <a:xfrm>
            <a:off x="278360" y="594765"/>
            <a:ext cx="2922718" cy="333719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it's going to take us back to 1888 history then the 1950s and then the present day. An external source, perfectly validating our message. I want us to look into the author just for a moment. The author is Jared A. Goldstein. Professor Goldstein was one of the first civilian lawyers allowed into Guantanamo Bay.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5" name="Straight Connector 154">
            <a:extLst>
              <a:ext uri="{FF2B5EF4-FFF2-40B4-BE49-F238E27FC236}">
                <a16:creationId xmlns:a16="http://schemas.microsoft.com/office/drawing/2014/main" id="{0A035BE2-F02E-413E-83A8-7156330A2ACE}"/>
              </a:ext>
            </a:extLst>
          </p:cNvPr>
          <p:cNvCxnSpPr>
            <a:cxnSpLocks/>
            <a:endCxn id="141" idx="0"/>
          </p:cNvCxnSpPr>
          <p:nvPr/>
        </p:nvCxnSpPr>
        <p:spPr>
          <a:xfrm flipH="1">
            <a:off x="8810049" y="1424336"/>
            <a:ext cx="313748" cy="955173"/>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3461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468745" y="4862032"/>
            <a:ext cx="11254510"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2014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American Liberty League and the Rise of Constitutional Nationalism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In 2011 he's writing about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Constitution and the Tea Party Movement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We've discussed how the tea party led to Donald Trump. So, he's written, that's just a few of them, some fascinating articles and he's not someone unrecognized or untrained. He's defended constitutional rights through Guantanamo Bay all up to the Supreme Court.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31</a:t>
            </a:fld>
            <a:endParaRPr lang="en-US"/>
          </a:p>
        </p:txBody>
      </p:sp>
      <p:sp>
        <p:nvSpPr>
          <p:cNvPr id="105" name="TextBox 104">
            <a:extLst>
              <a:ext uri="{FF2B5EF4-FFF2-40B4-BE49-F238E27FC236}">
                <a16:creationId xmlns:a16="http://schemas.microsoft.com/office/drawing/2014/main" id="{5BD574D9-F11D-457E-A0BC-53ADE8C0F6A9}"/>
              </a:ext>
            </a:extLst>
          </p:cNvPr>
          <p:cNvSpPr txBox="1"/>
          <p:nvPr/>
        </p:nvSpPr>
        <p:spPr>
          <a:xfrm>
            <a:off x="3293381" y="570819"/>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106" name="Straight Connector 105">
            <a:extLst>
              <a:ext uri="{FF2B5EF4-FFF2-40B4-BE49-F238E27FC236}">
                <a16:creationId xmlns:a16="http://schemas.microsoft.com/office/drawing/2014/main" id="{1891D973-5668-49BA-AC5E-BC0B459C506A}"/>
              </a:ext>
            </a:extLst>
          </p:cNvPr>
          <p:cNvCxnSpPr/>
          <p:nvPr/>
        </p:nvCxnSpPr>
        <p:spPr>
          <a:xfrm>
            <a:off x="4144695" y="1840935"/>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DA48E8B-91E2-427E-9F18-A449D222F2FE}"/>
              </a:ext>
            </a:extLst>
          </p:cNvPr>
          <p:cNvCxnSpPr/>
          <p:nvPr/>
        </p:nvCxnSpPr>
        <p:spPr>
          <a:xfrm>
            <a:off x="4157654" y="13035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8E7BB50A-4901-4700-818B-6CF16CE2013E}"/>
              </a:ext>
            </a:extLst>
          </p:cNvPr>
          <p:cNvSpPr txBox="1"/>
          <p:nvPr/>
        </p:nvSpPr>
        <p:spPr>
          <a:xfrm>
            <a:off x="3955145" y="997614"/>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109" name="Straight Connector 108">
            <a:extLst>
              <a:ext uri="{FF2B5EF4-FFF2-40B4-BE49-F238E27FC236}">
                <a16:creationId xmlns:a16="http://schemas.microsoft.com/office/drawing/2014/main" id="{62926C52-D96C-49EC-A598-DE91FA5A9977}"/>
              </a:ext>
            </a:extLst>
          </p:cNvPr>
          <p:cNvCxnSpPr/>
          <p:nvPr/>
        </p:nvCxnSpPr>
        <p:spPr>
          <a:xfrm>
            <a:off x="5159621" y="13069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C08EC93D-45CE-4463-9073-0580F04C2552}"/>
              </a:ext>
            </a:extLst>
          </p:cNvPr>
          <p:cNvSpPr txBox="1"/>
          <p:nvPr/>
        </p:nvSpPr>
        <p:spPr>
          <a:xfrm>
            <a:off x="4821934" y="978792"/>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111" name="Straight Connector 110">
            <a:extLst>
              <a:ext uri="{FF2B5EF4-FFF2-40B4-BE49-F238E27FC236}">
                <a16:creationId xmlns:a16="http://schemas.microsoft.com/office/drawing/2014/main" id="{D79552EB-2F66-4339-8A00-6D87E985F92F}"/>
              </a:ext>
            </a:extLst>
          </p:cNvPr>
          <p:cNvCxnSpPr/>
          <p:nvPr/>
        </p:nvCxnSpPr>
        <p:spPr>
          <a:xfrm>
            <a:off x="12005228" y="13069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4101EB8A-FD29-46AE-9073-C04AACEFADB1}"/>
              </a:ext>
            </a:extLst>
          </p:cNvPr>
          <p:cNvSpPr txBox="1"/>
          <p:nvPr/>
        </p:nvSpPr>
        <p:spPr>
          <a:xfrm>
            <a:off x="11778653" y="995459"/>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113" name="Straight Connector 112">
            <a:extLst>
              <a:ext uri="{FF2B5EF4-FFF2-40B4-BE49-F238E27FC236}">
                <a16:creationId xmlns:a16="http://schemas.microsoft.com/office/drawing/2014/main" id="{B0AEDD2D-7C3E-491A-8830-18004865A8CE}"/>
              </a:ext>
            </a:extLst>
          </p:cNvPr>
          <p:cNvCxnSpPr/>
          <p:nvPr/>
        </p:nvCxnSpPr>
        <p:spPr>
          <a:xfrm>
            <a:off x="10972178" y="130526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A0CD2E6E-0501-4A08-A7A7-EA7FC7EDD06F}"/>
              </a:ext>
            </a:extLst>
          </p:cNvPr>
          <p:cNvSpPr txBox="1"/>
          <p:nvPr/>
        </p:nvSpPr>
        <p:spPr>
          <a:xfrm>
            <a:off x="10778979" y="1022162"/>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115" name="Straight Connector 114">
            <a:extLst>
              <a:ext uri="{FF2B5EF4-FFF2-40B4-BE49-F238E27FC236}">
                <a16:creationId xmlns:a16="http://schemas.microsoft.com/office/drawing/2014/main" id="{57D5D9E3-13AA-4E26-A0AD-22C69317BF6F}"/>
              </a:ext>
            </a:extLst>
          </p:cNvPr>
          <p:cNvCxnSpPr/>
          <p:nvPr/>
        </p:nvCxnSpPr>
        <p:spPr>
          <a:xfrm>
            <a:off x="9939129" y="131198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DBE80252-016B-4053-81F2-6819D13E71C5}"/>
              </a:ext>
            </a:extLst>
          </p:cNvPr>
          <p:cNvSpPr txBox="1"/>
          <p:nvPr/>
        </p:nvSpPr>
        <p:spPr>
          <a:xfrm>
            <a:off x="9766016" y="1020725"/>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17" name="Straight Connector 116">
            <a:extLst>
              <a:ext uri="{FF2B5EF4-FFF2-40B4-BE49-F238E27FC236}">
                <a16:creationId xmlns:a16="http://schemas.microsoft.com/office/drawing/2014/main" id="{66D844B2-6601-4077-935C-FC6F5361BE52}"/>
              </a:ext>
            </a:extLst>
          </p:cNvPr>
          <p:cNvCxnSpPr>
            <a:cxnSpLocks/>
          </p:cNvCxnSpPr>
          <p:nvPr/>
        </p:nvCxnSpPr>
        <p:spPr>
          <a:xfrm flipV="1">
            <a:off x="4144695" y="3024621"/>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9DB85480-3935-4E4D-A493-8D91094E629F}"/>
              </a:ext>
            </a:extLst>
          </p:cNvPr>
          <p:cNvCxnSpPr/>
          <p:nvPr/>
        </p:nvCxnSpPr>
        <p:spPr>
          <a:xfrm>
            <a:off x="4157654" y="249231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C1D89439-80F8-4672-887F-2B2BB4510257}"/>
              </a:ext>
            </a:extLst>
          </p:cNvPr>
          <p:cNvCxnSpPr/>
          <p:nvPr/>
        </p:nvCxnSpPr>
        <p:spPr>
          <a:xfrm>
            <a:off x="5159621" y="249566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DBDACD0D-78C8-4AFB-A6C7-226D1352A523}"/>
              </a:ext>
            </a:extLst>
          </p:cNvPr>
          <p:cNvCxnSpPr/>
          <p:nvPr/>
        </p:nvCxnSpPr>
        <p:spPr>
          <a:xfrm>
            <a:off x="9156608" y="24990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289ECC98-507A-4899-8D10-5300367EE3CA}"/>
              </a:ext>
            </a:extLst>
          </p:cNvPr>
          <p:cNvCxnSpPr/>
          <p:nvPr/>
        </p:nvCxnSpPr>
        <p:spPr>
          <a:xfrm>
            <a:off x="7657764" y="248224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5EC380E-9635-4484-8626-0D5EFA454E76}"/>
              </a:ext>
            </a:extLst>
          </p:cNvPr>
          <p:cNvCxnSpPr/>
          <p:nvPr/>
        </p:nvCxnSpPr>
        <p:spPr>
          <a:xfrm>
            <a:off x="6377066" y="25074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74173490-0905-41FF-8CA4-2A32663F7277}"/>
              </a:ext>
            </a:extLst>
          </p:cNvPr>
          <p:cNvSpPr txBox="1"/>
          <p:nvPr/>
        </p:nvSpPr>
        <p:spPr>
          <a:xfrm>
            <a:off x="3539295" y="1439089"/>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24" name="TextBox 123">
            <a:extLst>
              <a:ext uri="{FF2B5EF4-FFF2-40B4-BE49-F238E27FC236}">
                <a16:creationId xmlns:a16="http://schemas.microsoft.com/office/drawing/2014/main" id="{27BB8C5B-2ACE-498E-8453-A9BB7E82B327}"/>
              </a:ext>
            </a:extLst>
          </p:cNvPr>
          <p:cNvSpPr txBox="1"/>
          <p:nvPr/>
        </p:nvSpPr>
        <p:spPr>
          <a:xfrm>
            <a:off x="3338141" y="1916487"/>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25" name="TextBox 124">
            <a:extLst>
              <a:ext uri="{FF2B5EF4-FFF2-40B4-BE49-F238E27FC236}">
                <a16:creationId xmlns:a16="http://schemas.microsoft.com/office/drawing/2014/main" id="{3634F963-D0D1-414A-9325-C7DE5B172FA7}"/>
              </a:ext>
            </a:extLst>
          </p:cNvPr>
          <p:cNvSpPr txBox="1"/>
          <p:nvPr/>
        </p:nvSpPr>
        <p:spPr>
          <a:xfrm>
            <a:off x="3923495" y="2190969"/>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26" name="TextBox 125">
            <a:extLst>
              <a:ext uri="{FF2B5EF4-FFF2-40B4-BE49-F238E27FC236}">
                <a16:creationId xmlns:a16="http://schemas.microsoft.com/office/drawing/2014/main" id="{7BE92080-B5A8-4B52-900C-3FE7C4BC1B16}"/>
              </a:ext>
            </a:extLst>
          </p:cNvPr>
          <p:cNvSpPr txBox="1"/>
          <p:nvPr/>
        </p:nvSpPr>
        <p:spPr>
          <a:xfrm>
            <a:off x="4857403" y="2208506"/>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27" name="TextBox 126">
            <a:extLst>
              <a:ext uri="{FF2B5EF4-FFF2-40B4-BE49-F238E27FC236}">
                <a16:creationId xmlns:a16="http://schemas.microsoft.com/office/drawing/2014/main" id="{F5ED3F89-7466-4D35-AD0E-0698F4331F3E}"/>
              </a:ext>
            </a:extLst>
          </p:cNvPr>
          <p:cNvSpPr txBox="1"/>
          <p:nvPr/>
        </p:nvSpPr>
        <p:spPr>
          <a:xfrm>
            <a:off x="6158921" y="22043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28" name="TextBox 127">
            <a:extLst>
              <a:ext uri="{FF2B5EF4-FFF2-40B4-BE49-F238E27FC236}">
                <a16:creationId xmlns:a16="http://schemas.microsoft.com/office/drawing/2014/main" id="{DD1C3266-952C-4A04-A20F-3376E56F8C3C}"/>
              </a:ext>
            </a:extLst>
          </p:cNvPr>
          <p:cNvSpPr txBox="1"/>
          <p:nvPr/>
        </p:nvSpPr>
        <p:spPr>
          <a:xfrm>
            <a:off x="7424950" y="1973644"/>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29" name="TextBox 128">
            <a:extLst>
              <a:ext uri="{FF2B5EF4-FFF2-40B4-BE49-F238E27FC236}">
                <a16:creationId xmlns:a16="http://schemas.microsoft.com/office/drawing/2014/main" id="{4C091167-553F-4825-8F63-F578E7909FA7}"/>
              </a:ext>
            </a:extLst>
          </p:cNvPr>
          <p:cNvSpPr txBox="1"/>
          <p:nvPr/>
        </p:nvSpPr>
        <p:spPr>
          <a:xfrm>
            <a:off x="8923793" y="2203101"/>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130" name="TextBox 129">
            <a:extLst>
              <a:ext uri="{FF2B5EF4-FFF2-40B4-BE49-F238E27FC236}">
                <a16:creationId xmlns:a16="http://schemas.microsoft.com/office/drawing/2014/main" id="{0ECCB67C-50DB-485C-80E0-47F30B165D04}"/>
              </a:ext>
            </a:extLst>
          </p:cNvPr>
          <p:cNvSpPr txBox="1"/>
          <p:nvPr/>
        </p:nvSpPr>
        <p:spPr>
          <a:xfrm>
            <a:off x="10337634" y="1518259"/>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131" name="Straight Connector 130">
            <a:extLst>
              <a:ext uri="{FF2B5EF4-FFF2-40B4-BE49-F238E27FC236}">
                <a16:creationId xmlns:a16="http://schemas.microsoft.com/office/drawing/2014/main" id="{4F649E5B-F4EA-4F24-B66E-A730209AE107}"/>
              </a:ext>
            </a:extLst>
          </p:cNvPr>
          <p:cNvCxnSpPr>
            <a:cxnSpLocks/>
          </p:cNvCxnSpPr>
          <p:nvPr/>
        </p:nvCxnSpPr>
        <p:spPr>
          <a:xfrm>
            <a:off x="4519541" y="1656758"/>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35D3558-0381-4F0A-A48D-07ABD46D0D9E}"/>
              </a:ext>
            </a:extLst>
          </p:cNvPr>
          <p:cNvCxnSpPr>
            <a:cxnSpLocks/>
          </p:cNvCxnSpPr>
          <p:nvPr/>
        </p:nvCxnSpPr>
        <p:spPr>
          <a:xfrm>
            <a:off x="4857403" y="1518259"/>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07540200-1EA5-485B-A1ED-EBC05D6612EF}"/>
              </a:ext>
            </a:extLst>
          </p:cNvPr>
          <p:cNvCxnSpPr>
            <a:cxnSpLocks/>
          </p:cNvCxnSpPr>
          <p:nvPr/>
        </p:nvCxnSpPr>
        <p:spPr>
          <a:xfrm flipH="1">
            <a:off x="10001703" y="1439089"/>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AAF78A8C-D84D-44A1-8DB6-A70A76097F6E}"/>
              </a:ext>
            </a:extLst>
          </p:cNvPr>
          <p:cNvCxnSpPr>
            <a:cxnSpLocks/>
          </p:cNvCxnSpPr>
          <p:nvPr/>
        </p:nvCxnSpPr>
        <p:spPr>
          <a:xfrm>
            <a:off x="8176759" y="2852191"/>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D8A28ED1-EDAE-4AF5-B13D-2DCB03897241}"/>
              </a:ext>
            </a:extLst>
          </p:cNvPr>
          <p:cNvCxnSpPr>
            <a:cxnSpLocks/>
          </p:cNvCxnSpPr>
          <p:nvPr/>
        </p:nvCxnSpPr>
        <p:spPr>
          <a:xfrm>
            <a:off x="8772624" y="2722082"/>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Rectangle 135">
            <a:extLst>
              <a:ext uri="{FF2B5EF4-FFF2-40B4-BE49-F238E27FC236}">
                <a16:creationId xmlns:a16="http://schemas.microsoft.com/office/drawing/2014/main" id="{92642C98-EE75-4638-A2F5-2567DB77F693}"/>
              </a:ext>
            </a:extLst>
          </p:cNvPr>
          <p:cNvSpPr/>
          <p:nvPr/>
        </p:nvSpPr>
        <p:spPr>
          <a:xfrm>
            <a:off x="7596410" y="1907646"/>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3751474D-82E4-4771-865A-A9E6583C8A3D}"/>
              </a:ext>
            </a:extLst>
          </p:cNvPr>
          <p:cNvSpPr/>
          <p:nvPr/>
        </p:nvSpPr>
        <p:spPr>
          <a:xfrm>
            <a:off x="10929718" y="728813"/>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8" name="Straight Connector 137">
            <a:extLst>
              <a:ext uri="{FF2B5EF4-FFF2-40B4-BE49-F238E27FC236}">
                <a16:creationId xmlns:a16="http://schemas.microsoft.com/office/drawing/2014/main" id="{C5377A0E-1F54-4408-8142-D7F57660560B}"/>
              </a:ext>
            </a:extLst>
          </p:cNvPr>
          <p:cNvCxnSpPr>
            <a:cxnSpLocks/>
          </p:cNvCxnSpPr>
          <p:nvPr/>
        </p:nvCxnSpPr>
        <p:spPr>
          <a:xfrm>
            <a:off x="9156607" y="1457237"/>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E9B0C07D-9E6A-4274-B7D7-042F3A0B3836}"/>
              </a:ext>
            </a:extLst>
          </p:cNvPr>
          <p:cNvCxnSpPr>
            <a:cxnSpLocks/>
          </p:cNvCxnSpPr>
          <p:nvPr/>
        </p:nvCxnSpPr>
        <p:spPr>
          <a:xfrm>
            <a:off x="7657764" y="1577588"/>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52EC143E-7BB7-49F8-B153-80BA5D7FEBA3}"/>
              </a:ext>
            </a:extLst>
          </p:cNvPr>
          <p:cNvSpPr txBox="1"/>
          <p:nvPr/>
        </p:nvSpPr>
        <p:spPr>
          <a:xfrm>
            <a:off x="7943945" y="2562205"/>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41" name="TextBox 140">
            <a:extLst>
              <a:ext uri="{FF2B5EF4-FFF2-40B4-BE49-F238E27FC236}">
                <a16:creationId xmlns:a16="http://schemas.microsoft.com/office/drawing/2014/main" id="{C379A7E3-F9FA-45D7-84BF-232CC25A9183}"/>
              </a:ext>
            </a:extLst>
          </p:cNvPr>
          <p:cNvSpPr txBox="1"/>
          <p:nvPr/>
        </p:nvSpPr>
        <p:spPr>
          <a:xfrm>
            <a:off x="8657330" y="2379509"/>
            <a:ext cx="305437" cy="284257"/>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sp>
        <p:nvSpPr>
          <p:cNvPr id="142" name="TextBox 141">
            <a:extLst>
              <a:ext uri="{FF2B5EF4-FFF2-40B4-BE49-F238E27FC236}">
                <a16:creationId xmlns:a16="http://schemas.microsoft.com/office/drawing/2014/main" id="{BDEE2366-651C-41EE-A96D-8ACB2CAC71D9}"/>
              </a:ext>
            </a:extLst>
          </p:cNvPr>
          <p:cNvSpPr txBox="1"/>
          <p:nvPr/>
        </p:nvSpPr>
        <p:spPr>
          <a:xfrm>
            <a:off x="7269578" y="1122117"/>
            <a:ext cx="812485" cy="461665"/>
          </a:xfrm>
          <a:prstGeom prst="rect">
            <a:avLst/>
          </a:prstGeom>
          <a:noFill/>
        </p:spPr>
        <p:txBody>
          <a:bodyPr wrap="square" rtlCol="0">
            <a:spAutoFit/>
          </a:bodyPr>
          <a:lstStyle/>
          <a:p>
            <a:pPr algn="ctr"/>
            <a:r>
              <a:rPr lang="en-US" sz="1200" dirty="0">
                <a:latin typeface="Arial Narrow" panose="020B0606020202030204" pitchFamily="34" charset="0"/>
              </a:rPr>
              <a:t>Feb-Aug</a:t>
            </a:r>
          </a:p>
          <a:p>
            <a:pPr algn="ctr"/>
            <a:r>
              <a:rPr lang="en-US" sz="1200" dirty="0">
                <a:latin typeface="Arial Narrow" panose="020B0606020202030204" pitchFamily="34" charset="0"/>
              </a:rPr>
              <a:t>IoK</a:t>
            </a:r>
          </a:p>
        </p:txBody>
      </p:sp>
      <p:sp>
        <p:nvSpPr>
          <p:cNvPr id="143" name="TextBox 142">
            <a:extLst>
              <a:ext uri="{FF2B5EF4-FFF2-40B4-BE49-F238E27FC236}">
                <a16:creationId xmlns:a16="http://schemas.microsoft.com/office/drawing/2014/main" id="{53DDEDBF-825A-4C42-A99C-1AF1BBE5DCBE}"/>
              </a:ext>
            </a:extLst>
          </p:cNvPr>
          <p:cNvSpPr txBox="1"/>
          <p:nvPr/>
        </p:nvSpPr>
        <p:spPr>
          <a:xfrm>
            <a:off x="9002751" y="1147337"/>
            <a:ext cx="324955"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144" name="Picture 2" descr="Stickman Walking Icons - Download Free Vector Icons | Noun Project">
            <a:extLst>
              <a:ext uri="{FF2B5EF4-FFF2-40B4-BE49-F238E27FC236}">
                <a16:creationId xmlns:a16="http://schemas.microsoft.com/office/drawing/2014/main" id="{BA5BABB2-AA5B-47E9-B3E5-23822A180D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8347" y="1475446"/>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145" name="Straight Connector 144">
            <a:extLst>
              <a:ext uri="{FF2B5EF4-FFF2-40B4-BE49-F238E27FC236}">
                <a16:creationId xmlns:a16="http://schemas.microsoft.com/office/drawing/2014/main" id="{B59C2FCB-8741-4034-83E8-1EA689B3B976}"/>
              </a:ext>
            </a:extLst>
          </p:cNvPr>
          <p:cNvCxnSpPr>
            <a:cxnSpLocks/>
          </p:cNvCxnSpPr>
          <p:nvPr/>
        </p:nvCxnSpPr>
        <p:spPr>
          <a:xfrm>
            <a:off x="8463489" y="1879139"/>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6" name="Oval 145">
            <a:extLst>
              <a:ext uri="{FF2B5EF4-FFF2-40B4-BE49-F238E27FC236}">
                <a16:creationId xmlns:a16="http://schemas.microsoft.com/office/drawing/2014/main" id="{952281C0-5E01-4859-92A1-FE32033B414F}"/>
              </a:ext>
            </a:extLst>
          </p:cNvPr>
          <p:cNvSpPr/>
          <p:nvPr/>
        </p:nvSpPr>
        <p:spPr>
          <a:xfrm>
            <a:off x="8700289" y="2933588"/>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Connector 146">
            <a:extLst>
              <a:ext uri="{FF2B5EF4-FFF2-40B4-BE49-F238E27FC236}">
                <a16:creationId xmlns:a16="http://schemas.microsoft.com/office/drawing/2014/main" id="{6AF466E5-2C98-41BA-9369-27033E92E291}"/>
              </a:ext>
            </a:extLst>
          </p:cNvPr>
          <p:cNvCxnSpPr>
            <a:cxnSpLocks/>
          </p:cNvCxnSpPr>
          <p:nvPr/>
        </p:nvCxnSpPr>
        <p:spPr>
          <a:xfrm flipH="1">
            <a:off x="7917828" y="3098449"/>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0FB2A131-5846-40CD-BFB0-5DB5DE06E769}"/>
              </a:ext>
            </a:extLst>
          </p:cNvPr>
          <p:cNvCxnSpPr>
            <a:cxnSpLocks/>
          </p:cNvCxnSpPr>
          <p:nvPr/>
        </p:nvCxnSpPr>
        <p:spPr>
          <a:xfrm flipH="1" flipV="1">
            <a:off x="8206864" y="3073227"/>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9" name="TextBox 148">
            <a:extLst>
              <a:ext uri="{FF2B5EF4-FFF2-40B4-BE49-F238E27FC236}">
                <a16:creationId xmlns:a16="http://schemas.microsoft.com/office/drawing/2014/main" id="{294FC293-21ED-4BB3-8A22-03C1E4262D97}"/>
              </a:ext>
            </a:extLst>
          </p:cNvPr>
          <p:cNvSpPr txBox="1"/>
          <p:nvPr/>
        </p:nvSpPr>
        <p:spPr>
          <a:xfrm>
            <a:off x="7646395" y="3519836"/>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sp>
        <p:nvSpPr>
          <p:cNvPr id="154" name="TextBox 153">
            <a:extLst>
              <a:ext uri="{FF2B5EF4-FFF2-40B4-BE49-F238E27FC236}">
                <a16:creationId xmlns:a16="http://schemas.microsoft.com/office/drawing/2014/main" id="{4A32A787-7A60-49C5-AE4F-76D12F902165}"/>
              </a:ext>
            </a:extLst>
          </p:cNvPr>
          <p:cNvSpPr txBox="1"/>
          <p:nvPr/>
        </p:nvSpPr>
        <p:spPr>
          <a:xfrm>
            <a:off x="278360" y="594765"/>
            <a:ext cx="2630353" cy="392992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go through the other articles he's written, in 2018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Ku Klux Klan's Constitution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In 2018 another article,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Unfit for the Constitution, Nativism and the Constitution From the Founding Fathers to Donald Trump</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In that article he's tracing nationalism from the beginning of the United States to Donald Trump, this article is from 2017.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5" name="Straight Connector 154">
            <a:extLst>
              <a:ext uri="{FF2B5EF4-FFF2-40B4-BE49-F238E27FC236}">
                <a16:creationId xmlns:a16="http://schemas.microsoft.com/office/drawing/2014/main" id="{0A035BE2-F02E-413E-83A8-7156330A2ACE}"/>
              </a:ext>
            </a:extLst>
          </p:cNvPr>
          <p:cNvCxnSpPr>
            <a:cxnSpLocks/>
            <a:endCxn id="141" idx="0"/>
          </p:cNvCxnSpPr>
          <p:nvPr/>
        </p:nvCxnSpPr>
        <p:spPr>
          <a:xfrm flipH="1">
            <a:off x="8810049" y="1424336"/>
            <a:ext cx="313748" cy="955173"/>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0955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184" name="TextBox 183">
            <a:extLst>
              <a:ext uri="{FF2B5EF4-FFF2-40B4-BE49-F238E27FC236}">
                <a16:creationId xmlns:a16="http://schemas.microsoft.com/office/drawing/2014/main" id="{937F49F8-651E-4117-94AB-2BFCB016C80E}"/>
              </a:ext>
            </a:extLst>
          </p:cNvPr>
          <p:cNvSpPr txBox="1"/>
          <p:nvPr/>
        </p:nvSpPr>
        <p:spPr>
          <a:xfrm>
            <a:off x="2953690" y="4518233"/>
            <a:ext cx="8688289"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Adventism stands on the train tracks looking for the World Council of Churches and the UN to do something and not realizing that conservative evangelicalism has had a 41-year head start while we were putting our boots on. If we want to understand this modern history, putting aside the 1950s, Adventists know to lift up 1888, so we should understand it. We'll come back to this document in our next study. We'll go through certain portions and address each one of these three movements and add in some surrounding context.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32</a:t>
            </a:fld>
            <a:endParaRPr lang="en-US"/>
          </a:p>
        </p:txBody>
      </p:sp>
      <p:sp>
        <p:nvSpPr>
          <p:cNvPr id="105" name="TextBox 104">
            <a:extLst>
              <a:ext uri="{FF2B5EF4-FFF2-40B4-BE49-F238E27FC236}">
                <a16:creationId xmlns:a16="http://schemas.microsoft.com/office/drawing/2014/main" id="{5BD574D9-F11D-457E-A0BC-53ADE8C0F6A9}"/>
              </a:ext>
            </a:extLst>
          </p:cNvPr>
          <p:cNvSpPr txBox="1"/>
          <p:nvPr/>
        </p:nvSpPr>
        <p:spPr>
          <a:xfrm>
            <a:off x="3293381" y="570819"/>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106" name="Straight Connector 105">
            <a:extLst>
              <a:ext uri="{FF2B5EF4-FFF2-40B4-BE49-F238E27FC236}">
                <a16:creationId xmlns:a16="http://schemas.microsoft.com/office/drawing/2014/main" id="{1891D973-5668-49BA-AC5E-BC0B459C506A}"/>
              </a:ext>
            </a:extLst>
          </p:cNvPr>
          <p:cNvCxnSpPr/>
          <p:nvPr/>
        </p:nvCxnSpPr>
        <p:spPr>
          <a:xfrm>
            <a:off x="4144695" y="1840935"/>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DA48E8B-91E2-427E-9F18-A449D222F2FE}"/>
              </a:ext>
            </a:extLst>
          </p:cNvPr>
          <p:cNvCxnSpPr/>
          <p:nvPr/>
        </p:nvCxnSpPr>
        <p:spPr>
          <a:xfrm>
            <a:off x="4157654" y="13035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8E7BB50A-4901-4700-818B-6CF16CE2013E}"/>
              </a:ext>
            </a:extLst>
          </p:cNvPr>
          <p:cNvSpPr txBox="1"/>
          <p:nvPr/>
        </p:nvSpPr>
        <p:spPr>
          <a:xfrm>
            <a:off x="3955145" y="997614"/>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109" name="Straight Connector 108">
            <a:extLst>
              <a:ext uri="{FF2B5EF4-FFF2-40B4-BE49-F238E27FC236}">
                <a16:creationId xmlns:a16="http://schemas.microsoft.com/office/drawing/2014/main" id="{62926C52-D96C-49EC-A598-DE91FA5A9977}"/>
              </a:ext>
            </a:extLst>
          </p:cNvPr>
          <p:cNvCxnSpPr/>
          <p:nvPr/>
        </p:nvCxnSpPr>
        <p:spPr>
          <a:xfrm>
            <a:off x="5159621" y="13069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C08EC93D-45CE-4463-9073-0580F04C2552}"/>
              </a:ext>
            </a:extLst>
          </p:cNvPr>
          <p:cNvSpPr txBox="1"/>
          <p:nvPr/>
        </p:nvSpPr>
        <p:spPr>
          <a:xfrm>
            <a:off x="4821934" y="978792"/>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111" name="Straight Connector 110">
            <a:extLst>
              <a:ext uri="{FF2B5EF4-FFF2-40B4-BE49-F238E27FC236}">
                <a16:creationId xmlns:a16="http://schemas.microsoft.com/office/drawing/2014/main" id="{D79552EB-2F66-4339-8A00-6D87E985F92F}"/>
              </a:ext>
            </a:extLst>
          </p:cNvPr>
          <p:cNvCxnSpPr/>
          <p:nvPr/>
        </p:nvCxnSpPr>
        <p:spPr>
          <a:xfrm>
            <a:off x="12005228" y="13069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4101EB8A-FD29-46AE-9073-C04AACEFADB1}"/>
              </a:ext>
            </a:extLst>
          </p:cNvPr>
          <p:cNvSpPr txBox="1"/>
          <p:nvPr/>
        </p:nvSpPr>
        <p:spPr>
          <a:xfrm>
            <a:off x="11778653" y="995459"/>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113" name="Straight Connector 112">
            <a:extLst>
              <a:ext uri="{FF2B5EF4-FFF2-40B4-BE49-F238E27FC236}">
                <a16:creationId xmlns:a16="http://schemas.microsoft.com/office/drawing/2014/main" id="{B0AEDD2D-7C3E-491A-8830-18004865A8CE}"/>
              </a:ext>
            </a:extLst>
          </p:cNvPr>
          <p:cNvCxnSpPr/>
          <p:nvPr/>
        </p:nvCxnSpPr>
        <p:spPr>
          <a:xfrm>
            <a:off x="10972178" y="130526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A0CD2E6E-0501-4A08-A7A7-EA7FC7EDD06F}"/>
              </a:ext>
            </a:extLst>
          </p:cNvPr>
          <p:cNvSpPr txBox="1"/>
          <p:nvPr/>
        </p:nvSpPr>
        <p:spPr>
          <a:xfrm>
            <a:off x="10778979" y="1022162"/>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115" name="Straight Connector 114">
            <a:extLst>
              <a:ext uri="{FF2B5EF4-FFF2-40B4-BE49-F238E27FC236}">
                <a16:creationId xmlns:a16="http://schemas.microsoft.com/office/drawing/2014/main" id="{57D5D9E3-13AA-4E26-A0AD-22C69317BF6F}"/>
              </a:ext>
            </a:extLst>
          </p:cNvPr>
          <p:cNvCxnSpPr/>
          <p:nvPr/>
        </p:nvCxnSpPr>
        <p:spPr>
          <a:xfrm>
            <a:off x="9939129" y="131198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DBE80252-016B-4053-81F2-6819D13E71C5}"/>
              </a:ext>
            </a:extLst>
          </p:cNvPr>
          <p:cNvSpPr txBox="1"/>
          <p:nvPr/>
        </p:nvSpPr>
        <p:spPr>
          <a:xfrm>
            <a:off x="9766016" y="1020725"/>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17" name="Straight Connector 116">
            <a:extLst>
              <a:ext uri="{FF2B5EF4-FFF2-40B4-BE49-F238E27FC236}">
                <a16:creationId xmlns:a16="http://schemas.microsoft.com/office/drawing/2014/main" id="{66D844B2-6601-4077-935C-FC6F5361BE52}"/>
              </a:ext>
            </a:extLst>
          </p:cNvPr>
          <p:cNvCxnSpPr>
            <a:cxnSpLocks/>
          </p:cNvCxnSpPr>
          <p:nvPr/>
        </p:nvCxnSpPr>
        <p:spPr>
          <a:xfrm flipV="1">
            <a:off x="4144695" y="3024621"/>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9DB85480-3935-4E4D-A493-8D91094E629F}"/>
              </a:ext>
            </a:extLst>
          </p:cNvPr>
          <p:cNvCxnSpPr/>
          <p:nvPr/>
        </p:nvCxnSpPr>
        <p:spPr>
          <a:xfrm>
            <a:off x="4157654" y="249231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C1D89439-80F8-4672-887F-2B2BB4510257}"/>
              </a:ext>
            </a:extLst>
          </p:cNvPr>
          <p:cNvCxnSpPr/>
          <p:nvPr/>
        </p:nvCxnSpPr>
        <p:spPr>
          <a:xfrm>
            <a:off x="5159621" y="249566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DBDACD0D-78C8-4AFB-A6C7-226D1352A523}"/>
              </a:ext>
            </a:extLst>
          </p:cNvPr>
          <p:cNvCxnSpPr/>
          <p:nvPr/>
        </p:nvCxnSpPr>
        <p:spPr>
          <a:xfrm>
            <a:off x="9156608" y="24990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289ECC98-507A-4899-8D10-5300367EE3CA}"/>
              </a:ext>
            </a:extLst>
          </p:cNvPr>
          <p:cNvCxnSpPr/>
          <p:nvPr/>
        </p:nvCxnSpPr>
        <p:spPr>
          <a:xfrm>
            <a:off x="7657764" y="248224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5EC380E-9635-4484-8626-0D5EFA454E76}"/>
              </a:ext>
            </a:extLst>
          </p:cNvPr>
          <p:cNvCxnSpPr/>
          <p:nvPr/>
        </p:nvCxnSpPr>
        <p:spPr>
          <a:xfrm>
            <a:off x="6377066" y="25074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74173490-0905-41FF-8CA4-2A32663F7277}"/>
              </a:ext>
            </a:extLst>
          </p:cNvPr>
          <p:cNvSpPr txBox="1"/>
          <p:nvPr/>
        </p:nvSpPr>
        <p:spPr>
          <a:xfrm>
            <a:off x="3539295" y="1439089"/>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24" name="TextBox 123">
            <a:extLst>
              <a:ext uri="{FF2B5EF4-FFF2-40B4-BE49-F238E27FC236}">
                <a16:creationId xmlns:a16="http://schemas.microsoft.com/office/drawing/2014/main" id="{27BB8C5B-2ACE-498E-8453-A9BB7E82B327}"/>
              </a:ext>
            </a:extLst>
          </p:cNvPr>
          <p:cNvSpPr txBox="1"/>
          <p:nvPr/>
        </p:nvSpPr>
        <p:spPr>
          <a:xfrm>
            <a:off x="3338141" y="1916487"/>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25" name="TextBox 124">
            <a:extLst>
              <a:ext uri="{FF2B5EF4-FFF2-40B4-BE49-F238E27FC236}">
                <a16:creationId xmlns:a16="http://schemas.microsoft.com/office/drawing/2014/main" id="{3634F963-D0D1-414A-9325-C7DE5B172FA7}"/>
              </a:ext>
            </a:extLst>
          </p:cNvPr>
          <p:cNvSpPr txBox="1"/>
          <p:nvPr/>
        </p:nvSpPr>
        <p:spPr>
          <a:xfrm>
            <a:off x="3923495" y="2190969"/>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26" name="TextBox 125">
            <a:extLst>
              <a:ext uri="{FF2B5EF4-FFF2-40B4-BE49-F238E27FC236}">
                <a16:creationId xmlns:a16="http://schemas.microsoft.com/office/drawing/2014/main" id="{7BE92080-B5A8-4B52-900C-3FE7C4BC1B16}"/>
              </a:ext>
            </a:extLst>
          </p:cNvPr>
          <p:cNvSpPr txBox="1"/>
          <p:nvPr/>
        </p:nvSpPr>
        <p:spPr>
          <a:xfrm>
            <a:off x="4857403" y="2208506"/>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27" name="TextBox 126">
            <a:extLst>
              <a:ext uri="{FF2B5EF4-FFF2-40B4-BE49-F238E27FC236}">
                <a16:creationId xmlns:a16="http://schemas.microsoft.com/office/drawing/2014/main" id="{F5ED3F89-7466-4D35-AD0E-0698F4331F3E}"/>
              </a:ext>
            </a:extLst>
          </p:cNvPr>
          <p:cNvSpPr txBox="1"/>
          <p:nvPr/>
        </p:nvSpPr>
        <p:spPr>
          <a:xfrm>
            <a:off x="6158921" y="22043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28" name="TextBox 127">
            <a:extLst>
              <a:ext uri="{FF2B5EF4-FFF2-40B4-BE49-F238E27FC236}">
                <a16:creationId xmlns:a16="http://schemas.microsoft.com/office/drawing/2014/main" id="{DD1C3266-952C-4A04-A20F-3376E56F8C3C}"/>
              </a:ext>
            </a:extLst>
          </p:cNvPr>
          <p:cNvSpPr txBox="1"/>
          <p:nvPr/>
        </p:nvSpPr>
        <p:spPr>
          <a:xfrm>
            <a:off x="7424950" y="1973644"/>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29" name="TextBox 128">
            <a:extLst>
              <a:ext uri="{FF2B5EF4-FFF2-40B4-BE49-F238E27FC236}">
                <a16:creationId xmlns:a16="http://schemas.microsoft.com/office/drawing/2014/main" id="{4C091167-553F-4825-8F63-F578E7909FA7}"/>
              </a:ext>
            </a:extLst>
          </p:cNvPr>
          <p:cNvSpPr txBox="1"/>
          <p:nvPr/>
        </p:nvSpPr>
        <p:spPr>
          <a:xfrm>
            <a:off x="8923793" y="2203101"/>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130" name="TextBox 129">
            <a:extLst>
              <a:ext uri="{FF2B5EF4-FFF2-40B4-BE49-F238E27FC236}">
                <a16:creationId xmlns:a16="http://schemas.microsoft.com/office/drawing/2014/main" id="{0ECCB67C-50DB-485C-80E0-47F30B165D04}"/>
              </a:ext>
            </a:extLst>
          </p:cNvPr>
          <p:cNvSpPr txBox="1"/>
          <p:nvPr/>
        </p:nvSpPr>
        <p:spPr>
          <a:xfrm>
            <a:off x="10337634" y="1518259"/>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131" name="Straight Connector 130">
            <a:extLst>
              <a:ext uri="{FF2B5EF4-FFF2-40B4-BE49-F238E27FC236}">
                <a16:creationId xmlns:a16="http://schemas.microsoft.com/office/drawing/2014/main" id="{4F649E5B-F4EA-4F24-B66E-A730209AE107}"/>
              </a:ext>
            </a:extLst>
          </p:cNvPr>
          <p:cNvCxnSpPr>
            <a:cxnSpLocks/>
          </p:cNvCxnSpPr>
          <p:nvPr/>
        </p:nvCxnSpPr>
        <p:spPr>
          <a:xfrm>
            <a:off x="4519541" y="1656758"/>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35D3558-0381-4F0A-A48D-07ABD46D0D9E}"/>
              </a:ext>
            </a:extLst>
          </p:cNvPr>
          <p:cNvCxnSpPr>
            <a:cxnSpLocks/>
          </p:cNvCxnSpPr>
          <p:nvPr/>
        </p:nvCxnSpPr>
        <p:spPr>
          <a:xfrm>
            <a:off x="4857403" y="1518259"/>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07540200-1EA5-485B-A1ED-EBC05D6612EF}"/>
              </a:ext>
            </a:extLst>
          </p:cNvPr>
          <p:cNvCxnSpPr>
            <a:cxnSpLocks/>
          </p:cNvCxnSpPr>
          <p:nvPr/>
        </p:nvCxnSpPr>
        <p:spPr>
          <a:xfrm flipH="1">
            <a:off x="10001703" y="1439089"/>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AAF78A8C-D84D-44A1-8DB6-A70A76097F6E}"/>
              </a:ext>
            </a:extLst>
          </p:cNvPr>
          <p:cNvCxnSpPr>
            <a:cxnSpLocks/>
          </p:cNvCxnSpPr>
          <p:nvPr/>
        </p:nvCxnSpPr>
        <p:spPr>
          <a:xfrm>
            <a:off x="8176759" y="2852191"/>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D8A28ED1-EDAE-4AF5-B13D-2DCB03897241}"/>
              </a:ext>
            </a:extLst>
          </p:cNvPr>
          <p:cNvCxnSpPr>
            <a:cxnSpLocks/>
          </p:cNvCxnSpPr>
          <p:nvPr/>
        </p:nvCxnSpPr>
        <p:spPr>
          <a:xfrm>
            <a:off x="8772624" y="2722082"/>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Rectangle 135">
            <a:extLst>
              <a:ext uri="{FF2B5EF4-FFF2-40B4-BE49-F238E27FC236}">
                <a16:creationId xmlns:a16="http://schemas.microsoft.com/office/drawing/2014/main" id="{92642C98-EE75-4638-A2F5-2567DB77F693}"/>
              </a:ext>
            </a:extLst>
          </p:cNvPr>
          <p:cNvSpPr/>
          <p:nvPr/>
        </p:nvSpPr>
        <p:spPr>
          <a:xfrm>
            <a:off x="7596410" y="1907646"/>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3751474D-82E4-4771-865A-A9E6583C8A3D}"/>
              </a:ext>
            </a:extLst>
          </p:cNvPr>
          <p:cNvSpPr/>
          <p:nvPr/>
        </p:nvSpPr>
        <p:spPr>
          <a:xfrm>
            <a:off x="10929718" y="728813"/>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8" name="Straight Connector 137">
            <a:extLst>
              <a:ext uri="{FF2B5EF4-FFF2-40B4-BE49-F238E27FC236}">
                <a16:creationId xmlns:a16="http://schemas.microsoft.com/office/drawing/2014/main" id="{C5377A0E-1F54-4408-8142-D7F57660560B}"/>
              </a:ext>
            </a:extLst>
          </p:cNvPr>
          <p:cNvCxnSpPr>
            <a:cxnSpLocks/>
          </p:cNvCxnSpPr>
          <p:nvPr/>
        </p:nvCxnSpPr>
        <p:spPr>
          <a:xfrm>
            <a:off x="9156607" y="1457237"/>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E9B0C07D-9E6A-4274-B7D7-042F3A0B3836}"/>
              </a:ext>
            </a:extLst>
          </p:cNvPr>
          <p:cNvCxnSpPr>
            <a:cxnSpLocks/>
          </p:cNvCxnSpPr>
          <p:nvPr/>
        </p:nvCxnSpPr>
        <p:spPr>
          <a:xfrm>
            <a:off x="7657764" y="1577588"/>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52EC143E-7BB7-49F8-B153-80BA5D7FEBA3}"/>
              </a:ext>
            </a:extLst>
          </p:cNvPr>
          <p:cNvSpPr txBox="1"/>
          <p:nvPr/>
        </p:nvSpPr>
        <p:spPr>
          <a:xfrm>
            <a:off x="7943945" y="2562205"/>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41" name="TextBox 140">
            <a:extLst>
              <a:ext uri="{FF2B5EF4-FFF2-40B4-BE49-F238E27FC236}">
                <a16:creationId xmlns:a16="http://schemas.microsoft.com/office/drawing/2014/main" id="{C379A7E3-F9FA-45D7-84BF-232CC25A9183}"/>
              </a:ext>
            </a:extLst>
          </p:cNvPr>
          <p:cNvSpPr txBox="1"/>
          <p:nvPr/>
        </p:nvSpPr>
        <p:spPr>
          <a:xfrm>
            <a:off x="8657330" y="2379509"/>
            <a:ext cx="305437" cy="284257"/>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sp>
        <p:nvSpPr>
          <p:cNvPr id="142" name="TextBox 141">
            <a:extLst>
              <a:ext uri="{FF2B5EF4-FFF2-40B4-BE49-F238E27FC236}">
                <a16:creationId xmlns:a16="http://schemas.microsoft.com/office/drawing/2014/main" id="{BDEE2366-651C-41EE-A96D-8ACB2CAC71D9}"/>
              </a:ext>
            </a:extLst>
          </p:cNvPr>
          <p:cNvSpPr txBox="1"/>
          <p:nvPr/>
        </p:nvSpPr>
        <p:spPr>
          <a:xfrm>
            <a:off x="7269578" y="1122117"/>
            <a:ext cx="812485" cy="461665"/>
          </a:xfrm>
          <a:prstGeom prst="rect">
            <a:avLst/>
          </a:prstGeom>
          <a:noFill/>
        </p:spPr>
        <p:txBody>
          <a:bodyPr wrap="square" rtlCol="0">
            <a:spAutoFit/>
          </a:bodyPr>
          <a:lstStyle/>
          <a:p>
            <a:pPr algn="ctr"/>
            <a:r>
              <a:rPr lang="en-US" sz="1200" dirty="0">
                <a:latin typeface="Arial Narrow" panose="020B0606020202030204" pitchFamily="34" charset="0"/>
              </a:rPr>
              <a:t>Feb-Aug</a:t>
            </a:r>
          </a:p>
          <a:p>
            <a:pPr algn="ctr"/>
            <a:r>
              <a:rPr lang="en-US" sz="1200" dirty="0">
                <a:latin typeface="Arial Narrow" panose="020B0606020202030204" pitchFamily="34" charset="0"/>
              </a:rPr>
              <a:t>IoK</a:t>
            </a:r>
          </a:p>
        </p:txBody>
      </p:sp>
      <p:sp>
        <p:nvSpPr>
          <p:cNvPr id="143" name="TextBox 142">
            <a:extLst>
              <a:ext uri="{FF2B5EF4-FFF2-40B4-BE49-F238E27FC236}">
                <a16:creationId xmlns:a16="http://schemas.microsoft.com/office/drawing/2014/main" id="{53DDEDBF-825A-4C42-A99C-1AF1BBE5DCBE}"/>
              </a:ext>
            </a:extLst>
          </p:cNvPr>
          <p:cNvSpPr txBox="1"/>
          <p:nvPr/>
        </p:nvSpPr>
        <p:spPr>
          <a:xfrm>
            <a:off x="9002751" y="1147337"/>
            <a:ext cx="324955"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144" name="Picture 2" descr="Stickman Walking Icons - Download Free Vector Icons | Noun Project">
            <a:extLst>
              <a:ext uri="{FF2B5EF4-FFF2-40B4-BE49-F238E27FC236}">
                <a16:creationId xmlns:a16="http://schemas.microsoft.com/office/drawing/2014/main" id="{BA5BABB2-AA5B-47E9-B3E5-23822A180D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8347" y="1475446"/>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145" name="Straight Connector 144">
            <a:extLst>
              <a:ext uri="{FF2B5EF4-FFF2-40B4-BE49-F238E27FC236}">
                <a16:creationId xmlns:a16="http://schemas.microsoft.com/office/drawing/2014/main" id="{B59C2FCB-8741-4034-83E8-1EA689B3B976}"/>
              </a:ext>
            </a:extLst>
          </p:cNvPr>
          <p:cNvCxnSpPr>
            <a:cxnSpLocks/>
          </p:cNvCxnSpPr>
          <p:nvPr/>
        </p:nvCxnSpPr>
        <p:spPr>
          <a:xfrm>
            <a:off x="8463489" y="1879139"/>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6" name="Oval 145">
            <a:extLst>
              <a:ext uri="{FF2B5EF4-FFF2-40B4-BE49-F238E27FC236}">
                <a16:creationId xmlns:a16="http://schemas.microsoft.com/office/drawing/2014/main" id="{952281C0-5E01-4859-92A1-FE32033B414F}"/>
              </a:ext>
            </a:extLst>
          </p:cNvPr>
          <p:cNvSpPr/>
          <p:nvPr/>
        </p:nvSpPr>
        <p:spPr>
          <a:xfrm>
            <a:off x="8700289" y="2933588"/>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Connector 146">
            <a:extLst>
              <a:ext uri="{FF2B5EF4-FFF2-40B4-BE49-F238E27FC236}">
                <a16:creationId xmlns:a16="http://schemas.microsoft.com/office/drawing/2014/main" id="{6AF466E5-2C98-41BA-9369-27033E92E291}"/>
              </a:ext>
            </a:extLst>
          </p:cNvPr>
          <p:cNvCxnSpPr>
            <a:cxnSpLocks/>
          </p:cNvCxnSpPr>
          <p:nvPr/>
        </p:nvCxnSpPr>
        <p:spPr>
          <a:xfrm flipH="1">
            <a:off x="7917828" y="3098449"/>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0FB2A131-5846-40CD-BFB0-5DB5DE06E769}"/>
              </a:ext>
            </a:extLst>
          </p:cNvPr>
          <p:cNvCxnSpPr>
            <a:cxnSpLocks/>
          </p:cNvCxnSpPr>
          <p:nvPr/>
        </p:nvCxnSpPr>
        <p:spPr>
          <a:xfrm flipH="1" flipV="1">
            <a:off x="8206864" y="3073227"/>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9" name="TextBox 148">
            <a:extLst>
              <a:ext uri="{FF2B5EF4-FFF2-40B4-BE49-F238E27FC236}">
                <a16:creationId xmlns:a16="http://schemas.microsoft.com/office/drawing/2014/main" id="{294FC293-21ED-4BB3-8A22-03C1E4262D97}"/>
              </a:ext>
            </a:extLst>
          </p:cNvPr>
          <p:cNvSpPr txBox="1"/>
          <p:nvPr/>
        </p:nvSpPr>
        <p:spPr>
          <a:xfrm>
            <a:off x="7646395" y="3519836"/>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sp>
        <p:nvSpPr>
          <p:cNvPr id="154" name="TextBox 153">
            <a:extLst>
              <a:ext uri="{FF2B5EF4-FFF2-40B4-BE49-F238E27FC236}">
                <a16:creationId xmlns:a16="http://schemas.microsoft.com/office/drawing/2014/main" id="{4A32A787-7A60-49C5-AE4F-76D12F902165}"/>
              </a:ext>
            </a:extLst>
          </p:cNvPr>
          <p:cNvSpPr txBox="1"/>
          <p:nvPr/>
        </p:nvSpPr>
        <p:spPr>
          <a:xfrm>
            <a:off x="266133" y="811903"/>
            <a:ext cx="2630353" cy="4522648"/>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we're going through his 2017 document,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How the Constitution Became Christia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 That's just our introduction to this document. Last year we were given a model that looked at three Evangelical movements. This document does the same,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looks at the same three movements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it's going to expand our understanding of that history. It's not enough to know there will be a ‘SL.’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5" name="Straight Connector 154">
            <a:extLst>
              <a:ext uri="{FF2B5EF4-FFF2-40B4-BE49-F238E27FC236}">
                <a16:creationId xmlns:a16="http://schemas.microsoft.com/office/drawing/2014/main" id="{0A035BE2-F02E-413E-83A8-7156330A2ACE}"/>
              </a:ext>
            </a:extLst>
          </p:cNvPr>
          <p:cNvCxnSpPr>
            <a:cxnSpLocks/>
            <a:endCxn id="141" idx="0"/>
          </p:cNvCxnSpPr>
          <p:nvPr/>
        </p:nvCxnSpPr>
        <p:spPr>
          <a:xfrm flipH="1">
            <a:off x="8810049" y="1424336"/>
            <a:ext cx="313748" cy="955173"/>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97088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F84572D-FCB2-43D7-A8BE-1EBC8EDC8A23}"/>
              </a:ext>
            </a:extLst>
          </p:cNvPr>
          <p:cNvSpPr>
            <a:spLocks noGrp="1"/>
          </p:cNvSpPr>
          <p:nvPr>
            <p:ph type="sldNum" sz="quarter" idx="12"/>
          </p:nvPr>
        </p:nvSpPr>
        <p:spPr/>
        <p:txBody>
          <a:bodyPr/>
          <a:lstStyle/>
          <a:p>
            <a:fld id="{35D21599-2FFE-45DD-A8D7-B18CEE5A716B}" type="slidenum">
              <a:rPr lang="en-US" smtClean="0"/>
              <a:t>33</a:t>
            </a:fld>
            <a:endParaRPr lang="en-US"/>
          </a:p>
        </p:txBody>
      </p:sp>
      <p:pic>
        <p:nvPicPr>
          <p:cNvPr id="1026" name="Picture 2" descr="Image result for prayer images">
            <a:extLst>
              <a:ext uri="{FF2B5EF4-FFF2-40B4-BE49-F238E27FC236}">
                <a16:creationId xmlns:a16="http://schemas.microsoft.com/office/drawing/2014/main" id="{1A0A11B7-3D2C-4955-B2B0-98C0070BE7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a:extLst>
              <a:ext uri="{FF2B5EF4-FFF2-40B4-BE49-F238E27FC236}">
                <a16:creationId xmlns:a16="http://schemas.microsoft.com/office/drawing/2014/main" id="{307FD991-4323-4C2E-A5E4-4A6413A5ACF8}"/>
              </a:ext>
            </a:extLst>
          </p:cNvPr>
          <p:cNvSpPr txBox="1"/>
          <p:nvPr/>
        </p:nvSpPr>
        <p:spPr>
          <a:xfrm>
            <a:off x="611560" y="3219414"/>
            <a:ext cx="11273679" cy="3319498"/>
          </a:xfrm>
          <a:prstGeom prst="rect">
            <a:avLst/>
          </a:prstGeom>
          <a:solidFill>
            <a:srgbClr val="FFFFFF">
              <a:alpha val="69804"/>
            </a:srgbClr>
          </a:solidFill>
        </p:spPr>
        <p:txBody>
          <a:bodyPr wrap="square">
            <a:spAutoFit/>
          </a:bodyPr>
          <a:lstStyle/>
          <a:p>
            <a:pPr marL="0" marR="0">
              <a:lnSpc>
                <a:spcPct val="107000"/>
              </a:lnSpc>
              <a:spcBef>
                <a:spcPts val="0"/>
              </a:spcBef>
              <a:spcAft>
                <a:spcPts val="0"/>
              </a:spcAft>
            </a:pPr>
            <a:r>
              <a:rPr lang="en-US" sz="2800" dirty="0">
                <a:solidFill>
                  <a:srgbClr val="000000"/>
                </a:solidFill>
                <a:effectLst/>
                <a:latin typeface="Blacksword" pitchFamily="50" charset="0"/>
                <a:ea typeface="Times New Roman" panose="02020603050405020304" pitchFamily="18" charset="0"/>
                <a:cs typeface="Arial" panose="020B0604020202020204" pitchFamily="34" charset="0"/>
              </a:rPr>
              <a:t>If you’ll kneel with me, we’ll close in prayer. </a:t>
            </a:r>
          </a:p>
          <a:p>
            <a:pPr marL="0" marR="0">
              <a:lnSpc>
                <a:spcPct val="107000"/>
              </a:lnSpc>
              <a:spcBef>
                <a:spcPts val="0"/>
              </a:spcBef>
              <a:spcAft>
                <a:spcPts val="0"/>
              </a:spcAft>
            </a:pPr>
            <a:endParaRPr lang="en-US" sz="2800" dirty="0">
              <a:solidFill>
                <a:srgbClr val="000000"/>
              </a:solidFill>
              <a:latin typeface="Blacksword" pitchFamily="50"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2800" dirty="0">
                <a:solidFill>
                  <a:srgbClr val="000000"/>
                </a:solidFill>
                <a:effectLst/>
                <a:latin typeface="Blacksword" pitchFamily="50" charset="0"/>
                <a:ea typeface="Times New Roman" panose="02020603050405020304" pitchFamily="18" charset="0"/>
                <a:cs typeface="Arial" panose="020B0604020202020204" pitchFamily="34" charset="0"/>
              </a:rPr>
              <a:t>Dear Lord, thank you for how you have been opening our eyes, we see more clearly the curtain withdrawn in this great struggle.  I pray Lord that we will see it more clearly, not just in the details, the facts of the matter.  May we not lose sight of the point of this war, the fight over a human soul and the value of that soul.  May that cause each one of us to live and act correctly.  I pray this in Jesus' name, Amen</a:t>
            </a:r>
            <a:endParaRPr lang="en-US" sz="2800" dirty="0">
              <a:effectLst/>
              <a:latin typeface="Blacksword"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4580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455464" y="4217744"/>
            <a:ext cx="11015980" cy="214430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the French camp meeting, the point was made that we have two institutions established in Eden, two institutions God has had  to reestablish before the next Eden, the Sabbath and marriage.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 are two histories for ‘Modern Israel,’ ‘Alpha’ and ‘Omega’ and what is happening is there is a re-establishment of the Sabbath in our ‘Alpha’ history, and a re-establishment of marriage in our ’Omega’ history. So, if the Millerites had done their job properly we would have understood the Sabbath, gone to Heaven, sorted marriage out in a thousand years. But that didn't work so we do it on Earth,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Sabbath and marriage, twin institutions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p>
        </p:txBody>
      </p:sp>
      <p:sp>
        <p:nvSpPr>
          <p:cNvPr id="18" name="TextBox 17">
            <a:extLst>
              <a:ext uri="{FF2B5EF4-FFF2-40B4-BE49-F238E27FC236}">
                <a16:creationId xmlns:a16="http://schemas.microsoft.com/office/drawing/2014/main" id="{ACAC649B-8E62-4AE0-B642-2FEBA07E5FAF}"/>
              </a:ext>
            </a:extLst>
          </p:cNvPr>
          <p:cNvSpPr txBox="1"/>
          <p:nvPr/>
        </p:nvSpPr>
        <p:spPr>
          <a:xfrm>
            <a:off x="377544" y="784325"/>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40" name="Straight Connector 39">
            <a:extLst>
              <a:ext uri="{FF2B5EF4-FFF2-40B4-BE49-F238E27FC236}">
                <a16:creationId xmlns:a16="http://schemas.microsoft.com/office/drawing/2014/main" id="{B4DF95FD-9926-4CB1-A625-B261A93F965B}"/>
              </a:ext>
            </a:extLst>
          </p:cNvPr>
          <p:cNvCxnSpPr/>
          <p:nvPr/>
        </p:nvCxnSpPr>
        <p:spPr>
          <a:xfrm>
            <a:off x="2426238" y="16208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2E422C4-91BD-4711-AF3C-6DF76D25F131}"/>
              </a:ext>
            </a:extLst>
          </p:cNvPr>
          <p:cNvCxnSpPr/>
          <p:nvPr/>
        </p:nvCxnSpPr>
        <p:spPr>
          <a:xfrm>
            <a:off x="2439197" y="10834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3F6D9D95-1C70-4DE5-A3A2-8BA6EB1C1C86}"/>
              </a:ext>
            </a:extLst>
          </p:cNvPr>
          <p:cNvSpPr txBox="1"/>
          <p:nvPr/>
        </p:nvSpPr>
        <p:spPr>
          <a:xfrm>
            <a:off x="2236688" y="777488"/>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43" name="Straight Connector 42">
            <a:extLst>
              <a:ext uri="{FF2B5EF4-FFF2-40B4-BE49-F238E27FC236}">
                <a16:creationId xmlns:a16="http://schemas.microsoft.com/office/drawing/2014/main" id="{A4959E8C-C979-448F-A1F1-EBD10D20A107}"/>
              </a:ext>
            </a:extLst>
          </p:cNvPr>
          <p:cNvCxnSpPr/>
          <p:nvPr/>
        </p:nvCxnSpPr>
        <p:spPr>
          <a:xfrm>
            <a:off x="3441164"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5E140FB-FB5D-47B0-A4CE-A473CA3CEF59}"/>
              </a:ext>
            </a:extLst>
          </p:cNvPr>
          <p:cNvSpPr txBox="1"/>
          <p:nvPr/>
        </p:nvSpPr>
        <p:spPr>
          <a:xfrm>
            <a:off x="3103477" y="758666"/>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45" name="Straight Connector 44">
            <a:extLst>
              <a:ext uri="{FF2B5EF4-FFF2-40B4-BE49-F238E27FC236}">
                <a16:creationId xmlns:a16="http://schemas.microsoft.com/office/drawing/2014/main" id="{05F1B767-E640-4B85-A870-9155F97B514D}"/>
              </a:ext>
            </a:extLst>
          </p:cNvPr>
          <p:cNvCxnSpPr/>
          <p:nvPr/>
        </p:nvCxnSpPr>
        <p:spPr>
          <a:xfrm>
            <a:off x="10286771"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952F960-D144-46EF-B3F7-73711F6CDAA9}"/>
              </a:ext>
            </a:extLst>
          </p:cNvPr>
          <p:cNvSpPr txBox="1"/>
          <p:nvPr/>
        </p:nvSpPr>
        <p:spPr>
          <a:xfrm>
            <a:off x="10060196" y="775333"/>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47" name="Straight Connector 46">
            <a:extLst>
              <a:ext uri="{FF2B5EF4-FFF2-40B4-BE49-F238E27FC236}">
                <a16:creationId xmlns:a16="http://schemas.microsoft.com/office/drawing/2014/main" id="{29B02891-87BD-48C4-B771-B85CE36CB694}"/>
              </a:ext>
            </a:extLst>
          </p:cNvPr>
          <p:cNvCxnSpPr/>
          <p:nvPr/>
        </p:nvCxnSpPr>
        <p:spPr>
          <a:xfrm>
            <a:off x="9253721" y="10851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F1013B3-79EF-4B55-8B4D-D5057EED3CF1}"/>
              </a:ext>
            </a:extLst>
          </p:cNvPr>
          <p:cNvSpPr txBox="1"/>
          <p:nvPr/>
        </p:nvSpPr>
        <p:spPr>
          <a:xfrm>
            <a:off x="9060522" y="802036"/>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49" name="Straight Connector 48">
            <a:extLst>
              <a:ext uri="{FF2B5EF4-FFF2-40B4-BE49-F238E27FC236}">
                <a16:creationId xmlns:a16="http://schemas.microsoft.com/office/drawing/2014/main" id="{67557478-DE11-42D4-91F2-FB5A4B3CD316}"/>
              </a:ext>
            </a:extLst>
          </p:cNvPr>
          <p:cNvCxnSpPr/>
          <p:nvPr/>
        </p:nvCxnSpPr>
        <p:spPr>
          <a:xfrm>
            <a:off x="8220672" y="10918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8EA5DB5A-AF8C-447F-B980-E158206F6C77}"/>
              </a:ext>
            </a:extLst>
          </p:cNvPr>
          <p:cNvSpPr txBox="1"/>
          <p:nvPr/>
        </p:nvSpPr>
        <p:spPr>
          <a:xfrm>
            <a:off x="8047559" y="80059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1" name="Straight Connector 50">
            <a:extLst>
              <a:ext uri="{FF2B5EF4-FFF2-40B4-BE49-F238E27FC236}">
                <a16:creationId xmlns:a16="http://schemas.microsoft.com/office/drawing/2014/main" id="{7AB8ACC3-3AEB-41E0-88BC-0474B0789C5F}"/>
              </a:ext>
            </a:extLst>
          </p:cNvPr>
          <p:cNvCxnSpPr>
            <a:cxnSpLocks/>
          </p:cNvCxnSpPr>
          <p:nvPr/>
        </p:nvCxnSpPr>
        <p:spPr>
          <a:xfrm flipV="1">
            <a:off x="2426238" y="28044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1BDBEF0-60B8-483E-A33A-7448A3CD05C1}"/>
              </a:ext>
            </a:extLst>
          </p:cNvPr>
          <p:cNvCxnSpPr/>
          <p:nvPr/>
        </p:nvCxnSpPr>
        <p:spPr>
          <a:xfrm>
            <a:off x="2439197" y="22721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FFAAF88-B679-42AA-A115-1F3390DD0323}"/>
              </a:ext>
            </a:extLst>
          </p:cNvPr>
          <p:cNvCxnSpPr/>
          <p:nvPr/>
        </p:nvCxnSpPr>
        <p:spPr>
          <a:xfrm>
            <a:off x="3441164" y="22755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ADA13F4-FFDE-4F99-984E-766082CE71AC}"/>
              </a:ext>
            </a:extLst>
          </p:cNvPr>
          <p:cNvCxnSpPr/>
          <p:nvPr/>
        </p:nvCxnSpPr>
        <p:spPr>
          <a:xfrm>
            <a:off x="7438151" y="22788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C89A460-0BB4-4FC3-AD3E-0B97C7EA945F}"/>
              </a:ext>
            </a:extLst>
          </p:cNvPr>
          <p:cNvCxnSpPr/>
          <p:nvPr/>
        </p:nvCxnSpPr>
        <p:spPr>
          <a:xfrm>
            <a:off x="5939307" y="22621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5206586-63C3-49F8-8FDA-4BE071BB9F67}"/>
              </a:ext>
            </a:extLst>
          </p:cNvPr>
          <p:cNvCxnSpPr/>
          <p:nvPr/>
        </p:nvCxnSpPr>
        <p:spPr>
          <a:xfrm>
            <a:off x="4658609" y="22872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386C5AE-79A4-4DDB-9D35-55CA2C929B81}"/>
              </a:ext>
            </a:extLst>
          </p:cNvPr>
          <p:cNvSpPr txBox="1"/>
          <p:nvPr/>
        </p:nvSpPr>
        <p:spPr>
          <a:xfrm>
            <a:off x="1820838" y="12189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58" name="TextBox 57">
            <a:extLst>
              <a:ext uri="{FF2B5EF4-FFF2-40B4-BE49-F238E27FC236}">
                <a16:creationId xmlns:a16="http://schemas.microsoft.com/office/drawing/2014/main" id="{0C5B6020-BCEF-4124-ACF8-A9B23CA10CDE}"/>
              </a:ext>
            </a:extLst>
          </p:cNvPr>
          <p:cNvSpPr txBox="1"/>
          <p:nvPr/>
        </p:nvSpPr>
        <p:spPr>
          <a:xfrm>
            <a:off x="908696" y="2077449"/>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59" name="TextBox 58">
            <a:extLst>
              <a:ext uri="{FF2B5EF4-FFF2-40B4-BE49-F238E27FC236}">
                <a16:creationId xmlns:a16="http://schemas.microsoft.com/office/drawing/2014/main" id="{3012D76C-2516-4350-BD43-093BEF752A67}"/>
              </a:ext>
            </a:extLst>
          </p:cNvPr>
          <p:cNvSpPr txBox="1"/>
          <p:nvPr/>
        </p:nvSpPr>
        <p:spPr>
          <a:xfrm>
            <a:off x="2205038" y="1970843"/>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0" name="TextBox 59">
            <a:extLst>
              <a:ext uri="{FF2B5EF4-FFF2-40B4-BE49-F238E27FC236}">
                <a16:creationId xmlns:a16="http://schemas.microsoft.com/office/drawing/2014/main" id="{FEEFF1E5-574D-4D08-A293-A7CF5BB319C2}"/>
              </a:ext>
            </a:extLst>
          </p:cNvPr>
          <p:cNvSpPr txBox="1"/>
          <p:nvPr/>
        </p:nvSpPr>
        <p:spPr>
          <a:xfrm>
            <a:off x="3138946" y="1988380"/>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61" name="TextBox 60">
            <a:extLst>
              <a:ext uri="{FF2B5EF4-FFF2-40B4-BE49-F238E27FC236}">
                <a16:creationId xmlns:a16="http://schemas.microsoft.com/office/drawing/2014/main" id="{9255C234-CCA1-4621-816C-BBEB1A69B29F}"/>
              </a:ext>
            </a:extLst>
          </p:cNvPr>
          <p:cNvSpPr txBox="1"/>
          <p:nvPr/>
        </p:nvSpPr>
        <p:spPr>
          <a:xfrm>
            <a:off x="4440464" y="1984249"/>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62" name="TextBox 61">
            <a:extLst>
              <a:ext uri="{FF2B5EF4-FFF2-40B4-BE49-F238E27FC236}">
                <a16:creationId xmlns:a16="http://schemas.microsoft.com/office/drawing/2014/main" id="{1F780088-3E75-46A5-B61A-A357C3587F19}"/>
              </a:ext>
            </a:extLst>
          </p:cNvPr>
          <p:cNvSpPr txBox="1"/>
          <p:nvPr/>
        </p:nvSpPr>
        <p:spPr>
          <a:xfrm>
            <a:off x="5706493" y="1753518"/>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63" name="TextBox 62">
            <a:extLst>
              <a:ext uri="{FF2B5EF4-FFF2-40B4-BE49-F238E27FC236}">
                <a16:creationId xmlns:a16="http://schemas.microsoft.com/office/drawing/2014/main" id="{8F2B0832-D188-4DE4-9018-6C66A180357C}"/>
              </a:ext>
            </a:extLst>
          </p:cNvPr>
          <p:cNvSpPr txBox="1"/>
          <p:nvPr/>
        </p:nvSpPr>
        <p:spPr>
          <a:xfrm>
            <a:off x="7205336" y="19829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66" name="TextBox 65">
            <a:extLst>
              <a:ext uri="{FF2B5EF4-FFF2-40B4-BE49-F238E27FC236}">
                <a16:creationId xmlns:a16="http://schemas.microsoft.com/office/drawing/2014/main" id="{734E10B5-7CAC-493F-9656-67D961F4FB7C}"/>
              </a:ext>
            </a:extLst>
          </p:cNvPr>
          <p:cNvSpPr txBox="1"/>
          <p:nvPr/>
        </p:nvSpPr>
        <p:spPr>
          <a:xfrm>
            <a:off x="8619177" y="1298133"/>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67" name="Straight Connector 66">
            <a:extLst>
              <a:ext uri="{FF2B5EF4-FFF2-40B4-BE49-F238E27FC236}">
                <a16:creationId xmlns:a16="http://schemas.microsoft.com/office/drawing/2014/main" id="{AA593E70-DBCF-48FB-BD2E-907FF9D94465}"/>
              </a:ext>
            </a:extLst>
          </p:cNvPr>
          <p:cNvCxnSpPr>
            <a:cxnSpLocks/>
          </p:cNvCxnSpPr>
          <p:nvPr/>
        </p:nvCxnSpPr>
        <p:spPr>
          <a:xfrm>
            <a:off x="2801084" y="1436632"/>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FFA7BD2-F3DC-4B93-8BBE-C314B406AF12}"/>
              </a:ext>
            </a:extLst>
          </p:cNvPr>
          <p:cNvCxnSpPr>
            <a:cxnSpLocks/>
          </p:cNvCxnSpPr>
          <p:nvPr/>
        </p:nvCxnSpPr>
        <p:spPr>
          <a:xfrm>
            <a:off x="3138946" y="1298133"/>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67D7F4F-1DA3-4DF1-B3F0-72A9630222E4}"/>
              </a:ext>
            </a:extLst>
          </p:cNvPr>
          <p:cNvCxnSpPr>
            <a:cxnSpLocks/>
          </p:cNvCxnSpPr>
          <p:nvPr/>
        </p:nvCxnSpPr>
        <p:spPr>
          <a:xfrm flipH="1">
            <a:off x="8283246" y="1218963"/>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AA04703-9811-45A6-92B8-7516FA914CE6}"/>
              </a:ext>
            </a:extLst>
          </p:cNvPr>
          <p:cNvCxnSpPr>
            <a:cxnSpLocks/>
          </p:cNvCxnSpPr>
          <p:nvPr/>
        </p:nvCxnSpPr>
        <p:spPr>
          <a:xfrm>
            <a:off x="6458302" y="2632065"/>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05A3988-7E68-469D-A1E9-AC3041B832BD}"/>
              </a:ext>
            </a:extLst>
          </p:cNvPr>
          <p:cNvCxnSpPr>
            <a:cxnSpLocks/>
          </p:cNvCxnSpPr>
          <p:nvPr/>
        </p:nvCxnSpPr>
        <p:spPr>
          <a:xfrm>
            <a:off x="7054167" y="2501956"/>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16FAC1FB-BC9C-40F0-850E-CF4DB5503923}"/>
              </a:ext>
            </a:extLst>
          </p:cNvPr>
          <p:cNvSpPr/>
          <p:nvPr/>
        </p:nvSpPr>
        <p:spPr>
          <a:xfrm>
            <a:off x="5877953" y="1687520"/>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65A15230-1F08-48A9-B01C-F52E8AFAEA2B}"/>
              </a:ext>
            </a:extLst>
          </p:cNvPr>
          <p:cNvSpPr/>
          <p:nvPr/>
        </p:nvSpPr>
        <p:spPr>
          <a:xfrm>
            <a:off x="9211261" y="508687"/>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a:extLst>
              <a:ext uri="{FF2B5EF4-FFF2-40B4-BE49-F238E27FC236}">
                <a16:creationId xmlns:a16="http://schemas.microsoft.com/office/drawing/2014/main" id="{426DFE52-8662-42E7-A4F3-6BD62247F610}"/>
              </a:ext>
            </a:extLst>
          </p:cNvPr>
          <p:cNvCxnSpPr>
            <a:cxnSpLocks/>
          </p:cNvCxnSpPr>
          <p:nvPr/>
        </p:nvCxnSpPr>
        <p:spPr>
          <a:xfrm>
            <a:off x="7438150" y="1237111"/>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DA5E3FE-D0EF-48C9-8BB8-85D448EC56FA}"/>
              </a:ext>
            </a:extLst>
          </p:cNvPr>
          <p:cNvCxnSpPr>
            <a:cxnSpLocks/>
          </p:cNvCxnSpPr>
          <p:nvPr/>
        </p:nvCxnSpPr>
        <p:spPr>
          <a:xfrm>
            <a:off x="5939307" y="1357462"/>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C44328DB-2AB6-490C-BAE5-8F2DCDBD5364}"/>
              </a:ext>
            </a:extLst>
          </p:cNvPr>
          <p:cNvSpPr txBox="1"/>
          <p:nvPr/>
        </p:nvSpPr>
        <p:spPr>
          <a:xfrm>
            <a:off x="6225488" y="2342079"/>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89" name="TextBox 88">
            <a:extLst>
              <a:ext uri="{FF2B5EF4-FFF2-40B4-BE49-F238E27FC236}">
                <a16:creationId xmlns:a16="http://schemas.microsoft.com/office/drawing/2014/main" id="{2CF46363-E9BB-4188-AB52-418F113BAEFB}"/>
              </a:ext>
            </a:extLst>
          </p:cNvPr>
          <p:cNvSpPr txBox="1"/>
          <p:nvPr/>
        </p:nvSpPr>
        <p:spPr>
          <a:xfrm>
            <a:off x="6812331" y="2197452"/>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90" name="TextBox 89">
            <a:extLst>
              <a:ext uri="{FF2B5EF4-FFF2-40B4-BE49-F238E27FC236}">
                <a16:creationId xmlns:a16="http://schemas.microsoft.com/office/drawing/2014/main" id="{7724BB4E-CFC6-4391-AC0F-2C6E774A16EE}"/>
              </a:ext>
            </a:extLst>
          </p:cNvPr>
          <p:cNvSpPr txBox="1"/>
          <p:nvPr/>
        </p:nvSpPr>
        <p:spPr>
          <a:xfrm>
            <a:off x="5730640" y="1029394"/>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91" name="TextBox 90">
            <a:extLst>
              <a:ext uri="{FF2B5EF4-FFF2-40B4-BE49-F238E27FC236}">
                <a16:creationId xmlns:a16="http://schemas.microsoft.com/office/drawing/2014/main" id="{90B60D25-1A67-4318-9243-42233B189BD5}"/>
              </a:ext>
            </a:extLst>
          </p:cNvPr>
          <p:cNvSpPr txBox="1"/>
          <p:nvPr/>
        </p:nvSpPr>
        <p:spPr>
          <a:xfrm>
            <a:off x="7347999" y="887078"/>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95" name="Picture 2" descr="Stickman Walking Icons - Download Free Vector Icons | Noun Project">
            <a:extLst>
              <a:ext uri="{FF2B5EF4-FFF2-40B4-BE49-F238E27FC236}">
                <a16:creationId xmlns:a16="http://schemas.microsoft.com/office/drawing/2014/main" id="{1211B6E8-94E4-46B5-B96C-D1574F4562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9890" y="1255320"/>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Straight Connector 95">
            <a:extLst>
              <a:ext uri="{FF2B5EF4-FFF2-40B4-BE49-F238E27FC236}">
                <a16:creationId xmlns:a16="http://schemas.microsoft.com/office/drawing/2014/main" id="{70810267-3035-43DA-A47C-BF1F71EB01C7}"/>
              </a:ext>
            </a:extLst>
          </p:cNvPr>
          <p:cNvCxnSpPr>
            <a:cxnSpLocks/>
          </p:cNvCxnSpPr>
          <p:nvPr/>
        </p:nvCxnSpPr>
        <p:spPr>
          <a:xfrm>
            <a:off x="6745032" y="1659013"/>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725EA84D-CFD3-4FC5-A4DC-F1F52B37D78E}"/>
              </a:ext>
            </a:extLst>
          </p:cNvPr>
          <p:cNvSpPr/>
          <p:nvPr/>
        </p:nvSpPr>
        <p:spPr>
          <a:xfrm>
            <a:off x="6981832" y="2713462"/>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a:extLst>
              <a:ext uri="{FF2B5EF4-FFF2-40B4-BE49-F238E27FC236}">
                <a16:creationId xmlns:a16="http://schemas.microsoft.com/office/drawing/2014/main" id="{C26FDC6F-422E-476E-BE48-A3659C9D4D1F}"/>
              </a:ext>
            </a:extLst>
          </p:cNvPr>
          <p:cNvCxnSpPr>
            <a:cxnSpLocks/>
          </p:cNvCxnSpPr>
          <p:nvPr/>
        </p:nvCxnSpPr>
        <p:spPr>
          <a:xfrm flipH="1">
            <a:off x="6199371" y="2878323"/>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3E0771A-5869-40CA-8C19-A4FBE5F4E493}"/>
              </a:ext>
            </a:extLst>
          </p:cNvPr>
          <p:cNvCxnSpPr>
            <a:cxnSpLocks/>
          </p:cNvCxnSpPr>
          <p:nvPr/>
        </p:nvCxnSpPr>
        <p:spPr>
          <a:xfrm flipH="1" flipV="1">
            <a:off x="6488407" y="2853101"/>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5A935DFD-88DE-40B3-8313-F0E4891A77A1}"/>
              </a:ext>
            </a:extLst>
          </p:cNvPr>
          <p:cNvSpPr txBox="1"/>
          <p:nvPr/>
        </p:nvSpPr>
        <p:spPr>
          <a:xfrm>
            <a:off x="5927938" y="3299710"/>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64" name="Straight Connector 63">
            <a:extLst>
              <a:ext uri="{FF2B5EF4-FFF2-40B4-BE49-F238E27FC236}">
                <a16:creationId xmlns:a16="http://schemas.microsoft.com/office/drawing/2014/main" id="{85D0B984-11D4-4F45-9C02-FA87560A8E5F}"/>
              </a:ext>
            </a:extLst>
          </p:cNvPr>
          <p:cNvCxnSpPr>
            <a:cxnSpLocks/>
          </p:cNvCxnSpPr>
          <p:nvPr/>
        </p:nvCxnSpPr>
        <p:spPr>
          <a:xfrm>
            <a:off x="2864945"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CFAC7BA-816A-48BC-B021-DC626C8F11BB}"/>
              </a:ext>
            </a:extLst>
          </p:cNvPr>
          <p:cNvCxnSpPr>
            <a:cxnSpLocks/>
          </p:cNvCxnSpPr>
          <p:nvPr/>
        </p:nvCxnSpPr>
        <p:spPr>
          <a:xfrm>
            <a:off x="1291065"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224A8CA-8E76-4DCF-B1F5-17E34269979C}"/>
              </a:ext>
            </a:extLst>
          </p:cNvPr>
          <p:cNvCxnSpPr>
            <a:cxnSpLocks/>
          </p:cNvCxnSpPr>
          <p:nvPr/>
        </p:nvCxnSpPr>
        <p:spPr>
          <a:xfrm flipV="1">
            <a:off x="1291067"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F0147461-4DE2-4957-9E78-64A9F66E0F9D}"/>
              </a:ext>
            </a:extLst>
          </p:cNvPr>
          <p:cNvSpPr txBox="1"/>
          <p:nvPr/>
        </p:nvSpPr>
        <p:spPr>
          <a:xfrm>
            <a:off x="1638422"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Sabbath</a:t>
            </a:r>
          </a:p>
        </p:txBody>
      </p:sp>
      <p:cxnSp>
        <p:nvCxnSpPr>
          <p:cNvPr id="82" name="Straight Connector 81">
            <a:extLst>
              <a:ext uri="{FF2B5EF4-FFF2-40B4-BE49-F238E27FC236}">
                <a16:creationId xmlns:a16="http://schemas.microsoft.com/office/drawing/2014/main" id="{6490038C-AA4B-424D-8E00-ED5C2874062D}"/>
              </a:ext>
            </a:extLst>
          </p:cNvPr>
          <p:cNvCxnSpPr>
            <a:cxnSpLocks/>
          </p:cNvCxnSpPr>
          <p:nvPr/>
        </p:nvCxnSpPr>
        <p:spPr>
          <a:xfrm>
            <a:off x="4658609"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FA3E5FE-160E-4A7C-9308-C92322EC6DAC}"/>
              </a:ext>
            </a:extLst>
          </p:cNvPr>
          <p:cNvCxnSpPr>
            <a:cxnSpLocks/>
          </p:cNvCxnSpPr>
          <p:nvPr/>
        </p:nvCxnSpPr>
        <p:spPr>
          <a:xfrm>
            <a:off x="3084729"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AFFA7EB-8D5B-48D4-8463-E7944FED6920}"/>
              </a:ext>
            </a:extLst>
          </p:cNvPr>
          <p:cNvCxnSpPr>
            <a:cxnSpLocks/>
          </p:cNvCxnSpPr>
          <p:nvPr/>
        </p:nvCxnSpPr>
        <p:spPr>
          <a:xfrm flipV="1">
            <a:off x="3084731"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BE0FC60E-3F30-4259-BB2E-8644C89122DC}"/>
              </a:ext>
            </a:extLst>
          </p:cNvPr>
          <p:cNvSpPr txBox="1"/>
          <p:nvPr/>
        </p:nvSpPr>
        <p:spPr>
          <a:xfrm>
            <a:off x="3432086"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Marriage</a:t>
            </a:r>
          </a:p>
        </p:txBody>
      </p:sp>
      <p:sp>
        <p:nvSpPr>
          <p:cNvPr id="92" name="Text Box 4">
            <a:extLst>
              <a:ext uri="{FF2B5EF4-FFF2-40B4-BE49-F238E27FC236}">
                <a16:creationId xmlns:a16="http://schemas.microsoft.com/office/drawing/2014/main" id="{AFC4CD02-A93D-4906-8993-745A9A7AD3DD}"/>
              </a:ext>
            </a:extLst>
          </p:cNvPr>
          <p:cNvSpPr txBox="1">
            <a:spLocks noChangeArrowheads="1"/>
          </p:cNvSpPr>
          <p:nvPr/>
        </p:nvSpPr>
        <p:spPr bwMode="auto">
          <a:xfrm>
            <a:off x="3698620" y="3139573"/>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5">
            <a:extLst>
              <a:ext uri="{FF2B5EF4-FFF2-40B4-BE49-F238E27FC236}">
                <a16:creationId xmlns:a16="http://schemas.microsoft.com/office/drawing/2014/main" id="{838D3E45-CFB9-45EA-9094-FD597ED3FA59}"/>
              </a:ext>
            </a:extLst>
          </p:cNvPr>
          <p:cNvSpPr txBox="1">
            <a:spLocks noChangeArrowheads="1"/>
          </p:cNvSpPr>
          <p:nvPr/>
        </p:nvSpPr>
        <p:spPr bwMode="auto">
          <a:xfrm>
            <a:off x="1914466" y="3099685"/>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Slide Number Placeholder 1">
            <a:extLst>
              <a:ext uri="{FF2B5EF4-FFF2-40B4-BE49-F238E27FC236}">
                <a16:creationId xmlns:a16="http://schemas.microsoft.com/office/drawing/2014/main" id="{988C74E2-B253-4627-B14A-602541B4D8A1}"/>
              </a:ext>
            </a:extLst>
          </p:cNvPr>
          <p:cNvSpPr>
            <a:spLocks noGrp="1"/>
          </p:cNvSpPr>
          <p:nvPr>
            <p:ph type="sldNum" sz="quarter" idx="12"/>
          </p:nvPr>
        </p:nvSpPr>
        <p:spPr/>
        <p:txBody>
          <a:bodyPr/>
          <a:lstStyle/>
          <a:p>
            <a:fld id="{35D21599-2FFE-45DD-A8D7-B18CEE5A716B}" type="slidenum">
              <a:rPr lang="en-US" smtClean="0"/>
              <a:t>4</a:t>
            </a:fld>
            <a:endParaRPr lang="en-US"/>
          </a:p>
        </p:txBody>
      </p:sp>
    </p:spTree>
    <p:extLst>
      <p:ext uri="{BB962C8B-B14F-4D97-AF65-F5344CB8AC3E}">
        <p14:creationId xmlns:p14="http://schemas.microsoft.com/office/powerpoint/2010/main" val="393097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455464" y="4307265"/>
            <a:ext cx="1101598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all of Adventism looking at the Sabbath, in 2015 they decided not to ordain women and at the same time they opposed gay marriage, you can see they have an issue with marriage and they're not doing well with the second institution. The same as ‘Ancient Israel,’ they grabbed hold of the Sabbath, that's their focus of attention when Christ comes back. In fact, they know this so well they make sure that they kill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im before the Sabbath starts, because you wouldn't want to break the Sabbath by killing God on it. So, you're going to kill Him on Friday, get all your work done before the sun sets. So, you have this acceptance of Sabbath issue with marriage.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ACAC649B-8E62-4AE0-B642-2FEBA07E5FAF}"/>
              </a:ext>
            </a:extLst>
          </p:cNvPr>
          <p:cNvSpPr txBox="1"/>
          <p:nvPr/>
        </p:nvSpPr>
        <p:spPr>
          <a:xfrm>
            <a:off x="377544" y="784325"/>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40" name="Straight Connector 39">
            <a:extLst>
              <a:ext uri="{FF2B5EF4-FFF2-40B4-BE49-F238E27FC236}">
                <a16:creationId xmlns:a16="http://schemas.microsoft.com/office/drawing/2014/main" id="{B4DF95FD-9926-4CB1-A625-B261A93F965B}"/>
              </a:ext>
            </a:extLst>
          </p:cNvPr>
          <p:cNvCxnSpPr/>
          <p:nvPr/>
        </p:nvCxnSpPr>
        <p:spPr>
          <a:xfrm>
            <a:off x="2426238" y="16208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2E422C4-91BD-4711-AF3C-6DF76D25F131}"/>
              </a:ext>
            </a:extLst>
          </p:cNvPr>
          <p:cNvCxnSpPr/>
          <p:nvPr/>
        </p:nvCxnSpPr>
        <p:spPr>
          <a:xfrm>
            <a:off x="2439197" y="10834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3F6D9D95-1C70-4DE5-A3A2-8BA6EB1C1C86}"/>
              </a:ext>
            </a:extLst>
          </p:cNvPr>
          <p:cNvSpPr txBox="1"/>
          <p:nvPr/>
        </p:nvSpPr>
        <p:spPr>
          <a:xfrm>
            <a:off x="2236688" y="777488"/>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43" name="Straight Connector 42">
            <a:extLst>
              <a:ext uri="{FF2B5EF4-FFF2-40B4-BE49-F238E27FC236}">
                <a16:creationId xmlns:a16="http://schemas.microsoft.com/office/drawing/2014/main" id="{A4959E8C-C979-448F-A1F1-EBD10D20A107}"/>
              </a:ext>
            </a:extLst>
          </p:cNvPr>
          <p:cNvCxnSpPr/>
          <p:nvPr/>
        </p:nvCxnSpPr>
        <p:spPr>
          <a:xfrm>
            <a:off x="3441164"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5E140FB-FB5D-47B0-A4CE-A473CA3CEF59}"/>
              </a:ext>
            </a:extLst>
          </p:cNvPr>
          <p:cNvSpPr txBox="1"/>
          <p:nvPr/>
        </p:nvSpPr>
        <p:spPr>
          <a:xfrm>
            <a:off x="3103477" y="758666"/>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45" name="Straight Connector 44">
            <a:extLst>
              <a:ext uri="{FF2B5EF4-FFF2-40B4-BE49-F238E27FC236}">
                <a16:creationId xmlns:a16="http://schemas.microsoft.com/office/drawing/2014/main" id="{05F1B767-E640-4B85-A870-9155F97B514D}"/>
              </a:ext>
            </a:extLst>
          </p:cNvPr>
          <p:cNvCxnSpPr/>
          <p:nvPr/>
        </p:nvCxnSpPr>
        <p:spPr>
          <a:xfrm>
            <a:off x="10286771"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952F960-D144-46EF-B3F7-73711F6CDAA9}"/>
              </a:ext>
            </a:extLst>
          </p:cNvPr>
          <p:cNvSpPr txBox="1"/>
          <p:nvPr/>
        </p:nvSpPr>
        <p:spPr>
          <a:xfrm>
            <a:off x="10060196" y="775333"/>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47" name="Straight Connector 46">
            <a:extLst>
              <a:ext uri="{FF2B5EF4-FFF2-40B4-BE49-F238E27FC236}">
                <a16:creationId xmlns:a16="http://schemas.microsoft.com/office/drawing/2014/main" id="{29B02891-87BD-48C4-B771-B85CE36CB694}"/>
              </a:ext>
            </a:extLst>
          </p:cNvPr>
          <p:cNvCxnSpPr/>
          <p:nvPr/>
        </p:nvCxnSpPr>
        <p:spPr>
          <a:xfrm>
            <a:off x="9253721" y="10851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F1013B3-79EF-4B55-8B4D-D5057EED3CF1}"/>
              </a:ext>
            </a:extLst>
          </p:cNvPr>
          <p:cNvSpPr txBox="1"/>
          <p:nvPr/>
        </p:nvSpPr>
        <p:spPr>
          <a:xfrm>
            <a:off x="9060522" y="802036"/>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49" name="Straight Connector 48">
            <a:extLst>
              <a:ext uri="{FF2B5EF4-FFF2-40B4-BE49-F238E27FC236}">
                <a16:creationId xmlns:a16="http://schemas.microsoft.com/office/drawing/2014/main" id="{67557478-DE11-42D4-91F2-FB5A4B3CD316}"/>
              </a:ext>
            </a:extLst>
          </p:cNvPr>
          <p:cNvCxnSpPr/>
          <p:nvPr/>
        </p:nvCxnSpPr>
        <p:spPr>
          <a:xfrm>
            <a:off x="8220672" y="10918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8EA5DB5A-AF8C-447F-B980-E158206F6C77}"/>
              </a:ext>
            </a:extLst>
          </p:cNvPr>
          <p:cNvSpPr txBox="1"/>
          <p:nvPr/>
        </p:nvSpPr>
        <p:spPr>
          <a:xfrm>
            <a:off x="8047559" y="80059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1" name="Straight Connector 50">
            <a:extLst>
              <a:ext uri="{FF2B5EF4-FFF2-40B4-BE49-F238E27FC236}">
                <a16:creationId xmlns:a16="http://schemas.microsoft.com/office/drawing/2014/main" id="{7AB8ACC3-3AEB-41E0-88BC-0474B0789C5F}"/>
              </a:ext>
            </a:extLst>
          </p:cNvPr>
          <p:cNvCxnSpPr>
            <a:cxnSpLocks/>
          </p:cNvCxnSpPr>
          <p:nvPr/>
        </p:nvCxnSpPr>
        <p:spPr>
          <a:xfrm flipV="1">
            <a:off x="2426238" y="28044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1BDBEF0-60B8-483E-A33A-7448A3CD05C1}"/>
              </a:ext>
            </a:extLst>
          </p:cNvPr>
          <p:cNvCxnSpPr/>
          <p:nvPr/>
        </p:nvCxnSpPr>
        <p:spPr>
          <a:xfrm>
            <a:off x="2439197" y="22721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FFAAF88-B679-42AA-A115-1F3390DD0323}"/>
              </a:ext>
            </a:extLst>
          </p:cNvPr>
          <p:cNvCxnSpPr/>
          <p:nvPr/>
        </p:nvCxnSpPr>
        <p:spPr>
          <a:xfrm>
            <a:off x="3441164" y="22755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ADA13F4-FFDE-4F99-984E-766082CE71AC}"/>
              </a:ext>
            </a:extLst>
          </p:cNvPr>
          <p:cNvCxnSpPr/>
          <p:nvPr/>
        </p:nvCxnSpPr>
        <p:spPr>
          <a:xfrm>
            <a:off x="7438151" y="22788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C89A460-0BB4-4FC3-AD3E-0B97C7EA945F}"/>
              </a:ext>
            </a:extLst>
          </p:cNvPr>
          <p:cNvCxnSpPr/>
          <p:nvPr/>
        </p:nvCxnSpPr>
        <p:spPr>
          <a:xfrm>
            <a:off x="5939307" y="22621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5206586-63C3-49F8-8FDA-4BE071BB9F67}"/>
              </a:ext>
            </a:extLst>
          </p:cNvPr>
          <p:cNvCxnSpPr/>
          <p:nvPr/>
        </p:nvCxnSpPr>
        <p:spPr>
          <a:xfrm>
            <a:off x="4658609" y="22872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386C5AE-79A4-4DDB-9D35-55CA2C929B81}"/>
              </a:ext>
            </a:extLst>
          </p:cNvPr>
          <p:cNvSpPr txBox="1"/>
          <p:nvPr/>
        </p:nvSpPr>
        <p:spPr>
          <a:xfrm>
            <a:off x="1820838" y="12189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58" name="TextBox 57">
            <a:extLst>
              <a:ext uri="{FF2B5EF4-FFF2-40B4-BE49-F238E27FC236}">
                <a16:creationId xmlns:a16="http://schemas.microsoft.com/office/drawing/2014/main" id="{0C5B6020-BCEF-4124-ACF8-A9B23CA10CDE}"/>
              </a:ext>
            </a:extLst>
          </p:cNvPr>
          <p:cNvSpPr txBox="1"/>
          <p:nvPr/>
        </p:nvSpPr>
        <p:spPr>
          <a:xfrm>
            <a:off x="908696" y="2077449"/>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59" name="TextBox 58">
            <a:extLst>
              <a:ext uri="{FF2B5EF4-FFF2-40B4-BE49-F238E27FC236}">
                <a16:creationId xmlns:a16="http://schemas.microsoft.com/office/drawing/2014/main" id="{3012D76C-2516-4350-BD43-093BEF752A67}"/>
              </a:ext>
            </a:extLst>
          </p:cNvPr>
          <p:cNvSpPr txBox="1"/>
          <p:nvPr/>
        </p:nvSpPr>
        <p:spPr>
          <a:xfrm>
            <a:off x="2205038" y="1970843"/>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0" name="TextBox 59">
            <a:extLst>
              <a:ext uri="{FF2B5EF4-FFF2-40B4-BE49-F238E27FC236}">
                <a16:creationId xmlns:a16="http://schemas.microsoft.com/office/drawing/2014/main" id="{FEEFF1E5-574D-4D08-A293-A7CF5BB319C2}"/>
              </a:ext>
            </a:extLst>
          </p:cNvPr>
          <p:cNvSpPr txBox="1"/>
          <p:nvPr/>
        </p:nvSpPr>
        <p:spPr>
          <a:xfrm>
            <a:off x="3138946" y="1988380"/>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61" name="TextBox 60">
            <a:extLst>
              <a:ext uri="{FF2B5EF4-FFF2-40B4-BE49-F238E27FC236}">
                <a16:creationId xmlns:a16="http://schemas.microsoft.com/office/drawing/2014/main" id="{9255C234-CCA1-4621-816C-BBEB1A69B29F}"/>
              </a:ext>
            </a:extLst>
          </p:cNvPr>
          <p:cNvSpPr txBox="1"/>
          <p:nvPr/>
        </p:nvSpPr>
        <p:spPr>
          <a:xfrm>
            <a:off x="4440464" y="1984249"/>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62" name="TextBox 61">
            <a:extLst>
              <a:ext uri="{FF2B5EF4-FFF2-40B4-BE49-F238E27FC236}">
                <a16:creationId xmlns:a16="http://schemas.microsoft.com/office/drawing/2014/main" id="{1F780088-3E75-46A5-B61A-A357C3587F19}"/>
              </a:ext>
            </a:extLst>
          </p:cNvPr>
          <p:cNvSpPr txBox="1"/>
          <p:nvPr/>
        </p:nvSpPr>
        <p:spPr>
          <a:xfrm>
            <a:off x="5706493" y="1753518"/>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63" name="TextBox 62">
            <a:extLst>
              <a:ext uri="{FF2B5EF4-FFF2-40B4-BE49-F238E27FC236}">
                <a16:creationId xmlns:a16="http://schemas.microsoft.com/office/drawing/2014/main" id="{8F2B0832-D188-4DE4-9018-6C66A180357C}"/>
              </a:ext>
            </a:extLst>
          </p:cNvPr>
          <p:cNvSpPr txBox="1"/>
          <p:nvPr/>
        </p:nvSpPr>
        <p:spPr>
          <a:xfrm>
            <a:off x="7205336" y="19829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66" name="TextBox 65">
            <a:extLst>
              <a:ext uri="{FF2B5EF4-FFF2-40B4-BE49-F238E27FC236}">
                <a16:creationId xmlns:a16="http://schemas.microsoft.com/office/drawing/2014/main" id="{734E10B5-7CAC-493F-9656-67D961F4FB7C}"/>
              </a:ext>
            </a:extLst>
          </p:cNvPr>
          <p:cNvSpPr txBox="1"/>
          <p:nvPr/>
        </p:nvSpPr>
        <p:spPr>
          <a:xfrm>
            <a:off x="8619177" y="1298133"/>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67" name="Straight Connector 66">
            <a:extLst>
              <a:ext uri="{FF2B5EF4-FFF2-40B4-BE49-F238E27FC236}">
                <a16:creationId xmlns:a16="http://schemas.microsoft.com/office/drawing/2014/main" id="{AA593E70-DBCF-48FB-BD2E-907FF9D94465}"/>
              </a:ext>
            </a:extLst>
          </p:cNvPr>
          <p:cNvCxnSpPr>
            <a:cxnSpLocks/>
          </p:cNvCxnSpPr>
          <p:nvPr/>
        </p:nvCxnSpPr>
        <p:spPr>
          <a:xfrm>
            <a:off x="2801084" y="1436632"/>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FFA7BD2-F3DC-4B93-8BBE-C314B406AF12}"/>
              </a:ext>
            </a:extLst>
          </p:cNvPr>
          <p:cNvCxnSpPr>
            <a:cxnSpLocks/>
          </p:cNvCxnSpPr>
          <p:nvPr/>
        </p:nvCxnSpPr>
        <p:spPr>
          <a:xfrm>
            <a:off x="3138946" y="1298133"/>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67D7F4F-1DA3-4DF1-B3F0-72A9630222E4}"/>
              </a:ext>
            </a:extLst>
          </p:cNvPr>
          <p:cNvCxnSpPr>
            <a:cxnSpLocks/>
          </p:cNvCxnSpPr>
          <p:nvPr/>
        </p:nvCxnSpPr>
        <p:spPr>
          <a:xfrm flipH="1">
            <a:off x="8283246" y="1218963"/>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AA04703-9811-45A6-92B8-7516FA914CE6}"/>
              </a:ext>
            </a:extLst>
          </p:cNvPr>
          <p:cNvCxnSpPr>
            <a:cxnSpLocks/>
          </p:cNvCxnSpPr>
          <p:nvPr/>
        </p:nvCxnSpPr>
        <p:spPr>
          <a:xfrm>
            <a:off x="6458302" y="2632065"/>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05A3988-7E68-469D-A1E9-AC3041B832BD}"/>
              </a:ext>
            </a:extLst>
          </p:cNvPr>
          <p:cNvCxnSpPr>
            <a:cxnSpLocks/>
          </p:cNvCxnSpPr>
          <p:nvPr/>
        </p:nvCxnSpPr>
        <p:spPr>
          <a:xfrm>
            <a:off x="7054167" y="2501956"/>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16FAC1FB-BC9C-40F0-850E-CF4DB5503923}"/>
              </a:ext>
            </a:extLst>
          </p:cNvPr>
          <p:cNvSpPr/>
          <p:nvPr/>
        </p:nvSpPr>
        <p:spPr>
          <a:xfrm>
            <a:off x="5877953" y="1687520"/>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65A15230-1F08-48A9-B01C-F52E8AFAEA2B}"/>
              </a:ext>
            </a:extLst>
          </p:cNvPr>
          <p:cNvSpPr/>
          <p:nvPr/>
        </p:nvSpPr>
        <p:spPr>
          <a:xfrm>
            <a:off x="9211261" y="508687"/>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a:extLst>
              <a:ext uri="{FF2B5EF4-FFF2-40B4-BE49-F238E27FC236}">
                <a16:creationId xmlns:a16="http://schemas.microsoft.com/office/drawing/2014/main" id="{426DFE52-8662-42E7-A4F3-6BD62247F610}"/>
              </a:ext>
            </a:extLst>
          </p:cNvPr>
          <p:cNvCxnSpPr>
            <a:cxnSpLocks/>
          </p:cNvCxnSpPr>
          <p:nvPr/>
        </p:nvCxnSpPr>
        <p:spPr>
          <a:xfrm>
            <a:off x="7438150" y="1237111"/>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DA5E3FE-D0EF-48C9-8BB8-85D448EC56FA}"/>
              </a:ext>
            </a:extLst>
          </p:cNvPr>
          <p:cNvCxnSpPr>
            <a:cxnSpLocks/>
          </p:cNvCxnSpPr>
          <p:nvPr/>
        </p:nvCxnSpPr>
        <p:spPr>
          <a:xfrm>
            <a:off x="5939307" y="1357462"/>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C44328DB-2AB6-490C-BAE5-8F2DCDBD5364}"/>
              </a:ext>
            </a:extLst>
          </p:cNvPr>
          <p:cNvSpPr txBox="1"/>
          <p:nvPr/>
        </p:nvSpPr>
        <p:spPr>
          <a:xfrm>
            <a:off x="6225488" y="2342079"/>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89" name="TextBox 88">
            <a:extLst>
              <a:ext uri="{FF2B5EF4-FFF2-40B4-BE49-F238E27FC236}">
                <a16:creationId xmlns:a16="http://schemas.microsoft.com/office/drawing/2014/main" id="{2CF46363-E9BB-4188-AB52-418F113BAEFB}"/>
              </a:ext>
            </a:extLst>
          </p:cNvPr>
          <p:cNvSpPr txBox="1"/>
          <p:nvPr/>
        </p:nvSpPr>
        <p:spPr>
          <a:xfrm>
            <a:off x="6812331" y="2197452"/>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90" name="TextBox 89">
            <a:extLst>
              <a:ext uri="{FF2B5EF4-FFF2-40B4-BE49-F238E27FC236}">
                <a16:creationId xmlns:a16="http://schemas.microsoft.com/office/drawing/2014/main" id="{7724BB4E-CFC6-4391-AC0F-2C6E774A16EE}"/>
              </a:ext>
            </a:extLst>
          </p:cNvPr>
          <p:cNvSpPr txBox="1"/>
          <p:nvPr/>
        </p:nvSpPr>
        <p:spPr>
          <a:xfrm>
            <a:off x="5730640" y="1029394"/>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91" name="TextBox 90">
            <a:extLst>
              <a:ext uri="{FF2B5EF4-FFF2-40B4-BE49-F238E27FC236}">
                <a16:creationId xmlns:a16="http://schemas.microsoft.com/office/drawing/2014/main" id="{90B60D25-1A67-4318-9243-42233B189BD5}"/>
              </a:ext>
            </a:extLst>
          </p:cNvPr>
          <p:cNvSpPr txBox="1"/>
          <p:nvPr/>
        </p:nvSpPr>
        <p:spPr>
          <a:xfrm>
            <a:off x="7347999" y="887078"/>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95" name="Picture 2" descr="Stickman Walking Icons - Download Free Vector Icons | Noun Project">
            <a:extLst>
              <a:ext uri="{FF2B5EF4-FFF2-40B4-BE49-F238E27FC236}">
                <a16:creationId xmlns:a16="http://schemas.microsoft.com/office/drawing/2014/main" id="{1211B6E8-94E4-46B5-B96C-D1574F4562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9890" y="1255320"/>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Straight Connector 95">
            <a:extLst>
              <a:ext uri="{FF2B5EF4-FFF2-40B4-BE49-F238E27FC236}">
                <a16:creationId xmlns:a16="http://schemas.microsoft.com/office/drawing/2014/main" id="{70810267-3035-43DA-A47C-BF1F71EB01C7}"/>
              </a:ext>
            </a:extLst>
          </p:cNvPr>
          <p:cNvCxnSpPr>
            <a:cxnSpLocks/>
          </p:cNvCxnSpPr>
          <p:nvPr/>
        </p:nvCxnSpPr>
        <p:spPr>
          <a:xfrm>
            <a:off x="6745032" y="1659013"/>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725EA84D-CFD3-4FC5-A4DC-F1F52B37D78E}"/>
              </a:ext>
            </a:extLst>
          </p:cNvPr>
          <p:cNvSpPr/>
          <p:nvPr/>
        </p:nvSpPr>
        <p:spPr>
          <a:xfrm>
            <a:off x="6981832" y="2713462"/>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a:extLst>
              <a:ext uri="{FF2B5EF4-FFF2-40B4-BE49-F238E27FC236}">
                <a16:creationId xmlns:a16="http://schemas.microsoft.com/office/drawing/2014/main" id="{C26FDC6F-422E-476E-BE48-A3659C9D4D1F}"/>
              </a:ext>
            </a:extLst>
          </p:cNvPr>
          <p:cNvCxnSpPr>
            <a:cxnSpLocks/>
          </p:cNvCxnSpPr>
          <p:nvPr/>
        </p:nvCxnSpPr>
        <p:spPr>
          <a:xfrm flipH="1">
            <a:off x="6199371" y="2878323"/>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3E0771A-5869-40CA-8C19-A4FBE5F4E493}"/>
              </a:ext>
            </a:extLst>
          </p:cNvPr>
          <p:cNvCxnSpPr>
            <a:cxnSpLocks/>
          </p:cNvCxnSpPr>
          <p:nvPr/>
        </p:nvCxnSpPr>
        <p:spPr>
          <a:xfrm flipH="1" flipV="1">
            <a:off x="6488407" y="2853101"/>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5A935DFD-88DE-40B3-8313-F0E4891A77A1}"/>
              </a:ext>
            </a:extLst>
          </p:cNvPr>
          <p:cNvSpPr txBox="1"/>
          <p:nvPr/>
        </p:nvSpPr>
        <p:spPr>
          <a:xfrm>
            <a:off x="5927938" y="3299710"/>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64" name="Straight Connector 63">
            <a:extLst>
              <a:ext uri="{FF2B5EF4-FFF2-40B4-BE49-F238E27FC236}">
                <a16:creationId xmlns:a16="http://schemas.microsoft.com/office/drawing/2014/main" id="{85D0B984-11D4-4F45-9C02-FA87560A8E5F}"/>
              </a:ext>
            </a:extLst>
          </p:cNvPr>
          <p:cNvCxnSpPr>
            <a:cxnSpLocks/>
          </p:cNvCxnSpPr>
          <p:nvPr/>
        </p:nvCxnSpPr>
        <p:spPr>
          <a:xfrm>
            <a:off x="2864945"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CFAC7BA-816A-48BC-B021-DC626C8F11BB}"/>
              </a:ext>
            </a:extLst>
          </p:cNvPr>
          <p:cNvCxnSpPr>
            <a:cxnSpLocks/>
          </p:cNvCxnSpPr>
          <p:nvPr/>
        </p:nvCxnSpPr>
        <p:spPr>
          <a:xfrm>
            <a:off x="1291065"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224A8CA-8E76-4DCF-B1F5-17E34269979C}"/>
              </a:ext>
            </a:extLst>
          </p:cNvPr>
          <p:cNvCxnSpPr>
            <a:cxnSpLocks/>
          </p:cNvCxnSpPr>
          <p:nvPr/>
        </p:nvCxnSpPr>
        <p:spPr>
          <a:xfrm flipV="1">
            <a:off x="1291067"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F0147461-4DE2-4957-9E78-64A9F66E0F9D}"/>
              </a:ext>
            </a:extLst>
          </p:cNvPr>
          <p:cNvSpPr txBox="1"/>
          <p:nvPr/>
        </p:nvSpPr>
        <p:spPr>
          <a:xfrm>
            <a:off x="1638422"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Sabbath</a:t>
            </a:r>
          </a:p>
        </p:txBody>
      </p:sp>
      <p:cxnSp>
        <p:nvCxnSpPr>
          <p:cNvPr id="82" name="Straight Connector 81">
            <a:extLst>
              <a:ext uri="{FF2B5EF4-FFF2-40B4-BE49-F238E27FC236}">
                <a16:creationId xmlns:a16="http://schemas.microsoft.com/office/drawing/2014/main" id="{6490038C-AA4B-424D-8E00-ED5C2874062D}"/>
              </a:ext>
            </a:extLst>
          </p:cNvPr>
          <p:cNvCxnSpPr>
            <a:cxnSpLocks/>
          </p:cNvCxnSpPr>
          <p:nvPr/>
        </p:nvCxnSpPr>
        <p:spPr>
          <a:xfrm>
            <a:off x="4658609"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FA3E5FE-160E-4A7C-9308-C92322EC6DAC}"/>
              </a:ext>
            </a:extLst>
          </p:cNvPr>
          <p:cNvCxnSpPr>
            <a:cxnSpLocks/>
          </p:cNvCxnSpPr>
          <p:nvPr/>
        </p:nvCxnSpPr>
        <p:spPr>
          <a:xfrm>
            <a:off x="3084729"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AFFA7EB-8D5B-48D4-8463-E7944FED6920}"/>
              </a:ext>
            </a:extLst>
          </p:cNvPr>
          <p:cNvCxnSpPr>
            <a:cxnSpLocks/>
          </p:cNvCxnSpPr>
          <p:nvPr/>
        </p:nvCxnSpPr>
        <p:spPr>
          <a:xfrm flipV="1">
            <a:off x="3084731"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BE0FC60E-3F30-4259-BB2E-8644C89122DC}"/>
              </a:ext>
            </a:extLst>
          </p:cNvPr>
          <p:cNvSpPr txBox="1"/>
          <p:nvPr/>
        </p:nvSpPr>
        <p:spPr>
          <a:xfrm>
            <a:off x="3432086"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Marriage</a:t>
            </a:r>
          </a:p>
        </p:txBody>
      </p:sp>
      <p:sp>
        <p:nvSpPr>
          <p:cNvPr id="92" name="Text Box 4">
            <a:extLst>
              <a:ext uri="{FF2B5EF4-FFF2-40B4-BE49-F238E27FC236}">
                <a16:creationId xmlns:a16="http://schemas.microsoft.com/office/drawing/2014/main" id="{AFC4CD02-A93D-4906-8993-745A9A7AD3DD}"/>
              </a:ext>
            </a:extLst>
          </p:cNvPr>
          <p:cNvSpPr txBox="1">
            <a:spLocks noChangeArrowheads="1"/>
          </p:cNvSpPr>
          <p:nvPr/>
        </p:nvSpPr>
        <p:spPr bwMode="auto">
          <a:xfrm>
            <a:off x="3698620" y="3139573"/>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5">
            <a:extLst>
              <a:ext uri="{FF2B5EF4-FFF2-40B4-BE49-F238E27FC236}">
                <a16:creationId xmlns:a16="http://schemas.microsoft.com/office/drawing/2014/main" id="{838D3E45-CFB9-45EA-9094-FD597ED3FA59}"/>
              </a:ext>
            </a:extLst>
          </p:cNvPr>
          <p:cNvSpPr txBox="1">
            <a:spLocks noChangeArrowheads="1"/>
          </p:cNvSpPr>
          <p:nvPr/>
        </p:nvSpPr>
        <p:spPr bwMode="auto">
          <a:xfrm>
            <a:off x="1914466" y="3099685"/>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Slide Number Placeholder 1">
            <a:extLst>
              <a:ext uri="{FF2B5EF4-FFF2-40B4-BE49-F238E27FC236}">
                <a16:creationId xmlns:a16="http://schemas.microsoft.com/office/drawing/2014/main" id="{603B3AD2-EEB8-40B2-AFA1-163A5CFC79AC}"/>
              </a:ext>
            </a:extLst>
          </p:cNvPr>
          <p:cNvSpPr>
            <a:spLocks noGrp="1"/>
          </p:cNvSpPr>
          <p:nvPr>
            <p:ph type="sldNum" sz="quarter" idx="12"/>
          </p:nvPr>
        </p:nvSpPr>
        <p:spPr/>
        <p:txBody>
          <a:bodyPr/>
          <a:lstStyle/>
          <a:p>
            <a:fld id="{35D21599-2FFE-45DD-A8D7-B18CEE5A716B}" type="slidenum">
              <a:rPr lang="en-US" smtClean="0"/>
              <a:t>5</a:t>
            </a:fld>
            <a:endParaRPr lang="en-US"/>
          </a:p>
        </p:txBody>
      </p:sp>
    </p:spTree>
    <p:extLst>
      <p:ext uri="{BB962C8B-B14F-4D97-AF65-F5344CB8AC3E}">
        <p14:creationId xmlns:p14="http://schemas.microsoft.com/office/powerpoint/2010/main" val="153026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492670" y="4598027"/>
            <a:ext cx="11015980"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Someone in the chat is talking about the thousand years, if someone doesn't think it's going to take a thousand years to sort out this problem, I would suggest inequality runs that deep. I'm at the point of thinking this is going to take a thousand years; I didn't think we'd be at this stage in two years. I thought many more people would get it so I wouldn't be surprised by a thousand years. I hope that we're excited at the thought of how much we still have to learn, entire subjects that perhaps God doesn't think we're ready for yet.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ACAC649B-8E62-4AE0-B642-2FEBA07E5FAF}"/>
              </a:ext>
            </a:extLst>
          </p:cNvPr>
          <p:cNvSpPr txBox="1"/>
          <p:nvPr/>
        </p:nvSpPr>
        <p:spPr>
          <a:xfrm>
            <a:off x="377544" y="784325"/>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40" name="Straight Connector 39">
            <a:extLst>
              <a:ext uri="{FF2B5EF4-FFF2-40B4-BE49-F238E27FC236}">
                <a16:creationId xmlns:a16="http://schemas.microsoft.com/office/drawing/2014/main" id="{B4DF95FD-9926-4CB1-A625-B261A93F965B}"/>
              </a:ext>
            </a:extLst>
          </p:cNvPr>
          <p:cNvCxnSpPr/>
          <p:nvPr/>
        </p:nvCxnSpPr>
        <p:spPr>
          <a:xfrm>
            <a:off x="2426238" y="16208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2E422C4-91BD-4711-AF3C-6DF76D25F131}"/>
              </a:ext>
            </a:extLst>
          </p:cNvPr>
          <p:cNvCxnSpPr/>
          <p:nvPr/>
        </p:nvCxnSpPr>
        <p:spPr>
          <a:xfrm>
            <a:off x="2439197" y="10834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3F6D9D95-1C70-4DE5-A3A2-8BA6EB1C1C86}"/>
              </a:ext>
            </a:extLst>
          </p:cNvPr>
          <p:cNvSpPr txBox="1"/>
          <p:nvPr/>
        </p:nvSpPr>
        <p:spPr>
          <a:xfrm>
            <a:off x="2236688" y="777488"/>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43" name="Straight Connector 42">
            <a:extLst>
              <a:ext uri="{FF2B5EF4-FFF2-40B4-BE49-F238E27FC236}">
                <a16:creationId xmlns:a16="http://schemas.microsoft.com/office/drawing/2014/main" id="{A4959E8C-C979-448F-A1F1-EBD10D20A107}"/>
              </a:ext>
            </a:extLst>
          </p:cNvPr>
          <p:cNvCxnSpPr/>
          <p:nvPr/>
        </p:nvCxnSpPr>
        <p:spPr>
          <a:xfrm>
            <a:off x="3441164"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5E140FB-FB5D-47B0-A4CE-A473CA3CEF59}"/>
              </a:ext>
            </a:extLst>
          </p:cNvPr>
          <p:cNvSpPr txBox="1"/>
          <p:nvPr/>
        </p:nvSpPr>
        <p:spPr>
          <a:xfrm>
            <a:off x="3103477" y="758666"/>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45" name="Straight Connector 44">
            <a:extLst>
              <a:ext uri="{FF2B5EF4-FFF2-40B4-BE49-F238E27FC236}">
                <a16:creationId xmlns:a16="http://schemas.microsoft.com/office/drawing/2014/main" id="{05F1B767-E640-4B85-A870-9155F97B514D}"/>
              </a:ext>
            </a:extLst>
          </p:cNvPr>
          <p:cNvCxnSpPr/>
          <p:nvPr/>
        </p:nvCxnSpPr>
        <p:spPr>
          <a:xfrm>
            <a:off x="10286771"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952F960-D144-46EF-B3F7-73711F6CDAA9}"/>
              </a:ext>
            </a:extLst>
          </p:cNvPr>
          <p:cNvSpPr txBox="1"/>
          <p:nvPr/>
        </p:nvSpPr>
        <p:spPr>
          <a:xfrm>
            <a:off x="10060196" y="775333"/>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47" name="Straight Connector 46">
            <a:extLst>
              <a:ext uri="{FF2B5EF4-FFF2-40B4-BE49-F238E27FC236}">
                <a16:creationId xmlns:a16="http://schemas.microsoft.com/office/drawing/2014/main" id="{29B02891-87BD-48C4-B771-B85CE36CB694}"/>
              </a:ext>
            </a:extLst>
          </p:cNvPr>
          <p:cNvCxnSpPr/>
          <p:nvPr/>
        </p:nvCxnSpPr>
        <p:spPr>
          <a:xfrm>
            <a:off x="9253721" y="10851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F1013B3-79EF-4B55-8B4D-D5057EED3CF1}"/>
              </a:ext>
            </a:extLst>
          </p:cNvPr>
          <p:cNvSpPr txBox="1"/>
          <p:nvPr/>
        </p:nvSpPr>
        <p:spPr>
          <a:xfrm>
            <a:off x="9060522" y="802036"/>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49" name="Straight Connector 48">
            <a:extLst>
              <a:ext uri="{FF2B5EF4-FFF2-40B4-BE49-F238E27FC236}">
                <a16:creationId xmlns:a16="http://schemas.microsoft.com/office/drawing/2014/main" id="{67557478-DE11-42D4-91F2-FB5A4B3CD316}"/>
              </a:ext>
            </a:extLst>
          </p:cNvPr>
          <p:cNvCxnSpPr/>
          <p:nvPr/>
        </p:nvCxnSpPr>
        <p:spPr>
          <a:xfrm>
            <a:off x="8220672" y="10918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8EA5DB5A-AF8C-447F-B980-E158206F6C77}"/>
              </a:ext>
            </a:extLst>
          </p:cNvPr>
          <p:cNvSpPr txBox="1"/>
          <p:nvPr/>
        </p:nvSpPr>
        <p:spPr>
          <a:xfrm>
            <a:off x="8047559" y="80059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1" name="Straight Connector 50">
            <a:extLst>
              <a:ext uri="{FF2B5EF4-FFF2-40B4-BE49-F238E27FC236}">
                <a16:creationId xmlns:a16="http://schemas.microsoft.com/office/drawing/2014/main" id="{7AB8ACC3-3AEB-41E0-88BC-0474B0789C5F}"/>
              </a:ext>
            </a:extLst>
          </p:cNvPr>
          <p:cNvCxnSpPr>
            <a:cxnSpLocks/>
          </p:cNvCxnSpPr>
          <p:nvPr/>
        </p:nvCxnSpPr>
        <p:spPr>
          <a:xfrm flipV="1">
            <a:off x="2426238" y="28044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1BDBEF0-60B8-483E-A33A-7448A3CD05C1}"/>
              </a:ext>
            </a:extLst>
          </p:cNvPr>
          <p:cNvCxnSpPr/>
          <p:nvPr/>
        </p:nvCxnSpPr>
        <p:spPr>
          <a:xfrm>
            <a:off x="2439197" y="22721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FFAAF88-B679-42AA-A115-1F3390DD0323}"/>
              </a:ext>
            </a:extLst>
          </p:cNvPr>
          <p:cNvCxnSpPr/>
          <p:nvPr/>
        </p:nvCxnSpPr>
        <p:spPr>
          <a:xfrm>
            <a:off x="3441164" y="22755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ADA13F4-FFDE-4F99-984E-766082CE71AC}"/>
              </a:ext>
            </a:extLst>
          </p:cNvPr>
          <p:cNvCxnSpPr/>
          <p:nvPr/>
        </p:nvCxnSpPr>
        <p:spPr>
          <a:xfrm>
            <a:off x="7438151" y="22788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C89A460-0BB4-4FC3-AD3E-0B97C7EA945F}"/>
              </a:ext>
            </a:extLst>
          </p:cNvPr>
          <p:cNvCxnSpPr/>
          <p:nvPr/>
        </p:nvCxnSpPr>
        <p:spPr>
          <a:xfrm>
            <a:off x="5939307" y="22621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5206586-63C3-49F8-8FDA-4BE071BB9F67}"/>
              </a:ext>
            </a:extLst>
          </p:cNvPr>
          <p:cNvCxnSpPr/>
          <p:nvPr/>
        </p:nvCxnSpPr>
        <p:spPr>
          <a:xfrm>
            <a:off x="4658609" y="22872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386C5AE-79A4-4DDB-9D35-55CA2C929B81}"/>
              </a:ext>
            </a:extLst>
          </p:cNvPr>
          <p:cNvSpPr txBox="1"/>
          <p:nvPr/>
        </p:nvSpPr>
        <p:spPr>
          <a:xfrm>
            <a:off x="1820838" y="12189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58" name="TextBox 57">
            <a:extLst>
              <a:ext uri="{FF2B5EF4-FFF2-40B4-BE49-F238E27FC236}">
                <a16:creationId xmlns:a16="http://schemas.microsoft.com/office/drawing/2014/main" id="{0C5B6020-BCEF-4124-ACF8-A9B23CA10CDE}"/>
              </a:ext>
            </a:extLst>
          </p:cNvPr>
          <p:cNvSpPr txBox="1"/>
          <p:nvPr/>
        </p:nvSpPr>
        <p:spPr>
          <a:xfrm>
            <a:off x="908696" y="2077449"/>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59" name="TextBox 58">
            <a:extLst>
              <a:ext uri="{FF2B5EF4-FFF2-40B4-BE49-F238E27FC236}">
                <a16:creationId xmlns:a16="http://schemas.microsoft.com/office/drawing/2014/main" id="{3012D76C-2516-4350-BD43-093BEF752A67}"/>
              </a:ext>
            </a:extLst>
          </p:cNvPr>
          <p:cNvSpPr txBox="1"/>
          <p:nvPr/>
        </p:nvSpPr>
        <p:spPr>
          <a:xfrm>
            <a:off x="2205038" y="1970843"/>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0" name="TextBox 59">
            <a:extLst>
              <a:ext uri="{FF2B5EF4-FFF2-40B4-BE49-F238E27FC236}">
                <a16:creationId xmlns:a16="http://schemas.microsoft.com/office/drawing/2014/main" id="{FEEFF1E5-574D-4D08-A293-A7CF5BB319C2}"/>
              </a:ext>
            </a:extLst>
          </p:cNvPr>
          <p:cNvSpPr txBox="1"/>
          <p:nvPr/>
        </p:nvSpPr>
        <p:spPr>
          <a:xfrm>
            <a:off x="3138946" y="1988380"/>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61" name="TextBox 60">
            <a:extLst>
              <a:ext uri="{FF2B5EF4-FFF2-40B4-BE49-F238E27FC236}">
                <a16:creationId xmlns:a16="http://schemas.microsoft.com/office/drawing/2014/main" id="{9255C234-CCA1-4621-816C-BBEB1A69B29F}"/>
              </a:ext>
            </a:extLst>
          </p:cNvPr>
          <p:cNvSpPr txBox="1"/>
          <p:nvPr/>
        </p:nvSpPr>
        <p:spPr>
          <a:xfrm>
            <a:off x="4440464" y="1984249"/>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62" name="TextBox 61">
            <a:extLst>
              <a:ext uri="{FF2B5EF4-FFF2-40B4-BE49-F238E27FC236}">
                <a16:creationId xmlns:a16="http://schemas.microsoft.com/office/drawing/2014/main" id="{1F780088-3E75-46A5-B61A-A357C3587F19}"/>
              </a:ext>
            </a:extLst>
          </p:cNvPr>
          <p:cNvSpPr txBox="1"/>
          <p:nvPr/>
        </p:nvSpPr>
        <p:spPr>
          <a:xfrm>
            <a:off x="5706493" y="1753518"/>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63" name="TextBox 62">
            <a:extLst>
              <a:ext uri="{FF2B5EF4-FFF2-40B4-BE49-F238E27FC236}">
                <a16:creationId xmlns:a16="http://schemas.microsoft.com/office/drawing/2014/main" id="{8F2B0832-D188-4DE4-9018-6C66A180357C}"/>
              </a:ext>
            </a:extLst>
          </p:cNvPr>
          <p:cNvSpPr txBox="1"/>
          <p:nvPr/>
        </p:nvSpPr>
        <p:spPr>
          <a:xfrm>
            <a:off x="7205336" y="19829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66" name="TextBox 65">
            <a:extLst>
              <a:ext uri="{FF2B5EF4-FFF2-40B4-BE49-F238E27FC236}">
                <a16:creationId xmlns:a16="http://schemas.microsoft.com/office/drawing/2014/main" id="{734E10B5-7CAC-493F-9656-67D961F4FB7C}"/>
              </a:ext>
            </a:extLst>
          </p:cNvPr>
          <p:cNvSpPr txBox="1"/>
          <p:nvPr/>
        </p:nvSpPr>
        <p:spPr>
          <a:xfrm>
            <a:off x="8619177" y="1298133"/>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67" name="Straight Connector 66">
            <a:extLst>
              <a:ext uri="{FF2B5EF4-FFF2-40B4-BE49-F238E27FC236}">
                <a16:creationId xmlns:a16="http://schemas.microsoft.com/office/drawing/2014/main" id="{AA593E70-DBCF-48FB-BD2E-907FF9D94465}"/>
              </a:ext>
            </a:extLst>
          </p:cNvPr>
          <p:cNvCxnSpPr>
            <a:cxnSpLocks/>
          </p:cNvCxnSpPr>
          <p:nvPr/>
        </p:nvCxnSpPr>
        <p:spPr>
          <a:xfrm>
            <a:off x="2801084" y="1436632"/>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FFA7BD2-F3DC-4B93-8BBE-C314B406AF12}"/>
              </a:ext>
            </a:extLst>
          </p:cNvPr>
          <p:cNvCxnSpPr>
            <a:cxnSpLocks/>
          </p:cNvCxnSpPr>
          <p:nvPr/>
        </p:nvCxnSpPr>
        <p:spPr>
          <a:xfrm>
            <a:off x="3138946" y="1298133"/>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67D7F4F-1DA3-4DF1-B3F0-72A9630222E4}"/>
              </a:ext>
            </a:extLst>
          </p:cNvPr>
          <p:cNvCxnSpPr>
            <a:cxnSpLocks/>
          </p:cNvCxnSpPr>
          <p:nvPr/>
        </p:nvCxnSpPr>
        <p:spPr>
          <a:xfrm flipH="1">
            <a:off x="8283246" y="1218963"/>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AA04703-9811-45A6-92B8-7516FA914CE6}"/>
              </a:ext>
            </a:extLst>
          </p:cNvPr>
          <p:cNvCxnSpPr>
            <a:cxnSpLocks/>
          </p:cNvCxnSpPr>
          <p:nvPr/>
        </p:nvCxnSpPr>
        <p:spPr>
          <a:xfrm>
            <a:off x="6458302" y="2632065"/>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05A3988-7E68-469D-A1E9-AC3041B832BD}"/>
              </a:ext>
            </a:extLst>
          </p:cNvPr>
          <p:cNvCxnSpPr>
            <a:cxnSpLocks/>
          </p:cNvCxnSpPr>
          <p:nvPr/>
        </p:nvCxnSpPr>
        <p:spPr>
          <a:xfrm>
            <a:off x="7054167" y="2501956"/>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16FAC1FB-BC9C-40F0-850E-CF4DB5503923}"/>
              </a:ext>
            </a:extLst>
          </p:cNvPr>
          <p:cNvSpPr/>
          <p:nvPr/>
        </p:nvSpPr>
        <p:spPr>
          <a:xfrm>
            <a:off x="5877953" y="1687520"/>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65A15230-1F08-48A9-B01C-F52E8AFAEA2B}"/>
              </a:ext>
            </a:extLst>
          </p:cNvPr>
          <p:cNvSpPr/>
          <p:nvPr/>
        </p:nvSpPr>
        <p:spPr>
          <a:xfrm>
            <a:off x="9211261" y="508687"/>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a:extLst>
              <a:ext uri="{FF2B5EF4-FFF2-40B4-BE49-F238E27FC236}">
                <a16:creationId xmlns:a16="http://schemas.microsoft.com/office/drawing/2014/main" id="{426DFE52-8662-42E7-A4F3-6BD62247F610}"/>
              </a:ext>
            </a:extLst>
          </p:cNvPr>
          <p:cNvCxnSpPr>
            <a:cxnSpLocks/>
          </p:cNvCxnSpPr>
          <p:nvPr/>
        </p:nvCxnSpPr>
        <p:spPr>
          <a:xfrm>
            <a:off x="7438150" y="1237111"/>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DA5E3FE-D0EF-48C9-8BB8-85D448EC56FA}"/>
              </a:ext>
            </a:extLst>
          </p:cNvPr>
          <p:cNvCxnSpPr>
            <a:cxnSpLocks/>
          </p:cNvCxnSpPr>
          <p:nvPr/>
        </p:nvCxnSpPr>
        <p:spPr>
          <a:xfrm>
            <a:off x="5939307" y="1357462"/>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C44328DB-2AB6-490C-BAE5-8F2DCDBD5364}"/>
              </a:ext>
            </a:extLst>
          </p:cNvPr>
          <p:cNvSpPr txBox="1"/>
          <p:nvPr/>
        </p:nvSpPr>
        <p:spPr>
          <a:xfrm>
            <a:off x="6225488" y="2342079"/>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89" name="TextBox 88">
            <a:extLst>
              <a:ext uri="{FF2B5EF4-FFF2-40B4-BE49-F238E27FC236}">
                <a16:creationId xmlns:a16="http://schemas.microsoft.com/office/drawing/2014/main" id="{2CF46363-E9BB-4188-AB52-418F113BAEFB}"/>
              </a:ext>
            </a:extLst>
          </p:cNvPr>
          <p:cNvSpPr txBox="1"/>
          <p:nvPr/>
        </p:nvSpPr>
        <p:spPr>
          <a:xfrm>
            <a:off x="6812331" y="2197452"/>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90" name="TextBox 89">
            <a:extLst>
              <a:ext uri="{FF2B5EF4-FFF2-40B4-BE49-F238E27FC236}">
                <a16:creationId xmlns:a16="http://schemas.microsoft.com/office/drawing/2014/main" id="{7724BB4E-CFC6-4391-AC0F-2C6E774A16EE}"/>
              </a:ext>
            </a:extLst>
          </p:cNvPr>
          <p:cNvSpPr txBox="1"/>
          <p:nvPr/>
        </p:nvSpPr>
        <p:spPr>
          <a:xfrm>
            <a:off x="5730640" y="1029394"/>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91" name="TextBox 90">
            <a:extLst>
              <a:ext uri="{FF2B5EF4-FFF2-40B4-BE49-F238E27FC236}">
                <a16:creationId xmlns:a16="http://schemas.microsoft.com/office/drawing/2014/main" id="{90B60D25-1A67-4318-9243-42233B189BD5}"/>
              </a:ext>
            </a:extLst>
          </p:cNvPr>
          <p:cNvSpPr txBox="1"/>
          <p:nvPr/>
        </p:nvSpPr>
        <p:spPr>
          <a:xfrm>
            <a:off x="7347999" y="887078"/>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95" name="Picture 2" descr="Stickman Walking Icons - Download Free Vector Icons | Noun Project">
            <a:extLst>
              <a:ext uri="{FF2B5EF4-FFF2-40B4-BE49-F238E27FC236}">
                <a16:creationId xmlns:a16="http://schemas.microsoft.com/office/drawing/2014/main" id="{1211B6E8-94E4-46B5-B96C-D1574F4562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9890" y="1255320"/>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Straight Connector 95">
            <a:extLst>
              <a:ext uri="{FF2B5EF4-FFF2-40B4-BE49-F238E27FC236}">
                <a16:creationId xmlns:a16="http://schemas.microsoft.com/office/drawing/2014/main" id="{70810267-3035-43DA-A47C-BF1F71EB01C7}"/>
              </a:ext>
            </a:extLst>
          </p:cNvPr>
          <p:cNvCxnSpPr>
            <a:cxnSpLocks/>
          </p:cNvCxnSpPr>
          <p:nvPr/>
        </p:nvCxnSpPr>
        <p:spPr>
          <a:xfrm>
            <a:off x="6745032" y="1659013"/>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725EA84D-CFD3-4FC5-A4DC-F1F52B37D78E}"/>
              </a:ext>
            </a:extLst>
          </p:cNvPr>
          <p:cNvSpPr/>
          <p:nvPr/>
        </p:nvSpPr>
        <p:spPr>
          <a:xfrm>
            <a:off x="6981832" y="2713462"/>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a:extLst>
              <a:ext uri="{FF2B5EF4-FFF2-40B4-BE49-F238E27FC236}">
                <a16:creationId xmlns:a16="http://schemas.microsoft.com/office/drawing/2014/main" id="{C26FDC6F-422E-476E-BE48-A3659C9D4D1F}"/>
              </a:ext>
            </a:extLst>
          </p:cNvPr>
          <p:cNvCxnSpPr>
            <a:cxnSpLocks/>
          </p:cNvCxnSpPr>
          <p:nvPr/>
        </p:nvCxnSpPr>
        <p:spPr>
          <a:xfrm flipH="1">
            <a:off x="6199371" y="2878323"/>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3E0771A-5869-40CA-8C19-A4FBE5F4E493}"/>
              </a:ext>
            </a:extLst>
          </p:cNvPr>
          <p:cNvCxnSpPr>
            <a:cxnSpLocks/>
          </p:cNvCxnSpPr>
          <p:nvPr/>
        </p:nvCxnSpPr>
        <p:spPr>
          <a:xfrm flipH="1" flipV="1">
            <a:off x="6488407" y="2853101"/>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5A935DFD-88DE-40B3-8313-F0E4891A77A1}"/>
              </a:ext>
            </a:extLst>
          </p:cNvPr>
          <p:cNvSpPr txBox="1"/>
          <p:nvPr/>
        </p:nvSpPr>
        <p:spPr>
          <a:xfrm>
            <a:off x="5927938" y="3299710"/>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64" name="Straight Connector 63">
            <a:extLst>
              <a:ext uri="{FF2B5EF4-FFF2-40B4-BE49-F238E27FC236}">
                <a16:creationId xmlns:a16="http://schemas.microsoft.com/office/drawing/2014/main" id="{85D0B984-11D4-4F45-9C02-FA87560A8E5F}"/>
              </a:ext>
            </a:extLst>
          </p:cNvPr>
          <p:cNvCxnSpPr>
            <a:cxnSpLocks/>
          </p:cNvCxnSpPr>
          <p:nvPr/>
        </p:nvCxnSpPr>
        <p:spPr>
          <a:xfrm>
            <a:off x="2864945"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CFAC7BA-816A-48BC-B021-DC626C8F11BB}"/>
              </a:ext>
            </a:extLst>
          </p:cNvPr>
          <p:cNvCxnSpPr>
            <a:cxnSpLocks/>
          </p:cNvCxnSpPr>
          <p:nvPr/>
        </p:nvCxnSpPr>
        <p:spPr>
          <a:xfrm>
            <a:off x="1291065"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224A8CA-8E76-4DCF-B1F5-17E34269979C}"/>
              </a:ext>
            </a:extLst>
          </p:cNvPr>
          <p:cNvCxnSpPr>
            <a:cxnSpLocks/>
          </p:cNvCxnSpPr>
          <p:nvPr/>
        </p:nvCxnSpPr>
        <p:spPr>
          <a:xfrm flipV="1">
            <a:off x="1291067"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F0147461-4DE2-4957-9E78-64A9F66E0F9D}"/>
              </a:ext>
            </a:extLst>
          </p:cNvPr>
          <p:cNvSpPr txBox="1"/>
          <p:nvPr/>
        </p:nvSpPr>
        <p:spPr>
          <a:xfrm>
            <a:off x="1638422"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Sabbath</a:t>
            </a:r>
          </a:p>
        </p:txBody>
      </p:sp>
      <p:cxnSp>
        <p:nvCxnSpPr>
          <p:cNvPr id="82" name="Straight Connector 81">
            <a:extLst>
              <a:ext uri="{FF2B5EF4-FFF2-40B4-BE49-F238E27FC236}">
                <a16:creationId xmlns:a16="http://schemas.microsoft.com/office/drawing/2014/main" id="{6490038C-AA4B-424D-8E00-ED5C2874062D}"/>
              </a:ext>
            </a:extLst>
          </p:cNvPr>
          <p:cNvCxnSpPr>
            <a:cxnSpLocks/>
          </p:cNvCxnSpPr>
          <p:nvPr/>
        </p:nvCxnSpPr>
        <p:spPr>
          <a:xfrm>
            <a:off x="4658609"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FA3E5FE-160E-4A7C-9308-C92322EC6DAC}"/>
              </a:ext>
            </a:extLst>
          </p:cNvPr>
          <p:cNvCxnSpPr>
            <a:cxnSpLocks/>
          </p:cNvCxnSpPr>
          <p:nvPr/>
        </p:nvCxnSpPr>
        <p:spPr>
          <a:xfrm>
            <a:off x="3084729"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AFFA7EB-8D5B-48D4-8463-E7944FED6920}"/>
              </a:ext>
            </a:extLst>
          </p:cNvPr>
          <p:cNvCxnSpPr>
            <a:cxnSpLocks/>
          </p:cNvCxnSpPr>
          <p:nvPr/>
        </p:nvCxnSpPr>
        <p:spPr>
          <a:xfrm flipV="1">
            <a:off x="3084731"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BE0FC60E-3F30-4259-BB2E-8644C89122DC}"/>
              </a:ext>
            </a:extLst>
          </p:cNvPr>
          <p:cNvSpPr txBox="1"/>
          <p:nvPr/>
        </p:nvSpPr>
        <p:spPr>
          <a:xfrm>
            <a:off x="3432086"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Marriage</a:t>
            </a:r>
          </a:p>
        </p:txBody>
      </p:sp>
      <p:sp>
        <p:nvSpPr>
          <p:cNvPr id="92" name="Text Box 4">
            <a:extLst>
              <a:ext uri="{FF2B5EF4-FFF2-40B4-BE49-F238E27FC236}">
                <a16:creationId xmlns:a16="http://schemas.microsoft.com/office/drawing/2014/main" id="{AFC4CD02-A93D-4906-8993-745A9A7AD3DD}"/>
              </a:ext>
            </a:extLst>
          </p:cNvPr>
          <p:cNvSpPr txBox="1">
            <a:spLocks noChangeArrowheads="1"/>
          </p:cNvSpPr>
          <p:nvPr/>
        </p:nvSpPr>
        <p:spPr bwMode="auto">
          <a:xfrm>
            <a:off x="3698620" y="3139573"/>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5">
            <a:extLst>
              <a:ext uri="{FF2B5EF4-FFF2-40B4-BE49-F238E27FC236}">
                <a16:creationId xmlns:a16="http://schemas.microsoft.com/office/drawing/2014/main" id="{838D3E45-CFB9-45EA-9094-FD597ED3FA59}"/>
              </a:ext>
            </a:extLst>
          </p:cNvPr>
          <p:cNvSpPr txBox="1">
            <a:spLocks noChangeArrowheads="1"/>
          </p:cNvSpPr>
          <p:nvPr/>
        </p:nvSpPr>
        <p:spPr bwMode="auto">
          <a:xfrm>
            <a:off x="1914466" y="3099685"/>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Slide Number Placeholder 1">
            <a:extLst>
              <a:ext uri="{FF2B5EF4-FFF2-40B4-BE49-F238E27FC236}">
                <a16:creationId xmlns:a16="http://schemas.microsoft.com/office/drawing/2014/main" id="{CCDA5C6E-220A-479B-98CB-5B7EB61E7C7A}"/>
              </a:ext>
            </a:extLst>
          </p:cNvPr>
          <p:cNvSpPr>
            <a:spLocks noGrp="1"/>
          </p:cNvSpPr>
          <p:nvPr>
            <p:ph type="sldNum" sz="quarter" idx="12"/>
          </p:nvPr>
        </p:nvSpPr>
        <p:spPr/>
        <p:txBody>
          <a:bodyPr/>
          <a:lstStyle/>
          <a:p>
            <a:fld id="{35D21599-2FFE-45DD-A8D7-B18CEE5A716B}" type="slidenum">
              <a:rPr lang="en-US" smtClean="0"/>
              <a:t>6</a:t>
            </a:fld>
            <a:endParaRPr lang="en-US"/>
          </a:p>
        </p:txBody>
      </p:sp>
    </p:spTree>
    <p:extLst>
      <p:ext uri="{BB962C8B-B14F-4D97-AF65-F5344CB8AC3E}">
        <p14:creationId xmlns:p14="http://schemas.microsoft.com/office/powerpoint/2010/main" val="2162812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492670" y="4598027"/>
            <a:ext cx="11015980"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said that to make one point, this ‘IoK’, this ‘formalization’ is the training of the first group to go to work and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teaching people about marriage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this subject of marriage is the key concept of the message in each history from the ‘formalization’ of the ‘Midnight Cry,’ to our ‘IoK’ and ‘formalization,’ and it will continue to be as we approach the Sunday law. This ‘IoK’ from May to September, it's also important to be watching the studies in Wales. It was neither planned nor a coincidence that the theme of the studies in Wales have been on marriage from the beginning,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addressing some practical issues connected with this message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ACAC649B-8E62-4AE0-B642-2FEBA07E5FAF}"/>
              </a:ext>
            </a:extLst>
          </p:cNvPr>
          <p:cNvSpPr txBox="1"/>
          <p:nvPr/>
        </p:nvSpPr>
        <p:spPr>
          <a:xfrm>
            <a:off x="377544" y="784325"/>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40" name="Straight Connector 39">
            <a:extLst>
              <a:ext uri="{FF2B5EF4-FFF2-40B4-BE49-F238E27FC236}">
                <a16:creationId xmlns:a16="http://schemas.microsoft.com/office/drawing/2014/main" id="{B4DF95FD-9926-4CB1-A625-B261A93F965B}"/>
              </a:ext>
            </a:extLst>
          </p:cNvPr>
          <p:cNvCxnSpPr/>
          <p:nvPr/>
        </p:nvCxnSpPr>
        <p:spPr>
          <a:xfrm>
            <a:off x="2426238" y="16208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2E422C4-91BD-4711-AF3C-6DF76D25F131}"/>
              </a:ext>
            </a:extLst>
          </p:cNvPr>
          <p:cNvCxnSpPr/>
          <p:nvPr/>
        </p:nvCxnSpPr>
        <p:spPr>
          <a:xfrm>
            <a:off x="2439197" y="10834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3F6D9D95-1C70-4DE5-A3A2-8BA6EB1C1C86}"/>
              </a:ext>
            </a:extLst>
          </p:cNvPr>
          <p:cNvSpPr txBox="1"/>
          <p:nvPr/>
        </p:nvSpPr>
        <p:spPr>
          <a:xfrm>
            <a:off x="2236688" y="777488"/>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43" name="Straight Connector 42">
            <a:extLst>
              <a:ext uri="{FF2B5EF4-FFF2-40B4-BE49-F238E27FC236}">
                <a16:creationId xmlns:a16="http://schemas.microsoft.com/office/drawing/2014/main" id="{A4959E8C-C979-448F-A1F1-EBD10D20A107}"/>
              </a:ext>
            </a:extLst>
          </p:cNvPr>
          <p:cNvCxnSpPr/>
          <p:nvPr/>
        </p:nvCxnSpPr>
        <p:spPr>
          <a:xfrm>
            <a:off x="3441164"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5E140FB-FB5D-47B0-A4CE-A473CA3CEF59}"/>
              </a:ext>
            </a:extLst>
          </p:cNvPr>
          <p:cNvSpPr txBox="1"/>
          <p:nvPr/>
        </p:nvSpPr>
        <p:spPr>
          <a:xfrm>
            <a:off x="3103477" y="758666"/>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45" name="Straight Connector 44">
            <a:extLst>
              <a:ext uri="{FF2B5EF4-FFF2-40B4-BE49-F238E27FC236}">
                <a16:creationId xmlns:a16="http://schemas.microsoft.com/office/drawing/2014/main" id="{05F1B767-E640-4B85-A870-9155F97B514D}"/>
              </a:ext>
            </a:extLst>
          </p:cNvPr>
          <p:cNvCxnSpPr/>
          <p:nvPr/>
        </p:nvCxnSpPr>
        <p:spPr>
          <a:xfrm>
            <a:off x="10286771"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952F960-D144-46EF-B3F7-73711F6CDAA9}"/>
              </a:ext>
            </a:extLst>
          </p:cNvPr>
          <p:cNvSpPr txBox="1"/>
          <p:nvPr/>
        </p:nvSpPr>
        <p:spPr>
          <a:xfrm>
            <a:off x="10060196" y="775333"/>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47" name="Straight Connector 46">
            <a:extLst>
              <a:ext uri="{FF2B5EF4-FFF2-40B4-BE49-F238E27FC236}">
                <a16:creationId xmlns:a16="http://schemas.microsoft.com/office/drawing/2014/main" id="{29B02891-87BD-48C4-B771-B85CE36CB694}"/>
              </a:ext>
            </a:extLst>
          </p:cNvPr>
          <p:cNvCxnSpPr/>
          <p:nvPr/>
        </p:nvCxnSpPr>
        <p:spPr>
          <a:xfrm>
            <a:off x="9253721" y="10851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F1013B3-79EF-4B55-8B4D-D5057EED3CF1}"/>
              </a:ext>
            </a:extLst>
          </p:cNvPr>
          <p:cNvSpPr txBox="1"/>
          <p:nvPr/>
        </p:nvSpPr>
        <p:spPr>
          <a:xfrm>
            <a:off x="9060522" y="802036"/>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49" name="Straight Connector 48">
            <a:extLst>
              <a:ext uri="{FF2B5EF4-FFF2-40B4-BE49-F238E27FC236}">
                <a16:creationId xmlns:a16="http://schemas.microsoft.com/office/drawing/2014/main" id="{67557478-DE11-42D4-91F2-FB5A4B3CD316}"/>
              </a:ext>
            </a:extLst>
          </p:cNvPr>
          <p:cNvCxnSpPr/>
          <p:nvPr/>
        </p:nvCxnSpPr>
        <p:spPr>
          <a:xfrm>
            <a:off x="8220672" y="10918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8EA5DB5A-AF8C-447F-B980-E158206F6C77}"/>
              </a:ext>
            </a:extLst>
          </p:cNvPr>
          <p:cNvSpPr txBox="1"/>
          <p:nvPr/>
        </p:nvSpPr>
        <p:spPr>
          <a:xfrm>
            <a:off x="8047559" y="80059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1" name="Straight Connector 50">
            <a:extLst>
              <a:ext uri="{FF2B5EF4-FFF2-40B4-BE49-F238E27FC236}">
                <a16:creationId xmlns:a16="http://schemas.microsoft.com/office/drawing/2014/main" id="{7AB8ACC3-3AEB-41E0-88BC-0474B0789C5F}"/>
              </a:ext>
            </a:extLst>
          </p:cNvPr>
          <p:cNvCxnSpPr>
            <a:cxnSpLocks/>
          </p:cNvCxnSpPr>
          <p:nvPr/>
        </p:nvCxnSpPr>
        <p:spPr>
          <a:xfrm flipV="1">
            <a:off x="2426238" y="28044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1BDBEF0-60B8-483E-A33A-7448A3CD05C1}"/>
              </a:ext>
            </a:extLst>
          </p:cNvPr>
          <p:cNvCxnSpPr/>
          <p:nvPr/>
        </p:nvCxnSpPr>
        <p:spPr>
          <a:xfrm>
            <a:off x="2439197" y="22721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FFAAF88-B679-42AA-A115-1F3390DD0323}"/>
              </a:ext>
            </a:extLst>
          </p:cNvPr>
          <p:cNvCxnSpPr/>
          <p:nvPr/>
        </p:nvCxnSpPr>
        <p:spPr>
          <a:xfrm>
            <a:off x="3441164" y="22755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ADA13F4-FFDE-4F99-984E-766082CE71AC}"/>
              </a:ext>
            </a:extLst>
          </p:cNvPr>
          <p:cNvCxnSpPr/>
          <p:nvPr/>
        </p:nvCxnSpPr>
        <p:spPr>
          <a:xfrm>
            <a:off x="7438151" y="22788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C89A460-0BB4-4FC3-AD3E-0B97C7EA945F}"/>
              </a:ext>
            </a:extLst>
          </p:cNvPr>
          <p:cNvCxnSpPr/>
          <p:nvPr/>
        </p:nvCxnSpPr>
        <p:spPr>
          <a:xfrm>
            <a:off x="5939307" y="22621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5206586-63C3-49F8-8FDA-4BE071BB9F67}"/>
              </a:ext>
            </a:extLst>
          </p:cNvPr>
          <p:cNvCxnSpPr/>
          <p:nvPr/>
        </p:nvCxnSpPr>
        <p:spPr>
          <a:xfrm>
            <a:off x="4658609" y="22872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386C5AE-79A4-4DDB-9D35-55CA2C929B81}"/>
              </a:ext>
            </a:extLst>
          </p:cNvPr>
          <p:cNvSpPr txBox="1"/>
          <p:nvPr/>
        </p:nvSpPr>
        <p:spPr>
          <a:xfrm>
            <a:off x="1820838" y="12189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58" name="TextBox 57">
            <a:extLst>
              <a:ext uri="{FF2B5EF4-FFF2-40B4-BE49-F238E27FC236}">
                <a16:creationId xmlns:a16="http://schemas.microsoft.com/office/drawing/2014/main" id="{0C5B6020-BCEF-4124-ACF8-A9B23CA10CDE}"/>
              </a:ext>
            </a:extLst>
          </p:cNvPr>
          <p:cNvSpPr txBox="1"/>
          <p:nvPr/>
        </p:nvSpPr>
        <p:spPr>
          <a:xfrm>
            <a:off x="908696" y="2077449"/>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59" name="TextBox 58">
            <a:extLst>
              <a:ext uri="{FF2B5EF4-FFF2-40B4-BE49-F238E27FC236}">
                <a16:creationId xmlns:a16="http://schemas.microsoft.com/office/drawing/2014/main" id="{3012D76C-2516-4350-BD43-093BEF752A67}"/>
              </a:ext>
            </a:extLst>
          </p:cNvPr>
          <p:cNvSpPr txBox="1"/>
          <p:nvPr/>
        </p:nvSpPr>
        <p:spPr>
          <a:xfrm>
            <a:off x="2205038" y="1970843"/>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0" name="TextBox 59">
            <a:extLst>
              <a:ext uri="{FF2B5EF4-FFF2-40B4-BE49-F238E27FC236}">
                <a16:creationId xmlns:a16="http://schemas.microsoft.com/office/drawing/2014/main" id="{FEEFF1E5-574D-4D08-A293-A7CF5BB319C2}"/>
              </a:ext>
            </a:extLst>
          </p:cNvPr>
          <p:cNvSpPr txBox="1"/>
          <p:nvPr/>
        </p:nvSpPr>
        <p:spPr>
          <a:xfrm>
            <a:off x="3138946" y="1988380"/>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61" name="TextBox 60">
            <a:extLst>
              <a:ext uri="{FF2B5EF4-FFF2-40B4-BE49-F238E27FC236}">
                <a16:creationId xmlns:a16="http://schemas.microsoft.com/office/drawing/2014/main" id="{9255C234-CCA1-4621-816C-BBEB1A69B29F}"/>
              </a:ext>
            </a:extLst>
          </p:cNvPr>
          <p:cNvSpPr txBox="1"/>
          <p:nvPr/>
        </p:nvSpPr>
        <p:spPr>
          <a:xfrm>
            <a:off x="4440464" y="1984249"/>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62" name="TextBox 61">
            <a:extLst>
              <a:ext uri="{FF2B5EF4-FFF2-40B4-BE49-F238E27FC236}">
                <a16:creationId xmlns:a16="http://schemas.microsoft.com/office/drawing/2014/main" id="{1F780088-3E75-46A5-B61A-A357C3587F19}"/>
              </a:ext>
            </a:extLst>
          </p:cNvPr>
          <p:cNvSpPr txBox="1"/>
          <p:nvPr/>
        </p:nvSpPr>
        <p:spPr>
          <a:xfrm>
            <a:off x="5706493" y="1753518"/>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63" name="TextBox 62">
            <a:extLst>
              <a:ext uri="{FF2B5EF4-FFF2-40B4-BE49-F238E27FC236}">
                <a16:creationId xmlns:a16="http://schemas.microsoft.com/office/drawing/2014/main" id="{8F2B0832-D188-4DE4-9018-6C66A180357C}"/>
              </a:ext>
            </a:extLst>
          </p:cNvPr>
          <p:cNvSpPr txBox="1"/>
          <p:nvPr/>
        </p:nvSpPr>
        <p:spPr>
          <a:xfrm>
            <a:off x="7205336" y="19829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66" name="TextBox 65">
            <a:extLst>
              <a:ext uri="{FF2B5EF4-FFF2-40B4-BE49-F238E27FC236}">
                <a16:creationId xmlns:a16="http://schemas.microsoft.com/office/drawing/2014/main" id="{734E10B5-7CAC-493F-9656-67D961F4FB7C}"/>
              </a:ext>
            </a:extLst>
          </p:cNvPr>
          <p:cNvSpPr txBox="1"/>
          <p:nvPr/>
        </p:nvSpPr>
        <p:spPr>
          <a:xfrm>
            <a:off x="8619177" y="1298133"/>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67" name="Straight Connector 66">
            <a:extLst>
              <a:ext uri="{FF2B5EF4-FFF2-40B4-BE49-F238E27FC236}">
                <a16:creationId xmlns:a16="http://schemas.microsoft.com/office/drawing/2014/main" id="{AA593E70-DBCF-48FB-BD2E-907FF9D94465}"/>
              </a:ext>
            </a:extLst>
          </p:cNvPr>
          <p:cNvCxnSpPr>
            <a:cxnSpLocks/>
          </p:cNvCxnSpPr>
          <p:nvPr/>
        </p:nvCxnSpPr>
        <p:spPr>
          <a:xfrm>
            <a:off x="2801084" y="1436632"/>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FFA7BD2-F3DC-4B93-8BBE-C314B406AF12}"/>
              </a:ext>
            </a:extLst>
          </p:cNvPr>
          <p:cNvCxnSpPr>
            <a:cxnSpLocks/>
          </p:cNvCxnSpPr>
          <p:nvPr/>
        </p:nvCxnSpPr>
        <p:spPr>
          <a:xfrm>
            <a:off x="3138946" y="1298133"/>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67D7F4F-1DA3-4DF1-B3F0-72A9630222E4}"/>
              </a:ext>
            </a:extLst>
          </p:cNvPr>
          <p:cNvCxnSpPr>
            <a:cxnSpLocks/>
          </p:cNvCxnSpPr>
          <p:nvPr/>
        </p:nvCxnSpPr>
        <p:spPr>
          <a:xfrm flipH="1">
            <a:off x="8283246" y="1218963"/>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AA04703-9811-45A6-92B8-7516FA914CE6}"/>
              </a:ext>
            </a:extLst>
          </p:cNvPr>
          <p:cNvCxnSpPr>
            <a:cxnSpLocks/>
          </p:cNvCxnSpPr>
          <p:nvPr/>
        </p:nvCxnSpPr>
        <p:spPr>
          <a:xfrm>
            <a:off x="6458302" y="2632065"/>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05A3988-7E68-469D-A1E9-AC3041B832BD}"/>
              </a:ext>
            </a:extLst>
          </p:cNvPr>
          <p:cNvCxnSpPr>
            <a:cxnSpLocks/>
          </p:cNvCxnSpPr>
          <p:nvPr/>
        </p:nvCxnSpPr>
        <p:spPr>
          <a:xfrm>
            <a:off x="7054167" y="2501956"/>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16FAC1FB-BC9C-40F0-850E-CF4DB5503923}"/>
              </a:ext>
            </a:extLst>
          </p:cNvPr>
          <p:cNvSpPr/>
          <p:nvPr/>
        </p:nvSpPr>
        <p:spPr>
          <a:xfrm>
            <a:off x="5877953" y="1687520"/>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65A15230-1F08-48A9-B01C-F52E8AFAEA2B}"/>
              </a:ext>
            </a:extLst>
          </p:cNvPr>
          <p:cNvSpPr/>
          <p:nvPr/>
        </p:nvSpPr>
        <p:spPr>
          <a:xfrm>
            <a:off x="9211261" y="508687"/>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a:extLst>
              <a:ext uri="{FF2B5EF4-FFF2-40B4-BE49-F238E27FC236}">
                <a16:creationId xmlns:a16="http://schemas.microsoft.com/office/drawing/2014/main" id="{426DFE52-8662-42E7-A4F3-6BD62247F610}"/>
              </a:ext>
            </a:extLst>
          </p:cNvPr>
          <p:cNvCxnSpPr>
            <a:cxnSpLocks/>
          </p:cNvCxnSpPr>
          <p:nvPr/>
        </p:nvCxnSpPr>
        <p:spPr>
          <a:xfrm>
            <a:off x="7438150" y="1237111"/>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DA5E3FE-D0EF-48C9-8BB8-85D448EC56FA}"/>
              </a:ext>
            </a:extLst>
          </p:cNvPr>
          <p:cNvCxnSpPr>
            <a:cxnSpLocks/>
          </p:cNvCxnSpPr>
          <p:nvPr/>
        </p:nvCxnSpPr>
        <p:spPr>
          <a:xfrm>
            <a:off x="5939307" y="1357462"/>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C44328DB-2AB6-490C-BAE5-8F2DCDBD5364}"/>
              </a:ext>
            </a:extLst>
          </p:cNvPr>
          <p:cNvSpPr txBox="1"/>
          <p:nvPr/>
        </p:nvSpPr>
        <p:spPr>
          <a:xfrm>
            <a:off x="6225488" y="2342079"/>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89" name="TextBox 88">
            <a:extLst>
              <a:ext uri="{FF2B5EF4-FFF2-40B4-BE49-F238E27FC236}">
                <a16:creationId xmlns:a16="http://schemas.microsoft.com/office/drawing/2014/main" id="{2CF46363-E9BB-4188-AB52-418F113BAEFB}"/>
              </a:ext>
            </a:extLst>
          </p:cNvPr>
          <p:cNvSpPr txBox="1"/>
          <p:nvPr/>
        </p:nvSpPr>
        <p:spPr>
          <a:xfrm>
            <a:off x="6812331" y="2197452"/>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90" name="TextBox 89">
            <a:extLst>
              <a:ext uri="{FF2B5EF4-FFF2-40B4-BE49-F238E27FC236}">
                <a16:creationId xmlns:a16="http://schemas.microsoft.com/office/drawing/2014/main" id="{7724BB4E-CFC6-4391-AC0F-2C6E774A16EE}"/>
              </a:ext>
            </a:extLst>
          </p:cNvPr>
          <p:cNvSpPr txBox="1"/>
          <p:nvPr/>
        </p:nvSpPr>
        <p:spPr>
          <a:xfrm>
            <a:off x="5730640" y="1029394"/>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91" name="TextBox 90">
            <a:extLst>
              <a:ext uri="{FF2B5EF4-FFF2-40B4-BE49-F238E27FC236}">
                <a16:creationId xmlns:a16="http://schemas.microsoft.com/office/drawing/2014/main" id="{90B60D25-1A67-4318-9243-42233B189BD5}"/>
              </a:ext>
            </a:extLst>
          </p:cNvPr>
          <p:cNvSpPr txBox="1"/>
          <p:nvPr/>
        </p:nvSpPr>
        <p:spPr>
          <a:xfrm>
            <a:off x="7347999" y="887078"/>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95" name="Picture 2" descr="Stickman Walking Icons - Download Free Vector Icons | Noun Project">
            <a:extLst>
              <a:ext uri="{FF2B5EF4-FFF2-40B4-BE49-F238E27FC236}">
                <a16:creationId xmlns:a16="http://schemas.microsoft.com/office/drawing/2014/main" id="{1211B6E8-94E4-46B5-B96C-D1574F4562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9890" y="1255320"/>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Straight Connector 95">
            <a:extLst>
              <a:ext uri="{FF2B5EF4-FFF2-40B4-BE49-F238E27FC236}">
                <a16:creationId xmlns:a16="http://schemas.microsoft.com/office/drawing/2014/main" id="{70810267-3035-43DA-A47C-BF1F71EB01C7}"/>
              </a:ext>
            </a:extLst>
          </p:cNvPr>
          <p:cNvCxnSpPr>
            <a:cxnSpLocks/>
          </p:cNvCxnSpPr>
          <p:nvPr/>
        </p:nvCxnSpPr>
        <p:spPr>
          <a:xfrm>
            <a:off x="6745032" y="1659013"/>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725EA84D-CFD3-4FC5-A4DC-F1F52B37D78E}"/>
              </a:ext>
            </a:extLst>
          </p:cNvPr>
          <p:cNvSpPr/>
          <p:nvPr/>
        </p:nvSpPr>
        <p:spPr>
          <a:xfrm>
            <a:off x="6981832" y="2713462"/>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a:extLst>
              <a:ext uri="{FF2B5EF4-FFF2-40B4-BE49-F238E27FC236}">
                <a16:creationId xmlns:a16="http://schemas.microsoft.com/office/drawing/2014/main" id="{C26FDC6F-422E-476E-BE48-A3659C9D4D1F}"/>
              </a:ext>
            </a:extLst>
          </p:cNvPr>
          <p:cNvCxnSpPr>
            <a:cxnSpLocks/>
          </p:cNvCxnSpPr>
          <p:nvPr/>
        </p:nvCxnSpPr>
        <p:spPr>
          <a:xfrm flipH="1">
            <a:off x="6199371" y="2878323"/>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3E0771A-5869-40CA-8C19-A4FBE5F4E493}"/>
              </a:ext>
            </a:extLst>
          </p:cNvPr>
          <p:cNvCxnSpPr>
            <a:cxnSpLocks/>
          </p:cNvCxnSpPr>
          <p:nvPr/>
        </p:nvCxnSpPr>
        <p:spPr>
          <a:xfrm flipH="1" flipV="1">
            <a:off x="6488407" y="2853101"/>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5A935DFD-88DE-40B3-8313-F0E4891A77A1}"/>
              </a:ext>
            </a:extLst>
          </p:cNvPr>
          <p:cNvSpPr txBox="1"/>
          <p:nvPr/>
        </p:nvSpPr>
        <p:spPr>
          <a:xfrm>
            <a:off x="5927938" y="3299710"/>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64" name="Straight Connector 63">
            <a:extLst>
              <a:ext uri="{FF2B5EF4-FFF2-40B4-BE49-F238E27FC236}">
                <a16:creationId xmlns:a16="http://schemas.microsoft.com/office/drawing/2014/main" id="{85D0B984-11D4-4F45-9C02-FA87560A8E5F}"/>
              </a:ext>
            </a:extLst>
          </p:cNvPr>
          <p:cNvCxnSpPr>
            <a:cxnSpLocks/>
          </p:cNvCxnSpPr>
          <p:nvPr/>
        </p:nvCxnSpPr>
        <p:spPr>
          <a:xfrm>
            <a:off x="2864945"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CFAC7BA-816A-48BC-B021-DC626C8F11BB}"/>
              </a:ext>
            </a:extLst>
          </p:cNvPr>
          <p:cNvCxnSpPr>
            <a:cxnSpLocks/>
          </p:cNvCxnSpPr>
          <p:nvPr/>
        </p:nvCxnSpPr>
        <p:spPr>
          <a:xfrm>
            <a:off x="1291065"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224A8CA-8E76-4DCF-B1F5-17E34269979C}"/>
              </a:ext>
            </a:extLst>
          </p:cNvPr>
          <p:cNvCxnSpPr>
            <a:cxnSpLocks/>
          </p:cNvCxnSpPr>
          <p:nvPr/>
        </p:nvCxnSpPr>
        <p:spPr>
          <a:xfrm flipV="1">
            <a:off x="1291067"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F0147461-4DE2-4957-9E78-64A9F66E0F9D}"/>
              </a:ext>
            </a:extLst>
          </p:cNvPr>
          <p:cNvSpPr txBox="1"/>
          <p:nvPr/>
        </p:nvSpPr>
        <p:spPr>
          <a:xfrm>
            <a:off x="1638422"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Sabbath</a:t>
            </a:r>
          </a:p>
        </p:txBody>
      </p:sp>
      <p:cxnSp>
        <p:nvCxnSpPr>
          <p:cNvPr id="82" name="Straight Connector 81">
            <a:extLst>
              <a:ext uri="{FF2B5EF4-FFF2-40B4-BE49-F238E27FC236}">
                <a16:creationId xmlns:a16="http://schemas.microsoft.com/office/drawing/2014/main" id="{6490038C-AA4B-424D-8E00-ED5C2874062D}"/>
              </a:ext>
            </a:extLst>
          </p:cNvPr>
          <p:cNvCxnSpPr>
            <a:cxnSpLocks/>
          </p:cNvCxnSpPr>
          <p:nvPr/>
        </p:nvCxnSpPr>
        <p:spPr>
          <a:xfrm>
            <a:off x="4658609"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FA3E5FE-160E-4A7C-9308-C92322EC6DAC}"/>
              </a:ext>
            </a:extLst>
          </p:cNvPr>
          <p:cNvCxnSpPr>
            <a:cxnSpLocks/>
          </p:cNvCxnSpPr>
          <p:nvPr/>
        </p:nvCxnSpPr>
        <p:spPr>
          <a:xfrm>
            <a:off x="3084729"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AFFA7EB-8D5B-48D4-8463-E7944FED6920}"/>
              </a:ext>
            </a:extLst>
          </p:cNvPr>
          <p:cNvCxnSpPr>
            <a:cxnSpLocks/>
          </p:cNvCxnSpPr>
          <p:nvPr/>
        </p:nvCxnSpPr>
        <p:spPr>
          <a:xfrm flipV="1">
            <a:off x="3084731"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BE0FC60E-3F30-4259-BB2E-8644C89122DC}"/>
              </a:ext>
            </a:extLst>
          </p:cNvPr>
          <p:cNvSpPr txBox="1"/>
          <p:nvPr/>
        </p:nvSpPr>
        <p:spPr>
          <a:xfrm>
            <a:off x="3432086"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Marriage</a:t>
            </a:r>
          </a:p>
        </p:txBody>
      </p:sp>
      <p:sp>
        <p:nvSpPr>
          <p:cNvPr id="92" name="Text Box 4">
            <a:extLst>
              <a:ext uri="{FF2B5EF4-FFF2-40B4-BE49-F238E27FC236}">
                <a16:creationId xmlns:a16="http://schemas.microsoft.com/office/drawing/2014/main" id="{AFC4CD02-A93D-4906-8993-745A9A7AD3DD}"/>
              </a:ext>
            </a:extLst>
          </p:cNvPr>
          <p:cNvSpPr txBox="1">
            <a:spLocks noChangeArrowheads="1"/>
          </p:cNvSpPr>
          <p:nvPr/>
        </p:nvSpPr>
        <p:spPr bwMode="auto">
          <a:xfrm>
            <a:off x="3698620" y="3139573"/>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5">
            <a:extLst>
              <a:ext uri="{FF2B5EF4-FFF2-40B4-BE49-F238E27FC236}">
                <a16:creationId xmlns:a16="http://schemas.microsoft.com/office/drawing/2014/main" id="{838D3E45-CFB9-45EA-9094-FD597ED3FA59}"/>
              </a:ext>
            </a:extLst>
          </p:cNvPr>
          <p:cNvSpPr txBox="1">
            <a:spLocks noChangeArrowheads="1"/>
          </p:cNvSpPr>
          <p:nvPr/>
        </p:nvSpPr>
        <p:spPr bwMode="auto">
          <a:xfrm>
            <a:off x="1914466" y="3099685"/>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Slide Number Placeholder 1">
            <a:extLst>
              <a:ext uri="{FF2B5EF4-FFF2-40B4-BE49-F238E27FC236}">
                <a16:creationId xmlns:a16="http://schemas.microsoft.com/office/drawing/2014/main" id="{76B76D6D-FAF2-483D-92D4-CB99FDD86A36}"/>
              </a:ext>
            </a:extLst>
          </p:cNvPr>
          <p:cNvSpPr>
            <a:spLocks noGrp="1"/>
          </p:cNvSpPr>
          <p:nvPr>
            <p:ph type="sldNum" sz="quarter" idx="12"/>
          </p:nvPr>
        </p:nvSpPr>
        <p:spPr/>
        <p:txBody>
          <a:bodyPr/>
          <a:lstStyle/>
          <a:p>
            <a:fld id="{35D21599-2FFE-45DD-A8D7-B18CEE5A716B}" type="slidenum">
              <a:rPr lang="en-US" smtClean="0"/>
              <a:t>7</a:t>
            </a:fld>
            <a:endParaRPr lang="en-US"/>
          </a:p>
        </p:txBody>
      </p:sp>
    </p:spTree>
    <p:extLst>
      <p:ext uri="{BB962C8B-B14F-4D97-AF65-F5344CB8AC3E}">
        <p14:creationId xmlns:p14="http://schemas.microsoft.com/office/powerpoint/2010/main" val="3606991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492670" y="4598027"/>
            <a:ext cx="1101598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Whether it's that series in Wales on marriage or the Apis Bull, we've been preparing for that thousand years. What the Apis bull series started with in May, it was meant to be a study that brought us to Millerite history, and it has done that, but I kept getting sidetracked. Because as we began in 1798 there were other themes that we were tracing. What began to happen was instead of focusing just on Millerite history, we could see that there was a thread of Protestantism connecting 1798 to the present day. I'll describe it this way, when was the ‘Time of the End?’ 1798, so Ellen White is able to say, even when she's outside of a reform line that she's in the ‘Time of the End.’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11840185-451A-493A-962A-7F59E2C1474B}"/>
              </a:ext>
            </a:extLst>
          </p:cNvPr>
          <p:cNvGrpSpPr/>
          <p:nvPr/>
        </p:nvGrpSpPr>
        <p:grpSpPr>
          <a:xfrm>
            <a:off x="1988918" y="1499287"/>
            <a:ext cx="10203082" cy="3252688"/>
            <a:chOff x="377544" y="508687"/>
            <a:chExt cx="10203082" cy="3252688"/>
          </a:xfrm>
        </p:grpSpPr>
        <p:sp>
          <p:nvSpPr>
            <p:cNvPr id="18" name="TextBox 17">
              <a:extLst>
                <a:ext uri="{FF2B5EF4-FFF2-40B4-BE49-F238E27FC236}">
                  <a16:creationId xmlns:a16="http://schemas.microsoft.com/office/drawing/2014/main" id="{ACAC649B-8E62-4AE0-B642-2FEBA07E5FAF}"/>
                </a:ext>
              </a:extLst>
            </p:cNvPr>
            <p:cNvSpPr txBox="1"/>
            <p:nvPr/>
          </p:nvSpPr>
          <p:spPr>
            <a:xfrm>
              <a:off x="377544" y="784325"/>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40" name="Straight Connector 39">
              <a:extLst>
                <a:ext uri="{FF2B5EF4-FFF2-40B4-BE49-F238E27FC236}">
                  <a16:creationId xmlns:a16="http://schemas.microsoft.com/office/drawing/2014/main" id="{B4DF95FD-9926-4CB1-A625-B261A93F965B}"/>
                </a:ext>
              </a:extLst>
            </p:cNvPr>
            <p:cNvCxnSpPr/>
            <p:nvPr/>
          </p:nvCxnSpPr>
          <p:spPr>
            <a:xfrm>
              <a:off x="2426238" y="16208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2E422C4-91BD-4711-AF3C-6DF76D25F131}"/>
                </a:ext>
              </a:extLst>
            </p:cNvPr>
            <p:cNvCxnSpPr/>
            <p:nvPr/>
          </p:nvCxnSpPr>
          <p:spPr>
            <a:xfrm>
              <a:off x="2439197" y="10834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3F6D9D95-1C70-4DE5-A3A2-8BA6EB1C1C86}"/>
                </a:ext>
              </a:extLst>
            </p:cNvPr>
            <p:cNvSpPr txBox="1"/>
            <p:nvPr/>
          </p:nvSpPr>
          <p:spPr>
            <a:xfrm>
              <a:off x="2236688" y="777488"/>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43" name="Straight Connector 42">
              <a:extLst>
                <a:ext uri="{FF2B5EF4-FFF2-40B4-BE49-F238E27FC236}">
                  <a16:creationId xmlns:a16="http://schemas.microsoft.com/office/drawing/2014/main" id="{A4959E8C-C979-448F-A1F1-EBD10D20A107}"/>
                </a:ext>
              </a:extLst>
            </p:cNvPr>
            <p:cNvCxnSpPr/>
            <p:nvPr/>
          </p:nvCxnSpPr>
          <p:spPr>
            <a:xfrm>
              <a:off x="3441164"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5E140FB-FB5D-47B0-A4CE-A473CA3CEF59}"/>
                </a:ext>
              </a:extLst>
            </p:cNvPr>
            <p:cNvSpPr txBox="1"/>
            <p:nvPr/>
          </p:nvSpPr>
          <p:spPr>
            <a:xfrm>
              <a:off x="3103477" y="758666"/>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45" name="Straight Connector 44">
              <a:extLst>
                <a:ext uri="{FF2B5EF4-FFF2-40B4-BE49-F238E27FC236}">
                  <a16:creationId xmlns:a16="http://schemas.microsoft.com/office/drawing/2014/main" id="{05F1B767-E640-4B85-A870-9155F97B514D}"/>
                </a:ext>
              </a:extLst>
            </p:cNvPr>
            <p:cNvCxnSpPr/>
            <p:nvPr/>
          </p:nvCxnSpPr>
          <p:spPr>
            <a:xfrm>
              <a:off x="10286771"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952F960-D144-46EF-B3F7-73711F6CDAA9}"/>
                </a:ext>
              </a:extLst>
            </p:cNvPr>
            <p:cNvSpPr txBox="1"/>
            <p:nvPr/>
          </p:nvSpPr>
          <p:spPr>
            <a:xfrm>
              <a:off x="10060196" y="775333"/>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47" name="Straight Connector 46">
              <a:extLst>
                <a:ext uri="{FF2B5EF4-FFF2-40B4-BE49-F238E27FC236}">
                  <a16:creationId xmlns:a16="http://schemas.microsoft.com/office/drawing/2014/main" id="{29B02891-87BD-48C4-B771-B85CE36CB694}"/>
                </a:ext>
              </a:extLst>
            </p:cNvPr>
            <p:cNvCxnSpPr/>
            <p:nvPr/>
          </p:nvCxnSpPr>
          <p:spPr>
            <a:xfrm>
              <a:off x="9253721" y="10851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F1013B3-79EF-4B55-8B4D-D5057EED3CF1}"/>
                </a:ext>
              </a:extLst>
            </p:cNvPr>
            <p:cNvSpPr txBox="1"/>
            <p:nvPr/>
          </p:nvSpPr>
          <p:spPr>
            <a:xfrm>
              <a:off x="9060522" y="802036"/>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49" name="Straight Connector 48">
              <a:extLst>
                <a:ext uri="{FF2B5EF4-FFF2-40B4-BE49-F238E27FC236}">
                  <a16:creationId xmlns:a16="http://schemas.microsoft.com/office/drawing/2014/main" id="{67557478-DE11-42D4-91F2-FB5A4B3CD316}"/>
                </a:ext>
              </a:extLst>
            </p:cNvPr>
            <p:cNvCxnSpPr/>
            <p:nvPr/>
          </p:nvCxnSpPr>
          <p:spPr>
            <a:xfrm>
              <a:off x="8220672" y="10918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8EA5DB5A-AF8C-447F-B980-E158206F6C77}"/>
                </a:ext>
              </a:extLst>
            </p:cNvPr>
            <p:cNvSpPr txBox="1"/>
            <p:nvPr/>
          </p:nvSpPr>
          <p:spPr>
            <a:xfrm>
              <a:off x="8047559" y="80059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51" name="Straight Connector 50">
              <a:extLst>
                <a:ext uri="{FF2B5EF4-FFF2-40B4-BE49-F238E27FC236}">
                  <a16:creationId xmlns:a16="http://schemas.microsoft.com/office/drawing/2014/main" id="{7AB8ACC3-3AEB-41E0-88BC-0474B0789C5F}"/>
                </a:ext>
              </a:extLst>
            </p:cNvPr>
            <p:cNvCxnSpPr>
              <a:cxnSpLocks/>
            </p:cNvCxnSpPr>
            <p:nvPr/>
          </p:nvCxnSpPr>
          <p:spPr>
            <a:xfrm flipV="1">
              <a:off x="2426238" y="28044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1BDBEF0-60B8-483E-A33A-7448A3CD05C1}"/>
                </a:ext>
              </a:extLst>
            </p:cNvPr>
            <p:cNvCxnSpPr/>
            <p:nvPr/>
          </p:nvCxnSpPr>
          <p:spPr>
            <a:xfrm>
              <a:off x="2439197" y="22721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FFAAF88-B679-42AA-A115-1F3390DD0323}"/>
                </a:ext>
              </a:extLst>
            </p:cNvPr>
            <p:cNvCxnSpPr/>
            <p:nvPr/>
          </p:nvCxnSpPr>
          <p:spPr>
            <a:xfrm>
              <a:off x="3441164" y="22755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ADA13F4-FFDE-4F99-984E-766082CE71AC}"/>
                </a:ext>
              </a:extLst>
            </p:cNvPr>
            <p:cNvCxnSpPr/>
            <p:nvPr/>
          </p:nvCxnSpPr>
          <p:spPr>
            <a:xfrm>
              <a:off x="7438151" y="22788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C89A460-0BB4-4FC3-AD3E-0B97C7EA945F}"/>
                </a:ext>
              </a:extLst>
            </p:cNvPr>
            <p:cNvCxnSpPr/>
            <p:nvPr/>
          </p:nvCxnSpPr>
          <p:spPr>
            <a:xfrm>
              <a:off x="5939307" y="22621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5206586-63C3-49F8-8FDA-4BE071BB9F67}"/>
                </a:ext>
              </a:extLst>
            </p:cNvPr>
            <p:cNvCxnSpPr/>
            <p:nvPr/>
          </p:nvCxnSpPr>
          <p:spPr>
            <a:xfrm>
              <a:off x="4658609" y="22872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386C5AE-79A4-4DDB-9D35-55CA2C929B81}"/>
                </a:ext>
              </a:extLst>
            </p:cNvPr>
            <p:cNvSpPr txBox="1"/>
            <p:nvPr/>
          </p:nvSpPr>
          <p:spPr>
            <a:xfrm>
              <a:off x="1820838" y="12189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58" name="TextBox 57">
              <a:extLst>
                <a:ext uri="{FF2B5EF4-FFF2-40B4-BE49-F238E27FC236}">
                  <a16:creationId xmlns:a16="http://schemas.microsoft.com/office/drawing/2014/main" id="{0C5B6020-BCEF-4124-ACF8-A9B23CA10CDE}"/>
                </a:ext>
              </a:extLst>
            </p:cNvPr>
            <p:cNvSpPr txBox="1"/>
            <p:nvPr/>
          </p:nvSpPr>
          <p:spPr>
            <a:xfrm>
              <a:off x="908696" y="2077449"/>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59" name="TextBox 58">
              <a:extLst>
                <a:ext uri="{FF2B5EF4-FFF2-40B4-BE49-F238E27FC236}">
                  <a16:creationId xmlns:a16="http://schemas.microsoft.com/office/drawing/2014/main" id="{3012D76C-2516-4350-BD43-093BEF752A67}"/>
                </a:ext>
              </a:extLst>
            </p:cNvPr>
            <p:cNvSpPr txBox="1"/>
            <p:nvPr/>
          </p:nvSpPr>
          <p:spPr>
            <a:xfrm>
              <a:off x="2205038" y="1970843"/>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60" name="TextBox 59">
              <a:extLst>
                <a:ext uri="{FF2B5EF4-FFF2-40B4-BE49-F238E27FC236}">
                  <a16:creationId xmlns:a16="http://schemas.microsoft.com/office/drawing/2014/main" id="{FEEFF1E5-574D-4D08-A293-A7CF5BB319C2}"/>
                </a:ext>
              </a:extLst>
            </p:cNvPr>
            <p:cNvSpPr txBox="1"/>
            <p:nvPr/>
          </p:nvSpPr>
          <p:spPr>
            <a:xfrm>
              <a:off x="3138946" y="1988380"/>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61" name="TextBox 60">
              <a:extLst>
                <a:ext uri="{FF2B5EF4-FFF2-40B4-BE49-F238E27FC236}">
                  <a16:creationId xmlns:a16="http://schemas.microsoft.com/office/drawing/2014/main" id="{9255C234-CCA1-4621-816C-BBEB1A69B29F}"/>
                </a:ext>
              </a:extLst>
            </p:cNvPr>
            <p:cNvSpPr txBox="1"/>
            <p:nvPr/>
          </p:nvSpPr>
          <p:spPr>
            <a:xfrm>
              <a:off x="4440464" y="1984249"/>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62" name="TextBox 61">
              <a:extLst>
                <a:ext uri="{FF2B5EF4-FFF2-40B4-BE49-F238E27FC236}">
                  <a16:creationId xmlns:a16="http://schemas.microsoft.com/office/drawing/2014/main" id="{1F780088-3E75-46A5-B61A-A357C3587F19}"/>
                </a:ext>
              </a:extLst>
            </p:cNvPr>
            <p:cNvSpPr txBox="1"/>
            <p:nvPr/>
          </p:nvSpPr>
          <p:spPr>
            <a:xfrm>
              <a:off x="5706493" y="1753518"/>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63" name="TextBox 62">
              <a:extLst>
                <a:ext uri="{FF2B5EF4-FFF2-40B4-BE49-F238E27FC236}">
                  <a16:creationId xmlns:a16="http://schemas.microsoft.com/office/drawing/2014/main" id="{8F2B0832-D188-4DE4-9018-6C66A180357C}"/>
                </a:ext>
              </a:extLst>
            </p:cNvPr>
            <p:cNvSpPr txBox="1"/>
            <p:nvPr/>
          </p:nvSpPr>
          <p:spPr>
            <a:xfrm>
              <a:off x="7205336" y="19829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66" name="TextBox 65">
              <a:extLst>
                <a:ext uri="{FF2B5EF4-FFF2-40B4-BE49-F238E27FC236}">
                  <a16:creationId xmlns:a16="http://schemas.microsoft.com/office/drawing/2014/main" id="{734E10B5-7CAC-493F-9656-67D961F4FB7C}"/>
                </a:ext>
              </a:extLst>
            </p:cNvPr>
            <p:cNvSpPr txBox="1"/>
            <p:nvPr/>
          </p:nvSpPr>
          <p:spPr>
            <a:xfrm>
              <a:off x="8619177" y="1298133"/>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67" name="Straight Connector 66">
              <a:extLst>
                <a:ext uri="{FF2B5EF4-FFF2-40B4-BE49-F238E27FC236}">
                  <a16:creationId xmlns:a16="http://schemas.microsoft.com/office/drawing/2014/main" id="{AA593E70-DBCF-48FB-BD2E-907FF9D94465}"/>
                </a:ext>
              </a:extLst>
            </p:cNvPr>
            <p:cNvCxnSpPr>
              <a:cxnSpLocks/>
            </p:cNvCxnSpPr>
            <p:nvPr/>
          </p:nvCxnSpPr>
          <p:spPr>
            <a:xfrm>
              <a:off x="2801084" y="1436632"/>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FFA7BD2-F3DC-4B93-8BBE-C314B406AF12}"/>
                </a:ext>
              </a:extLst>
            </p:cNvPr>
            <p:cNvCxnSpPr>
              <a:cxnSpLocks/>
            </p:cNvCxnSpPr>
            <p:nvPr/>
          </p:nvCxnSpPr>
          <p:spPr>
            <a:xfrm>
              <a:off x="3138946" y="1298133"/>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67D7F4F-1DA3-4DF1-B3F0-72A9630222E4}"/>
                </a:ext>
              </a:extLst>
            </p:cNvPr>
            <p:cNvCxnSpPr>
              <a:cxnSpLocks/>
            </p:cNvCxnSpPr>
            <p:nvPr/>
          </p:nvCxnSpPr>
          <p:spPr>
            <a:xfrm flipH="1">
              <a:off x="8283246" y="1218963"/>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AA04703-9811-45A6-92B8-7516FA914CE6}"/>
                </a:ext>
              </a:extLst>
            </p:cNvPr>
            <p:cNvCxnSpPr>
              <a:cxnSpLocks/>
            </p:cNvCxnSpPr>
            <p:nvPr/>
          </p:nvCxnSpPr>
          <p:spPr>
            <a:xfrm>
              <a:off x="6458302" y="2632065"/>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05A3988-7E68-469D-A1E9-AC3041B832BD}"/>
                </a:ext>
              </a:extLst>
            </p:cNvPr>
            <p:cNvCxnSpPr>
              <a:cxnSpLocks/>
            </p:cNvCxnSpPr>
            <p:nvPr/>
          </p:nvCxnSpPr>
          <p:spPr>
            <a:xfrm>
              <a:off x="7054167" y="2501956"/>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16FAC1FB-BC9C-40F0-850E-CF4DB5503923}"/>
                </a:ext>
              </a:extLst>
            </p:cNvPr>
            <p:cNvSpPr/>
            <p:nvPr/>
          </p:nvSpPr>
          <p:spPr>
            <a:xfrm>
              <a:off x="5877953" y="1687520"/>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65A15230-1F08-48A9-B01C-F52E8AFAEA2B}"/>
                </a:ext>
              </a:extLst>
            </p:cNvPr>
            <p:cNvSpPr/>
            <p:nvPr/>
          </p:nvSpPr>
          <p:spPr>
            <a:xfrm>
              <a:off x="9211261" y="508687"/>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a:extLst>
                <a:ext uri="{FF2B5EF4-FFF2-40B4-BE49-F238E27FC236}">
                  <a16:creationId xmlns:a16="http://schemas.microsoft.com/office/drawing/2014/main" id="{426DFE52-8662-42E7-A4F3-6BD62247F610}"/>
                </a:ext>
              </a:extLst>
            </p:cNvPr>
            <p:cNvCxnSpPr>
              <a:cxnSpLocks/>
            </p:cNvCxnSpPr>
            <p:nvPr/>
          </p:nvCxnSpPr>
          <p:spPr>
            <a:xfrm>
              <a:off x="7438150" y="1237111"/>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DA5E3FE-D0EF-48C9-8BB8-85D448EC56FA}"/>
                </a:ext>
              </a:extLst>
            </p:cNvPr>
            <p:cNvCxnSpPr>
              <a:cxnSpLocks/>
            </p:cNvCxnSpPr>
            <p:nvPr/>
          </p:nvCxnSpPr>
          <p:spPr>
            <a:xfrm>
              <a:off x="5939307" y="1357462"/>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C44328DB-2AB6-490C-BAE5-8F2DCDBD5364}"/>
                </a:ext>
              </a:extLst>
            </p:cNvPr>
            <p:cNvSpPr txBox="1"/>
            <p:nvPr/>
          </p:nvSpPr>
          <p:spPr>
            <a:xfrm>
              <a:off x="6225488" y="2342079"/>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89" name="TextBox 88">
              <a:extLst>
                <a:ext uri="{FF2B5EF4-FFF2-40B4-BE49-F238E27FC236}">
                  <a16:creationId xmlns:a16="http://schemas.microsoft.com/office/drawing/2014/main" id="{2CF46363-E9BB-4188-AB52-418F113BAEFB}"/>
                </a:ext>
              </a:extLst>
            </p:cNvPr>
            <p:cNvSpPr txBox="1"/>
            <p:nvPr/>
          </p:nvSpPr>
          <p:spPr>
            <a:xfrm>
              <a:off x="6812331" y="2197452"/>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90" name="TextBox 89">
              <a:extLst>
                <a:ext uri="{FF2B5EF4-FFF2-40B4-BE49-F238E27FC236}">
                  <a16:creationId xmlns:a16="http://schemas.microsoft.com/office/drawing/2014/main" id="{7724BB4E-CFC6-4391-AC0F-2C6E774A16EE}"/>
                </a:ext>
              </a:extLst>
            </p:cNvPr>
            <p:cNvSpPr txBox="1"/>
            <p:nvPr/>
          </p:nvSpPr>
          <p:spPr>
            <a:xfrm>
              <a:off x="5730640" y="1029394"/>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91" name="TextBox 90">
              <a:extLst>
                <a:ext uri="{FF2B5EF4-FFF2-40B4-BE49-F238E27FC236}">
                  <a16:creationId xmlns:a16="http://schemas.microsoft.com/office/drawing/2014/main" id="{90B60D25-1A67-4318-9243-42233B189BD5}"/>
                </a:ext>
              </a:extLst>
            </p:cNvPr>
            <p:cNvSpPr txBox="1"/>
            <p:nvPr/>
          </p:nvSpPr>
          <p:spPr>
            <a:xfrm>
              <a:off x="7347999" y="887078"/>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95" name="Picture 2" descr="Stickman Walking Icons - Download Free Vector Icons | Noun Project">
              <a:extLst>
                <a:ext uri="{FF2B5EF4-FFF2-40B4-BE49-F238E27FC236}">
                  <a16:creationId xmlns:a16="http://schemas.microsoft.com/office/drawing/2014/main" id="{1211B6E8-94E4-46B5-B96C-D1574F4562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9890" y="1255320"/>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Straight Connector 95">
              <a:extLst>
                <a:ext uri="{FF2B5EF4-FFF2-40B4-BE49-F238E27FC236}">
                  <a16:creationId xmlns:a16="http://schemas.microsoft.com/office/drawing/2014/main" id="{70810267-3035-43DA-A47C-BF1F71EB01C7}"/>
                </a:ext>
              </a:extLst>
            </p:cNvPr>
            <p:cNvCxnSpPr>
              <a:cxnSpLocks/>
            </p:cNvCxnSpPr>
            <p:nvPr/>
          </p:nvCxnSpPr>
          <p:spPr>
            <a:xfrm>
              <a:off x="6745032" y="1659013"/>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725EA84D-CFD3-4FC5-A4DC-F1F52B37D78E}"/>
                </a:ext>
              </a:extLst>
            </p:cNvPr>
            <p:cNvSpPr/>
            <p:nvPr/>
          </p:nvSpPr>
          <p:spPr>
            <a:xfrm>
              <a:off x="6981832" y="2713462"/>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a:extLst>
                <a:ext uri="{FF2B5EF4-FFF2-40B4-BE49-F238E27FC236}">
                  <a16:creationId xmlns:a16="http://schemas.microsoft.com/office/drawing/2014/main" id="{C26FDC6F-422E-476E-BE48-A3659C9D4D1F}"/>
                </a:ext>
              </a:extLst>
            </p:cNvPr>
            <p:cNvCxnSpPr>
              <a:cxnSpLocks/>
            </p:cNvCxnSpPr>
            <p:nvPr/>
          </p:nvCxnSpPr>
          <p:spPr>
            <a:xfrm flipH="1">
              <a:off x="6199371" y="2878323"/>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3E0771A-5869-40CA-8C19-A4FBE5F4E493}"/>
                </a:ext>
              </a:extLst>
            </p:cNvPr>
            <p:cNvCxnSpPr>
              <a:cxnSpLocks/>
            </p:cNvCxnSpPr>
            <p:nvPr/>
          </p:nvCxnSpPr>
          <p:spPr>
            <a:xfrm flipH="1" flipV="1">
              <a:off x="6488407" y="2853101"/>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5A935DFD-88DE-40B3-8313-F0E4891A77A1}"/>
                </a:ext>
              </a:extLst>
            </p:cNvPr>
            <p:cNvSpPr txBox="1"/>
            <p:nvPr/>
          </p:nvSpPr>
          <p:spPr>
            <a:xfrm>
              <a:off x="5927938" y="3299710"/>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grpSp>
      <p:grpSp>
        <p:nvGrpSpPr>
          <p:cNvPr id="2" name="Group 1">
            <a:extLst>
              <a:ext uri="{FF2B5EF4-FFF2-40B4-BE49-F238E27FC236}">
                <a16:creationId xmlns:a16="http://schemas.microsoft.com/office/drawing/2014/main" id="{CE42F9E7-EB7F-49A6-8AAD-34553A118952}"/>
              </a:ext>
            </a:extLst>
          </p:cNvPr>
          <p:cNvGrpSpPr/>
          <p:nvPr/>
        </p:nvGrpSpPr>
        <p:grpSpPr>
          <a:xfrm>
            <a:off x="102056" y="3530542"/>
            <a:ext cx="3367544" cy="745732"/>
            <a:chOff x="1291065" y="3099685"/>
            <a:chExt cx="3367544" cy="745732"/>
          </a:xfrm>
        </p:grpSpPr>
        <p:cxnSp>
          <p:nvCxnSpPr>
            <p:cNvPr id="64" name="Straight Connector 63">
              <a:extLst>
                <a:ext uri="{FF2B5EF4-FFF2-40B4-BE49-F238E27FC236}">
                  <a16:creationId xmlns:a16="http://schemas.microsoft.com/office/drawing/2014/main" id="{85D0B984-11D4-4F45-9C02-FA87560A8E5F}"/>
                </a:ext>
              </a:extLst>
            </p:cNvPr>
            <p:cNvCxnSpPr>
              <a:cxnSpLocks/>
            </p:cNvCxnSpPr>
            <p:nvPr/>
          </p:nvCxnSpPr>
          <p:spPr>
            <a:xfrm>
              <a:off x="2864945"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CFAC7BA-816A-48BC-B021-DC626C8F11BB}"/>
                </a:ext>
              </a:extLst>
            </p:cNvPr>
            <p:cNvCxnSpPr>
              <a:cxnSpLocks/>
            </p:cNvCxnSpPr>
            <p:nvPr/>
          </p:nvCxnSpPr>
          <p:spPr>
            <a:xfrm>
              <a:off x="1291065"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224A8CA-8E76-4DCF-B1F5-17E34269979C}"/>
                </a:ext>
              </a:extLst>
            </p:cNvPr>
            <p:cNvCxnSpPr>
              <a:cxnSpLocks/>
            </p:cNvCxnSpPr>
            <p:nvPr/>
          </p:nvCxnSpPr>
          <p:spPr>
            <a:xfrm flipV="1">
              <a:off x="1291067"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F0147461-4DE2-4957-9E78-64A9F66E0F9D}"/>
                </a:ext>
              </a:extLst>
            </p:cNvPr>
            <p:cNvSpPr txBox="1"/>
            <p:nvPr/>
          </p:nvSpPr>
          <p:spPr>
            <a:xfrm>
              <a:off x="1638422"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Sabbath</a:t>
              </a:r>
            </a:p>
          </p:txBody>
        </p:sp>
        <p:cxnSp>
          <p:nvCxnSpPr>
            <p:cNvPr id="82" name="Straight Connector 81">
              <a:extLst>
                <a:ext uri="{FF2B5EF4-FFF2-40B4-BE49-F238E27FC236}">
                  <a16:creationId xmlns:a16="http://schemas.microsoft.com/office/drawing/2014/main" id="{6490038C-AA4B-424D-8E00-ED5C2874062D}"/>
                </a:ext>
              </a:extLst>
            </p:cNvPr>
            <p:cNvCxnSpPr>
              <a:cxnSpLocks/>
            </p:cNvCxnSpPr>
            <p:nvPr/>
          </p:nvCxnSpPr>
          <p:spPr>
            <a:xfrm>
              <a:off x="4658609"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FA3E5FE-160E-4A7C-9308-C92322EC6DAC}"/>
                </a:ext>
              </a:extLst>
            </p:cNvPr>
            <p:cNvCxnSpPr>
              <a:cxnSpLocks/>
            </p:cNvCxnSpPr>
            <p:nvPr/>
          </p:nvCxnSpPr>
          <p:spPr>
            <a:xfrm>
              <a:off x="3084729"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AFFA7EB-8D5B-48D4-8463-E7944FED6920}"/>
                </a:ext>
              </a:extLst>
            </p:cNvPr>
            <p:cNvCxnSpPr>
              <a:cxnSpLocks/>
            </p:cNvCxnSpPr>
            <p:nvPr/>
          </p:nvCxnSpPr>
          <p:spPr>
            <a:xfrm flipV="1">
              <a:off x="3084731"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BE0FC60E-3F30-4259-BB2E-8644C89122DC}"/>
                </a:ext>
              </a:extLst>
            </p:cNvPr>
            <p:cNvSpPr txBox="1"/>
            <p:nvPr/>
          </p:nvSpPr>
          <p:spPr>
            <a:xfrm>
              <a:off x="3432086"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Marriage</a:t>
              </a:r>
            </a:p>
          </p:txBody>
        </p:sp>
        <p:sp>
          <p:nvSpPr>
            <p:cNvPr id="92" name="Text Box 4">
              <a:extLst>
                <a:ext uri="{FF2B5EF4-FFF2-40B4-BE49-F238E27FC236}">
                  <a16:creationId xmlns:a16="http://schemas.microsoft.com/office/drawing/2014/main" id="{AFC4CD02-A93D-4906-8993-745A9A7AD3DD}"/>
                </a:ext>
              </a:extLst>
            </p:cNvPr>
            <p:cNvSpPr txBox="1">
              <a:spLocks noChangeArrowheads="1"/>
            </p:cNvSpPr>
            <p:nvPr/>
          </p:nvSpPr>
          <p:spPr bwMode="auto">
            <a:xfrm>
              <a:off x="3698620" y="3139573"/>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5">
              <a:extLst>
                <a:ext uri="{FF2B5EF4-FFF2-40B4-BE49-F238E27FC236}">
                  <a16:creationId xmlns:a16="http://schemas.microsoft.com/office/drawing/2014/main" id="{838D3E45-CFB9-45EA-9094-FD597ED3FA59}"/>
                </a:ext>
              </a:extLst>
            </p:cNvPr>
            <p:cNvSpPr txBox="1">
              <a:spLocks noChangeArrowheads="1"/>
            </p:cNvSpPr>
            <p:nvPr/>
          </p:nvSpPr>
          <p:spPr bwMode="auto">
            <a:xfrm>
              <a:off x="1914466" y="3099685"/>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cxnSp>
        <p:nvCxnSpPr>
          <p:cNvPr id="70" name="Straight Connector 69">
            <a:extLst>
              <a:ext uri="{FF2B5EF4-FFF2-40B4-BE49-F238E27FC236}">
                <a16:creationId xmlns:a16="http://schemas.microsoft.com/office/drawing/2014/main" id="{06CCB0EB-B119-496B-AFB5-F537F14AF6E7}"/>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C2FB38B1-F8B4-49D5-B866-7413356A8D4C}"/>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504D5C0-843D-42AF-B444-C309FDBB4D35}"/>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AEBC54EC-0F07-41A3-867F-5FB17F8F4212}"/>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6" name="Slide Number Placeholder 5">
            <a:extLst>
              <a:ext uri="{FF2B5EF4-FFF2-40B4-BE49-F238E27FC236}">
                <a16:creationId xmlns:a16="http://schemas.microsoft.com/office/drawing/2014/main" id="{3745EC8B-2F29-405B-BCE9-05ECE0423210}"/>
              </a:ext>
            </a:extLst>
          </p:cNvPr>
          <p:cNvSpPr>
            <a:spLocks noGrp="1"/>
          </p:cNvSpPr>
          <p:nvPr>
            <p:ph type="sldNum" sz="quarter" idx="12"/>
          </p:nvPr>
        </p:nvSpPr>
        <p:spPr/>
        <p:txBody>
          <a:bodyPr/>
          <a:lstStyle/>
          <a:p>
            <a:fld id="{35D21599-2FFE-45DD-A8D7-B18CEE5A716B}" type="slidenum">
              <a:rPr lang="en-US" smtClean="0"/>
              <a:t>8</a:t>
            </a:fld>
            <a:endParaRPr lang="en-US"/>
          </a:p>
        </p:txBody>
      </p:sp>
    </p:spTree>
    <p:extLst>
      <p:ext uri="{BB962C8B-B14F-4D97-AF65-F5344CB8AC3E}">
        <p14:creationId xmlns:p14="http://schemas.microsoft.com/office/powerpoint/2010/main" val="1777030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769EB9-B653-425F-8271-9D004E65C8D7}"/>
              </a:ext>
            </a:extLst>
          </p:cNvPr>
          <p:cNvPicPr>
            <a:picLocks noChangeAspect="1"/>
          </p:cNvPicPr>
          <p:nvPr/>
        </p:nvPicPr>
        <p:blipFill>
          <a:blip r:embed="rId2"/>
          <a:stretch>
            <a:fillRect/>
          </a:stretch>
        </p:blipFill>
        <p:spPr>
          <a:xfrm>
            <a:off x="0" y="0"/>
            <a:ext cx="12192000" cy="307286"/>
          </a:xfrm>
          <a:prstGeom prst="rect">
            <a:avLst/>
          </a:prstGeom>
        </p:spPr>
      </p:pic>
      <p:sp>
        <p:nvSpPr>
          <p:cNvPr id="4" name="TextBox 3">
            <a:extLst>
              <a:ext uri="{FF2B5EF4-FFF2-40B4-BE49-F238E27FC236}">
                <a16:creationId xmlns:a16="http://schemas.microsoft.com/office/drawing/2014/main" id="{B2323709-A65E-4736-ACC5-A7D3FBF4FCE2}"/>
              </a:ext>
            </a:extLst>
          </p:cNvPr>
          <p:cNvSpPr txBox="1"/>
          <p:nvPr/>
        </p:nvSpPr>
        <p:spPr>
          <a:xfrm>
            <a:off x="492670" y="4598027"/>
            <a:ext cx="11015980"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Elder Parminder has taught all of this, when you look at the ‘Time of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End’ (‘ToE’)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can see it structurally as 1798 or 1989, dates that begin a reform line, but the way you'll find Ellen White use that phrase is that the ‘ToE’ began in 1798 and extends all the way to the Second Advent. So humanity has been in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ToE’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since 1798. You can use it two different ways. Ellen White doesn't have visibility of Daniel 11:40 part B as being 1989. She has no visibility of World War II let alone 1989.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he's going to use that phrase as 1798 extending all the way to the Second Advent.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0" name="Group 69">
            <a:extLst>
              <a:ext uri="{FF2B5EF4-FFF2-40B4-BE49-F238E27FC236}">
                <a16:creationId xmlns:a16="http://schemas.microsoft.com/office/drawing/2014/main" id="{4DDA3BBF-BAFC-4917-85D9-F8135515CD4F}"/>
              </a:ext>
            </a:extLst>
          </p:cNvPr>
          <p:cNvGrpSpPr/>
          <p:nvPr/>
        </p:nvGrpSpPr>
        <p:grpSpPr>
          <a:xfrm>
            <a:off x="1988918" y="1499287"/>
            <a:ext cx="10203082" cy="3252688"/>
            <a:chOff x="377544" y="508687"/>
            <a:chExt cx="10203082" cy="3252688"/>
          </a:xfrm>
        </p:grpSpPr>
        <p:sp>
          <p:nvSpPr>
            <p:cNvPr id="72" name="TextBox 71">
              <a:extLst>
                <a:ext uri="{FF2B5EF4-FFF2-40B4-BE49-F238E27FC236}">
                  <a16:creationId xmlns:a16="http://schemas.microsoft.com/office/drawing/2014/main" id="{24E0DB9B-2B29-4930-85B8-317ADCCDADDA}"/>
                </a:ext>
              </a:extLst>
            </p:cNvPr>
            <p:cNvSpPr txBox="1"/>
            <p:nvPr/>
          </p:nvSpPr>
          <p:spPr>
            <a:xfrm>
              <a:off x="377544" y="784325"/>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74" name="Straight Connector 73">
              <a:extLst>
                <a:ext uri="{FF2B5EF4-FFF2-40B4-BE49-F238E27FC236}">
                  <a16:creationId xmlns:a16="http://schemas.microsoft.com/office/drawing/2014/main" id="{694CE426-541B-4B04-A79B-FBD0AEF14590}"/>
                </a:ext>
              </a:extLst>
            </p:cNvPr>
            <p:cNvCxnSpPr/>
            <p:nvPr/>
          </p:nvCxnSpPr>
          <p:spPr>
            <a:xfrm>
              <a:off x="2426238" y="1620809"/>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6CB7E05-F840-484F-9FCD-9882BDC79769}"/>
                </a:ext>
              </a:extLst>
            </p:cNvPr>
            <p:cNvCxnSpPr/>
            <p:nvPr/>
          </p:nvCxnSpPr>
          <p:spPr>
            <a:xfrm>
              <a:off x="2439197" y="108346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D6384707-840D-43B3-B322-7D507C0A377D}"/>
                </a:ext>
              </a:extLst>
            </p:cNvPr>
            <p:cNvSpPr txBox="1"/>
            <p:nvPr/>
          </p:nvSpPr>
          <p:spPr>
            <a:xfrm>
              <a:off x="2236688" y="777488"/>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81" name="Straight Connector 80">
              <a:extLst>
                <a:ext uri="{FF2B5EF4-FFF2-40B4-BE49-F238E27FC236}">
                  <a16:creationId xmlns:a16="http://schemas.microsoft.com/office/drawing/2014/main" id="{1F941270-CE40-4D6B-82C8-DC41764FC689}"/>
                </a:ext>
              </a:extLst>
            </p:cNvPr>
            <p:cNvCxnSpPr/>
            <p:nvPr/>
          </p:nvCxnSpPr>
          <p:spPr>
            <a:xfrm>
              <a:off x="3441164"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B41CC75C-9D6B-4DFD-8591-E23749106670}"/>
                </a:ext>
              </a:extLst>
            </p:cNvPr>
            <p:cNvSpPr txBox="1"/>
            <p:nvPr/>
          </p:nvSpPr>
          <p:spPr>
            <a:xfrm>
              <a:off x="3103477" y="758666"/>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97" name="Straight Connector 96">
              <a:extLst>
                <a:ext uri="{FF2B5EF4-FFF2-40B4-BE49-F238E27FC236}">
                  <a16:creationId xmlns:a16="http://schemas.microsoft.com/office/drawing/2014/main" id="{D129B735-12E6-472E-8646-5EE5B79FD698}"/>
                </a:ext>
              </a:extLst>
            </p:cNvPr>
            <p:cNvCxnSpPr/>
            <p:nvPr/>
          </p:nvCxnSpPr>
          <p:spPr>
            <a:xfrm>
              <a:off x="10286771" y="108682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6BA4E795-5606-41DE-9A91-734317D89F03}"/>
                </a:ext>
              </a:extLst>
            </p:cNvPr>
            <p:cNvSpPr txBox="1"/>
            <p:nvPr/>
          </p:nvSpPr>
          <p:spPr>
            <a:xfrm>
              <a:off x="10060196" y="775333"/>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102" name="Straight Connector 101">
              <a:extLst>
                <a:ext uri="{FF2B5EF4-FFF2-40B4-BE49-F238E27FC236}">
                  <a16:creationId xmlns:a16="http://schemas.microsoft.com/office/drawing/2014/main" id="{F5EA8430-EFC6-49D1-B537-5031AC6D3120}"/>
                </a:ext>
              </a:extLst>
            </p:cNvPr>
            <p:cNvCxnSpPr/>
            <p:nvPr/>
          </p:nvCxnSpPr>
          <p:spPr>
            <a:xfrm>
              <a:off x="9253721" y="10851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28030F32-46C1-40A3-9531-C2FD93E93B8D}"/>
                </a:ext>
              </a:extLst>
            </p:cNvPr>
            <p:cNvSpPr txBox="1"/>
            <p:nvPr/>
          </p:nvSpPr>
          <p:spPr>
            <a:xfrm>
              <a:off x="9060522" y="802036"/>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104" name="Straight Connector 103">
              <a:extLst>
                <a:ext uri="{FF2B5EF4-FFF2-40B4-BE49-F238E27FC236}">
                  <a16:creationId xmlns:a16="http://schemas.microsoft.com/office/drawing/2014/main" id="{93553BF6-A124-4A12-93D9-719D2E11A65D}"/>
                </a:ext>
              </a:extLst>
            </p:cNvPr>
            <p:cNvCxnSpPr/>
            <p:nvPr/>
          </p:nvCxnSpPr>
          <p:spPr>
            <a:xfrm>
              <a:off x="8220672" y="109185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23F79160-82DE-4A1B-903B-86E35EF69A7A}"/>
                </a:ext>
              </a:extLst>
            </p:cNvPr>
            <p:cNvSpPr txBox="1"/>
            <p:nvPr/>
          </p:nvSpPr>
          <p:spPr>
            <a:xfrm>
              <a:off x="8047559" y="800599"/>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07" name="Straight Connector 106">
              <a:extLst>
                <a:ext uri="{FF2B5EF4-FFF2-40B4-BE49-F238E27FC236}">
                  <a16:creationId xmlns:a16="http://schemas.microsoft.com/office/drawing/2014/main" id="{61FFA472-2C49-4739-8E01-A7F53001163F}"/>
                </a:ext>
              </a:extLst>
            </p:cNvPr>
            <p:cNvCxnSpPr>
              <a:cxnSpLocks/>
            </p:cNvCxnSpPr>
            <p:nvPr/>
          </p:nvCxnSpPr>
          <p:spPr>
            <a:xfrm flipV="1">
              <a:off x="2426238" y="2804495"/>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606141EB-CDE6-488A-8A7C-B3530AC70BD1}"/>
                </a:ext>
              </a:extLst>
            </p:cNvPr>
            <p:cNvCxnSpPr/>
            <p:nvPr/>
          </p:nvCxnSpPr>
          <p:spPr>
            <a:xfrm>
              <a:off x="2439197" y="227218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C0499A2E-C8F6-4D20-A328-0C05570C0226}"/>
                </a:ext>
              </a:extLst>
            </p:cNvPr>
            <p:cNvCxnSpPr/>
            <p:nvPr/>
          </p:nvCxnSpPr>
          <p:spPr>
            <a:xfrm>
              <a:off x="3441164" y="227554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6D5E2EA-996C-4149-AE41-35C1990E78C8}"/>
                </a:ext>
              </a:extLst>
            </p:cNvPr>
            <p:cNvCxnSpPr/>
            <p:nvPr/>
          </p:nvCxnSpPr>
          <p:spPr>
            <a:xfrm>
              <a:off x="7438151" y="227889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385F824E-88A1-4FA8-A57A-0BFFEE936B65}"/>
                </a:ext>
              </a:extLst>
            </p:cNvPr>
            <p:cNvCxnSpPr/>
            <p:nvPr/>
          </p:nvCxnSpPr>
          <p:spPr>
            <a:xfrm>
              <a:off x="5939307" y="226211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CA21621-A2DF-451C-8F4A-9F7847201EB9}"/>
                </a:ext>
              </a:extLst>
            </p:cNvPr>
            <p:cNvCxnSpPr/>
            <p:nvPr/>
          </p:nvCxnSpPr>
          <p:spPr>
            <a:xfrm>
              <a:off x="4658609" y="22872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482E0D33-EF0D-4A35-B300-C9FC7E25C7CF}"/>
                </a:ext>
              </a:extLst>
            </p:cNvPr>
            <p:cNvSpPr txBox="1"/>
            <p:nvPr/>
          </p:nvSpPr>
          <p:spPr>
            <a:xfrm>
              <a:off x="1820838" y="1218963"/>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114" name="TextBox 113">
              <a:extLst>
                <a:ext uri="{FF2B5EF4-FFF2-40B4-BE49-F238E27FC236}">
                  <a16:creationId xmlns:a16="http://schemas.microsoft.com/office/drawing/2014/main" id="{8EB0E802-A28E-4516-AFF0-F54F08A192B9}"/>
                </a:ext>
              </a:extLst>
            </p:cNvPr>
            <p:cNvSpPr txBox="1"/>
            <p:nvPr/>
          </p:nvSpPr>
          <p:spPr>
            <a:xfrm>
              <a:off x="908696" y="2077449"/>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115" name="TextBox 114">
              <a:extLst>
                <a:ext uri="{FF2B5EF4-FFF2-40B4-BE49-F238E27FC236}">
                  <a16:creationId xmlns:a16="http://schemas.microsoft.com/office/drawing/2014/main" id="{FEE19174-AED3-447F-9E98-8265E7A8488A}"/>
                </a:ext>
              </a:extLst>
            </p:cNvPr>
            <p:cNvSpPr txBox="1"/>
            <p:nvPr/>
          </p:nvSpPr>
          <p:spPr>
            <a:xfrm>
              <a:off x="2205038" y="1970843"/>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116" name="TextBox 115">
              <a:extLst>
                <a:ext uri="{FF2B5EF4-FFF2-40B4-BE49-F238E27FC236}">
                  <a16:creationId xmlns:a16="http://schemas.microsoft.com/office/drawing/2014/main" id="{776BD6C4-B315-4DAA-971D-5ED06017F392}"/>
                </a:ext>
              </a:extLst>
            </p:cNvPr>
            <p:cNvSpPr txBox="1"/>
            <p:nvPr/>
          </p:nvSpPr>
          <p:spPr>
            <a:xfrm>
              <a:off x="3138946" y="1988380"/>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117" name="TextBox 116">
              <a:extLst>
                <a:ext uri="{FF2B5EF4-FFF2-40B4-BE49-F238E27FC236}">
                  <a16:creationId xmlns:a16="http://schemas.microsoft.com/office/drawing/2014/main" id="{64B5E439-6671-43A3-ACEC-DF9BDD7F03D1}"/>
                </a:ext>
              </a:extLst>
            </p:cNvPr>
            <p:cNvSpPr txBox="1"/>
            <p:nvPr/>
          </p:nvSpPr>
          <p:spPr>
            <a:xfrm>
              <a:off x="4440464" y="1984249"/>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118" name="TextBox 117">
              <a:extLst>
                <a:ext uri="{FF2B5EF4-FFF2-40B4-BE49-F238E27FC236}">
                  <a16:creationId xmlns:a16="http://schemas.microsoft.com/office/drawing/2014/main" id="{64E3D82E-2744-4018-AC1E-F9AB311A6480}"/>
                </a:ext>
              </a:extLst>
            </p:cNvPr>
            <p:cNvSpPr txBox="1"/>
            <p:nvPr/>
          </p:nvSpPr>
          <p:spPr>
            <a:xfrm>
              <a:off x="5706493" y="1753518"/>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119" name="TextBox 118">
              <a:extLst>
                <a:ext uri="{FF2B5EF4-FFF2-40B4-BE49-F238E27FC236}">
                  <a16:creationId xmlns:a16="http://schemas.microsoft.com/office/drawing/2014/main" id="{9C153F25-4B3E-4C56-B299-EACBABEFC735}"/>
                </a:ext>
              </a:extLst>
            </p:cNvPr>
            <p:cNvSpPr txBox="1"/>
            <p:nvPr/>
          </p:nvSpPr>
          <p:spPr>
            <a:xfrm>
              <a:off x="7205336" y="1982975"/>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120" name="TextBox 119">
              <a:extLst>
                <a:ext uri="{FF2B5EF4-FFF2-40B4-BE49-F238E27FC236}">
                  <a16:creationId xmlns:a16="http://schemas.microsoft.com/office/drawing/2014/main" id="{C4328929-97D1-48EE-8D1A-6E22E0FB057A}"/>
                </a:ext>
              </a:extLst>
            </p:cNvPr>
            <p:cNvSpPr txBox="1"/>
            <p:nvPr/>
          </p:nvSpPr>
          <p:spPr>
            <a:xfrm>
              <a:off x="8619177" y="1298133"/>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121" name="Straight Connector 120">
              <a:extLst>
                <a:ext uri="{FF2B5EF4-FFF2-40B4-BE49-F238E27FC236}">
                  <a16:creationId xmlns:a16="http://schemas.microsoft.com/office/drawing/2014/main" id="{B565179C-2FF4-4531-82A1-E394CC0742AA}"/>
                </a:ext>
              </a:extLst>
            </p:cNvPr>
            <p:cNvCxnSpPr>
              <a:cxnSpLocks/>
            </p:cNvCxnSpPr>
            <p:nvPr/>
          </p:nvCxnSpPr>
          <p:spPr>
            <a:xfrm>
              <a:off x="2801084" y="1436632"/>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06AA1EF-128C-40D4-95EA-3565C7E6594E}"/>
                </a:ext>
              </a:extLst>
            </p:cNvPr>
            <p:cNvCxnSpPr>
              <a:cxnSpLocks/>
            </p:cNvCxnSpPr>
            <p:nvPr/>
          </p:nvCxnSpPr>
          <p:spPr>
            <a:xfrm>
              <a:off x="3138946" y="1298133"/>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19E93315-4C3D-4BFF-B5AF-5ECABEB6B82F}"/>
                </a:ext>
              </a:extLst>
            </p:cNvPr>
            <p:cNvCxnSpPr>
              <a:cxnSpLocks/>
            </p:cNvCxnSpPr>
            <p:nvPr/>
          </p:nvCxnSpPr>
          <p:spPr>
            <a:xfrm flipH="1">
              <a:off x="8283246" y="1218963"/>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7DCDA1F1-8B5F-456C-8614-AB195293037A}"/>
                </a:ext>
              </a:extLst>
            </p:cNvPr>
            <p:cNvCxnSpPr>
              <a:cxnSpLocks/>
            </p:cNvCxnSpPr>
            <p:nvPr/>
          </p:nvCxnSpPr>
          <p:spPr>
            <a:xfrm>
              <a:off x="6458302" y="2632065"/>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0EACDBD1-DB07-4E6C-87CF-E05B6F596384}"/>
                </a:ext>
              </a:extLst>
            </p:cNvPr>
            <p:cNvCxnSpPr>
              <a:cxnSpLocks/>
            </p:cNvCxnSpPr>
            <p:nvPr/>
          </p:nvCxnSpPr>
          <p:spPr>
            <a:xfrm>
              <a:off x="7054167" y="2501956"/>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Rectangle 125">
              <a:extLst>
                <a:ext uri="{FF2B5EF4-FFF2-40B4-BE49-F238E27FC236}">
                  <a16:creationId xmlns:a16="http://schemas.microsoft.com/office/drawing/2014/main" id="{A91C49ED-EC9D-46CB-9963-73A0F74AEB02}"/>
                </a:ext>
              </a:extLst>
            </p:cNvPr>
            <p:cNvSpPr/>
            <p:nvPr/>
          </p:nvSpPr>
          <p:spPr>
            <a:xfrm>
              <a:off x="5877953" y="1687520"/>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B1D3DBB6-CD33-466F-A1D5-611A99D853F5}"/>
                </a:ext>
              </a:extLst>
            </p:cNvPr>
            <p:cNvSpPr/>
            <p:nvPr/>
          </p:nvSpPr>
          <p:spPr>
            <a:xfrm>
              <a:off x="9211261" y="508687"/>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8" name="Straight Connector 127">
              <a:extLst>
                <a:ext uri="{FF2B5EF4-FFF2-40B4-BE49-F238E27FC236}">
                  <a16:creationId xmlns:a16="http://schemas.microsoft.com/office/drawing/2014/main" id="{B09D2EE6-906C-401F-9820-491ECE4C44C4}"/>
                </a:ext>
              </a:extLst>
            </p:cNvPr>
            <p:cNvCxnSpPr>
              <a:cxnSpLocks/>
            </p:cNvCxnSpPr>
            <p:nvPr/>
          </p:nvCxnSpPr>
          <p:spPr>
            <a:xfrm>
              <a:off x="7438150" y="1237111"/>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485905DA-0B24-410F-8439-985C27C4FFF4}"/>
                </a:ext>
              </a:extLst>
            </p:cNvPr>
            <p:cNvCxnSpPr>
              <a:cxnSpLocks/>
            </p:cNvCxnSpPr>
            <p:nvPr/>
          </p:nvCxnSpPr>
          <p:spPr>
            <a:xfrm>
              <a:off x="5939307" y="1357462"/>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32F2D3FE-0A79-46D0-9F4D-43A66FD88A94}"/>
                </a:ext>
              </a:extLst>
            </p:cNvPr>
            <p:cNvSpPr txBox="1"/>
            <p:nvPr/>
          </p:nvSpPr>
          <p:spPr>
            <a:xfrm>
              <a:off x="6225488" y="2342079"/>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31" name="TextBox 130">
              <a:extLst>
                <a:ext uri="{FF2B5EF4-FFF2-40B4-BE49-F238E27FC236}">
                  <a16:creationId xmlns:a16="http://schemas.microsoft.com/office/drawing/2014/main" id="{34AA5F22-4D2D-4BD5-ABBB-5C3F5C8262F2}"/>
                </a:ext>
              </a:extLst>
            </p:cNvPr>
            <p:cNvSpPr txBox="1"/>
            <p:nvPr/>
          </p:nvSpPr>
          <p:spPr>
            <a:xfrm>
              <a:off x="6812331" y="2197452"/>
              <a:ext cx="465628" cy="276999"/>
            </a:xfrm>
            <a:prstGeom prst="rect">
              <a:avLst/>
            </a:prstGeom>
            <a:noFill/>
          </p:spPr>
          <p:txBody>
            <a:bodyPr wrap="square" rtlCol="0">
              <a:spAutoFit/>
            </a:bodyPr>
            <a:lstStyle/>
            <a:p>
              <a:pPr algn="ctr"/>
              <a:r>
                <a:rPr lang="en-US" sz="1200" dirty="0">
                  <a:latin typeface="Arial Narrow" panose="020B0606020202030204" pitchFamily="34" charset="0"/>
                </a:rPr>
                <a:t>F</a:t>
              </a:r>
            </a:p>
          </p:txBody>
        </p:sp>
        <p:sp>
          <p:nvSpPr>
            <p:cNvPr id="132" name="TextBox 131">
              <a:extLst>
                <a:ext uri="{FF2B5EF4-FFF2-40B4-BE49-F238E27FC236}">
                  <a16:creationId xmlns:a16="http://schemas.microsoft.com/office/drawing/2014/main" id="{5E8C201A-3F25-43D1-AE4A-9482ECD964DC}"/>
                </a:ext>
              </a:extLst>
            </p:cNvPr>
            <p:cNvSpPr txBox="1"/>
            <p:nvPr/>
          </p:nvSpPr>
          <p:spPr>
            <a:xfrm>
              <a:off x="5730640" y="1029394"/>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133" name="TextBox 132">
              <a:extLst>
                <a:ext uri="{FF2B5EF4-FFF2-40B4-BE49-F238E27FC236}">
                  <a16:creationId xmlns:a16="http://schemas.microsoft.com/office/drawing/2014/main" id="{FEB4BE17-A185-410C-8260-4E8A01CA4891}"/>
                </a:ext>
              </a:extLst>
            </p:cNvPr>
            <p:cNvSpPr txBox="1"/>
            <p:nvPr/>
          </p:nvSpPr>
          <p:spPr>
            <a:xfrm>
              <a:off x="7347999" y="887078"/>
              <a:ext cx="221266"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134" name="Picture 2" descr="Stickman Walking Icons - Download Free Vector Icons | Noun Project">
              <a:extLst>
                <a:ext uri="{FF2B5EF4-FFF2-40B4-BE49-F238E27FC236}">
                  <a16:creationId xmlns:a16="http://schemas.microsoft.com/office/drawing/2014/main" id="{62C720BC-3C25-4E2E-8D29-B3A8D923DC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9890" y="1255320"/>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135" name="Straight Connector 134">
              <a:extLst>
                <a:ext uri="{FF2B5EF4-FFF2-40B4-BE49-F238E27FC236}">
                  <a16:creationId xmlns:a16="http://schemas.microsoft.com/office/drawing/2014/main" id="{7ABFFB83-D494-400C-9D60-8EA1D97CA589}"/>
                </a:ext>
              </a:extLst>
            </p:cNvPr>
            <p:cNvCxnSpPr>
              <a:cxnSpLocks/>
            </p:cNvCxnSpPr>
            <p:nvPr/>
          </p:nvCxnSpPr>
          <p:spPr>
            <a:xfrm>
              <a:off x="6745032" y="1659013"/>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6" name="Oval 135">
              <a:extLst>
                <a:ext uri="{FF2B5EF4-FFF2-40B4-BE49-F238E27FC236}">
                  <a16:creationId xmlns:a16="http://schemas.microsoft.com/office/drawing/2014/main" id="{6F70EDB8-EB40-42B2-BF7C-3D594A56593E}"/>
                </a:ext>
              </a:extLst>
            </p:cNvPr>
            <p:cNvSpPr/>
            <p:nvPr/>
          </p:nvSpPr>
          <p:spPr>
            <a:xfrm>
              <a:off x="6981832" y="2713462"/>
              <a:ext cx="126252" cy="17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7" name="Straight Connector 136">
              <a:extLst>
                <a:ext uri="{FF2B5EF4-FFF2-40B4-BE49-F238E27FC236}">
                  <a16:creationId xmlns:a16="http://schemas.microsoft.com/office/drawing/2014/main" id="{141A1842-932F-40E5-9162-2E5D10B60FC9}"/>
                </a:ext>
              </a:extLst>
            </p:cNvPr>
            <p:cNvCxnSpPr>
              <a:cxnSpLocks/>
            </p:cNvCxnSpPr>
            <p:nvPr/>
          </p:nvCxnSpPr>
          <p:spPr>
            <a:xfrm flipH="1">
              <a:off x="6199371" y="2878323"/>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2AEA2AE3-7164-4C0B-AB31-99F8C623C0A8}"/>
                </a:ext>
              </a:extLst>
            </p:cNvPr>
            <p:cNvCxnSpPr>
              <a:cxnSpLocks/>
            </p:cNvCxnSpPr>
            <p:nvPr/>
          </p:nvCxnSpPr>
          <p:spPr>
            <a:xfrm flipH="1" flipV="1">
              <a:off x="6488407" y="2853101"/>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E90A9B73-7585-4A0C-A470-D793B3035989}"/>
                </a:ext>
              </a:extLst>
            </p:cNvPr>
            <p:cNvSpPr txBox="1"/>
            <p:nvPr/>
          </p:nvSpPr>
          <p:spPr>
            <a:xfrm>
              <a:off x="5927938" y="3299710"/>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grpSp>
      <p:grpSp>
        <p:nvGrpSpPr>
          <p:cNvPr id="140" name="Group 139">
            <a:extLst>
              <a:ext uri="{FF2B5EF4-FFF2-40B4-BE49-F238E27FC236}">
                <a16:creationId xmlns:a16="http://schemas.microsoft.com/office/drawing/2014/main" id="{4C8A92CA-86DE-41C7-A4FB-2CA2E0F48310}"/>
              </a:ext>
            </a:extLst>
          </p:cNvPr>
          <p:cNvGrpSpPr/>
          <p:nvPr/>
        </p:nvGrpSpPr>
        <p:grpSpPr>
          <a:xfrm>
            <a:off x="102056" y="3530542"/>
            <a:ext cx="3367544" cy="745732"/>
            <a:chOff x="1291065" y="3099685"/>
            <a:chExt cx="3367544" cy="745732"/>
          </a:xfrm>
        </p:grpSpPr>
        <p:cxnSp>
          <p:nvCxnSpPr>
            <p:cNvPr id="141" name="Straight Connector 140">
              <a:extLst>
                <a:ext uri="{FF2B5EF4-FFF2-40B4-BE49-F238E27FC236}">
                  <a16:creationId xmlns:a16="http://schemas.microsoft.com/office/drawing/2014/main" id="{FD4402AD-5845-4147-B051-C68FBF6DF89D}"/>
                </a:ext>
              </a:extLst>
            </p:cNvPr>
            <p:cNvCxnSpPr>
              <a:cxnSpLocks/>
            </p:cNvCxnSpPr>
            <p:nvPr/>
          </p:nvCxnSpPr>
          <p:spPr>
            <a:xfrm>
              <a:off x="2864945"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C535ED7D-D113-4235-96D6-7ABAAE29C772}"/>
                </a:ext>
              </a:extLst>
            </p:cNvPr>
            <p:cNvCxnSpPr>
              <a:cxnSpLocks/>
            </p:cNvCxnSpPr>
            <p:nvPr/>
          </p:nvCxnSpPr>
          <p:spPr>
            <a:xfrm>
              <a:off x="1291065"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AD8B0A73-351A-422C-8B6E-17B0708B803B}"/>
                </a:ext>
              </a:extLst>
            </p:cNvPr>
            <p:cNvCxnSpPr>
              <a:cxnSpLocks/>
            </p:cNvCxnSpPr>
            <p:nvPr/>
          </p:nvCxnSpPr>
          <p:spPr>
            <a:xfrm flipV="1">
              <a:off x="1291067"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DEF1A3B1-3674-43FF-86B4-1645D16EB986}"/>
                </a:ext>
              </a:extLst>
            </p:cNvPr>
            <p:cNvSpPr txBox="1"/>
            <p:nvPr/>
          </p:nvSpPr>
          <p:spPr>
            <a:xfrm>
              <a:off x="1638422"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Sabbath</a:t>
              </a:r>
            </a:p>
          </p:txBody>
        </p:sp>
        <p:cxnSp>
          <p:nvCxnSpPr>
            <p:cNvPr id="145" name="Straight Connector 144">
              <a:extLst>
                <a:ext uri="{FF2B5EF4-FFF2-40B4-BE49-F238E27FC236}">
                  <a16:creationId xmlns:a16="http://schemas.microsoft.com/office/drawing/2014/main" id="{38000BDA-A7A9-4A82-955B-F8DDF1632848}"/>
                </a:ext>
              </a:extLst>
            </p:cNvPr>
            <p:cNvCxnSpPr>
              <a:cxnSpLocks/>
            </p:cNvCxnSpPr>
            <p:nvPr/>
          </p:nvCxnSpPr>
          <p:spPr>
            <a:xfrm>
              <a:off x="4658609" y="3478605"/>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EBA7150E-7400-49D6-A57A-B8BC91C268B8}"/>
                </a:ext>
              </a:extLst>
            </p:cNvPr>
            <p:cNvCxnSpPr>
              <a:cxnSpLocks/>
            </p:cNvCxnSpPr>
            <p:nvPr/>
          </p:nvCxnSpPr>
          <p:spPr>
            <a:xfrm>
              <a:off x="3084729" y="3481113"/>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D7E67517-404E-45E5-9710-B4C33FD8530C}"/>
                </a:ext>
              </a:extLst>
            </p:cNvPr>
            <p:cNvCxnSpPr>
              <a:cxnSpLocks/>
            </p:cNvCxnSpPr>
            <p:nvPr/>
          </p:nvCxnSpPr>
          <p:spPr>
            <a:xfrm flipV="1">
              <a:off x="3084731" y="3836319"/>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TextBox 147">
              <a:extLst>
                <a:ext uri="{FF2B5EF4-FFF2-40B4-BE49-F238E27FC236}">
                  <a16:creationId xmlns:a16="http://schemas.microsoft.com/office/drawing/2014/main" id="{DDF9FC0B-1078-4B7B-97D8-DC7F75191F14}"/>
                </a:ext>
              </a:extLst>
            </p:cNvPr>
            <p:cNvSpPr txBox="1"/>
            <p:nvPr/>
          </p:nvSpPr>
          <p:spPr>
            <a:xfrm>
              <a:off x="3432086" y="3478890"/>
              <a:ext cx="851870" cy="307777"/>
            </a:xfrm>
            <a:prstGeom prst="rect">
              <a:avLst/>
            </a:prstGeom>
            <a:noFill/>
          </p:spPr>
          <p:txBody>
            <a:bodyPr wrap="square" rtlCol="0">
              <a:spAutoFit/>
            </a:bodyPr>
            <a:lstStyle/>
            <a:p>
              <a:pPr algn="ctr"/>
              <a:r>
                <a:rPr lang="en-US" sz="1400" b="1" dirty="0">
                  <a:latin typeface="Arial Narrow" panose="020B0606020202030204" pitchFamily="34" charset="0"/>
                </a:rPr>
                <a:t>Marriage</a:t>
              </a:r>
            </a:p>
          </p:txBody>
        </p:sp>
        <p:sp>
          <p:nvSpPr>
            <p:cNvPr id="149" name="Text Box 4">
              <a:extLst>
                <a:ext uri="{FF2B5EF4-FFF2-40B4-BE49-F238E27FC236}">
                  <a16:creationId xmlns:a16="http://schemas.microsoft.com/office/drawing/2014/main" id="{48C6E3D0-68D1-495D-A5B3-2F2EDDCBBAA8}"/>
                </a:ext>
              </a:extLst>
            </p:cNvPr>
            <p:cNvSpPr txBox="1">
              <a:spLocks noChangeArrowheads="1"/>
            </p:cNvSpPr>
            <p:nvPr/>
          </p:nvSpPr>
          <p:spPr bwMode="auto">
            <a:xfrm>
              <a:off x="3698620" y="3139573"/>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5">
              <a:extLst>
                <a:ext uri="{FF2B5EF4-FFF2-40B4-BE49-F238E27FC236}">
                  <a16:creationId xmlns:a16="http://schemas.microsoft.com/office/drawing/2014/main" id="{B806E119-AF57-43DD-AC29-5085220D3620}"/>
                </a:ext>
              </a:extLst>
            </p:cNvPr>
            <p:cNvSpPr txBox="1">
              <a:spLocks noChangeArrowheads="1"/>
            </p:cNvSpPr>
            <p:nvPr/>
          </p:nvSpPr>
          <p:spPr bwMode="auto">
            <a:xfrm>
              <a:off x="1914466" y="3099685"/>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cxnSp>
        <p:nvCxnSpPr>
          <p:cNvPr id="151" name="Straight Connector 150">
            <a:extLst>
              <a:ext uri="{FF2B5EF4-FFF2-40B4-BE49-F238E27FC236}">
                <a16:creationId xmlns:a16="http://schemas.microsoft.com/office/drawing/2014/main" id="{533259BC-3B0D-4C0D-98B8-E4B594523133}"/>
              </a:ext>
            </a:extLst>
          </p:cNvPr>
          <p:cNvCxnSpPr>
            <a:cxnSpLocks/>
          </p:cNvCxnSpPr>
          <p:nvPr/>
        </p:nvCxnSpPr>
        <p:spPr>
          <a:xfrm>
            <a:off x="750067" y="1215860"/>
            <a:ext cx="107539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DEDF3BC0-94EF-4C3F-BC7A-881313E8C61D}"/>
              </a:ext>
            </a:extLst>
          </p:cNvPr>
          <p:cNvCxnSpPr>
            <a:cxnSpLocks/>
          </p:cNvCxnSpPr>
          <p:nvPr/>
        </p:nvCxnSpPr>
        <p:spPr>
          <a:xfrm>
            <a:off x="750067" y="872998"/>
            <a:ext cx="0" cy="342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01E4F259-3413-4D0B-B3B4-2B9F969B736D}"/>
              </a:ext>
            </a:extLst>
          </p:cNvPr>
          <p:cNvCxnSpPr>
            <a:cxnSpLocks/>
          </p:cNvCxnSpPr>
          <p:nvPr/>
        </p:nvCxnSpPr>
        <p:spPr>
          <a:xfrm>
            <a:off x="608391" y="882444"/>
            <a:ext cx="3151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EF541890-2A53-41E6-A655-9D26B6B767BA}"/>
              </a:ext>
            </a:extLst>
          </p:cNvPr>
          <p:cNvSpPr txBox="1"/>
          <p:nvPr/>
        </p:nvSpPr>
        <p:spPr>
          <a:xfrm>
            <a:off x="429796" y="475166"/>
            <a:ext cx="90991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a:t>
            </a:r>
            <a:endParaRPr lang="en-US" dirty="0"/>
          </a:p>
        </p:txBody>
      </p:sp>
      <p:sp>
        <p:nvSpPr>
          <p:cNvPr id="2" name="Slide Number Placeholder 1">
            <a:extLst>
              <a:ext uri="{FF2B5EF4-FFF2-40B4-BE49-F238E27FC236}">
                <a16:creationId xmlns:a16="http://schemas.microsoft.com/office/drawing/2014/main" id="{80F45884-A363-4AFC-B1F0-45D5B14FABC8}"/>
              </a:ext>
            </a:extLst>
          </p:cNvPr>
          <p:cNvSpPr>
            <a:spLocks noGrp="1"/>
          </p:cNvSpPr>
          <p:nvPr>
            <p:ph type="sldNum" sz="quarter" idx="12"/>
          </p:nvPr>
        </p:nvSpPr>
        <p:spPr/>
        <p:txBody>
          <a:bodyPr/>
          <a:lstStyle/>
          <a:p>
            <a:fld id="{35D21599-2FFE-45DD-A8D7-B18CEE5A716B}" type="slidenum">
              <a:rPr lang="en-US" smtClean="0"/>
              <a:t>9</a:t>
            </a:fld>
            <a:endParaRPr lang="en-US"/>
          </a:p>
        </p:txBody>
      </p:sp>
    </p:spTree>
    <p:extLst>
      <p:ext uri="{BB962C8B-B14F-4D97-AF65-F5344CB8AC3E}">
        <p14:creationId xmlns:p14="http://schemas.microsoft.com/office/powerpoint/2010/main" val="1943039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2402</TotalTime>
  <Words>4968</Words>
  <Application>Microsoft Office PowerPoint</Application>
  <PresentationFormat>Widescreen</PresentationFormat>
  <Paragraphs>782</Paragraphs>
  <Slides>33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Arial</vt:lpstr>
      <vt:lpstr>Arial Narrow</vt:lpstr>
      <vt:lpstr>Blacksword</vt:lpstr>
      <vt:lpstr>Calibri</vt:lpstr>
      <vt:lpstr>Calibri Light</vt:lpstr>
      <vt:lpstr>Roboto</vt:lpstr>
      <vt:lpstr>Sylfaen</vt:lpstr>
      <vt:lpstr>Times New Roman</vt:lpstr>
      <vt:lpstr>Tw Cen MT</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61</cp:revision>
  <dcterms:created xsi:type="dcterms:W3CDTF">2021-01-19T04:30:27Z</dcterms:created>
  <dcterms:modified xsi:type="dcterms:W3CDTF">2021-02-06T02:46:04Z</dcterms:modified>
</cp:coreProperties>
</file>