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96" y="-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DD88F-66DA-4B19-A3C1-AD55B2B4ACC1}" type="datetimeFigureOut">
              <a:rPr lang="en-US" smtClean="0"/>
              <a:t>8/26/2019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C5FCB-AE43-4C9A-B7F7-5A4726AE92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DD88F-66DA-4B19-A3C1-AD55B2B4ACC1}" type="datetimeFigureOut">
              <a:rPr lang="en-US" smtClean="0"/>
              <a:t>8/26/2019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C5FCB-AE43-4C9A-B7F7-5A4726AE92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DD88F-66DA-4B19-A3C1-AD55B2B4ACC1}" type="datetimeFigureOut">
              <a:rPr lang="en-US" smtClean="0"/>
              <a:t>8/26/2019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C5FCB-AE43-4C9A-B7F7-5A4726AE92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DD88F-66DA-4B19-A3C1-AD55B2B4ACC1}" type="datetimeFigureOut">
              <a:rPr lang="en-US" smtClean="0"/>
              <a:t>8/26/2019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C5FCB-AE43-4C9A-B7F7-5A4726AE92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DD88F-66DA-4B19-A3C1-AD55B2B4ACC1}" type="datetimeFigureOut">
              <a:rPr lang="en-US" smtClean="0"/>
              <a:t>8/26/2019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C5FCB-AE43-4C9A-B7F7-5A4726AE92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DD88F-66DA-4B19-A3C1-AD55B2B4ACC1}" type="datetimeFigureOut">
              <a:rPr lang="en-US" smtClean="0"/>
              <a:t>8/26/2019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C5FCB-AE43-4C9A-B7F7-5A4726AE92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DD88F-66DA-4B19-A3C1-AD55B2B4ACC1}" type="datetimeFigureOut">
              <a:rPr lang="en-US" smtClean="0"/>
              <a:t>8/26/2019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C5FCB-AE43-4C9A-B7F7-5A4726AE92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DD88F-66DA-4B19-A3C1-AD55B2B4ACC1}" type="datetimeFigureOut">
              <a:rPr lang="en-US" smtClean="0"/>
              <a:t>8/26/2019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C5FCB-AE43-4C9A-B7F7-5A4726AE92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DD88F-66DA-4B19-A3C1-AD55B2B4ACC1}" type="datetimeFigureOut">
              <a:rPr lang="en-US" smtClean="0"/>
              <a:t>8/26/2019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C5FCB-AE43-4C9A-B7F7-5A4726AE92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DD88F-66DA-4B19-A3C1-AD55B2B4ACC1}" type="datetimeFigureOut">
              <a:rPr lang="en-US" smtClean="0"/>
              <a:t>8/26/2019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C5FCB-AE43-4C9A-B7F7-5A4726AE92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DD88F-66DA-4B19-A3C1-AD55B2B4ACC1}" type="datetimeFigureOut">
              <a:rPr lang="en-US" smtClean="0"/>
              <a:t>8/26/2019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C5FCB-AE43-4C9A-B7F7-5A4726AE92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EDD88F-66DA-4B19-A3C1-AD55B2B4ACC1}" type="datetimeFigureOut">
              <a:rPr lang="en-US" smtClean="0"/>
              <a:t>8/26/2019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EC5FCB-AE43-4C9A-B7F7-5A4726AE920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www.docsoffreedom.org/units/documents-of-freedom-introduction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4730" y="0"/>
            <a:ext cx="6858000" cy="2387600"/>
          </a:xfrm>
        </p:spPr>
        <p:txBody>
          <a:bodyPr/>
          <a:lstStyle/>
          <a:p>
            <a:r>
              <a:rPr lang="en-US" sz="5400" dirty="0" smtClean="0">
                <a:latin typeface="Britannic Bold" panose="020B0903060703020204" pitchFamily="34" charset="0"/>
              </a:rPr>
              <a:t>Freedom In America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2350944" y="1462415"/>
            <a:ext cx="4590184" cy="1213244"/>
          </a:xfrm>
        </p:spPr>
        <p:txBody>
          <a:bodyPr>
            <a:normAutofit lnSpcReduction="10000"/>
          </a:bodyPr>
          <a:lstStyle/>
          <a:p>
            <a:r>
              <a:rPr lang="en-US" sz="1500" dirty="0" smtClean="0"/>
              <a:t>Introduction to Documents of Freedom</a:t>
            </a:r>
            <a:br>
              <a:rPr lang="en-US" sz="1500" dirty="0" smtClean="0"/>
            </a:br>
            <a:r>
              <a:rPr lang="en-US" sz="1500" dirty="0" smtClean="0"/>
              <a:t>Part 1: Unit Overview</a:t>
            </a:r>
          </a:p>
          <a:p>
            <a:r>
              <a:rPr lang="en-US" sz="1500" dirty="0" smtClean="0"/>
              <a:t>08/20/2019</a:t>
            </a:r>
          </a:p>
          <a:p>
            <a:r>
              <a:rPr lang="en-US" sz="1500" dirty="0" smtClean="0">
                <a:hlinkClick r:id="rId2"/>
              </a:rPr>
              <a:t>https://www.docsoffreedom.org/units/documents-of-freedom-introduction</a:t>
            </a:r>
            <a:endParaRPr lang="en-US" sz="1500" dirty="0" smtClean="0"/>
          </a:p>
          <a:p>
            <a:endParaRPr lang="en-US" sz="1500" dirty="0"/>
          </a:p>
        </p:txBody>
      </p:sp>
      <p:sp>
        <p:nvSpPr>
          <p:cNvPr id="6" name="TextBox 5"/>
          <p:cNvSpPr txBox="1"/>
          <p:nvPr/>
        </p:nvSpPr>
        <p:spPr>
          <a:xfrm>
            <a:off x="246676" y="3041572"/>
            <a:ext cx="4083628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400" b="1" dirty="0" smtClean="0"/>
              <a:t>Side Note: </a:t>
            </a:r>
            <a:endParaRPr lang="en-US" sz="1400" dirty="0"/>
          </a:p>
          <a:p>
            <a:endParaRPr lang="en-US" sz="1600" dirty="0" smtClean="0"/>
          </a:p>
          <a:p>
            <a:r>
              <a:rPr lang="en-US" sz="1600" u="sng" dirty="0" smtClean="0"/>
              <a:t>The </a:t>
            </a:r>
            <a:r>
              <a:rPr lang="en-US" sz="1600" u="sng" dirty="0"/>
              <a:t>Battle of </a:t>
            </a:r>
            <a:r>
              <a:rPr lang="en-US" sz="1600" u="sng" dirty="0" smtClean="0"/>
              <a:t>Yorktown:</a:t>
            </a: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dirty="0" smtClean="0"/>
              <a:t>It </a:t>
            </a:r>
            <a:r>
              <a:rPr lang="en-US" sz="1600" dirty="0"/>
              <a:t>is considered the last major land </a:t>
            </a:r>
            <a:r>
              <a:rPr lang="en-US" sz="1600" b="1" dirty="0"/>
              <a:t>battle</a:t>
            </a:r>
            <a:r>
              <a:rPr lang="en-US" sz="1600" dirty="0"/>
              <a:t> of the American Revolutionary War. [The battle ended on October 19, 1781.] The Continental Army, led by General George Washington [and French army troops led by the Comte de Rochambeau], won a decisive victory against the British Army, led by General Lord Charles Cornwallis. ... The </a:t>
            </a:r>
            <a:r>
              <a:rPr lang="en-US" sz="1600" b="1" dirty="0"/>
              <a:t>battle</a:t>
            </a:r>
            <a:r>
              <a:rPr lang="en-US" sz="1600" dirty="0"/>
              <a:t> took place in </a:t>
            </a:r>
            <a:r>
              <a:rPr lang="en-US" sz="1600" b="1" dirty="0"/>
              <a:t>Yorktown</a:t>
            </a:r>
            <a:r>
              <a:rPr lang="en-US" sz="1600" dirty="0"/>
              <a:t>, Virginia, near the York River</a:t>
            </a:r>
            <a:r>
              <a:rPr lang="en-US" sz="1600" dirty="0" smtClean="0"/>
              <a:t>.</a:t>
            </a:r>
            <a:br>
              <a:rPr lang="en-US" sz="1600" dirty="0" smtClean="0"/>
            </a:b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i="1" dirty="0" smtClean="0"/>
              <a:t>Reference from Wikipedia </a:t>
            </a:r>
            <a:endParaRPr lang="en-US" sz="1600" i="1" dirty="0"/>
          </a:p>
          <a:p>
            <a:r>
              <a:rPr lang="en-US" dirty="0"/>
              <a:t> </a:t>
            </a:r>
          </a:p>
          <a:p>
            <a:endParaRPr lang="en-US" dirty="0"/>
          </a:p>
        </p:txBody>
      </p:sp>
      <p:pic>
        <p:nvPicPr>
          <p:cNvPr id="2050" name="Picture 2" descr="https://d1w4q6ldc8l0qo.cloudfront.net/media/images/FoundingFathers/John-Adams-You-will-never-know-how-much-it-has-cost-my-generation-to-preserve-your-freedom-I-hope-you-will-make-a-good-use-of-i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4718" y="3278909"/>
            <a:ext cx="4469174" cy="336420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823109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8</Words>
  <Application>Microsoft Office PowerPoint</Application>
  <PresentationFormat>On-screen Show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Freedom In America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Freedom In America </dc:title>
  <dc:creator>User</dc:creator>
  <cp:lastModifiedBy>User</cp:lastModifiedBy>
  <cp:revision>1</cp:revision>
  <dcterms:created xsi:type="dcterms:W3CDTF">2019-08-26T23:30:22Z</dcterms:created>
  <dcterms:modified xsi:type="dcterms:W3CDTF">2019-08-26T23:53:41Z</dcterms:modified>
</cp:coreProperties>
</file>