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61838"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672" y="90"/>
      </p:cViewPr>
      <p:guideLst>
        <p:guide orient="horz" pos="2160"/>
        <p:guide pos="383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2138" y="2130426"/>
            <a:ext cx="10337562"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4276" y="3886200"/>
            <a:ext cx="8513287"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F3CDA2-87F9-4907-A553-5646C88E9AA2}" type="datetimeFigureOut">
              <a:rPr lang="en-US" smtClean="0"/>
              <a:pPr/>
              <a:t>9/3/2019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74581-3AEB-4E94-874E-048027418AA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F3CDA2-87F9-4907-A553-5646C88E9AA2}" type="datetimeFigureOut">
              <a:rPr lang="en-US" smtClean="0"/>
              <a:pPr/>
              <a:t>9/3/2019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74581-3AEB-4E94-874E-048027418AA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17332" y="274639"/>
            <a:ext cx="2736414"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8092" y="274639"/>
            <a:ext cx="800654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F3CDA2-87F9-4907-A553-5646C88E9AA2}" type="datetimeFigureOut">
              <a:rPr lang="en-US" smtClean="0"/>
              <a:pPr/>
              <a:t>9/3/2019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74581-3AEB-4E94-874E-048027418AA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F3CDA2-87F9-4907-A553-5646C88E9AA2}" type="datetimeFigureOut">
              <a:rPr lang="en-US" smtClean="0"/>
              <a:pPr/>
              <a:t>9/3/2019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74581-3AEB-4E94-874E-048027418AA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0702" y="4406901"/>
            <a:ext cx="10337562"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0702" y="2906713"/>
            <a:ext cx="10337562"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F3CDA2-87F9-4907-A553-5646C88E9AA2}" type="datetimeFigureOut">
              <a:rPr lang="en-US" smtClean="0"/>
              <a:pPr/>
              <a:t>9/3/2019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74581-3AEB-4E94-874E-048027418AA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8092" y="1600201"/>
            <a:ext cx="537147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82268" y="1600201"/>
            <a:ext cx="537147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F3CDA2-87F9-4907-A553-5646C88E9AA2}" type="datetimeFigureOut">
              <a:rPr lang="en-US" smtClean="0"/>
              <a:pPr/>
              <a:t>9/3/2019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74581-3AEB-4E94-874E-048027418AA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8092" y="1535113"/>
            <a:ext cx="537359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8092" y="2174875"/>
            <a:ext cx="537359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8046" y="1535113"/>
            <a:ext cx="537570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8046" y="2174875"/>
            <a:ext cx="537570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F3CDA2-87F9-4907-A553-5646C88E9AA2}" type="datetimeFigureOut">
              <a:rPr lang="en-US" smtClean="0"/>
              <a:pPr/>
              <a:t>9/3/2019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974581-3AEB-4E94-874E-048027418AA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F3CDA2-87F9-4907-A553-5646C88E9AA2}" type="datetimeFigureOut">
              <a:rPr lang="en-US" smtClean="0"/>
              <a:pPr/>
              <a:t>9/3/2019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974581-3AEB-4E94-874E-048027418AA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F3CDA2-87F9-4907-A553-5646C88E9AA2}" type="datetimeFigureOut">
              <a:rPr lang="en-US" smtClean="0"/>
              <a:pPr/>
              <a:t>9/3/2019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974581-3AEB-4E94-874E-048027418AA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8093" y="273050"/>
            <a:ext cx="4001161"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54941" y="273051"/>
            <a:ext cx="679880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8093" y="1435101"/>
            <a:ext cx="400116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F3CDA2-87F9-4907-A553-5646C88E9AA2}" type="datetimeFigureOut">
              <a:rPr lang="en-US" smtClean="0"/>
              <a:pPr/>
              <a:t>9/3/2019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74581-3AEB-4E94-874E-048027418AA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3805" y="4800600"/>
            <a:ext cx="7297103"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3805" y="612775"/>
            <a:ext cx="729710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3805" y="5367338"/>
            <a:ext cx="729710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F3CDA2-87F9-4907-A553-5646C88E9AA2}" type="datetimeFigureOut">
              <a:rPr lang="en-US" smtClean="0"/>
              <a:pPr/>
              <a:t>9/3/2019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74581-3AEB-4E94-874E-048027418AA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8092" y="274638"/>
            <a:ext cx="10945654"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8092" y="1600201"/>
            <a:ext cx="10945654"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8092" y="6356351"/>
            <a:ext cx="2837762"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F3CDA2-87F9-4907-A553-5646C88E9AA2}" type="datetimeFigureOut">
              <a:rPr lang="en-US" smtClean="0"/>
              <a:pPr/>
              <a:t>9/3/2019</a:t>
            </a:fld>
            <a:endParaRPr lang="en-US"/>
          </a:p>
        </p:txBody>
      </p:sp>
      <p:sp>
        <p:nvSpPr>
          <p:cNvPr id="5" name="Footer Placeholder 4"/>
          <p:cNvSpPr>
            <a:spLocks noGrp="1"/>
          </p:cNvSpPr>
          <p:nvPr>
            <p:ph type="ftr" sz="quarter" idx="3"/>
          </p:nvPr>
        </p:nvSpPr>
        <p:spPr>
          <a:xfrm>
            <a:off x="4155295" y="6356351"/>
            <a:ext cx="385124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15984" y="6356351"/>
            <a:ext cx="283776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974581-3AEB-4E94-874E-048027418AA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en.wikipedia.org/wiki/Society" TargetMode="External"/><Relationship Id="rId3" Type="http://schemas.openxmlformats.org/officeDocument/2006/relationships/hyperlink" Target="https://en.wikipedia.org/wiki/Habit_(psychology)" TargetMode="External"/><Relationship Id="rId7" Type="http://schemas.openxmlformats.org/officeDocument/2006/relationships/hyperlink" Target="https://en.wikipedia.org/wiki/Behavior" TargetMode="External"/><Relationship Id="rId2" Type="http://schemas.openxmlformats.org/officeDocument/2006/relationships/hyperlink" Target="https://www.docsoffreedom.org/student/readings/civic-virtue-and-our-constitutional-republic" TargetMode="External"/><Relationship Id="rId1" Type="http://schemas.openxmlformats.org/officeDocument/2006/relationships/slideLayout" Target="../slideLayouts/slideLayout1.xml"/><Relationship Id="rId6" Type="http://schemas.openxmlformats.org/officeDocument/2006/relationships/hyperlink" Target="https://en.wikipedia.org/wiki/Political_philosophy" TargetMode="External"/><Relationship Id="rId11" Type="http://schemas.openxmlformats.org/officeDocument/2006/relationships/image" Target="../media/image1.jpeg"/><Relationship Id="rId5" Type="http://schemas.openxmlformats.org/officeDocument/2006/relationships/hyperlink" Target="https://en.wikipedia.org/wiki/Virtue" TargetMode="External"/><Relationship Id="rId10" Type="http://schemas.openxmlformats.org/officeDocument/2006/relationships/hyperlink" Target="https://en.wikipedia.org/wiki/Law" TargetMode="External"/><Relationship Id="rId4" Type="http://schemas.openxmlformats.org/officeDocument/2006/relationships/hyperlink" Target="https://en.wikipedia.org/wiki/Citizenship" TargetMode="External"/><Relationship Id="rId9" Type="http://schemas.openxmlformats.org/officeDocument/2006/relationships/hyperlink" Target="https://en.wikipedia.org/wiki/Civil_societ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42479" y="-341745"/>
            <a:ext cx="9803177" cy="2493818"/>
          </a:xfrm>
        </p:spPr>
        <p:txBody>
          <a:bodyPr>
            <a:normAutofit/>
          </a:bodyPr>
          <a:lstStyle/>
          <a:p>
            <a:r>
              <a:rPr lang="en-US" sz="5400" dirty="0" smtClean="0">
                <a:latin typeface="Britannic Bold" panose="020B0903060703020204" pitchFamily="34" charset="0"/>
              </a:rPr>
              <a:t>Freedom In America</a:t>
            </a:r>
            <a:endParaRPr lang="en-US" sz="5400" dirty="0"/>
          </a:p>
        </p:txBody>
      </p:sp>
      <p:sp>
        <p:nvSpPr>
          <p:cNvPr id="5" name="Subtitle 4"/>
          <p:cNvSpPr>
            <a:spLocks noGrp="1"/>
          </p:cNvSpPr>
          <p:nvPr>
            <p:ph type="subTitle" idx="1"/>
          </p:nvPr>
        </p:nvSpPr>
        <p:spPr>
          <a:xfrm>
            <a:off x="3206302" y="1586347"/>
            <a:ext cx="5795302" cy="1101436"/>
          </a:xfrm>
        </p:spPr>
        <p:txBody>
          <a:bodyPr>
            <a:normAutofit fontScale="92500" lnSpcReduction="20000"/>
          </a:bodyPr>
          <a:lstStyle/>
          <a:p>
            <a:pPr lvl="0"/>
            <a:r>
              <a:rPr lang="en-US" sz="1500" dirty="0" smtClean="0">
                <a:solidFill>
                  <a:schemeClr val="tx1"/>
                </a:solidFill>
              </a:rPr>
              <a:t>Introduction to Documents of Freedom</a:t>
            </a:r>
            <a:br>
              <a:rPr lang="en-US" sz="1500" dirty="0" smtClean="0">
                <a:solidFill>
                  <a:schemeClr val="tx1"/>
                </a:solidFill>
              </a:rPr>
            </a:br>
            <a:r>
              <a:rPr lang="en-US" sz="1500" dirty="0" smtClean="0">
                <a:solidFill>
                  <a:schemeClr val="tx1"/>
                </a:solidFill>
              </a:rPr>
              <a:t>Part 2: Civic Virtue and Our Constitutional Republic</a:t>
            </a:r>
          </a:p>
          <a:p>
            <a:pPr lvl="0"/>
            <a:r>
              <a:rPr lang="en-US" sz="1500" dirty="0" smtClean="0">
                <a:solidFill>
                  <a:schemeClr val="tx1"/>
                </a:solidFill>
              </a:rPr>
              <a:t>08/27/2019</a:t>
            </a:r>
          </a:p>
          <a:p>
            <a:pPr lvl="0"/>
            <a:r>
              <a:rPr lang="en-US" sz="1500" dirty="0" smtClean="0">
                <a:solidFill>
                  <a:schemeClr val="tx1"/>
                </a:solidFill>
                <a:hlinkClick r:id="rId2"/>
              </a:rPr>
              <a:t>https</a:t>
            </a:r>
            <a:r>
              <a:rPr lang="en-US" sz="1500" smtClean="0">
                <a:solidFill>
                  <a:schemeClr val="tx1"/>
                </a:solidFill>
                <a:hlinkClick r:id="rId2"/>
              </a:rPr>
              <a:t>://www.docsoffreedom.org/student/readings/civic-virtue-and-our-constitutional-republic</a:t>
            </a:r>
            <a:endParaRPr lang="en-US" sz="1500" smtClean="0">
              <a:solidFill>
                <a:schemeClr val="tx1"/>
              </a:solidFill>
            </a:endParaRPr>
          </a:p>
          <a:p>
            <a:pPr lvl="0"/>
            <a:endParaRPr lang="en-US" sz="1500" dirty="0" smtClean="0">
              <a:solidFill>
                <a:schemeClr val="tx1"/>
              </a:solidFill>
            </a:endParaRPr>
          </a:p>
          <a:p>
            <a:endParaRPr lang="en-US" dirty="0"/>
          </a:p>
        </p:txBody>
      </p:sp>
      <p:sp>
        <p:nvSpPr>
          <p:cNvPr id="8" name="TextBox 7"/>
          <p:cNvSpPr txBox="1"/>
          <p:nvPr/>
        </p:nvSpPr>
        <p:spPr>
          <a:xfrm>
            <a:off x="248762" y="3528291"/>
            <a:ext cx="5767663" cy="4278094"/>
          </a:xfrm>
          <a:prstGeom prst="rect">
            <a:avLst/>
          </a:prstGeom>
          <a:noFill/>
        </p:spPr>
        <p:txBody>
          <a:bodyPr wrap="square" rtlCol="0">
            <a:spAutoFit/>
          </a:bodyPr>
          <a:lstStyle/>
          <a:p>
            <a:r>
              <a:rPr lang="en-US" sz="1600" b="1" dirty="0" smtClean="0"/>
              <a:t>Civic virtue</a:t>
            </a:r>
            <a:r>
              <a:rPr lang="en-US" sz="1600" dirty="0" smtClean="0"/>
              <a:t> is the cultivation of </a:t>
            </a:r>
            <a:r>
              <a:rPr lang="en-US" sz="1600" dirty="0" smtClean="0">
                <a:hlinkClick r:id="rId3" tooltip="Habit (psychology)"/>
              </a:rPr>
              <a:t>habits</a:t>
            </a:r>
            <a:r>
              <a:rPr lang="en-US" sz="1600" dirty="0" smtClean="0"/>
              <a:t> important for the success of the community. Closely linked to the concept of </a:t>
            </a:r>
            <a:r>
              <a:rPr lang="en-US" sz="1600" dirty="0" smtClean="0">
                <a:hlinkClick r:id="rId4" tooltip="Citizenship"/>
              </a:rPr>
              <a:t>citizenship</a:t>
            </a:r>
            <a:r>
              <a:rPr lang="en-US" sz="1600" dirty="0" smtClean="0"/>
              <a:t>, civic </a:t>
            </a:r>
            <a:r>
              <a:rPr lang="en-US" sz="1600" dirty="0" smtClean="0">
                <a:hlinkClick r:id="rId5" tooltip="Virtue"/>
              </a:rPr>
              <a:t>virtue</a:t>
            </a:r>
            <a:r>
              <a:rPr lang="en-US" sz="1600" dirty="0" smtClean="0"/>
              <a:t> is often conceived as the dedication of citizens to the common welfare of their community even at the cost of their individual interests. The identification of the character traits that constitute civic virtue has been a major concern of </a:t>
            </a:r>
            <a:r>
              <a:rPr lang="en-US" sz="1600" dirty="0" smtClean="0">
                <a:hlinkClick r:id="rId6" tooltip="Political philosophy"/>
              </a:rPr>
              <a:t>political philosophy</a:t>
            </a:r>
            <a:r>
              <a:rPr lang="en-US" sz="1600" dirty="0" smtClean="0"/>
              <a:t>. The term </a:t>
            </a:r>
            <a:r>
              <a:rPr lang="en-US" sz="1600" i="1" dirty="0" smtClean="0"/>
              <a:t>civility</a:t>
            </a:r>
            <a:r>
              <a:rPr lang="en-US" sz="1600" dirty="0" smtClean="0"/>
              <a:t> refers to </a:t>
            </a:r>
            <a:r>
              <a:rPr lang="en-US" sz="1600" dirty="0" smtClean="0">
                <a:hlinkClick r:id="rId7" tooltip="Behavior"/>
              </a:rPr>
              <a:t>behavior</a:t>
            </a:r>
            <a:r>
              <a:rPr lang="en-US" sz="1600" dirty="0" smtClean="0"/>
              <a:t> between persons and groups that conforms to a </a:t>
            </a:r>
            <a:r>
              <a:rPr lang="en-US" sz="1600" dirty="0" smtClean="0">
                <a:hlinkClick r:id="rId8" tooltip="Society"/>
              </a:rPr>
              <a:t>social</a:t>
            </a:r>
            <a:r>
              <a:rPr lang="en-US" sz="1600" dirty="0" smtClean="0"/>
              <a:t> mode (that is, in accordance with the </a:t>
            </a:r>
            <a:r>
              <a:rPr lang="en-US" sz="1600" dirty="0" smtClean="0">
                <a:hlinkClick r:id="rId9" tooltip="Civil society"/>
              </a:rPr>
              <a:t>civil society</a:t>
            </a:r>
            <a:r>
              <a:rPr lang="en-US" sz="1600" dirty="0" smtClean="0"/>
              <a:t>), as itself being a foundation of society and </a:t>
            </a:r>
            <a:r>
              <a:rPr lang="en-US" sz="1600" dirty="0" smtClean="0">
                <a:hlinkClick r:id="rId10" tooltip="Law"/>
              </a:rPr>
              <a:t>law</a:t>
            </a:r>
            <a:r>
              <a:rPr lang="en-US" sz="1600" dirty="0" smtClean="0"/>
              <a:t>.</a:t>
            </a:r>
            <a:r>
              <a:rPr lang="en-US" sz="1600" i="1" dirty="0" smtClean="0"/>
              <a:t> </a:t>
            </a:r>
          </a:p>
          <a:p>
            <a:endParaRPr lang="en-US" sz="1600" i="1" dirty="0" smtClean="0"/>
          </a:p>
          <a:p>
            <a:r>
              <a:rPr lang="en-US" sz="1600" i="1" dirty="0" smtClean="0"/>
              <a:t>Reference from Wikipedia </a:t>
            </a:r>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a:p>
        </p:txBody>
      </p:sp>
      <p:sp>
        <p:nvSpPr>
          <p:cNvPr id="2050" name="AutoShape 2" descr="Image result for civic virtue"/>
          <p:cNvSpPr>
            <a:spLocks noChangeAspect="1" noChangeArrowheads="1"/>
          </p:cNvSpPr>
          <p:nvPr/>
        </p:nvSpPr>
        <p:spPr bwMode="auto">
          <a:xfrm>
            <a:off x="155190" y="-144463"/>
            <a:ext cx="304046"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Image result for our republic"/>
          <p:cNvSpPr>
            <a:spLocks noChangeAspect="1" noChangeArrowheads="1"/>
          </p:cNvSpPr>
          <p:nvPr/>
        </p:nvSpPr>
        <p:spPr bwMode="auto">
          <a:xfrm>
            <a:off x="155190" y="-966788"/>
            <a:ext cx="4275647" cy="20193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4" name="AutoShape 6" descr="Image result for our republic"/>
          <p:cNvSpPr>
            <a:spLocks noChangeAspect="1" noChangeArrowheads="1"/>
          </p:cNvSpPr>
          <p:nvPr/>
        </p:nvSpPr>
        <p:spPr bwMode="auto">
          <a:xfrm>
            <a:off x="155190" y="-966788"/>
            <a:ext cx="4275647" cy="20193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6" name="AutoShape 8" descr="Image result for our republic"/>
          <p:cNvSpPr>
            <a:spLocks noChangeAspect="1" noChangeArrowheads="1"/>
          </p:cNvSpPr>
          <p:nvPr/>
        </p:nvSpPr>
        <p:spPr bwMode="auto">
          <a:xfrm>
            <a:off x="155190" y="-966788"/>
            <a:ext cx="4275647" cy="20193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8" name="AutoShape 10" descr="Image result for our republic"/>
          <p:cNvSpPr>
            <a:spLocks noChangeAspect="1" noChangeArrowheads="1"/>
          </p:cNvSpPr>
          <p:nvPr/>
        </p:nvSpPr>
        <p:spPr bwMode="auto">
          <a:xfrm>
            <a:off x="155190" y="-966788"/>
            <a:ext cx="4275647" cy="20193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60" name="AutoShape 12" descr="Image result for our republic"/>
          <p:cNvSpPr>
            <a:spLocks noChangeAspect="1" noChangeArrowheads="1"/>
          </p:cNvSpPr>
          <p:nvPr/>
        </p:nvSpPr>
        <p:spPr bwMode="auto">
          <a:xfrm>
            <a:off x="155190" y="-966788"/>
            <a:ext cx="4275647" cy="20193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62" name="AutoShape 14" descr="data:image/jpeg;base64,/9j/4AAQSkZJRgABAQAAAQABAAD/2wCEAAkGBxMTEhUTExQVFhUWFxkXFxgXGBoXFRkeGxsXGB4dHxoYHygiHR4lHhoZIjEhJSkrMC4uGB8zODMtNyguLisBCgoKDQ0NGg0PGjElFSAwKysrNzMuKzgrNysrKys3NzA4Ky03KysrKystKysrKystKysrLSsrKy0rKysrKy0tK//AABEIAJoBRwMBIgACEQEDEQH/xAAcAAACAwEBAQEAAAAAAAAAAAAABQQGBwMCAQj/xABMEAACAgAEAwQBEAcGBgIDAQABAgMRAAQSIQUTMQYiQVFhBxQVFiMyM1JTcXSBkZKT0TVCobGys9NUYnJz0vAkNEPB4fFjooKDoyX/xAAVAQEBAAAAAAAAAAAAAAAAAAAAAf/EABYRAQEBAAAAAAAAAAAAAAAAAAABEf/aAAwDAQACEQMRAD8AvnBuE5f1vB/w8BuGIkmKMk3GpO5XEz2Jy/8AZ8v+DH/pwcF/5bL/AORD/LTEzAQvYnL/ANny/wCDH/px99icv/Z8v+DH/pxMAx904CD7E5f+z5f8GP8A04+nhGXok5fLgDqTDGAPnJWhiodpPVRysB0ZYeupAaJDFIF//ZR1n/CCPTjI+0PaHM5x3eeRiGPwYZhCoHRQl1Q9O/U4DZeIdqeCwnSxyzEWDysuJQK695EK/txEXtzwPxWMfPkj/wBkxiNd09fH9y45NgN9yfazgkh0hsqp/wDly4iH3njA/biyQ8NyrrqSHLMp6MsUTL9oFY/Lzj7dsSOFcUnyza8vK8TecbFQfnHQ/WDgP037E5f+z5f8GP8A04++xOX/ALPl/wAGP/TjKey3quyJSZ5OYvy0YCyD/EgpXHpFH0HGs8N4hFmIxLBIskbdGU2PmPip9B3wHj2Jy/8AZ8v+DH/pwexOX/s+X/Bj/wBOJmDAYl6q/FpMrnhFlxFGnJRtIghIslwTuh8hime23N/Hj/Ay/wDTxZPVv/SQ+jx/xSYoGAd+23N/Hj/Ay/8ATwe23N/Hj/Ay/wDTwkwYB37bc38eP8DL/wBPB7bc38eP8DL/ANPCTBgHfttzfx4/wMv/AE8Httzfx4/wMv8A08JMGAd+23N/Hj/Ay/8ATwe23N/Hj/Ay/wDTwkwYB37bc38eP8DL/wBPB7bc38eP8DL/ANPCTBgHfttzfx4/wMv/AE8Httzfx4/wMv8A08JMGAd+23N/Hj/Ay/8ATwe23N/Hj/Ay/wDTwkwYB37bc38eP8DL/wBPB7bc38eP8DL/ANPCTBgHfttzfx4/wMv/AE8Httzfx4/wMv8A08JMGAd+23N/Hj/Ay/8ATwe23N/Hj/Ay/wDTwkwYB37bc38eP8DL/wBPB7bc38eP8DL/ANPCTBgHfttzfx4/wMv/AE8Httzfx4/wMv8A08JMGAunZrjEuZM8c/LdRDqA5MK0RNALtUB6E/bgxA7CfCT/AEc/zsvgwH6L4J/y2X/yIf5aYnViFwT/AJbL/wCRD/LTE4YAAxjXqpdtXlkkyUDFYFJSVh1mYGmW/kwdq/WKnw66d2v4ycplJJhWvZE2sBm2DEeIUWxHjprxx+bHNk1dXe/XfzPmcBzPkMd8plS7aR47f9sEEOshQas+nat7rri2cHygSqPgDvuBVefXfAcOH9kyVsk2LB8h72tvPrtgz3YpwG0E7EXfTpvXnvi2ZDMNXU0PPdvAfuxZ8tRA7xP7PtryGAxvPdlMxEgkaMlKG4oEb1bCzQ6fbhRmOHunvlZb8xQ+r6q+3H6GMQFWLFVvv/vphPx3gySx1pAO9A9Btp22NH88BgpGHHZftHPkJubA1g7SRk2kgvow8/JhuMMs92Wl10FCjajYAHh0u96s16cQX7OzAtQ1aAGNG9r6j8sB+ieDcUizUEc8JtJBY81PirV0ZTsRiaMYb6k3aM5bNet3J5WYcKQeiSGlRvRZ7h+dT4Y3QDAYF6t/6SH0eP8Aikxn+NA9XD9JD6PH/FJjP8BM4Rw8zyiJTTFZCu16mRGcL16sV0g+bDDN+y0gSJy66ZMvLmGofB8uMShG36srw0f/AJh5YU8MzhhmimXcxSJIB5lGDV+zDrPdqjJFm4hEFXMOnK3+AjUp7mKG4KxQLe3wXTfAcuN9k8xBM0QQyDnGFGXTbtvptFYlCwGoBuo3FjfEdOzWaJYCMUqq5bmRcvSxKq3M16CpYFbBqxXXDKHtgUzE+YWLebNpmdJboFXMoUuupE+zeGnocceLdpudHNHUpEqRIpldGKCOR5CKjjQUS52rrZs3QBfkOBTyzSQBVSSJZGcSOsenlglgS5Avw/b0BIlcU7MTQxJMKdGhWViCloGYoe6GJZAaHMA022PTdoVOdnzLRHROsyPGHAcLKhQ6XKkahd7rW2PZ7SgHuxkVkxlFtgSKkDhz3aPSqrAK+IcJmgCmWMqGJA3U0QASrBSdDgEEo1EX0x3h7O5lxGUiLiTZNDIxJ0GQAhWJVigLBWokA1iZ2q7TNnB/1Vt2kZWdGjDNfvAsasALPvmY1tv1w19vaBQqZcqofWFDoET3HMQ6UCRKQvu2q2LHu7kk3gEuQ7MTvJGrBUR5khMmuNxbuiEqA/uunWt6LroSMeJezU6a9a6QsbyA2rA6GRGUlWpCC4sHdbFjfHXhnHY4xlC8TNJk5FaNlkCqyiYTFXUoTdlwGBHvhYNb/Mn2g0ZeSDlk8z1z3tXTn+tfCt9Prc+O+vwrcPmb7K5mOZoNMbOqhmKyxFFBIA1MWAUliAA1Ek7XeIkXA8wys3L0hXMZ1skZ1ggMoEjAkqWGqr03vWH0fbNRLNIIpF9cLHzdMiag8ewaMvEQEIJBVgTv12wsz/HFmjqVJGlSSWSKTmL/ANVxIeaOX3zqs6l0Xq6ChgPOe7MZmJpVZUIhZldlliK2t2FOrvMALKDvAEWBYxE4bwefMXyYy1EKd1W2a9KjURqc0aUWTXTDuTtRCXzL8iUjMs8hieZHgDyarbTybtS1qykNsBeIHBeNRxRrHLE0ipOuYj0SCM61AUhrVrQgL0oitjvgOec4Ly8pFmWcXNI6rGNBoJVsx16gb206PnIJAPkdnc0RGREfdWjRBa6rl+DDLdpr6qXABG4wcX4wcxHGjLTI87swOzGZlc0vhVeZ64bx9sQsnPSA855Ms8xaS429bsjgIoUFNTIpNlq3A64BHw/guYnCtFGWDa6NqB7noLnvEUFEiEk+foNGT4PNLzOWgYRfCNrQIlkgEuWC0SCAbo7eYtqnaOGOHkQwSKnLzKW8odrzAhFnTGo7vK6Ab3hTlOIaMvmINN8/ld6608tmbpW93+zAdl7OZo6KhYmTZQCpayhkAKg2hKAsA1EgbXjlm+DTx6i6UFjEpYMrJoLrFqDKSG77BTRJB69Di38O7ZifMwGYsihi8oaRBlyVglQFRywykljWp2rWQLwjXtDDyxl+RJ625LREc1efbzRZgtr5en30SLp0dL3s4Dxl+yOYeEyKvf5iR8slFJEkSzIQzOAWYMtINzf1YjS8DYQiWyfcRMy6aK3mZMrpO/mmq68arxw3m7WQPs+Wk0rLDKgWcAgwwRwBWJjOoHRZIo+WI79r3IJ5Y5hQLqvuahnXzurTXS20ab8LvwwCXiXDZYGCyqFYj3upWIrYhgpOlgeqtRHliJifxrNxSytLFG8etmdw8gkGpmLHSQikKL8bPpxAwFl7CfCT/Rz/ADsvgwdhPhJ/o5/nZfBgP0bwT/lsv/kQ/wAtMTQMQuCf8tl/8iH+WmJy/wC/+37KwGc+rhnAuWy8V7vI7V5hY2TceQL/AGgYxet9ztjSfVwzmrOQRUfcoS242bmMD1Bs1oA/74zfLr3q/wB9DgJvDyNf92q+v/fz+GLZlouhHvvHfz8APGhd/VhXwzKgJflXU9Wvbb0XhvAxPQbEHetv/ZFfbgGUN3Qvfqa28f34ufCcmdN7dD0+f5t8U3IobBNfXd+NVt8/1nF/4LOCtgeg36T4ftwHnMIaB32ux9hwtllPQ+Z/7DFknFit+o6YVPkbF18YkfsH7v24CrZ1tnNAhV3P10Pm/wDeFKutt4ggm+tgUSLO9/Niy8W4bpX5xZ8zsfSL8sVmHMle4B3SPO2369eg/IYBVxXh6IRnI9ngkSYjwIV0bcDyH5eGN1imV1DoQVcB1I3BVhYP2HGWcPQOClE6kZKNVuCK8N9xt5jbF09TmMrwzKAmzyvs7zUPq6fVgMj9XH9JD6PH/FJjPsaD6uX6SH0eP+KTGfYCXwnI8+aOEMFMjBFJBI1HZRt5tQ+vDzJdi5ZDD7ogEyQnVRIVppYY1jP94LMkh9BxW8vMyMrqaZWDKfIqQQftGHPttzWrVrW/XS5utIoSJWkV8QUo0dO6PLAdMn2bWTQFzUdyyciHuSaZJQIyy3XdQGVAHbrq6AWR2g7KCX1qsMxaSeBp3UxsQiqZQxGmyxHL0hQLJ8gdlfC+OTZdQsfL7rcxC8au0b0o1oWHdalXf+6p6gHHrL8fmRYlHL9xDIpaNWYo+vVGxI78Z1v3T8b0Cgmp2Z08Qgycz6VmeIawpDaZSALRt1azpIPQ+Y3MuLszBLBCYZxzZHzKoWRxzuUsTgVuI6thZ6kjw3FfPEnE65hBHG6MjoI0VUUoQVIXodwDvd+OJY7RzB43URJymkeNUQKimVVVu75Uo/bgJOf7JSxZVc0zCisTldDgaZgpQq5GlzTLajpfjRr3l+y6mJZXzUaXAMyylJCVj5nJu1FFtVUvjfUYVZnizyRrG6xHSFUSctRNpQBVUyAWQAAPOgBdCsfW4xKU0WNPrcZbp/0xIJq+fWOvlgHcPYeZmnQPZisqwilMTgRCbeTTpQlCNjvZF0N8dMr2FZ0jJnVXkMQoxuYxzYnnWpejUiHVpBo7b7EwfblmutxFhYVmiUsgaNYmCk7qGVVv030s4acQ7XQ6IzAjc2IRrAXjAEKhOW4LCVubqFD3i+fXbALZOziLA8/OV4jHG6SgMtXPyHuMiyQQdvEEHrsGHaDszFzmTLlURMxmoC7GQ93KxJK7Mp1EsBr97QYjZRiunjUvrf1ta8rRo96NVc0zdf8AGfs2x3btJmC5e11Gaac9xSpadQkoKmwUZRWk+BOAYcK7HPmUeSGUNGHaONjHIA7KiO2o0REKdRbHcnysjnH2VB0j1whbTlpZECPcceZ5IBsimZTMlqPAg31AgDjz068vLlGJYIYUKRsVVC0YPvSQq31B0gmyMcxxqYFyGALxQwkgb6YOTy68iOTHv40fPASs7wVBmp8vFLqESzMGZCpYwq7sledIe90J8MTZOxUocoZY9uWL72mys7S2QNuUcvMG2NlNuuFR47Kc0M2OWsocP3ECozdSWUbHVZ1Dxs46e2XNVGOZ8FJJKpoE6pTbarFMN27pFd9/M4CanZdSjTeuUGXEQlEvLeyOaICvL6hwxG3Qgg31qXkuySFJkeaMZgJl+6darAZ5YACz1pYBJCG+KTtfXCXN9oJpFeM8tY2RY+WiBEVRIJqUDoS4sncm/mx29tGY0aCIWBWNXLQoXkERRkDsRbBdCjfqOtmiA55rgLrm0yiEl3ZEXXG8JBcgC1fcDe7Fitxhnwbs/lzKjvOsuXKZptQSVbfLQ85kK91tNMjWCLFi1PRPm+NTPLHNao0IURCNQixhGLqFA8mJO97k46TdoJmKkCJAqTIEjjWNBz4zFIdK/rMp6+Gla2AGA9ZLhkUmWzWYaQxmFkCIqllYycwgWTYHcoEk143hzxXsaGzUsWUlRguaaApUlxXznS2IJekhkurNpW9g4rWT4i8aSxgIUmUK6uoYbXpYX71l1GiPM4le2HMCSSUMFeWcZhyFHvwJR0NjTU0gKkEEHfAfO0PBWysioxvWgkUlGjaizp3kfdTaNtvYo+OFeJGfznNfVoiTYDTEgjXxN0PHfr83liPgLL2E+En+jn+dl8GDsJ8JP9HP87L4MB+juB/8tl/8iL+WuEfb3tf6wRAiq8r2afUVVB1YhCCSTsBYvvHww94D/wAtl76ciH+WmMl7Tzwyyy5nNamjLPFGq3rJK7MOgHL7gF+KHqXwCr1RM+c3mUZ0MTiNE06gyHxLK3xGDAgmve7jbCDJ5YXZ+zzs14ei/sxKOYeaOMSHeKolavBdwQaPgxtb22xLiyl0YwGBNE3sBvuV9AvxPUYCZlUVVG4s3ZYXW9Du7XtfjW53w/yOTi3eR1rqCdh8x9N+WK5mJ/W5hVkBLkn6rNEWOvT04sqcBim06hpB3Nbg+dDoB9Q6YCVw7PZN5jlxMvM/VvZWJr3pP+98XDhuU0AAdAfDw9FeH/jFG456mkDwlonWOUboQ2pG9BA2F7bggjbr0xXOAeqZm8qxjzCc7RSsCwR10gDqFpth49dje+4bdyzjwEr5sQOH9pIJQpVq1AEXs24vp++sMIMyh8vP7cAi7TA6KAs7ivHoaqunnv5DFIbKgDUdRJ7oBrrTHp5Eb+fgPMaRxjKIY2Outt+lfXfhio5rhoA0aibUgV1OlSLXy2v7ScAj4TnxCzuQCERW630oeF9SaA3xqPZXKmLJZZGBDCJNVijqI1GwPGyTjKOGcMd+JR5eQEEyrYNfBhTK5odQdJW76kY20nAfn71c/wBJD6PH/FJjPcaF6uf6SH0eP+KTGe4Bt2UyySZuJJFDAlqQmlkcIxjjJ8nkCL/+WJmUhkzDuczE3uELyCKKGPLvJpaNSlpGNl1ajsSFRqq7xXcTcxn8xrRpJZ+YgBQu761DAMCpJsAqQRXUEYC2Ds1lE0GRZzzZ8rEEEqq0QzEPMIYmM6mQnbYWKvBkezOX15YaJJAuahizJdzH7+VkFRmOjG1AhldjV2Be1PieZ2OlpGa2mNMxNorO0nXqqhjq60DjzNnpXUI8sjKptVZ2ZQT4gE0Dud8BbeHcOgZkLZZ9JfiIEJbv3Dk4JFGvlhiSxJAI2JFDrqhRdn0cJII5VjbJZvMNuSEeJ80qKW0jYCOIEHqT4XhBJn5WYO0shcNqDF2LBqUagxNg0qi/JR5DH08Qm0svNl0sSzDW2liwIYkXRJBNk9bOAt2c4Tl3EojjOXHrbIvrdg6EzHKamtkBXTraypFm7obY+P2Yy2piUzEaRPm42VnXXLyMtLOHUlAF7yAMKYd9frqkck8iFA0rpGhJXUxRUBBPdugobSfnrHOXOytRaSRtKlFt2NKQVKizspBIrpRwDrMcEWTMZRMurBc1GkgRpBa28iMOZp6VGSDpJ36N4t+I9nMnDC2ZKyunIjlVFkZRbZiSA9+WFX00obdBvdEjfFKEzWp1NaVoNm1okjSfCiSdvE465jPSveuWR9XvtTs173vZ333+fAX7g/ZmGDPQDRPPef5alSKiWMwSDmLoIckSd7dRpQkddqpwXKwtkc7I8TSSRiEIQ2nRr5gLVpNgELfmNtsLouITKWKyygtRch3BbSdixB3o1RPTHi5YSRbxlkFgEqWSRVcA11VlKmjsQRgL3xXgWWzWenVeZCVzywyNqDK4kXMyHQgTuG4NKjvXrGxI3r2fyOXTN5ZYSWR2jLq3MIU80qVBlijLqVAPvepI3rCJ8w5sl2JZgzEsSSwumPmw1Nv13Pnj1mc5JI2uSR3cVTMzMwrp3ib2wF4zPD/XMk6TokKjPRQQSrCkWzzOjJ3FUSAR9/e60Dcat4WY7P5UMxTnPy4ZJHgUyBiUkijAEk0EZ6SFmAQ0Im332qudz0sxBlkkkI2BkdnI+bUTWPb8SnLrIZpS6CkYyMXUf3Wux9WAtUXBklGXdoysMeWbUpd1cFs9nERSY4ZHdtq2QdBddD7z/ZWCORIFWWSRp82mppRGqx5WRrJAjYljGrdB1GwJNYqK8QmDFhLKGIZSwdgxDEswu7osSSPEknAmYmJ1h5SYzr1BmJQswttX6tsRvtZI8cBcuI9n8rBDmJBE8t5aCaMa3Bj1yyRkgvErFe4ptkGxI6Gz6zPZiE5pkKTSCTOetgYiiCEaIm5jBY6N6yQtKKif5xS/ZCbUW5suoqVLa21FWJJUm7IJJJHjZx9XMzgO4eULJ3HYM9PtelmvvbeB8MBY8zwDLCEheZzRkhm+ZrBjJEmgqE03pK73qsGvDrz4D2fimih1CUtmGnXmIwEeX5Sgguuk6uuprZaUivPFa9cP8dve6PfH3vXT197f6vTH2LMuqsiu6q9a1DEK1dNQBo/XgH3aqVORkI40KKMtzCLB1M8kgLbKN+7132oeG9cx6eQmrJNChZJobmhfQWTt6cecBZewnwk/0c/zsvgwdhPhJ/o5/nZfBgN/nlKcKLL1XIqbHUe4rZ+ob/VjOOKlIZbKh9EczRLVi5QWVgD1IYH6mxq/Bog+UgRt1bLxKR6GiUH9+M+yPB8vInLnoyZcNASSQ6iNiLsb2wFg9e9tWApMwj/4eOIWRlo5HYG9Us/fk28wKFDpVYs/CeH6WVruh3l9I7tWPn/Zij8KlAZytqDem/AAdLO56+OLd2f4pZUF9wbPU13SPr8N8BbM12ey2aURToSBehlIR1vbZq/fildn+xmT9dMM4XMYLKBI5UCTu6dbggla1eXh1AONJyEinfbwHo+f7cfeKZWGQMJEJIAF0y2GsinFX03AJo16MBknZ/sNnzLyUQ5ZodbPPzTypPFABdMNqFeBJPTC1teY0CeK2NhJRtek0wLDY0SLH2bEY0r2kZRjZy4IO5Bqvt3P1AjH3iuV0yIECAKeZQpQWMfLs2PihVvyUYCs9nclPGtFywUWuw1KBe1nevCr29FVgl7UMkmqyAAW0i9zZoX4eVmhvi6ZDJ/8LLYpnNA+IBVSSfm71WPqxQ5uBM8jBUNKksgBG55YjCjc0bZwQSdt9j0wFf4nxPNTkozylCSVWzRu6J6WSQP9jEjIdmZn91mLQrWod4mVwbBKsbA2vcnfYVvh5xLs1mMvlEzhlDLzV5q5ccx4o6rUWcjUQQAb7ve61vhHNnc8kKZlSy5aSRo42N0Sqq2wcmhS0KNEo2AuPqTO3r5kkZnMcMyxu29jmQ2LO4oV9pHhjX8Z76jfB9GXfNtWudtK9do4yR1O/efUx+YY0OsB+ffV0/SQ+jx/xSYz3Gherp+kh9Hj/ikxnuADi+pxDLDkE+tXLS8PjkMiRSERDJwJKLcHSoYEFhRUqdwbxQsGAvWSkgjRuU2UEXrTOo5cxeuTMy5lUCsfdSGQxBa7hBP6xwyy8eRkzGXjihy7RFu4zPAx0DLzEiSJFE3vtJZpSSGTunfGey8MnXTqhlXWSq3G41FTRAsbkHqB0x2yuWzULNIkcyNELduW3uYdTu1rSgq3j4G8Baci2VDx88ZU5n1vLYjOWXL8zmry7IVssH5XM3Ir3l02PSZ7KCWBeTlESXPMs4bkzFISmUU1KBpRCxmYMlBSDpIAOKhFwfMMFK5eZg1BCInIbu6xRA37ve28N8fY+EzNo0Ru5kDkKiOzgIxRrUDzHpwFryGYhTLSaWyqxNw8od4hmmnLLrU37qbpqHvNOmt8SuJZnIrKDHDluWq5poWL5d1ZfW03KR4o1V75girnW+rayTiivkZRHzTFII706yjBLG1aiKu/DHt+FzhwhhmDkagpjcMVO1hasj04C0CWF4w8XrIZt8vCSJFgSEESTrLSSAQpLpEBogGtRG5x9mhy8uUhhy8UTSyLAiuZYFlWdnQPaFRObJdd2KBWUjpWKlNk5FZlaN1ZBqdWRgyjbdgRYG43PmPPHpMnME5wjlEYI91CsEBsqO+BQ7wI69RgG3ZfMFPXcYbL63g0xmYQmNmWeBiA040boshF1dDxAw5OfykvdzHIMccPDKZVUTGkyyTrrUa3ITmArZrR0BGKpluD5h2iRYZLnIEPcYCT/CSKI9I2Ax4fhk4MgMMoMQBlBjccsHcF9u6CPOsBeZYMnmJvWxjgi1q786KTLvSwsspr1sqiMckZj3w1MSmr3owh7P5rLSz5hp0hijf3dVKqAvLlWQxJ0rVFzE0j3x04XcNhzfIneBZDD3UnZFsAUzUzAWq0GJ3Aqr6jEGfKSIqM6OiuNSMylVcbbqSKYbjceeAvMM3D+YhCwFpYZMwouFUSaUw+4kyq0aBFSbSsg0guOlg4h5vO5MGMGHLpG+db1wF5U8iwhMnq0vGKVWbnEGOqIYKau6kcnJdct71KtaGvU4JVenvmAJA6mjWJ+a7PZiNowyNUnJ0uFflgzKrqpbTswDCwL8avAMu1kkJlg5cUC0zaiksDRyLqXSGGVVQgA1C2Acg79MMeKLl2MpVYGeSGPRlovW5ZW9dw+5pJlRpkZk1UQNYW79NY4dwSeaRY0Q0ZkgMhVuSju4QanCnSLI9O/TEaWCaFlLLJE+zoWDRt1sMt0eo2I8sBonHmgiExWLKMqJmRDLycnoaTmZfRGBCW1MiaiOZTMGNrscQUzOS0hyMoWoyFCsegueGBq0CgB65saRQD7Cjir8XzOcmVGnEpTSZEJj0R0xVTINKhTZKAv42ovpiCmQlIYiKQhFDuQjEKrDUGahspG4J2I3wF47Ptl5FWd0yquIIjIeXlQnM9c5heXypikKvJCitdhqQkA2cKeFQx+u820wiidGfTl39bKoJlIZQcwhiXlgVSqSeijCvh8+cyyNJEJUjbTqYx3EehQ26lbpxR69/brhdmi5ctJq1t32L3qbX39Rvc6gdV+N344CZ2kWIZvMiDTyedJytBtNGs6dJHhVVhdgwYCy9hPhJ/o5/nZfBg7CfCT/Rz/Oy+DAfpHgR/4XL/AORD/LTFA9VRuHwMzukjZqeMkpFK0aGhSyygHwrbbvVuDW3fjnqgJlMrDBABJmRBCDY9zhuJDbH9ZqIIQeYusZZmXkZ2kkdnkNuzt3mawBdj8qAA8qwHGOKyoGwsDUygnc9SV2bx+qtsTOEZnTMoNqH896O++2+4/diJlnBLAH9YVe532sEEgdRjolaqOkVTLYr0Guu+438KwGp9n86e7q28De/93bfzXr6cXBZQVv8Ab1xQODUH62oLNfke6DR6eR233w0k7RKO6pFXV0bPXwHprfAWDO5kADevH0D7OnX9uKs8/MJc2bqtj0Pz+d/t8N8QOL8WkZYyRy4ZZCgcmpHKrq7q+Cfq31u/nwykyLJErFWKbaiv6oo1VWepAwDad6g0i+vl3tyBYvY7j0+OEXCJSuZLMb1avSBei722+DAHnWGPMLZbUBY7yg70SDZ3HUA4XLGRNGV97r0Ntq3IDAX03NDbpeAldouE37rl5DFNZbY9y63sD3vz79DYOKe3r6bVFm5pJYtJA1MpGonukMEu13oHxIxf86wXpdnbzuzX/nFA4jm2ltI7LSHlRrVNrd6G6+R6101eGA1bsGoHD8uACBpYqDsQpkcr/wDWsP7xGyGVEUUcS1UaLGK2HdULdemr+vEisB+f/V1/SY+jx/xSYzzGh+rp+kh9Hj/ikxnmAMfH6HH3BgNI4p2jgy3EJzqnkPr5JXBVai5PNX3M8w6idYA2WlFb+Fe4F2hjjSAymbmZeWaXSgDJmDIqCpGZwV96VJ0tamvnrGDAWbNdpQ0M8atKDJlsjCngAcusYfo2y6lYivPwvDTOdrsvJKSTKIWbMGRDCsgkWTNPmEXaVChAKnUrAhh5dVEvZGT/AIZY2DSTAh1buCJ+Ws6qWPnE6Gz+sHHhiPmOy06xmQNA6iPmjlyq7PHq5ZdVG5VXtTdG1NAgXgGSdossqxsVkleGZHhV1CaI0m5vKeVZDzgQTWpLBY7gbH3D2mhijeOOTMSFkzZEsiqsgbMJEoXaRtrQlmvctsPNdJ2PzQZVIis80MeYumNoo2ldHborBFJ8tjvsa4+15yUCvHpMTSvIzhYVVZ5MvqDdSpZVA2slumAYcSzZTh0KupWeUCPvVbZWJjNG1HcB5HVQehGWWscMpx9FjjjPMpcjmMsRtp1yyzyA1fve/HZ62vQ0MQ8r2dlkRnjaF9LBWCyAsAZFi10P1dbLv1pgarfHnjPAZcsAZDGRreImNw4R0rUjV0IBB/8ARwFgbtXAJueOc+vO5bNvG6qBCIS5KRtrOqwwUGlpUAPo48H7SQ5eEwozEpJJJHK+WVy/MjjjoqZhyyNLC7YEN4VRXHslmrIKqKneAktQDRqzs118HpViG8dJx4ynZeeVY3jMTrIatZAeX7m8vf8ALuRyHa/eMOu2AjZLNRjKzwOzqzvFIhVQwJiXMLoa2XSDzgdQutPTfDPtHxyKZJuWZi2YzK5llkChIdKzLoUh21D3QC6Xuxrt5QOF8EM2aGWEsQPePMDao6VDJYI67D9/lj3H2bmZS6mJh7poAkGqYR3raNTRZQAfK6IFkVgH2Q7ZxIsWqOQssau/SmngEK5dtz73TAuo9RzpNj4x8n2rRZlduaUGWyUIGxpsvLlJHNFqr3KWj5v4WcKeGcKjfKZjMO4BjaOONNaoS0gchjqU2AEO3dvvd4ad5SdlmVXaRlK8oPG8Th0Y+uMtAyk14CYn7psjAS8v2hg5uVlZp1OWzGvlqiskinNHMFr5g0vpOmqIPLTcdQjzvEeZlYYmLtIkuYdmbcESiCqN3epHJ/xX4nDBOzqtmM9Cr6RlhIUZ2VVITMRQ25rpodjtuSBXkecHZHMu7IBHYZFU8xdMrSKHRYz0YsjKw6DvLZBIGAfcT7aRSuffLBO0hnjWBFdRIhj2k5h5hS1ItVB5aXVVjnk+2yDmkry29cNNCeSs4C8tIkjoyJp0IgAPeBDMPnSSdmpOWJQyKgihkdpHVADMsjKBVk3yyAOtkbVZCMYC5cIzozWaRWEhyoyUeXzBI7sSJEup7shQsqK63VkAdTWKxxbPmeeWZhRkdmr4oJ2UehRSj0DEMjH3AGDBgwFl7CfCT/Rz/Oy+DB2E+En+jn+dl8GAc9pFqY9BcMJ8N/cox9XTCyde/prYnSOv61eA8dj9uG3HvhW9McH7IY/23hfmFtlqxuDfWiLFmvSAfqwEIGm22BGnwqzqJHp8TfzejHfMxgaHNb7N1Ir0+B/L5qEXOx7pJvT3dged13T4BunoGO+be0FgkFUZdVG128K6nfxo2OuAtWV0hFZhfvbJBHoqwKA/Zu219WXCctAz6nNMCtJsB1FdfHbz8sV/2X6BlBdTZ1bk1e4BHQg9PCgd/CuZvMZizN3whauYFbl2O7YLXuCB0PgAbwGr9ueEtn8qvLZVkhYOodtCFQrKwsbA0b+qsUtOzXEstG7JKkixhjJHG7m1Kh2oMoB7u9dd7AOIeTzYlXTLn+XaACwCAQCdygtRZXfSTsxOJc/B50i5sU6ToDTNFLrB1B9YPWhv0oX5XgI0nbiYR8vvhaJFGhRO9V511GGXYrtRKZocmVTQ0xZmJ79/CeBFtqXY+n0Yrk+SdaDxMNwpJ1FethKJGndiQNvmGHXBWy2Vl54WS1clULrQZeYvesWSNzQNG97qgFm7X8RZFkQHf67Cjuk7b1R3HWvmxJ9S3s6WkOclHdiLJFdEPJbK8gI6BV7gHmW8sVjOl85mFWGi8zKl3a6mvU6g1YUhjvtSDbG4cNyCQRRwxikjUKvma8T5kmyfScBIx9GDBWA/Pvq6fpIfR4/4pMZ7jQ/V0/SY+jx/xSYzzAGDBgwBj1EwDAsuoAglbI1AHcWNxY2seePODAWmDt3mtbvKTMGfmIkjuUianX3MWdK6ZGXSNq0/FGFmV488aKoVe7lXyoO908zz6/8AEC9V5DCnBgLJxLtjLM/MZe8VnV7lmdCZ4nhLKjsVSg5IA+bYbYh5XjxVUjeJJIxAYHQsy619cPmQdSkFWDsKI8F3G+E+ADwH/nAWqHtvIsIhWFAoVUAEkugKsqzLUerTqtaL1ZHpu0/EeMtNG8ZVQHzMmZJBNgyAKV+YV1xHzvDpYfhEK950FkGylBgKO9EgX0+zHLL5V3BKIzBSoJUXRawvTzo4B/N2ymZWUohDZYZbx6gMpl/zGWSRT/j9GO+c7bvKFDxDSJUmIE04pkSVBy+/7kvulhUqtAG42FUvEnM5CRGRWXvSKrqOpIYkLt4E10wDD2wv689eaE1dChLFWHL5RDMTqLMt25NliW8cdMv2lMagJBGGjEq5dyzloVl1al609a2KlhsWJ32AUZrKvGQJFKkgkA7HZmX+JWH1Y8ZeFnZUQWzEKoHiTtgJ3CuLtAtIqNU8E41WRqg5ulSPFTzDfzYbcQ7aSyroMY06SoLSSSvRmy8+7yMSe9AB4CnO229dmyzoAWUgMAR6QVDD/wCrKa9IxywDKfjDM+bcqt5sMGFnuap48xt57xgb+Bw0ynbOZFKae4VhACSyxENFDHlw2qJgSGWNSVPiBRHjWcGAbZ/jzywCAooAXLrYJv8A4dJkH284k/4RhfnJldyyxrGDVIpYqKAGxYk7kX18cccGAMGDBgDBgwYCy9hPhJ/o5/nZfBg7CfCT/Rz/ADsvgwD3tB8Kf8uC/mMMYuv99MQJt1A6b2D1G42Jq/3eJwy47vIQOoSAdfOCOjVX49R8WtsQZaO/QE1812N/moYCFChYFfMgmwTe47regg+nEPSwBAA3FAH3zADUAFPhWwNViSsumx8x8DuQP310xI4pwnSeagJVgCoXvEk6KBsDb323XwGAlcMyqvpMoOhiu4rdVOk9L66gLB2JHzYvucdGywjWONjGbSNtlKe9IoV1U185G+2M84Lm1X0EEAEG9rIBAO4G3jWLtluH85SxdgQKZTZrbrW9b36evXpgKrFl8mxIaAMjGrRmV4utqTYpht1U2L64ipwCdJSMrIjq1PTlQxW6HMFUa8enXpjtN2ddCzO7xv3hqoiwwPiDsCC1jfxHniHm8jmEUhJnljFUCL7rBvMsKHQ7+OAl5/PcRcFZcwmwI5I06SCDewWgNrsnx8MV2PW9D9XYWG28T129OJ0GcbUOcNSncxhQoY+AbSASCa2P7MenmZ2BIAsHoQOt2/TYdKoeHzYDUfUi4SWDZ2TfYxxbUoP/AFGA9Hdjv+63znS8Uj1Ou1kcyrlNAieJdMVCkkRdtgTasBuV362D1Au4wBgwYMB+fvV0/SQ+jx/xSYzzGh+rr+kx9Hj/AIpMZ5gDBgwYAwYMGAMAP+/DBgwEn10PkYv/AOn+vEjguYiSbmSCtA1oAGI1qVZV8TWxG5rzwuwYC2cU4/lZVAaNzYO1KShLNq3boWARtS3v8xBjTcfiawY3AY62UBeXr5RjDBLqgxJr9axfSjXMGAeT57LymJQDAsd98IGagBWy+/ZtI3bYEnwO0uTjkKy82i8vM1iRQdhqJCguVaguhdNVSEXTWKxgwFi9nICoVomJRSiMQjMARFqJv3zEiWidhrGx6Y8RcVhOYWbQI6jYUQdBcpywKj/VFk6tiQo8dygwYCyPxeBJWZo+Ywdu9UcileYGBs2D7mqoBtpGqqvbh2pSNDHGqBWVLbYDSCW0qSPfELp7x69fHCLATgJC5kAAcqM+k67P2PjlK9mwqr6Fuv8A7EnHjBgDBgwYAwYMGAMGDBgLL2E+En+jn+dl8GDsJ8JP9HP87L4MBZ+MxjmqT4rAh3oUYY6O/iD5eF7YSxi7G+1UR+fiTv8Aniy8UAvf5OHayCRyYfI9ANR+zFblXe63HU+Bqxf7P3YCDKPDyIPzfv8AR+3D3slmlZzlpK0yCkBNUws/tXV9h9GFeajsBq8xt+Y+cfZhRLIwaw1MrBgfIjcH7QMBY+P9nJYpDJEhcX3lAIYH4wXxvxA6ddse+G9qZIWrURpvuuCCLIvY0d66HF37NcUTN5YzdGVgsyi+45HUf3SCf2jwxWPVBmjTTlkUNIVDyMw3QE2oW+jGiSfAbeOwdM323Z10np8Ub6jsANh09GIZz8AjSlGsqNRLF9+tV5daB23roMVCSPY0TqF1/v58aD287KZLK5HLyxCTnzNEAxlLqbTW50k1W4G3SxgK1xLiAcDboxIOwuyNqG21k0NhY8sLsmxLkn9ah8w2rp16D9mBIDtqI6V9o/8AJHh0Ix0yi+P1egGjfjgGCStGVcMykHUrjZlYVuK6EEg/aDjb+xPaQZ3L6jQmjpJlHS/BwPiuNx5Gx1GMHzNDy+30fMPTh72S40cpmklG6Vy5QNg0e1nruVrUPST54De8GPiOCAQQQQCCOhBFg/Zvj7gPz96uv6TH0eP+KTGeY0P1df0mPo8f8UmM8wBgwYMAYMGDAGDBgwBgwYMAYMBxfspkOEiKA82B5Vib1wsrTKJJGVXTQyEBQrFkYgHZOhO+Jbk1ZNuKDgxZ+F5HJtlHZ3iEoSdmLSukodQDAsUfvXVvEsD4i1IGprl+G8NabLLCY5Gl5jLGzyFdQysfKjlsjTeaElgHoeoFYqKHgxecyMirA5iHKiY5WZ5I4pJBAsyFuSo5MlB3FBkDEbD3pJx54XkuFleH8xou+JPXdyyKytUmnVT0F2TYBb2GrfYKRgx3z6oJZBGQYw7hCLAK6jpI1b1Vdd/PHDAGDBgwBgwYMAYMGDAGDBgwFl7CfCT/AEc/zsvgwdhPhJ/o5/nZfBgLZxadFYbjVphsWLPuMBBA9FEV6MJi2mw+1kehd9APXw38vnw2yHFZ+VH7tL7xR79vBQB447+yk/y0v32/PAVZpVAO6lTuDYr5r+zCycrZFje636/7/wC+L57KT/LS/fb88HsnN8tJ99vzwFT7K9pfWWY1nvRMNEyAjU63e2/vl8PrHjhn6oc0TZozxSB4czHG6NfiqhHU+RBUEjw1DDn2Sm+Vk++354PZOf5aX77fngKREQT1rY77VvQFee5xeO1maM+U4QbB0wuW8OiGr3+LEcfPZOb5aT77fng9l8x8vLt090bb9uAqEDaivkoB2IDAbdb9PS/L58dYHUE+9Ph1AHTrv9Xle+LV7Jz/AC0v32/PB7Jz/LS/fb88BV8wQbNgXdAGgNQ8z6bx1jYM12LCm6/ujY7H6r9OLH7KT/LS/fb88HspP8tL99vzwGiephm2k4fGGO8bPH8wU2o+pWGLXjERxzNLsuYnA8hK4H7Dg9sOb/tWY/Ff88Ar9XU//wCmPo8f8UmM81DzGNW9l8w27TysfMyMT+04PZKb5WT77fngMp1DzGDUPMY1b2Sm+Vk++354PZKb5WT77fngMp1DzGDUPMY1b2Sm+Vk++354PZKb5WT77fngMp1DzGDUPMY1b2Sm+Vk++354PZKb5WT77fngMp1DzGDUPMY1b2Sm+Vk++354PZKb5WT77fngMp1DzGDUPMY1b2Sm+Vk++354PZKb5WT77fngMp1DzGPhYejGr+yU3ysn32/PB7JTfKyffb88BlGoeYx91DzGNW9kpvlZPvt+eD2Sm+Vk++354DKdQ8xg1DzGNW9kpvlZPvt+eD2Sm+Vk++354DKdQ8xg1DzGNW9kpvlZPvt+eD2Sm+Vk++354DKdQ8xg1DzGNW9kpvlZPvt+eD2Sm+Vk++354DKdQ8xg1DzGNW9kpvlZPvt+eD2Sm+Vk++354DKdQ8xg1DzGNW9kpvlZPvt+eD2Sm+Vk++354CndhD7pP9HP87L4MWLjvEpuQ45slHTffbfvKfP0DBgP/9k="/>
          <p:cNvSpPr>
            <a:spLocks noChangeAspect="1" noChangeArrowheads="1"/>
          </p:cNvSpPr>
          <p:nvPr/>
        </p:nvSpPr>
        <p:spPr bwMode="auto">
          <a:xfrm>
            <a:off x="155190" y="-144463"/>
            <a:ext cx="304046"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64" name="AutoShape 16" descr="data:image/jpeg;base64,/9j/4AAQSkZJRgABAQAAAQABAAD/2wCEAAkGBxMTEhUTExQVFhUWFxkXFxgXGBoXFRkeGxsXGB4dHxoYHygiHR4lHhoZIjEhJSkrMC4uGB8zODMtNyguLisBCgoKDQ0NGg0PGjElFSAwKysrNzMuKzgrNysrKys3NzA4Ky03KysrKystKysrKystKysrLSsrKy0rKysrKy0tK//AABEIAJoBRwMBIgACEQEDEQH/xAAcAAACAwEBAQEAAAAAAAAAAAAABQQGBwMCAQj/xABMEAACAgAEAwQBEAcGBgIDAQABAgMRAAQSIQUTMQYiQVFhBxQVFiMyM1JTcXSBkZKT0TVCobGys9NUYnJz0vAkNEPB4fFjooKDoyX/xAAVAQEBAAAAAAAAAAAAAAAAAAAAAf/EABYRAQEBAAAAAAAAAAAAAAAAAAABEf/aAAwDAQACEQMRAD8AvnBuE5f1vB/w8BuGIkmKMk3GpO5XEz2Jy/8AZ8v+DH/pwcF/5bL/AORD/LTEzAQvYnL/ANny/wCDH/px99icv/Z8v+DH/pxMAx904CD7E5f+z5f8GP8A04+nhGXok5fLgDqTDGAPnJWhiodpPVRysB0ZYeupAaJDFIF//ZR1n/CCPTjI+0PaHM5x3eeRiGPwYZhCoHRQl1Q9O/U4DZeIdqeCwnSxyzEWDysuJQK695EK/txEXtzwPxWMfPkj/wBkxiNd09fH9y45NgN9yfazgkh0hsqp/wDly4iH3njA/biyQ8NyrrqSHLMp6MsUTL9oFY/Lzj7dsSOFcUnyza8vK8TecbFQfnHQ/WDgP037E5f+z5f8GP8A04++xOX/ALPl/wAGP/TjKey3quyJSZ5OYvy0YCyD/EgpXHpFH0HGs8N4hFmIxLBIskbdGU2PmPip9B3wHj2Jy/8AZ8v+DH/pwexOX/s+X/Bj/wBOJmDAYl6q/FpMrnhFlxFGnJRtIghIslwTuh8hime23N/Hj/Ay/wDTxZPVv/SQ+jx/xSYoGAd+23N/Hj/Ay/8ATwe23N/Hj/Ay/wDTwkwYB37bc38eP8DL/wBPB7bc38eP8DL/ANPCTBgHfttzfx4/wMv/AE8Httzfx4/wMv8A08JMGAd+23N/Hj/Ay/8ATwe23N/Hj/Ay/wDTwkwYB37bc38eP8DL/wBPB7bc38eP8DL/ANPCTBgHfttzfx4/wMv/AE8Httzfx4/wMv8A08JMGAd+23N/Hj/Ay/8ATwe23N/Hj/Ay/wDTwkwYB37bc38eP8DL/wBPB7bc38eP8DL/ANPCTBgHfttzfx4/wMv/AE8Httzfx4/wMv8A08JMGAd+23N/Hj/Ay/8ATwe23N/Hj/Ay/wDTwkwYB37bc38eP8DL/wBPB7bc38eP8DL/ANPCTBgHfttzfx4/wMv/AE8Httzfx4/wMv8A08JMGAunZrjEuZM8c/LdRDqA5MK0RNALtUB6E/bgxA7CfCT/AEc/zsvgwH6L4J/y2X/yIf5aYnViFwT/AJbL/wCRD/LTE4YAAxjXqpdtXlkkyUDFYFJSVh1mYGmW/kwdq/WKnw66d2v4ycplJJhWvZE2sBm2DEeIUWxHjprxx+bHNk1dXe/XfzPmcBzPkMd8plS7aR47f9sEEOshQas+nat7rri2cHygSqPgDvuBVefXfAcOH9kyVsk2LB8h72tvPrtgz3YpwG0E7EXfTpvXnvi2ZDMNXU0PPdvAfuxZ8tRA7xP7PtryGAxvPdlMxEgkaMlKG4oEb1bCzQ6fbhRmOHunvlZb8xQ+r6q+3H6GMQFWLFVvv/vphPx3gySx1pAO9A9Btp22NH88BgpGHHZftHPkJubA1g7SRk2kgvow8/JhuMMs92Wl10FCjajYAHh0u96s16cQX7OzAtQ1aAGNG9r6j8sB+ieDcUizUEc8JtJBY81PirV0ZTsRiaMYb6k3aM5bNet3J5WYcKQeiSGlRvRZ7h+dT4Y3QDAYF6t/6SH0eP8Aikxn+NA9XD9JD6PH/FJjP8BM4Rw8zyiJTTFZCu16mRGcL16sV0g+bDDN+y0gSJy66ZMvLmGofB8uMShG36srw0f/AJh5YU8MzhhmimXcxSJIB5lGDV+zDrPdqjJFm4hEFXMOnK3+AjUp7mKG4KxQLe3wXTfAcuN9k8xBM0QQyDnGFGXTbtvptFYlCwGoBuo3FjfEdOzWaJYCMUqq5bmRcvSxKq3M16CpYFbBqxXXDKHtgUzE+YWLebNpmdJboFXMoUuupE+zeGnocceLdpudHNHUpEqRIpldGKCOR5CKjjQUS52rrZs3QBfkOBTyzSQBVSSJZGcSOsenlglgS5Avw/b0BIlcU7MTQxJMKdGhWViCloGYoe6GJZAaHMA022PTdoVOdnzLRHROsyPGHAcLKhQ6XKkahd7rW2PZ7SgHuxkVkxlFtgSKkDhz3aPSqrAK+IcJmgCmWMqGJA3U0QASrBSdDgEEo1EX0x3h7O5lxGUiLiTZNDIxJ0GQAhWJVigLBWokA1iZ2q7TNnB/1Vt2kZWdGjDNfvAsasALPvmY1tv1w19vaBQqZcqofWFDoET3HMQ6UCRKQvu2q2LHu7kk3gEuQ7MTvJGrBUR5khMmuNxbuiEqA/uunWt6LroSMeJezU6a9a6QsbyA2rA6GRGUlWpCC4sHdbFjfHXhnHY4xlC8TNJk5FaNlkCqyiYTFXUoTdlwGBHvhYNb/Mn2g0ZeSDlk8z1z3tXTn+tfCt9Prc+O+vwrcPmb7K5mOZoNMbOqhmKyxFFBIA1MWAUliAA1Ek7XeIkXA8wys3L0hXMZ1skZ1ggMoEjAkqWGqr03vWH0fbNRLNIIpF9cLHzdMiag8ewaMvEQEIJBVgTv12wsz/HFmjqVJGlSSWSKTmL/ANVxIeaOX3zqs6l0Xq6ChgPOe7MZmJpVZUIhZldlliK2t2FOrvMALKDvAEWBYxE4bwefMXyYy1EKd1W2a9KjURqc0aUWTXTDuTtRCXzL8iUjMs8hieZHgDyarbTybtS1qykNsBeIHBeNRxRrHLE0ipOuYj0SCM61AUhrVrQgL0oitjvgOec4Ly8pFmWcXNI6rGNBoJVsx16gb206PnIJAPkdnc0RGREfdWjRBa6rl+DDLdpr6qXABG4wcX4wcxHGjLTI87swOzGZlc0vhVeZ64bx9sQsnPSA855Ms8xaS429bsjgIoUFNTIpNlq3A64BHw/guYnCtFGWDa6NqB7noLnvEUFEiEk+foNGT4PNLzOWgYRfCNrQIlkgEuWC0SCAbo7eYtqnaOGOHkQwSKnLzKW8odrzAhFnTGo7vK6Ab3hTlOIaMvmINN8/ld6608tmbpW93+zAdl7OZo6KhYmTZQCpayhkAKg2hKAsA1EgbXjlm+DTx6i6UFjEpYMrJoLrFqDKSG77BTRJB69Di38O7ZifMwGYsihi8oaRBlyVglQFRywykljWp2rWQLwjXtDDyxl+RJ625LREc1efbzRZgtr5en30SLp0dL3s4Dxl+yOYeEyKvf5iR8slFJEkSzIQzOAWYMtINzf1YjS8DYQiWyfcRMy6aK3mZMrpO/mmq68arxw3m7WQPs+Wk0rLDKgWcAgwwRwBWJjOoHRZIo+WI79r3IJ5Y5hQLqvuahnXzurTXS20ab8LvwwCXiXDZYGCyqFYj3upWIrYhgpOlgeqtRHliJifxrNxSytLFG8etmdw8gkGpmLHSQikKL8bPpxAwFl7CfCT/Rz/ADsvgwdhPhJ/o5/nZfBgP0bwT/lsv/kQ/wAtMTQMQuCf8tl/8iH+WmJy/wC/+37KwGc+rhnAuWy8V7vI7V5hY2TceQL/AGgYxet9ztjSfVwzmrOQRUfcoS242bmMD1Bs1oA/74zfLr3q/wB9DgJvDyNf92q+v/fz+GLZlouhHvvHfz8APGhd/VhXwzKgJflXU9Wvbb0XhvAxPQbEHetv/ZFfbgGUN3Qvfqa28f34ufCcmdN7dD0+f5t8U3IobBNfXd+NVt8/1nF/4LOCtgeg36T4ftwHnMIaB32ux9hwtllPQ+Z/7DFknFit+o6YVPkbF18YkfsH7v24CrZ1tnNAhV3P10Pm/wDeFKutt4ggm+tgUSLO9/Niy8W4bpX5xZ8zsfSL8sVmHMle4B3SPO2369eg/IYBVxXh6IRnI9ngkSYjwIV0bcDyH5eGN1imV1DoQVcB1I3BVhYP2HGWcPQOClE6kZKNVuCK8N9xt5jbF09TmMrwzKAmzyvs7zUPq6fVgMj9XH9JD6PH/FJjPsaD6uX6SH0eP+KTGfYCXwnI8+aOEMFMjBFJBI1HZRt5tQ+vDzJdi5ZDD7ogEyQnVRIVppYY1jP94LMkh9BxW8vMyMrqaZWDKfIqQQftGHPttzWrVrW/XS5utIoSJWkV8QUo0dO6PLAdMn2bWTQFzUdyyciHuSaZJQIyy3XdQGVAHbrq6AWR2g7KCX1qsMxaSeBp3UxsQiqZQxGmyxHL0hQLJ8gdlfC+OTZdQsfL7rcxC8au0b0o1oWHdalXf+6p6gHHrL8fmRYlHL9xDIpaNWYo+vVGxI78Z1v3T8b0Cgmp2Z08Qgycz6VmeIawpDaZSALRt1azpIPQ+Y3MuLszBLBCYZxzZHzKoWRxzuUsTgVuI6thZ6kjw3FfPEnE65hBHG6MjoI0VUUoQVIXodwDvd+OJY7RzB43URJymkeNUQKimVVVu75Uo/bgJOf7JSxZVc0zCisTldDgaZgpQq5GlzTLajpfjRr3l+y6mJZXzUaXAMyylJCVj5nJu1FFtVUvjfUYVZnizyRrG6xHSFUSctRNpQBVUyAWQAAPOgBdCsfW4xKU0WNPrcZbp/0xIJq+fWOvlgHcPYeZmnQPZisqwilMTgRCbeTTpQlCNjvZF0N8dMr2FZ0jJnVXkMQoxuYxzYnnWpejUiHVpBo7b7EwfblmutxFhYVmiUsgaNYmCk7qGVVv030s4acQ7XQ6IzAjc2IRrAXjAEKhOW4LCVubqFD3i+fXbALZOziLA8/OV4jHG6SgMtXPyHuMiyQQdvEEHrsGHaDszFzmTLlURMxmoC7GQ93KxJK7Mp1EsBr97QYjZRiunjUvrf1ta8rRo96NVc0zdf8AGfs2x3btJmC5e11Gaac9xSpadQkoKmwUZRWk+BOAYcK7HPmUeSGUNGHaONjHIA7KiO2o0REKdRbHcnysjnH2VB0j1whbTlpZECPcceZ5IBsimZTMlqPAg31AgDjz068vLlGJYIYUKRsVVC0YPvSQq31B0gmyMcxxqYFyGALxQwkgb6YOTy68iOTHv40fPASs7wVBmp8vFLqESzMGZCpYwq7sledIe90J8MTZOxUocoZY9uWL72mys7S2QNuUcvMG2NlNuuFR47Kc0M2OWsocP3ECozdSWUbHVZ1Dxs46e2XNVGOZ8FJJKpoE6pTbarFMN27pFd9/M4CanZdSjTeuUGXEQlEvLeyOaICvL6hwxG3Qgg31qXkuySFJkeaMZgJl+6darAZ5YACz1pYBJCG+KTtfXCXN9oJpFeM8tY2RY+WiBEVRIJqUDoS4sncm/mx29tGY0aCIWBWNXLQoXkERRkDsRbBdCjfqOtmiA55rgLrm0yiEl3ZEXXG8JBcgC1fcDe7Fitxhnwbs/lzKjvOsuXKZptQSVbfLQ85kK91tNMjWCLFi1PRPm+NTPLHNao0IURCNQixhGLqFA8mJO97k46TdoJmKkCJAqTIEjjWNBz4zFIdK/rMp6+Gla2AGA9ZLhkUmWzWYaQxmFkCIqllYycwgWTYHcoEk143hzxXsaGzUsWUlRguaaApUlxXznS2IJekhkurNpW9g4rWT4i8aSxgIUmUK6uoYbXpYX71l1GiPM4le2HMCSSUMFeWcZhyFHvwJR0NjTU0gKkEEHfAfO0PBWysioxvWgkUlGjaizp3kfdTaNtvYo+OFeJGfznNfVoiTYDTEgjXxN0PHfr83liPgLL2E+En+jn+dl8GDsJ8JP9HP87L4MB+juB/8tl/8iL+WuEfb3tf6wRAiq8r2afUVVB1YhCCSTsBYvvHww94D/wAtl76ciH+WmMl7Tzwyyy5nNamjLPFGq3rJK7MOgHL7gF+KHqXwCr1RM+c3mUZ0MTiNE06gyHxLK3xGDAgmve7jbCDJ5YXZ+zzs14ei/sxKOYeaOMSHeKolavBdwQaPgxtb22xLiyl0YwGBNE3sBvuV9AvxPUYCZlUVVG4s3ZYXW9Du7XtfjW53w/yOTi3eR1rqCdh8x9N+WK5mJ/W5hVkBLkn6rNEWOvT04sqcBim06hpB3Nbg+dDoB9Q6YCVw7PZN5jlxMvM/VvZWJr3pP+98XDhuU0AAdAfDw9FeH/jFG456mkDwlonWOUboQ2pG9BA2F7bggjbr0xXOAeqZm8qxjzCc7RSsCwR10gDqFpth49dje+4bdyzjwEr5sQOH9pIJQpVq1AEXs24vp++sMIMyh8vP7cAi7TA6KAs7ivHoaqunnv5DFIbKgDUdRJ7oBrrTHp5Eb+fgPMaRxjKIY2Outt+lfXfhio5rhoA0aibUgV1OlSLXy2v7ScAj4TnxCzuQCERW630oeF9SaA3xqPZXKmLJZZGBDCJNVijqI1GwPGyTjKOGcMd+JR5eQEEyrYNfBhTK5odQdJW76kY20nAfn71c/wBJD6PH/FJjPcaF6uf6SH0eP+KTGe4Bt2UyySZuJJFDAlqQmlkcIxjjJ8nkCL/+WJmUhkzDuczE3uELyCKKGPLvJpaNSlpGNl1ajsSFRqq7xXcTcxn8xrRpJZ+YgBQu761DAMCpJsAqQRXUEYC2Ds1lE0GRZzzZ8rEEEqq0QzEPMIYmM6mQnbYWKvBkezOX15YaJJAuahizJdzH7+VkFRmOjG1AhldjV2Be1PieZ2OlpGa2mNMxNorO0nXqqhjq60DjzNnpXUI8sjKptVZ2ZQT4gE0Dud8BbeHcOgZkLZZ9JfiIEJbv3Dk4JFGvlhiSxJAI2JFDrqhRdn0cJII5VjbJZvMNuSEeJ80qKW0jYCOIEHqT4XhBJn5WYO0shcNqDF2LBqUagxNg0qi/JR5DH08Qm0svNl0sSzDW2liwIYkXRJBNk9bOAt2c4Tl3EojjOXHrbIvrdg6EzHKamtkBXTraypFm7obY+P2Yy2piUzEaRPm42VnXXLyMtLOHUlAF7yAMKYd9frqkck8iFA0rpGhJXUxRUBBPdugobSfnrHOXOytRaSRtKlFt2NKQVKizspBIrpRwDrMcEWTMZRMurBc1GkgRpBa28iMOZp6VGSDpJ36N4t+I9nMnDC2ZKyunIjlVFkZRbZiSA9+WFX00obdBvdEjfFKEzWp1NaVoNm1okjSfCiSdvE465jPSveuWR9XvtTs173vZ333+fAX7g/ZmGDPQDRPPef5alSKiWMwSDmLoIckSd7dRpQkddqpwXKwtkc7I8TSSRiEIQ2nRr5gLVpNgELfmNtsLouITKWKyygtRch3BbSdixB3o1RPTHi5YSRbxlkFgEqWSRVcA11VlKmjsQRgL3xXgWWzWenVeZCVzywyNqDK4kXMyHQgTuG4NKjvXrGxI3r2fyOXTN5ZYSWR2jLq3MIU80qVBlijLqVAPvepI3rCJ8w5sl2JZgzEsSSwumPmw1Nv13Pnj1mc5JI2uSR3cVTMzMwrp3ib2wF4zPD/XMk6TokKjPRQQSrCkWzzOjJ3FUSAR9/e60Dcat4WY7P5UMxTnPy4ZJHgUyBiUkijAEk0EZ6SFmAQ0Im332qudz0sxBlkkkI2BkdnI+bUTWPb8SnLrIZpS6CkYyMXUf3Wux9WAtUXBklGXdoysMeWbUpd1cFs9nERSY4ZHdtq2QdBddD7z/ZWCORIFWWSRp82mppRGqx5WRrJAjYljGrdB1GwJNYqK8QmDFhLKGIZSwdgxDEswu7osSSPEknAmYmJ1h5SYzr1BmJQswttX6tsRvtZI8cBcuI9n8rBDmJBE8t5aCaMa3Bj1yyRkgvErFe4ptkGxI6Gz6zPZiE5pkKTSCTOetgYiiCEaIm5jBY6N6yQtKKif5xS/ZCbUW5suoqVLa21FWJJUm7IJJJHjZx9XMzgO4eULJ3HYM9PtelmvvbeB8MBY8zwDLCEheZzRkhm+ZrBjJEmgqE03pK73qsGvDrz4D2fimih1CUtmGnXmIwEeX5Sgguuk6uuprZaUivPFa9cP8dve6PfH3vXT197f6vTH2LMuqsiu6q9a1DEK1dNQBo/XgH3aqVORkI40KKMtzCLB1M8kgLbKN+7132oeG9cx6eQmrJNChZJobmhfQWTt6cecBZewnwk/0c/zsvgwdhPhJ/o5/nZfBgN/nlKcKLL1XIqbHUe4rZ+ob/VjOOKlIZbKh9EczRLVi5QWVgD1IYH6mxq/Bog+UgRt1bLxKR6GiUH9+M+yPB8vInLnoyZcNASSQ6iNiLsb2wFg9e9tWApMwj/4eOIWRlo5HYG9Us/fk28wKFDpVYs/CeH6WVruh3l9I7tWPn/Zij8KlAZytqDem/AAdLO56+OLd2f4pZUF9wbPU13SPr8N8BbM12ey2aURToSBehlIR1vbZq/fildn+xmT9dMM4XMYLKBI5UCTu6dbggla1eXh1AONJyEinfbwHo+f7cfeKZWGQMJEJIAF0y2GsinFX03AJo16MBknZ/sNnzLyUQ5ZodbPPzTypPFABdMNqFeBJPTC1teY0CeK2NhJRtek0wLDY0SLH2bEY0r2kZRjZy4IO5Bqvt3P1AjH3iuV0yIECAKeZQpQWMfLs2PihVvyUYCs9nclPGtFywUWuw1KBe1nevCr29FVgl7UMkmqyAAW0i9zZoX4eVmhvi6ZDJ/8LLYpnNA+IBVSSfm71WPqxQ5uBM8jBUNKksgBG55YjCjc0bZwQSdt9j0wFf4nxPNTkozylCSVWzRu6J6WSQP9jEjIdmZn91mLQrWod4mVwbBKsbA2vcnfYVvh5xLs1mMvlEzhlDLzV5q5ccx4o6rUWcjUQQAb7ve61vhHNnc8kKZlSy5aSRo42N0Sqq2wcmhS0KNEo2AuPqTO3r5kkZnMcMyxu29jmQ2LO4oV9pHhjX8Z76jfB9GXfNtWudtK9do4yR1O/efUx+YY0OsB+ffV0/SQ+jx/xSYz3Gherp+kh9Hj/ikxnuADi+pxDLDkE+tXLS8PjkMiRSERDJwJKLcHSoYEFhRUqdwbxQsGAvWSkgjRuU2UEXrTOo5cxeuTMy5lUCsfdSGQxBa7hBP6xwyy8eRkzGXjihy7RFu4zPAx0DLzEiSJFE3vtJZpSSGTunfGey8MnXTqhlXWSq3G41FTRAsbkHqB0x2yuWzULNIkcyNELduW3uYdTu1rSgq3j4G8Baci2VDx88ZU5n1vLYjOWXL8zmry7IVssH5XM3Ir3l02PSZ7KCWBeTlESXPMs4bkzFISmUU1KBpRCxmYMlBSDpIAOKhFwfMMFK5eZg1BCInIbu6xRA37ve28N8fY+EzNo0Ru5kDkKiOzgIxRrUDzHpwFryGYhTLSaWyqxNw8od4hmmnLLrU37qbpqHvNOmt8SuJZnIrKDHDluWq5poWL5d1ZfW03KR4o1V75girnW+rayTiivkZRHzTFII706yjBLG1aiKu/DHt+FzhwhhmDkagpjcMVO1hasj04C0CWF4w8XrIZt8vCSJFgSEESTrLSSAQpLpEBogGtRG5x9mhy8uUhhy8UTSyLAiuZYFlWdnQPaFRObJdd2KBWUjpWKlNk5FZlaN1ZBqdWRgyjbdgRYG43PmPPHpMnME5wjlEYI91CsEBsqO+BQ7wI69RgG3ZfMFPXcYbL63g0xmYQmNmWeBiA040boshF1dDxAw5OfykvdzHIMccPDKZVUTGkyyTrrUa3ITmArZrR0BGKpluD5h2iRYZLnIEPcYCT/CSKI9I2Ax4fhk4MgMMoMQBlBjccsHcF9u6CPOsBeZYMnmJvWxjgi1q786KTLvSwsspr1sqiMckZj3w1MSmr3owh7P5rLSz5hp0hijf3dVKqAvLlWQxJ0rVFzE0j3x04XcNhzfIneBZDD3UnZFsAUzUzAWq0GJ3Aqr6jEGfKSIqM6OiuNSMylVcbbqSKYbjceeAvMM3D+YhCwFpYZMwouFUSaUw+4kyq0aBFSbSsg0guOlg4h5vO5MGMGHLpG+db1wF5U8iwhMnq0vGKVWbnEGOqIYKau6kcnJdct71KtaGvU4JVenvmAJA6mjWJ+a7PZiNowyNUnJ0uFflgzKrqpbTswDCwL8avAMu1kkJlg5cUC0zaiksDRyLqXSGGVVQgA1C2Acg79MMeKLl2MpVYGeSGPRlovW5ZW9dw+5pJlRpkZk1UQNYW79NY4dwSeaRY0Q0ZkgMhVuSju4QanCnSLI9O/TEaWCaFlLLJE+zoWDRt1sMt0eo2I8sBonHmgiExWLKMqJmRDLycnoaTmZfRGBCW1MiaiOZTMGNrscQUzOS0hyMoWoyFCsegueGBq0CgB65saRQD7Cjir8XzOcmVGnEpTSZEJj0R0xVTINKhTZKAv42ovpiCmQlIYiKQhFDuQjEKrDUGahspG4J2I3wF47Ptl5FWd0yquIIjIeXlQnM9c5heXypikKvJCitdhqQkA2cKeFQx+u820wiidGfTl39bKoJlIZQcwhiXlgVSqSeijCvh8+cyyNJEJUjbTqYx3EehQ26lbpxR69/brhdmi5ctJq1t32L3qbX39Rvc6gdV+N344CZ2kWIZvMiDTyedJytBtNGs6dJHhVVhdgwYCy9hPhJ/o5/nZfBg7CfCT/Rz/Oy+DAfpHgR/4XL/AORD/LTFA9VRuHwMzukjZqeMkpFK0aGhSyygHwrbbvVuDW3fjnqgJlMrDBABJmRBCDY9zhuJDbH9ZqIIQeYusZZmXkZ2kkdnkNuzt3mawBdj8qAA8qwHGOKyoGwsDUygnc9SV2bx+qtsTOEZnTMoNqH896O++2+4/diJlnBLAH9YVe532sEEgdRjolaqOkVTLYr0Guu+438KwGp9n86e7q28De/93bfzXr6cXBZQVv8Ab1xQODUH62oLNfke6DR6eR233w0k7RKO6pFXV0bPXwHprfAWDO5kADevH0D7OnX9uKs8/MJc2bqtj0Pz+d/t8N8QOL8WkZYyRy4ZZCgcmpHKrq7q+Cfq31u/nwykyLJErFWKbaiv6oo1VWepAwDad6g0i+vl3tyBYvY7j0+OEXCJSuZLMb1avSBei722+DAHnWGPMLZbUBY7yg70SDZ3HUA4XLGRNGV97r0Ntq3IDAX03NDbpeAldouE37rl5DFNZbY9y63sD3vz79DYOKe3r6bVFm5pJYtJA1MpGonukMEu13oHxIxf86wXpdnbzuzX/nFA4jm2ltI7LSHlRrVNrd6G6+R6101eGA1bsGoHD8uACBpYqDsQpkcr/wDWsP7xGyGVEUUcS1UaLGK2HdULdemr+vEisB+f/V1/SY+jx/xSYzzGh+rp+kh9Hj/ikxnmAMfH6HH3BgNI4p2jgy3EJzqnkPr5JXBVai5PNX3M8w6idYA2WlFb+Fe4F2hjjSAymbmZeWaXSgDJmDIqCpGZwV96VJ0tamvnrGDAWbNdpQ0M8atKDJlsjCngAcusYfo2y6lYivPwvDTOdrsvJKSTKIWbMGRDCsgkWTNPmEXaVChAKnUrAhh5dVEvZGT/AIZY2DSTAh1buCJ+Ws6qWPnE6Gz+sHHhiPmOy06xmQNA6iPmjlyq7PHq5ZdVG5VXtTdG1NAgXgGSdossqxsVkleGZHhV1CaI0m5vKeVZDzgQTWpLBY7gbH3D2mhijeOOTMSFkzZEsiqsgbMJEoXaRtrQlmvctsPNdJ2PzQZVIis80MeYumNoo2ldHborBFJ8tjvsa4+15yUCvHpMTSvIzhYVVZ5MvqDdSpZVA2slumAYcSzZTh0KupWeUCPvVbZWJjNG1HcB5HVQehGWWscMpx9FjjjPMpcjmMsRtp1yyzyA1fve/HZ62vQ0MQ8r2dlkRnjaF9LBWCyAsAZFi10P1dbLv1pgarfHnjPAZcsAZDGRreImNw4R0rUjV0IBB/8ARwFgbtXAJueOc+vO5bNvG6qBCIS5KRtrOqwwUGlpUAPo48H7SQ5eEwozEpJJJHK+WVy/MjjjoqZhyyNLC7YEN4VRXHslmrIKqKneAktQDRqzs118HpViG8dJx4ynZeeVY3jMTrIatZAeX7m8vf8ALuRyHa/eMOu2AjZLNRjKzwOzqzvFIhVQwJiXMLoa2XSDzgdQutPTfDPtHxyKZJuWZi2YzK5llkChIdKzLoUh21D3QC6Xuxrt5QOF8EM2aGWEsQPePMDao6VDJYI67D9/lj3H2bmZS6mJh7poAkGqYR3raNTRZQAfK6IFkVgH2Q7ZxIsWqOQssau/SmngEK5dtz73TAuo9RzpNj4x8n2rRZlduaUGWyUIGxpsvLlJHNFqr3KWj5v4WcKeGcKjfKZjMO4BjaOONNaoS0gchjqU2AEO3dvvd4ad5SdlmVXaRlK8oPG8Th0Y+uMtAyk14CYn7psjAS8v2hg5uVlZp1OWzGvlqiskinNHMFr5g0vpOmqIPLTcdQjzvEeZlYYmLtIkuYdmbcESiCqN3epHJ/xX4nDBOzqtmM9Cr6RlhIUZ2VVITMRQ25rpodjtuSBXkecHZHMu7IBHYZFU8xdMrSKHRYz0YsjKw6DvLZBIGAfcT7aRSuffLBO0hnjWBFdRIhj2k5h5hS1ItVB5aXVVjnk+2yDmkry29cNNCeSs4C8tIkjoyJp0IgAPeBDMPnSSdmpOWJQyKgihkdpHVADMsjKBVk3yyAOtkbVZCMYC5cIzozWaRWEhyoyUeXzBI7sSJEup7shQsqK63VkAdTWKxxbPmeeWZhRkdmr4oJ2UehRSj0DEMjH3AGDBgwFl7CfCT/Rz/Oy+DB2E+En+jn+dl8GAc9pFqY9BcMJ8N/cox9XTCyde/prYnSOv61eA8dj9uG3HvhW9McH7IY/23hfmFtlqxuDfWiLFmvSAfqwEIGm22BGnwqzqJHp8TfzejHfMxgaHNb7N1Ir0+B/L5qEXOx7pJvT3dged13T4BunoGO+be0FgkFUZdVG128K6nfxo2OuAtWV0hFZhfvbJBHoqwKA/Zu219WXCctAz6nNMCtJsB1FdfHbz8sV/2X6BlBdTZ1bk1e4BHQg9PCgd/CuZvMZizN3whauYFbl2O7YLXuCB0PgAbwGr9ueEtn8qvLZVkhYOodtCFQrKwsbA0b+qsUtOzXEstG7JKkixhjJHG7m1Kh2oMoB7u9dd7AOIeTzYlXTLn+XaACwCAQCdygtRZXfSTsxOJc/B50i5sU6ToDTNFLrB1B9YPWhv0oX5XgI0nbiYR8vvhaJFGhRO9V511GGXYrtRKZocmVTQ0xZmJ79/CeBFtqXY+n0Yrk+SdaDxMNwpJ1FethKJGndiQNvmGHXBWy2Vl54WS1clULrQZeYvesWSNzQNG97qgFm7X8RZFkQHf67Cjuk7b1R3HWvmxJ9S3s6WkOclHdiLJFdEPJbK8gI6BV7gHmW8sVjOl85mFWGi8zKl3a6mvU6g1YUhjvtSDbG4cNyCQRRwxikjUKvma8T5kmyfScBIx9GDBWA/Pvq6fpIfR4/4pMZ7jQ/V0/SY+jx/xSYzzAGDBgwBj1EwDAsuoAglbI1AHcWNxY2seePODAWmDt3mtbvKTMGfmIkjuUianX3MWdK6ZGXSNq0/FGFmV488aKoVe7lXyoO908zz6/8AEC9V5DCnBgLJxLtjLM/MZe8VnV7lmdCZ4nhLKjsVSg5IA+bYbYh5XjxVUjeJJIxAYHQsy619cPmQdSkFWDsKI8F3G+E+ADwH/nAWqHtvIsIhWFAoVUAEkugKsqzLUerTqtaL1ZHpu0/EeMtNG8ZVQHzMmZJBNgyAKV+YV1xHzvDpYfhEK950FkGylBgKO9EgX0+zHLL5V3BKIzBSoJUXRawvTzo4B/N2ymZWUohDZYZbx6gMpl/zGWSRT/j9GO+c7bvKFDxDSJUmIE04pkSVBy+/7kvulhUqtAG42FUvEnM5CRGRWXvSKrqOpIYkLt4E10wDD2wv689eaE1dChLFWHL5RDMTqLMt25NliW8cdMv2lMagJBGGjEq5dyzloVl1al609a2KlhsWJ32AUZrKvGQJFKkgkA7HZmX+JWH1Y8ZeFnZUQWzEKoHiTtgJ3CuLtAtIqNU8E41WRqg5ulSPFTzDfzYbcQ7aSyroMY06SoLSSSvRmy8+7yMSe9AB4CnO229dmyzoAWUgMAR6QVDD/wCrKa9IxywDKfjDM+bcqt5sMGFnuap48xt57xgb+Bw0ynbOZFKae4VhACSyxENFDHlw2qJgSGWNSVPiBRHjWcGAbZ/jzywCAooAXLrYJv8A4dJkH284k/4RhfnJldyyxrGDVIpYqKAGxYk7kX18cccGAMGDBgDBgwYCy9hPhJ/o5/nZfBg7CfCT/Rz/ADsvgwD3tB8Kf8uC/mMMYuv99MQJt1A6b2D1G42Jq/3eJwy47vIQOoSAdfOCOjVX49R8WtsQZaO/QE1812N/moYCFChYFfMgmwTe47regg+nEPSwBAA3FAH3zADUAFPhWwNViSsumx8x8DuQP310xI4pwnSeagJVgCoXvEk6KBsDb323XwGAlcMyqvpMoOhiu4rdVOk9L66gLB2JHzYvucdGywjWONjGbSNtlKe9IoV1U185G+2M84Lm1X0EEAEG9rIBAO4G3jWLtluH85SxdgQKZTZrbrW9b36evXpgKrFl8mxIaAMjGrRmV4utqTYpht1U2L64ipwCdJSMrIjq1PTlQxW6HMFUa8enXpjtN2ddCzO7xv3hqoiwwPiDsCC1jfxHniHm8jmEUhJnljFUCL7rBvMsKHQ7+OAl5/PcRcFZcwmwI5I06SCDewWgNrsnx8MV2PW9D9XYWG28T129OJ0GcbUOcNSncxhQoY+AbSASCa2P7MenmZ2BIAsHoQOt2/TYdKoeHzYDUfUi4SWDZ2TfYxxbUoP/AFGA9Hdjv+63znS8Uj1Ou1kcyrlNAieJdMVCkkRdtgTasBuV362D1Au4wBgwYMB+fvV0/SQ+jx/xSYzzGh+rr+kx9Hj/AIpMZ5gDBgwYAwYMGAMAP+/DBgwEn10PkYv/AOn+vEjguYiSbmSCtA1oAGI1qVZV8TWxG5rzwuwYC2cU4/lZVAaNzYO1KShLNq3boWARtS3v8xBjTcfiawY3AY62UBeXr5RjDBLqgxJr9axfSjXMGAeT57LymJQDAsd98IGagBWy+/ZtI3bYEnwO0uTjkKy82i8vM1iRQdhqJCguVaguhdNVSEXTWKxgwFi9nICoVomJRSiMQjMARFqJv3zEiWidhrGx6Y8RcVhOYWbQI6jYUQdBcpywKj/VFk6tiQo8dygwYCyPxeBJWZo+Ywdu9UcileYGBs2D7mqoBtpGqqvbh2pSNDHGqBWVLbYDSCW0qSPfELp7x69fHCLATgJC5kAAcqM+k67P2PjlK9mwqr6Fuv8A7EnHjBgDBgwYAwYMGAMGDBgLL2E+En+jn+dl8GDsJ8JP9HP87L4MBZ+MxjmqT4rAh3oUYY6O/iD5eF7YSxi7G+1UR+fiTv8Aniy8UAvf5OHayCRyYfI9ANR+zFblXe63HU+Bqxf7P3YCDKPDyIPzfv8AR+3D3slmlZzlpK0yCkBNUws/tXV9h9GFeajsBq8xt+Y+cfZhRLIwaw1MrBgfIjcH7QMBY+P9nJYpDJEhcX3lAIYH4wXxvxA6ddse+G9qZIWrURpvuuCCLIvY0d66HF37NcUTN5YzdGVgsyi+45HUf3SCf2jwxWPVBmjTTlkUNIVDyMw3QE2oW+jGiSfAbeOwdM323Z10np8Ub6jsANh09GIZz8AjSlGsqNRLF9+tV5daB23roMVCSPY0TqF1/v58aD287KZLK5HLyxCTnzNEAxlLqbTW50k1W4G3SxgK1xLiAcDboxIOwuyNqG21k0NhY8sLsmxLkn9ah8w2rp16D9mBIDtqI6V9o/8AJHh0Ix0yi+P1egGjfjgGCStGVcMykHUrjZlYVuK6EEg/aDjb+xPaQZ3L6jQmjpJlHS/BwPiuNx5Gx1GMHzNDy+30fMPTh72S40cpmklG6Vy5QNg0e1nruVrUPST54De8GPiOCAQQQQCCOhBFg/Zvj7gPz96uv6TH0eP+KTGeY0P1df0mPo8f8UmM8wBgwYMAYMGDAGDBgwBgwYMAYMBxfspkOEiKA82B5Vib1wsrTKJJGVXTQyEBQrFkYgHZOhO+Jbk1ZNuKDgxZ+F5HJtlHZ3iEoSdmLSukodQDAsUfvXVvEsD4i1IGprl+G8NabLLCY5Gl5jLGzyFdQysfKjlsjTeaElgHoeoFYqKHgxecyMirA5iHKiY5WZ5I4pJBAsyFuSo5MlB3FBkDEbD3pJx54XkuFleH8xou+JPXdyyKytUmnVT0F2TYBb2GrfYKRgx3z6oJZBGQYw7hCLAK6jpI1b1Vdd/PHDAGDBgwBgwYMAYMGDAGDBgwFl7CfCT/AEc/zsvgwdhPhJ/o5/nZfBgLZxadFYbjVphsWLPuMBBA9FEV6MJi2mw+1kehd9APXw38vnw2yHFZ+VH7tL7xR79vBQB447+yk/y0v32/PAVZpVAO6lTuDYr5r+zCycrZFje636/7/wC+L57KT/LS/fb88HsnN8tJ99vzwFT7K9pfWWY1nvRMNEyAjU63e2/vl8PrHjhn6oc0TZozxSB4czHG6NfiqhHU+RBUEjw1DDn2Sm+Vk++354PZOf5aX77fngKREQT1rY77VvQFee5xeO1maM+U4QbB0wuW8OiGr3+LEcfPZOb5aT77fng9l8x8vLt090bb9uAqEDaivkoB2IDAbdb9PS/L58dYHUE+9Ph1AHTrv9Xle+LV7Jz/AC0v32/PB7Jz/LS/fb88BV8wQbNgXdAGgNQ8z6bx1jYM12LCm6/ujY7H6r9OLH7KT/LS/fb88HspP8tL99vzwGiephm2k4fGGO8bPH8wU2o+pWGLXjERxzNLsuYnA8hK4H7Dg9sOb/tWY/Ff88Ar9XU//wCmPo8f8UmM81DzGNW9l8w27TysfMyMT+04PZKb5WT77fngMp1DzGDUPMY1b2Sm+Vk++354PZKb5WT77fngMp1DzGDUPMY1b2Sm+Vk++354PZKb5WT77fngMp1DzGDUPMY1b2Sm+Vk++354PZKb5WT77fngMp1DzGDUPMY1b2Sm+Vk++354PZKb5WT77fngMp1DzGDUPMY1b2Sm+Vk++354PZKb5WT77fngMp1DzGPhYejGr+yU3ysn32/PB7JTfKyffb88BlGoeYx91DzGNW9kpvlZPvt+eD2Sm+Vk++354DKdQ8xg1DzGNW9kpvlZPvt+eD2Sm+Vk++354DKdQ8xg1DzGNW9kpvlZPvt+eD2Sm+Vk++354DKdQ8xg1DzGNW9kpvlZPvt+eD2Sm+Vk++354DKdQ8xg1DzGNW9kpvlZPvt+eD2Sm+Vk++354DKdQ8xg1DzGNW9kpvlZPvt+eD2Sm+Vk++354CndhD7pP9HP87L4MWLjvEpuQ45slHTffbfvKfP0DBgP/9k="/>
          <p:cNvSpPr>
            <a:spLocks noChangeAspect="1" noChangeArrowheads="1"/>
          </p:cNvSpPr>
          <p:nvPr/>
        </p:nvSpPr>
        <p:spPr bwMode="auto">
          <a:xfrm>
            <a:off x="155190" y="-144463"/>
            <a:ext cx="304046"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8" name="Picture 4" descr="Image result for our republic"/>
          <p:cNvPicPr>
            <a:picLocks noChangeAspect="1" noChangeArrowheads="1"/>
          </p:cNvPicPr>
          <p:nvPr/>
        </p:nvPicPr>
        <p:blipFill>
          <a:blip r:embed="rId11"/>
          <a:srcRect/>
          <a:stretch>
            <a:fillRect/>
          </a:stretch>
        </p:blipFill>
        <p:spPr bwMode="auto">
          <a:xfrm>
            <a:off x="6689011" y="3491347"/>
            <a:ext cx="5325326" cy="3094183"/>
          </a:xfrm>
          <a:prstGeom prst="rect">
            <a:avLst/>
          </a:prstGeom>
          <a:noFill/>
        </p:spPr>
      </p:pic>
    </p:spTree>
    <p:extLst>
      <p:ext uri="{BB962C8B-B14F-4D97-AF65-F5344CB8AC3E}">
        <p14:creationId xmlns:p14="http://schemas.microsoft.com/office/powerpoint/2010/main" val="1721708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116</Words>
  <Application>Microsoft Office PowerPoint</Application>
  <PresentationFormat>Custom</PresentationFormat>
  <Paragraphs>10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Britannic Bold</vt:lpstr>
      <vt:lpstr>Calibri</vt:lpstr>
      <vt:lpstr>Office Theme</vt:lpstr>
      <vt:lpstr>Freedom In America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Freedom In America</dc:title>
  <dc:creator>User</dc:creator>
  <cp:lastModifiedBy>%username%</cp:lastModifiedBy>
  <cp:revision>12</cp:revision>
  <dcterms:created xsi:type="dcterms:W3CDTF">2019-09-03T11:36:08Z</dcterms:created>
  <dcterms:modified xsi:type="dcterms:W3CDTF">2019-09-03T21:04:05Z</dcterms:modified>
</cp:coreProperties>
</file>