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Lst>
  <p:sldSz cx="12006263"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7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714" y="90"/>
      </p:cViewPr>
      <p:guideLst>
        <p:guide orient="horz" pos="2160"/>
        <p:guide pos="378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3501827" y="0"/>
            <a:ext cx="8504436"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2827"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4420769" y="533400"/>
            <a:ext cx="6703497"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4404453" y="3539864"/>
            <a:ext cx="6715810"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7709040" y="6557946"/>
            <a:ext cx="2629277" cy="226902"/>
          </a:xfrm>
        </p:spPr>
        <p:txBody>
          <a:bodyPr/>
          <a:lstStyle>
            <a:lvl1pPr>
              <a:defRPr lang="en-US" smtClean="0">
                <a:solidFill>
                  <a:srgbClr val="FFFFFF"/>
                </a:solidFill>
              </a:defRPr>
            </a:lvl1pPr>
            <a:extLst/>
          </a:lstStyle>
          <a:p>
            <a:fld id="{D02FD866-5F09-4854-B97B-82962215EB2D}" type="datetimeFigureOut">
              <a:rPr lang="en-US" smtClean="0"/>
              <a:t>8/29/2019</a:t>
            </a:fld>
            <a:endParaRPr lang="en-US"/>
          </a:p>
        </p:txBody>
      </p:sp>
      <p:sp>
        <p:nvSpPr>
          <p:cNvPr id="18" name="Footer Placeholder 17"/>
          <p:cNvSpPr>
            <a:spLocks noGrp="1"/>
          </p:cNvSpPr>
          <p:nvPr>
            <p:ph type="ftr" sz="quarter" idx="11"/>
          </p:nvPr>
        </p:nvSpPr>
        <p:spPr>
          <a:xfrm>
            <a:off x="3701931" y="6557946"/>
            <a:ext cx="3844160"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10347766" y="6556248"/>
            <a:ext cx="772497" cy="228600"/>
          </a:xfrm>
        </p:spPr>
        <p:txBody>
          <a:bodyPr/>
          <a:lstStyle>
            <a:lvl1pPr>
              <a:defRPr lang="en-US" smtClean="0">
                <a:solidFill>
                  <a:srgbClr val="FFFFFF"/>
                </a:solidFill>
              </a:defRPr>
            </a:lvl1pPr>
            <a:extLst/>
          </a:lstStyle>
          <a:p>
            <a:fld id="{5C665CE2-2A46-4B61-9A17-E1421C85EC6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2FD866-5F09-4854-B97B-82962215EB2D}" type="datetimeFigureOut">
              <a:rPr lang="en-US" smtClean="0"/>
              <a:t>8/29/2019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C665CE2-2A46-4B61-9A17-E1421C85EC6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04488" y="274962"/>
            <a:ext cx="2001044"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0313" y="274649"/>
            <a:ext cx="7904123"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5570906" y="6557946"/>
            <a:ext cx="2629277" cy="226902"/>
          </a:xfrm>
        </p:spPr>
        <p:txBody>
          <a:bodyPr/>
          <a:lstStyle>
            <a:extLst/>
          </a:lstStyle>
          <a:p>
            <a:fld id="{D02FD866-5F09-4854-B97B-82962215EB2D}" type="datetimeFigureOut">
              <a:rPr lang="en-US" smtClean="0"/>
              <a:t>8/29/2019</a:t>
            </a:fld>
            <a:endParaRPr lang="en-US"/>
          </a:p>
        </p:txBody>
      </p:sp>
      <p:sp>
        <p:nvSpPr>
          <p:cNvPr id="5" name="Footer Placeholder 4"/>
          <p:cNvSpPr>
            <a:spLocks noGrp="1"/>
          </p:cNvSpPr>
          <p:nvPr>
            <p:ph type="ftr" sz="quarter" idx="11"/>
          </p:nvPr>
        </p:nvSpPr>
        <p:spPr>
          <a:xfrm>
            <a:off x="600313" y="6556248"/>
            <a:ext cx="4802505" cy="228600"/>
          </a:xfrm>
        </p:spPr>
        <p:txBody>
          <a:bodyPr/>
          <a:lstStyle>
            <a:extLst/>
          </a:lstStyle>
          <a:p>
            <a:endParaRPr lang="en-US"/>
          </a:p>
        </p:txBody>
      </p:sp>
      <p:sp>
        <p:nvSpPr>
          <p:cNvPr id="6" name="Slide Number Placeholder 5"/>
          <p:cNvSpPr>
            <a:spLocks noGrp="1"/>
          </p:cNvSpPr>
          <p:nvPr>
            <p:ph type="sldNum" sz="quarter" idx="12"/>
          </p:nvPr>
        </p:nvSpPr>
        <p:spPr>
          <a:xfrm>
            <a:off x="8212284" y="6553200"/>
            <a:ext cx="772497" cy="228600"/>
          </a:xfrm>
        </p:spPr>
        <p:txBody>
          <a:bodyPr/>
          <a:lstStyle>
            <a:lvl1pPr>
              <a:defRPr>
                <a:solidFill>
                  <a:schemeClr val="tx2"/>
                </a:solidFill>
              </a:defRPr>
            </a:lvl1pPr>
            <a:extLst/>
          </a:lstStyle>
          <a:p>
            <a:fld id="{5C665CE2-2A46-4B61-9A17-E1421C85EC6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2FD866-5F09-4854-B97B-82962215EB2D}" type="datetimeFigureOut">
              <a:rPr lang="en-US" smtClean="0"/>
              <a:t>8/29/2019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C665CE2-2A46-4B61-9A17-E1421C85EC6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400732" y="2821840"/>
            <a:ext cx="8213586"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400732" y="1905007"/>
            <a:ext cx="8213586"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203023" y="6556810"/>
            <a:ext cx="2629277" cy="226902"/>
          </a:xfrm>
        </p:spPr>
        <p:txBody>
          <a:bodyPr bIns="0" anchor="b"/>
          <a:lstStyle>
            <a:lvl1pPr>
              <a:defRPr>
                <a:solidFill>
                  <a:schemeClr val="tx2"/>
                </a:solidFill>
              </a:defRPr>
            </a:lvl1pPr>
            <a:extLst/>
          </a:lstStyle>
          <a:p>
            <a:fld id="{D02FD866-5F09-4854-B97B-82962215EB2D}" type="datetimeFigureOut">
              <a:rPr lang="en-US" smtClean="0"/>
              <a:t>8/29/2019</a:t>
            </a:fld>
            <a:endParaRPr lang="en-US"/>
          </a:p>
        </p:txBody>
      </p:sp>
      <p:sp>
        <p:nvSpPr>
          <p:cNvPr id="5" name="Footer Placeholder 4"/>
          <p:cNvSpPr>
            <a:spLocks noGrp="1"/>
          </p:cNvSpPr>
          <p:nvPr>
            <p:ph type="ftr" sz="quarter" idx="11"/>
          </p:nvPr>
        </p:nvSpPr>
        <p:spPr>
          <a:xfrm>
            <a:off x="2278562" y="6556810"/>
            <a:ext cx="3801983"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8841820" y="6555112"/>
            <a:ext cx="772497" cy="228600"/>
          </a:xfrm>
        </p:spPr>
        <p:txBody>
          <a:bodyPr/>
          <a:lstStyle>
            <a:extLst/>
          </a:lstStyle>
          <a:p>
            <a:fld id="{5C665CE2-2A46-4B61-9A17-E1421C85EC6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0313" y="320040"/>
            <a:ext cx="950896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600313" y="1600206"/>
            <a:ext cx="4622411"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486862" y="1600206"/>
            <a:ext cx="4622411"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02FD866-5F09-4854-B97B-82962215EB2D}" type="datetimeFigureOut">
              <a:rPr lang="en-US" smtClean="0"/>
              <a:t>8/29/2019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C665CE2-2A46-4B61-9A17-E1421C85EC6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0313" y="320040"/>
            <a:ext cx="950896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0313" y="5867400"/>
            <a:ext cx="4622411"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486862" y="5867400"/>
            <a:ext cx="4622411"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0313" y="1711840"/>
            <a:ext cx="4622411"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486862" y="1711840"/>
            <a:ext cx="4622411"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02FD866-5F09-4854-B97B-82962215EB2D}" type="datetimeFigureOut">
              <a:rPr lang="en-US" smtClean="0"/>
              <a:t>8/29/2019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C665CE2-2A46-4B61-9A17-E1421C85EC6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0313" y="320040"/>
            <a:ext cx="950896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02FD866-5F09-4854-B97B-82962215EB2D}" type="datetimeFigureOut">
              <a:rPr lang="en-US" smtClean="0"/>
              <a:t>8/29/2019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C665CE2-2A46-4B61-9A17-E1421C85EC6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D02FD866-5F09-4854-B97B-82962215EB2D}" type="datetimeFigureOut">
              <a:rPr lang="en-US" smtClean="0"/>
              <a:t>8/29/2019</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5C665CE2-2A46-4B61-9A17-E1421C85EC6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0313" y="228600"/>
            <a:ext cx="774404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00313" y="1497416"/>
            <a:ext cx="774404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600313" y="2133600"/>
            <a:ext cx="9504958"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02FD866-5F09-4854-B97B-82962215EB2D}" type="datetimeFigureOut">
              <a:rPr lang="en-US" smtClean="0"/>
              <a:t>8/29/2019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C665CE2-2A46-4B61-9A17-E1421C85EC6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785149" y="1004675"/>
            <a:ext cx="5671629"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783492" y="998823"/>
            <a:ext cx="5671629"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075998" y="1143000"/>
            <a:ext cx="4502349"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7075998" y="3283634"/>
            <a:ext cx="4502349"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D02FD866-5F09-4854-B97B-82962215EB2D}" type="datetimeFigureOut">
              <a:rPr lang="en-US" smtClean="0"/>
              <a:t>8/29/2019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C665CE2-2A46-4B61-9A17-E1421C85EC6C}" type="slidenum">
              <a:rPr lang="en-US" smtClean="0"/>
              <a:t>‹#›</a:t>
            </a:fld>
            <a:endParaRPr lang="en-US"/>
          </a:p>
        </p:txBody>
      </p:sp>
      <p:sp>
        <p:nvSpPr>
          <p:cNvPr id="10" name="Picture Placeholder 9"/>
          <p:cNvSpPr>
            <a:spLocks noGrp="1"/>
          </p:cNvSpPr>
          <p:nvPr>
            <p:ph type="pic" idx="1"/>
          </p:nvPr>
        </p:nvSpPr>
        <p:spPr>
          <a:xfrm>
            <a:off x="871429" y="1041002"/>
            <a:ext cx="5522881"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10705585" y="0"/>
            <a:ext cx="1300678"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600313" y="320040"/>
            <a:ext cx="9504958"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600313" y="1609416"/>
            <a:ext cx="9504958"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5575004" y="6557946"/>
            <a:ext cx="2629277" cy="226902"/>
          </a:xfrm>
          <a:prstGeom prst="rect">
            <a:avLst/>
          </a:prstGeom>
        </p:spPr>
        <p:txBody>
          <a:bodyPr vert="horz" tIns="0" bIns="0" anchor="b"/>
          <a:lstStyle>
            <a:lvl1pPr algn="l" eaLnBrk="1" latinLnBrk="0" hangingPunct="1">
              <a:defRPr kumimoji="0" sz="1000">
                <a:solidFill>
                  <a:schemeClr val="tx2"/>
                </a:solidFill>
              </a:defRPr>
            </a:lvl1pPr>
            <a:extLst/>
          </a:lstStyle>
          <a:p>
            <a:fld id="{D02FD866-5F09-4854-B97B-82962215EB2D}" type="datetimeFigureOut">
              <a:rPr lang="en-US" smtClean="0"/>
              <a:t>8/29/2019</a:t>
            </a:fld>
            <a:endParaRPr lang="en-US"/>
          </a:p>
        </p:txBody>
      </p:sp>
      <p:sp>
        <p:nvSpPr>
          <p:cNvPr id="4" name="Footer Placeholder 3"/>
          <p:cNvSpPr>
            <a:spLocks noGrp="1"/>
          </p:cNvSpPr>
          <p:nvPr>
            <p:ph type="ftr" sz="quarter" idx="3"/>
          </p:nvPr>
        </p:nvSpPr>
        <p:spPr>
          <a:xfrm>
            <a:off x="600313" y="6557946"/>
            <a:ext cx="4802505"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8208282" y="6556248"/>
            <a:ext cx="772497"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C665CE2-2A46-4B61-9A17-E1421C85EC6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youtu.be/H-cvgJITTrA"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69054" y="350981"/>
            <a:ext cx="9004697" cy="1113126"/>
          </a:xfrm>
        </p:spPr>
        <p:txBody>
          <a:bodyPr>
            <a:normAutofit/>
          </a:bodyPr>
          <a:lstStyle/>
          <a:p>
            <a:r>
              <a:rPr lang="en-US" dirty="0" smtClean="0">
                <a:latin typeface="Britannic Bold" panose="020B0903060703020204" pitchFamily="34" charset="0"/>
              </a:rPr>
              <a:t>Introduction</a:t>
            </a:r>
            <a:r>
              <a:rPr lang="en-US" sz="5400" dirty="0" smtClean="0">
                <a:latin typeface="Britannic Bold" panose="020B0903060703020204" pitchFamily="34" charset="0"/>
              </a:rPr>
              <a:t> </a:t>
            </a:r>
            <a:r>
              <a:rPr lang="en-US" dirty="0" smtClean="0">
                <a:latin typeface="Britannic Bold" panose="020B0903060703020204" pitchFamily="34" charset="0"/>
              </a:rPr>
              <a:t>to Parables </a:t>
            </a:r>
            <a:endParaRPr lang="en-US" dirty="0">
              <a:latin typeface="Britannic Bold" panose="020B0903060703020204" pitchFamily="34" charset="0"/>
            </a:endParaRPr>
          </a:p>
        </p:txBody>
      </p:sp>
      <p:sp>
        <p:nvSpPr>
          <p:cNvPr id="3" name="Subtitle 2"/>
          <p:cNvSpPr>
            <a:spLocks noGrp="1"/>
          </p:cNvSpPr>
          <p:nvPr>
            <p:ph type="subTitle" idx="1"/>
          </p:nvPr>
        </p:nvSpPr>
        <p:spPr>
          <a:xfrm>
            <a:off x="1659956" y="1593417"/>
            <a:ext cx="9004697" cy="1655762"/>
          </a:xfrm>
        </p:spPr>
        <p:txBody>
          <a:bodyPr>
            <a:normAutofit/>
          </a:bodyPr>
          <a:lstStyle/>
          <a:p>
            <a:r>
              <a:rPr lang="en-US" sz="2800" dirty="0" smtClean="0">
                <a:latin typeface="Baskerville Old Face" panose="02020602080505020303" pitchFamily="18" charset="0"/>
              </a:rPr>
              <a:t>The Thought Behind the Word</a:t>
            </a:r>
            <a:br>
              <a:rPr lang="en-US" sz="2800" dirty="0" smtClean="0">
                <a:latin typeface="Baskerville Old Face" panose="02020602080505020303" pitchFamily="18" charset="0"/>
              </a:rPr>
            </a:br>
            <a:r>
              <a:rPr lang="en-US" sz="2800" dirty="0" smtClean="0">
                <a:latin typeface="Baskerville Old Face" panose="02020602080505020303" pitchFamily="18" charset="0"/>
              </a:rPr>
              <a:t>Understanding the Mind of the Author</a:t>
            </a:r>
            <a:endParaRPr lang="en-US" sz="2800" dirty="0">
              <a:latin typeface="Baskerville Old Face" panose="02020602080505020303" pitchFamily="18" charset="0"/>
            </a:endParaRP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b="6757"/>
          <a:stretch/>
        </p:blipFill>
        <p:spPr>
          <a:xfrm>
            <a:off x="2592264" y="3367378"/>
            <a:ext cx="6612539" cy="3125786"/>
          </a:xfrm>
          <a:prstGeom prst="rect">
            <a:avLst/>
          </a:prstGeom>
        </p:spPr>
      </p:pic>
      <p:sp>
        <p:nvSpPr>
          <p:cNvPr id="5" name="Rectangle 4"/>
          <p:cNvSpPr/>
          <p:nvPr/>
        </p:nvSpPr>
        <p:spPr>
          <a:xfrm>
            <a:off x="5702976" y="2634734"/>
            <a:ext cx="5166333" cy="369332"/>
          </a:xfrm>
          <a:prstGeom prst="rect">
            <a:avLst/>
          </a:prstGeom>
        </p:spPr>
        <p:txBody>
          <a:bodyPr wrap="square">
            <a:spAutoFit/>
          </a:bodyPr>
          <a:lstStyle/>
          <a:p>
            <a:r>
              <a:rPr lang="en-US" dirty="0" smtClean="0">
                <a:hlinkClick r:id="rId3"/>
              </a:rPr>
              <a:t>https://youtu.be/H-cvgJITTrA</a:t>
            </a:r>
            <a:r>
              <a:rPr lang="en-US" dirty="0" smtClean="0"/>
              <a:t> </a:t>
            </a:r>
            <a:endParaRPr lang="en-US" dirty="0"/>
          </a:p>
        </p:txBody>
      </p:sp>
    </p:spTree>
    <p:extLst>
      <p:ext uri="{BB962C8B-B14F-4D97-AF65-F5344CB8AC3E}">
        <p14:creationId xmlns:p14="http://schemas.microsoft.com/office/powerpoint/2010/main" val="3974416361"/>
      </p:ext>
    </p:extLst>
  </p:cSld>
  <p:clrMapOvr>
    <a:masterClrMapping/>
  </p:clrMapOvr>
  <p:transition spd="slow">
    <p:cover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7212" y="1324628"/>
            <a:ext cx="5760959" cy="584775"/>
          </a:xfrm>
          <a:prstGeom prst="rect">
            <a:avLst/>
          </a:prstGeom>
          <a:noFill/>
        </p:spPr>
        <p:txBody>
          <a:bodyPr wrap="square" rtlCol="0">
            <a:spAutoFit/>
          </a:bodyPr>
          <a:lstStyle/>
          <a:p>
            <a:r>
              <a:rPr lang="en-US" sz="1600" dirty="0" smtClean="0"/>
              <a:t>When you pick up a book to read it, what are you preparing yourself to do?</a:t>
            </a:r>
            <a:endParaRPr lang="en-US" sz="1600" dirty="0"/>
          </a:p>
        </p:txBody>
      </p:sp>
      <p:sp>
        <p:nvSpPr>
          <p:cNvPr id="4" name="TextBox 3"/>
          <p:cNvSpPr txBox="1"/>
          <p:nvPr/>
        </p:nvSpPr>
        <p:spPr>
          <a:xfrm>
            <a:off x="469561" y="1889745"/>
            <a:ext cx="5167470" cy="1323439"/>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To understand the mind of the author... Behind every literature is an author expressing his/her thoughts and views for the reader to understand him/her and come away with </a:t>
            </a:r>
            <a:r>
              <a:rPr lang="en-US" sz="1600" smtClean="0"/>
              <a:t>a new </a:t>
            </a:r>
            <a:r>
              <a:rPr lang="en-US" sz="1600" dirty="0" smtClean="0"/>
              <a:t>idea or thinking on a subject. </a:t>
            </a:r>
            <a:endParaRPr lang="en-US" sz="1600" dirty="0"/>
          </a:p>
        </p:txBody>
      </p:sp>
      <p:sp>
        <p:nvSpPr>
          <p:cNvPr id="5" name="TextBox 4"/>
          <p:cNvSpPr txBox="1"/>
          <p:nvPr/>
        </p:nvSpPr>
        <p:spPr>
          <a:xfrm>
            <a:off x="243307" y="3205144"/>
            <a:ext cx="6814921" cy="1077218"/>
          </a:xfrm>
          <a:prstGeom prst="rect">
            <a:avLst/>
          </a:prstGeom>
          <a:noFill/>
        </p:spPr>
        <p:txBody>
          <a:bodyPr wrap="square" rtlCol="0">
            <a:spAutoFit/>
          </a:bodyPr>
          <a:lstStyle/>
          <a:p>
            <a:r>
              <a:rPr lang="en-US" sz="1600" b="1" dirty="0" smtClean="0"/>
              <a:t>God wants us to understand His mind—the way He thinks—and overall Himself. Through His word we have an entrance into the mind of God—His view of every detail revolving around us in relation to Himself and others.</a:t>
            </a:r>
            <a:endParaRPr lang="en-US" sz="1600" b="1" dirty="0"/>
          </a:p>
        </p:txBody>
      </p:sp>
      <p:sp>
        <p:nvSpPr>
          <p:cNvPr id="7" name="TextBox 6"/>
          <p:cNvSpPr txBox="1"/>
          <p:nvPr/>
        </p:nvSpPr>
        <p:spPr>
          <a:xfrm>
            <a:off x="6411792" y="4896460"/>
            <a:ext cx="4870722" cy="523220"/>
          </a:xfrm>
          <a:prstGeom prst="rect">
            <a:avLst/>
          </a:prstGeom>
          <a:noFill/>
        </p:spPr>
        <p:txBody>
          <a:bodyPr wrap="square" rtlCol="0">
            <a:spAutoFit/>
          </a:bodyPr>
          <a:lstStyle/>
          <a:p>
            <a:r>
              <a:rPr lang="en-US" sz="1400" b="1" dirty="0" smtClean="0"/>
              <a:t>Philippians 2:5 </a:t>
            </a:r>
            <a:r>
              <a:rPr lang="en-US" sz="1400" baseline="30000" dirty="0"/>
              <a:t> </a:t>
            </a:r>
            <a:r>
              <a:rPr lang="en-US" sz="1400" dirty="0"/>
              <a:t>Let this mind be in you, which was also in Christ </a:t>
            </a:r>
            <a:r>
              <a:rPr lang="en-US" sz="1400" dirty="0" smtClean="0"/>
              <a:t>Jesus</a:t>
            </a:r>
            <a:endParaRPr lang="en-US" sz="1400" dirty="0"/>
          </a:p>
        </p:txBody>
      </p:sp>
      <p:sp>
        <p:nvSpPr>
          <p:cNvPr id="8" name="TextBox 7"/>
          <p:cNvSpPr txBox="1"/>
          <p:nvPr/>
        </p:nvSpPr>
        <p:spPr>
          <a:xfrm>
            <a:off x="6393603" y="5634124"/>
            <a:ext cx="4901422" cy="954107"/>
          </a:xfrm>
          <a:prstGeom prst="rect">
            <a:avLst/>
          </a:prstGeom>
          <a:noFill/>
        </p:spPr>
        <p:txBody>
          <a:bodyPr wrap="square" rtlCol="0">
            <a:spAutoFit/>
          </a:bodyPr>
          <a:lstStyle/>
          <a:p>
            <a:r>
              <a:rPr lang="en-US" sz="1400" b="1" dirty="0" smtClean="0"/>
              <a:t>1 Corinthians 2:14 </a:t>
            </a:r>
            <a:r>
              <a:rPr lang="en-US" sz="1400" dirty="0" smtClean="0"/>
              <a:t>But </a:t>
            </a:r>
            <a:r>
              <a:rPr lang="en-US" sz="1400" dirty="0"/>
              <a:t>the natural man </a:t>
            </a:r>
            <a:r>
              <a:rPr lang="en-US" sz="1400" dirty="0" err="1"/>
              <a:t>receiveth</a:t>
            </a:r>
            <a:r>
              <a:rPr lang="en-US" sz="1400" dirty="0"/>
              <a:t> not the things of the Spirit of God: for they are foolishness unto him: neither can he know them, because they are spiritually discerned.</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1572">
            <a:off x="6975496" y="839310"/>
            <a:ext cx="4312122" cy="3138731"/>
          </a:xfrm>
          <a:prstGeom prst="rect">
            <a:avLst/>
          </a:prstGeom>
        </p:spPr>
      </p:pic>
      <p:sp>
        <p:nvSpPr>
          <p:cNvPr id="10" name="TextBox 9"/>
          <p:cNvSpPr txBox="1"/>
          <p:nvPr/>
        </p:nvSpPr>
        <p:spPr>
          <a:xfrm>
            <a:off x="467215" y="403175"/>
            <a:ext cx="5479639" cy="615553"/>
          </a:xfrm>
          <a:prstGeom prst="rect">
            <a:avLst/>
          </a:prstGeom>
          <a:noFill/>
        </p:spPr>
        <p:txBody>
          <a:bodyPr wrap="square" rtlCol="0">
            <a:spAutoFit/>
          </a:bodyPr>
          <a:lstStyle/>
          <a:p>
            <a:r>
              <a:rPr lang="en-US" sz="1600" dirty="0" smtClean="0"/>
              <a:t>Before one speaks, what do most do?</a:t>
            </a:r>
          </a:p>
          <a:p>
            <a:endParaRPr lang="en-US" dirty="0"/>
          </a:p>
        </p:txBody>
      </p:sp>
      <p:sp>
        <p:nvSpPr>
          <p:cNvPr id="11" name="TextBox 10"/>
          <p:cNvSpPr txBox="1"/>
          <p:nvPr/>
        </p:nvSpPr>
        <p:spPr>
          <a:xfrm>
            <a:off x="501398" y="739852"/>
            <a:ext cx="5684220" cy="584775"/>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Think. We usually think before we speak. Before any word is expressed is a thought.</a:t>
            </a:r>
            <a:endParaRPr lang="en-US" sz="1600" dirty="0"/>
          </a:p>
        </p:txBody>
      </p:sp>
      <p:sp>
        <p:nvSpPr>
          <p:cNvPr id="13" name="TextBox 12"/>
          <p:cNvSpPr txBox="1"/>
          <p:nvPr/>
        </p:nvSpPr>
        <p:spPr>
          <a:xfrm>
            <a:off x="144396" y="4220627"/>
            <a:ext cx="6303287" cy="584775"/>
          </a:xfrm>
          <a:prstGeom prst="rect">
            <a:avLst/>
          </a:prstGeom>
          <a:noFill/>
        </p:spPr>
        <p:txBody>
          <a:bodyPr wrap="square" rtlCol="0">
            <a:spAutoFit/>
          </a:bodyPr>
          <a:lstStyle/>
          <a:p>
            <a:r>
              <a:rPr lang="en-US" sz="1600" dirty="0" smtClean="0"/>
              <a:t>What do we need to do in order to understand the mind or written word of an author?  </a:t>
            </a:r>
            <a:endParaRPr lang="en-US" sz="1600" dirty="0"/>
          </a:p>
        </p:txBody>
      </p:sp>
      <p:sp>
        <p:nvSpPr>
          <p:cNvPr id="15" name="TextBox 14"/>
          <p:cNvSpPr txBox="1"/>
          <p:nvPr/>
        </p:nvSpPr>
        <p:spPr>
          <a:xfrm>
            <a:off x="351318" y="4751951"/>
            <a:ext cx="5494914" cy="830997"/>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We need to be open to viewing the author’s thought as he/she views it. Based on that understanding, we choose to agree or disagree with that idea or view</a:t>
            </a:r>
            <a:endParaRPr lang="en-US" sz="1600" dirty="0"/>
          </a:p>
        </p:txBody>
      </p:sp>
      <p:sp>
        <p:nvSpPr>
          <p:cNvPr id="16" name="TextBox 15"/>
          <p:cNvSpPr txBox="1"/>
          <p:nvPr/>
        </p:nvSpPr>
        <p:spPr>
          <a:xfrm>
            <a:off x="317212" y="5671100"/>
            <a:ext cx="6042361" cy="830997"/>
          </a:xfrm>
          <a:prstGeom prst="rect">
            <a:avLst/>
          </a:prstGeom>
          <a:noFill/>
        </p:spPr>
        <p:txBody>
          <a:bodyPr wrap="square" rtlCol="0">
            <a:spAutoFit/>
          </a:bodyPr>
          <a:lstStyle/>
          <a:p>
            <a:r>
              <a:rPr lang="en-US" sz="1600" b="1" dirty="0" smtClean="0"/>
              <a:t>We cannot come to the Word of God and seek to understand it with our own understanding and carnal thinking. Spiritual things are spiritually discerned.</a:t>
            </a:r>
            <a:endParaRPr lang="en-US" sz="1600" b="1" dirty="0"/>
          </a:p>
        </p:txBody>
      </p:sp>
    </p:spTree>
    <p:extLst>
      <p:ext uri="{BB962C8B-B14F-4D97-AF65-F5344CB8AC3E}">
        <p14:creationId xmlns:p14="http://schemas.microsoft.com/office/powerpoint/2010/main" val="1374662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2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fade">
                                      <p:cBhvr>
                                        <p:cTn id="12" dur="20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fade">
                                      <p:cBhvr>
                                        <p:cTn id="17" dur="20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4">
                                            <p:txEl>
                                              <p:pRg st="0" end="0"/>
                                            </p:txEl>
                                          </p:spTgt>
                                        </p:tgtEl>
                                        <p:attrNameLst>
                                          <p:attrName>style.visibility</p:attrName>
                                        </p:attrNameLst>
                                      </p:cBhvr>
                                      <p:to>
                                        <p:strVal val="visible"/>
                                      </p:to>
                                    </p:set>
                                    <p:anim calcmode="lin" valueType="num">
                                      <p:cBhvr additive="base">
                                        <p:cTn id="2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5">
                                            <p:txEl>
                                              <p:pRg st="0" end="0"/>
                                            </p:txEl>
                                          </p:spTgt>
                                        </p:tgtEl>
                                        <p:attrNameLst>
                                          <p:attrName>style.visibility</p:attrName>
                                        </p:attrNameLst>
                                      </p:cBhvr>
                                      <p:to>
                                        <p:strVal val="visible"/>
                                      </p:to>
                                    </p:set>
                                    <p:animEffect transition="in" filter="fade">
                                      <p:cBhvr>
                                        <p:cTn id="34" dur="2000"/>
                                        <p:tgtEl>
                                          <p:spTgt spid="5">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3">
                                            <p:txEl>
                                              <p:pRg st="0" end="0"/>
                                            </p:txEl>
                                          </p:spTgt>
                                        </p:tgtEl>
                                        <p:attrNameLst>
                                          <p:attrName>style.visibility</p:attrName>
                                        </p:attrNameLst>
                                      </p:cBhvr>
                                      <p:to>
                                        <p:strVal val="visible"/>
                                      </p:to>
                                    </p:set>
                                    <p:animEffect transition="in" filter="fade">
                                      <p:cBhvr>
                                        <p:cTn id="39" dur="2000"/>
                                        <p:tgtEl>
                                          <p:spTgt spid="13">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5">
                                            <p:txEl>
                                              <p:pRg st="0" end="0"/>
                                            </p:txEl>
                                          </p:spTgt>
                                        </p:tgtEl>
                                        <p:attrNameLst>
                                          <p:attrName>style.visibility</p:attrName>
                                        </p:attrNameLst>
                                      </p:cBhvr>
                                      <p:to>
                                        <p:strVal val="visible"/>
                                      </p:to>
                                    </p:set>
                                    <p:animEffect transition="in" filter="fade">
                                      <p:cBhvr>
                                        <p:cTn id="44" dur="2000"/>
                                        <p:tgtEl>
                                          <p:spTgt spid="15">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6">
                                            <p:txEl>
                                              <p:pRg st="0" end="0"/>
                                            </p:txEl>
                                          </p:spTgt>
                                        </p:tgtEl>
                                        <p:attrNameLst>
                                          <p:attrName>style.visibility</p:attrName>
                                        </p:attrNameLst>
                                      </p:cBhvr>
                                      <p:to>
                                        <p:strVal val="visible"/>
                                      </p:to>
                                    </p:set>
                                    <p:animEffect transition="in" filter="fade">
                                      <p:cBhvr>
                                        <p:cTn id="49" dur="2000"/>
                                        <p:tgtEl>
                                          <p:spTgt spid="16">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7">
                                            <p:txEl>
                                              <p:pRg st="0" end="0"/>
                                            </p:txEl>
                                          </p:spTgt>
                                        </p:tgtEl>
                                        <p:attrNameLst>
                                          <p:attrName>style.visibility</p:attrName>
                                        </p:attrNameLst>
                                      </p:cBhvr>
                                      <p:to>
                                        <p:strVal val="visible"/>
                                      </p:to>
                                    </p:set>
                                    <p:anim calcmode="lin" valueType="num">
                                      <p:cBhvr additive="base">
                                        <p:cTn id="54"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8">
                                            <p:txEl>
                                              <p:pRg st="0" end="0"/>
                                            </p:txEl>
                                          </p:spTgt>
                                        </p:tgtEl>
                                        <p:attrNameLst>
                                          <p:attrName>style.visibility</p:attrName>
                                        </p:attrNameLst>
                                      </p:cBhvr>
                                      <p:to>
                                        <p:strVal val="visible"/>
                                      </p:to>
                                    </p:set>
                                    <p:anim calcmode="lin" valueType="num">
                                      <p:cBhvr additive="base">
                                        <p:cTn id="60"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build="allAtOnce"/>
      <p:bldP spid="5" grpId="0" build="p"/>
      <p:bldP spid="7" grpId="0" build="p"/>
      <p:bldP spid="8" grpId="0" build="p"/>
      <p:bldP spid="10" grpId="0" build="allAtOnce"/>
      <p:bldP spid="11" grpId="0" build="p"/>
      <p:bldP spid="13" grpId="0" build="p"/>
      <p:bldP spid="15" grpId="0" build="p"/>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7677" y="447860"/>
            <a:ext cx="6937710" cy="584775"/>
          </a:xfrm>
          <a:prstGeom prst="rect">
            <a:avLst/>
          </a:prstGeom>
          <a:noFill/>
        </p:spPr>
        <p:txBody>
          <a:bodyPr wrap="square" rtlCol="0">
            <a:spAutoFit/>
          </a:bodyPr>
          <a:lstStyle/>
          <a:p>
            <a:r>
              <a:rPr lang="en-US" sz="1600" dirty="0" smtClean="0"/>
              <a:t>What are the tools used to understand literature? What do we use to understand the author’s mind/thought/idea?</a:t>
            </a:r>
            <a:endParaRPr lang="en-US" sz="1600" dirty="0"/>
          </a:p>
        </p:txBody>
      </p:sp>
      <p:sp>
        <p:nvSpPr>
          <p:cNvPr id="10" name="TextBox 9"/>
          <p:cNvSpPr txBox="1"/>
          <p:nvPr/>
        </p:nvSpPr>
        <p:spPr>
          <a:xfrm>
            <a:off x="613957" y="1163786"/>
            <a:ext cx="5249329" cy="584775"/>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The written word, narrative structure, and pattern recognition.</a:t>
            </a:r>
            <a:endParaRPr lang="en-US" sz="1600" dirty="0"/>
          </a:p>
        </p:txBody>
      </p:sp>
      <p:sp>
        <p:nvSpPr>
          <p:cNvPr id="11" name="Left Bracket 10"/>
          <p:cNvSpPr/>
          <p:nvPr/>
        </p:nvSpPr>
        <p:spPr>
          <a:xfrm rot="5400000">
            <a:off x="2301821" y="1358858"/>
            <a:ext cx="665018" cy="2680945"/>
          </a:xfrm>
          <a:prstGeom prst="lef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2" name="TextBox 11"/>
          <p:cNvSpPr txBox="1"/>
          <p:nvPr/>
        </p:nvSpPr>
        <p:spPr>
          <a:xfrm>
            <a:off x="2385337" y="1979015"/>
            <a:ext cx="777678" cy="369332"/>
          </a:xfrm>
          <a:prstGeom prst="rect">
            <a:avLst/>
          </a:prstGeom>
          <a:noFill/>
        </p:spPr>
        <p:txBody>
          <a:bodyPr wrap="square" rtlCol="0">
            <a:spAutoFit/>
          </a:bodyPr>
          <a:lstStyle/>
          <a:p>
            <a:r>
              <a:rPr lang="en-US" dirty="0" smtClean="0"/>
              <a:t>100%</a:t>
            </a:r>
            <a:endParaRPr lang="en-US" dirty="0"/>
          </a:p>
        </p:txBody>
      </p:sp>
      <p:sp>
        <p:nvSpPr>
          <p:cNvPr id="14" name="TextBox 13"/>
          <p:cNvSpPr txBox="1"/>
          <p:nvPr/>
        </p:nvSpPr>
        <p:spPr>
          <a:xfrm>
            <a:off x="1011894" y="3050312"/>
            <a:ext cx="706050" cy="369332"/>
          </a:xfrm>
          <a:prstGeom prst="rect">
            <a:avLst/>
          </a:prstGeom>
          <a:noFill/>
        </p:spPr>
        <p:txBody>
          <a:bodyPr wrap="square" rtlCol="0">
            <a:spAutoFit/>
          </a:bodyPr>
          <a:lstStyle/>
          <a:p>
            <a:r>
              <a:rPr lang="en-US" dirty="0" smtClean="0"/>
              <a:t>90%</a:t>
            </a:r>
            <a:endParaRPr lang="en-US" dirty="0"/>
          </a:p>
        </p:txBody>
      </p:sp>
      <p:sp>
        <p:nvSpPr>
          <p:cNvPr id="15" name="TextBox 14"/>
          <p:cNvSpPr txBox="1"/>
          <p:nvPr/>
        </p:nvSpPr>
        <p:spPr>
          <a:xfrm>
            <a:off x="3644374" y="3041076"/>
            <a:ext cx="706050" cy="369332"/>
          </a:xfrm>
          <a:prstGeom prst="rect">
            <a:avLst/>
          </a:prstGeom>
          <a:noFill/>
        </p:spPr>
        <p:txBody>
          <a:bodyPr wrap="square" rtlCol="0">
            <a:spAutoFit/>
          </a:bodyPr>
          <a:lstStyle/>
          <a:p>
            <a:r>
              <a:rPr lang="en-US" dirty="0" smtClean="0"/>
              <a:t>10%</a:t>
            </a:r>
            <a:endParaRPr lang="en-US" dirty="0"/>
          </a:p>
        </p:txBody>
      </p:sp>
      <p:sp>
        <p:nvSpPr>
          <p:cNvPr id="16" name="TextBox 15"/>
          <p:cNvSpPr txBox="1"/>
          <p:nvPr/>
        </p:nvSpPr>
        <p:spPr>
          <a:xfrm>
            <a:off x="814064" y="3404410"/>
            <a:ext cx="1360937" cy="1815882"/>
          </a:xfrm>
          <a:prstGeom prst="rect">
            <a:avLst/>
          </a:prstGeom>
          <a:noFill/>
        </p:spPr>
        <p:txBody>
          <a:bodyPr wrap="square" rtlCol="0">
            <a:spAutoFit/>
          </a:bodyPr>
          <a:lstStyle/>
          <a:p>
            <a:r>
              <a:rPr lang="en-US" sz="1400" dirty="0" smtClean="0"/>
              <a:t>Written word</a:t>
            </a:r>
          </a:p>
          <a:p>
            <a:r>
              <a:rPr lang="en-US" sz="1400" dirty="0" smtClean="0"/>
              <a:t>Semantics</a:t>
            </a:r>
          </a:p>
          <a:p>
            <a:r>
              <a:rPr lang="en-US" sz="1400" dirty="0" smtClean="0"/>
              <a:t>Grammar</a:t>
            </a:r>
          </a:p>
          <a:p>
            <a:r>
              <a:rPr lang="en-US" sz="1400" dirty="0" smtClean="0"/>
              <a:t>Punctuation</a:t>
            </a:r>
          </a:p>
          <a:p>
            <a:r>
              <a:rPr lang="en-US" sz="1400" dirty="0" smtClean="0"/>
              <a:t>Context</a:t>
            </a:r>
          </a:p>
          <a:p>
            <a:r>
              <a:rPr lang="en-US" sz="1400" dirty="0" smtClean="0"/>
              <a:t>Theme </a:t>
            </a:r>
          </a:p>
          <a:p>
            <a:r>
              <a:rPr lang="en-US" sz="1400" dirty="0" smtClean="0"/>
              <a:t>Subject</a:t>
            </a:r>
          </a:p>
          <a:p>
            <a:endParaRPr lang="en-US" sz="1400" dirty="0" smtClean="0"/>
          </a:p>
        </p:txBody>
      </p:sp>
      <p:sp>
        <p:nvSpPr>
          <p:cNvPr id="17" name="TextBox 16"/>
          <p:cNvSpPr txBox="1"/>
          <p:nvPr/>
        </p:nvSpPr>
        <p:spPr>
          <a:xfrm>
            <a:off x="3314889" y="3339473"/>
            <a:ext cx="2262510" cy="2308324"/>
          </a:xfrm>
          <a:prstGeom prst="rect">
            <a:avLst/>
          </a:prstGeom>
          <a:noFill/>
        </p:spPr>
        <p:txBody>
          <a:bodyPr wrap="square" rtlCol="0">
            <a:spAutoFit/>
          </a:bodyPr>
          <a:lstStyle/>
          <a:p>
            <a:r>
              <a:rPr lang="en-US" sz="1400" dirty="0" smtClean="0"/>
              <a:t>Structure</a:t>
            </a:r>
          </a:p>
          <a:p>
            <a:pPr>
              <a:buFont typeface="Arial" pitchFamily="34" charset="0"/>
              <a:buChar char="•"/>
            </a:pPr>
            <a:r>
              <a:rPr lang="en-US" sz="1400" dirty="0" smtClean="0"/>
              <a:t> Format</a:t>
            </a:r>
          </a:p>
          <a:p>
            <a:pPr>
              <a:buFont typeface="Arial" pitchFamily="34" charset="0"/>
              <a:buChar char="•"/>
            </a:pPr>
            <a:r>
              <a:rPr lang="en-US" sz="1400" dirty="0" smtClean="0"/>
              <a:t>Plot</a:t>
            </a:r>
          </a:p>
          <a:p>
            <a:pPr>
              <a:buFont typeface="Arial" pitchFamily="34" charset="0"/>
              <a:buChar char="•"/>
            </a:pPr>
            <a:r>
              <a:rPr lang="en-US" sz="1400" dirty="0" smtClean="0"/>
              <a:t> Setting</a:t>
            </a:r>
          </a:p>
          <a:p>
            <a:pPr>
              <a:buFont typeface="Arial" pitchFamily="34" charset="0"/>
              <a:buChar char="•"/>
            </a:pPr>
            <a:r>
              <a:rPr lang="en-US" sz="1400" dirty="0" smtClean="0"/>
              <a:t> Conflict</a:t>
            </a:r>
          </a:p>
          <a:p>
            <a:pPr>
              <a:buFont typeface="Arial" pitchFamily="34" charset="0"/>
              <a:buChar char="•"/>
            </a:pPr>
            <a:r>
              <a:rPr lang="en-US" sz="1400" dirty="0" smtClean="0"/>
              <a:t> Resolution</a:t>
            </a:r>
          </a:p>
          <a:p>
            <a:r>
              <a:rPr lang="en-US" sz="1400" dirty="0" smtClean="0"/>
              <a:t>Pattern </a:t>
            </a:r>
          </a:p>
          <a:p>
            <a:pPr>
              <a:buFont typeface="Arial" pitchFamily="34" charset="0"/>
              <a:buChar char="•"/>
            </a:pPr>
            <a:r>
              <a:rPr lang="en-US" sz="1400" dirty="0" smtClean="0"/>
              <a:t> Symbolism</a:t>
            </a:r>
          </a:p>
          <a:p>
            <a:pPr>
              <a:buFont typeface="Arial" pitchFamily="34" charset="0"/>
              <a:buChar char="•"/>
            </a:pPr>
            <a:r>
              <a:rPr lang="en-US" sz="1400" dirty="0" smtClean="0"/>
              <a:t> Pattern Recognition</a:t>
            </a:r>
          </a:p>
          <a:p>
            <a:endParaRPr lang="en-US" dirty="0"/>
          </a:p>
        </p:txBody>
      </p:sp>
      <p:sp>
        <p:nvSpPr>
          <p:cNvPr id="18" name="Left Brace 17"/>
          <p:cNvSpPr/>
          <p:nvPr/>
        </p:nvSpPr>
        <p:spPr>
          <a:xfrm rot="16200000">
            <a:off x="1036972" y="4417719"/>
            <a:ext cx="455811" cy="1279077"/>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9" name="Left Brace 18"/>
          <p:cNvSpPr/>
          <p:nvPr/>
        </p:nvSpPr>
        <p:spPr>
          <a:xfrm rot="16200000">
            <a:off x="4017260" y="4400169"/>
            <a:ext cx="455811" cy="2058216"/>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0" name="TextBox 19"/>
          <p:cNvSpPr txBox="1"/>
          <p:nvPr/>
        </p:nvSpPr>
        <p:spPr>
          <a:xfrm>
            <a:off x="4683175" y="5734623"/>
            <a:ext cx="1923093" cy="954107"/>
          </a:xfrm>
          <a:prstGeom prst="rect">
            <a:avLst/>
          </a:prstGeom>
          <a:noFill/>
        </p:spPr>
        <p:txBody>
          <a:bodyPr wrap="square" rtlCol="0">
            <a:spAutoFit/>
          </a:bodyPr>
          <a:lstStyle/>
          <a:p>
            <a:r>
              <a:rPr lang="en-US" sz="1400" b="1" dirty="0" smtClean="0"/>
              <a:t>Provides extra information that we cannot see with just the word itself. </a:t>
            </a:r>
            <a:endParaRPr lang="en-US" sz="1400" b="1" dirty="0"/>
          </a:p>
        </p:txBody>
      </p:sp>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1631" y="292361"/>
            <a:ext cx="3807525" cy="4974936"/>
          </a:xfrm>
          <a:prstGeom prst="rect">
            <a:avLst/>
          </a:prstGeom>
        </p:spPr>
      </p:pic>
      <p:sp>
        <p:nvSpPr>
          <p:cNvPr id="23" name="TextBox 22"/>
          <p:cNvSpPr txBox="1"/>
          <p:nvPr/>
        </p:nvSpPr>
        <p:spPr>
          <a:xfrm>
            <a:off x="300159" y="5329382"/>
            <a:ext cx="2155670" cy="954107"/>
          </a:xfrm>
          <a:prstGeom prst="rect">
            <a:avLst/>
          </a:prstGeom>
          <a:noFill/>
        </p:spPr>
        <p:txBody>
          <a:bodyPr wrap="square" rtlCol="0">
            <a:spAutoFit/>
          </a:bodyPr>
          <a:lstStyle/>
          <a:p>
            <a:r>
              <a:rPr lang="en-US" sz="1400" b="1" dirty="0" smtClean="0"/>
              <a:t>The bulk of information needed to understand the point of thought.</a:t>
            </a:r>
            <a:endParaRPr lang="en-US" sz="1400" b="1" dirty="0"/>
          </a:p>
        </p:txBody>
      </p:sp>
      <p:sp>
        <p:nvSpPr>
          <p:cNvPr id="24" name="TextBox 23"/>
          <p:cNvSpPr txBox="1"/>
          <p:nvPr/>
        </p:nvSpPr>
        <p:spPr>
          <a:xfrm>
            <a:off x="3523454" y="5750295"/>
            <a:ext cx="1355251" cy="338554"/>
          </a:xfrm>
          <a:prstGeom prst="rect">
            <a:avLst/>
          </a:prstGeom>
          <a:noFill/>
        </p:spPr>
        <p:txBody>
          <a:bodyPr wrap="square" rtlCol="0">
            <a:spAutoFit/>
          </a:bodyPr>
          <a:lstStyle/>
          <a:p>
            <a:pPr algn="ctr"/>
            <a:r>
              <a:rPr lang="en-US" sz="1600" dirty="0" smtClean="0"/>
              <a:t>PARABLES: </a:t>
            </a:r>
          </a:p>
        </p:txBody>
      </p:sp>
      <p:sp>
        <p:nvSpPr>
          <p:cNvPr id="25" name="TextBox 24"/>
          <p:cNvSpPr txBox="1"/>
          <p:nvPr/>
        </p:nvSpPr>
        <p:spPr>
          <a:xfrm>
            <a:off x="6918916" y="5589037"/>
            <a:ext cx="3445674" cy="830997"/>
          </a:xfrm>
          <a:prstGeom prst="rect">
            <a:avLst/>
          </a:prstGeom>
          <a:noFill/>
        </p:spPr>
        <p:txBody>
          <a:bodyPr wrap="square" rtlCol="0">
            <a:spAutoFit/>
          </a:bodyPr>
          <a:lstStyle/>
          <a:p>
            <a:pPr>
              <a:buFont typeface="Wingdings" pitchFamily="2" charset="2"/>
              <a:buChar char="Ø"/>
            </a:pPr>
            <a:r>
              <a:rPr lang="en-US" sz="1600" b="1" dirty="0" smtClean="0"/>
              <a:t> Parables helps us to understand    the in-depth thought/idea behind what is stated.</a:t>
            </a:r>
            <a:endParaRPr lang="en-US" sz="1600" b="1" dirty="0"/>
          </a:p>
        </p:txBody>
      </p:sp>
    </p:spTree>
    <p:extLst>
      <p:ext uri="{BB962C8B-B14F-4D97-AF65-F5344CB8AC3E}">
        <p14:creationId xmlns:p14="http://schemas.microsoft.com/office/powerpoint/2010/main" val="3083783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down)">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fade">
                                      <p:cBhvr>
                                        <p:cTn id="17" dur="2000"/>
                                        <p:tgtEl>
                                          <p:spTgt spid="1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2">
                                            <p:txEl>
                                              <p:pRg st="0" end="0"/>
                                            </p:txEl>
                                          </p:spTgt>
                                        </p:tgtEl>
                                        <p:attrNameLst>
                                          <p:attrName>style.visibility</p:attrName>
                                        </p:attrNameLst>
                                      </p:cBhvr>
                                      <p:to>
                                        <p:strVal val="visible"/>
                                      </p:to>
                                    </p:set>
                                    <p:animEffect transition="in" filter="wipe(down)">
                                      <p:cBhvr>
                                        <p:cTn id="28" dur="500"/>
                                        <p:tgtEl>
                                          <p:spTgt spid="12">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14">
                                            <p:txEl>
                                              <p:pRg st="0" end="0"/>
                                            </p:txEl>
                                          </p:spTgt>
                                        </p:tgtEl>
                                        <p:attrNameLst>
                                          <p:attrName>style.visibility</p:attrName>
                                        </p:attrNameLst>
                                      </p:cBhvr>
                                      <p:to>
                                        <p:strVal val="visible"/>
                                      </p:to>
                                    </p:set>
                                    <p:animEffect transition="in" filter="wipe(down)">
                                      <p:cBhvr>
                                        <p:cTn id="33" dur="500"/>
                                        <p:tgtEl>
                                          <p:spTgt spid="14">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6">
                                            <p:txEl>
                                              <p:pRg st="0" end="0"/>
                                            </p:txEl>
                                          </p:spTgt>
                                        </p:tgtEl>
                                        <p:attrNameLst>
                                          <p:attrName>style.visibility</p:attrName>
                                        </p:attrNameLst>
                                      </p:cBhvr>
                                      <p:to>
                                        <p:strVal val="visible"/>
                                      </p:to>
                                    </p:set>
                                    <p:anim calcmode="lin" valueType="num">
                                      <p:cBhvr additive="base">
                                        <p:cTn id="38"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6">
                                            <p:txEl>
                                              <p:pRg st="1" end="1"/>
                                            </p:txEl>
                                          </p:spTgt>
                                        </p:tgtEl>
                                        <p:attrNameLst>
                                          <p:attrName>style.visibility</p:attrName>
                                        </p:attrNameLst>
                                      </p:cBhvr>
                                      <p:to>
                                        <p:strVal val="visible"/>
                                      </p:to>
                                    </p:set>
                                    <p:anim calcmode="lin" valueType="num">
                                      <p:cBhvr additive="base">
                                        <p:cTn id="4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1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16">
                                            <p:txEl>
                                              <p:pRg st="2" end="2"/>
                                            </p:txEl>
                                          </p:spTgt>
                                        </p:tgtEl>
                                        <p:attrNameLst>
                                          <p:attrName>style.visibility</p:attrName>
                                        </p:attrNameLst>
                                      </p:cBhvr>
                                      <p:to>
                                        <p:strVal val="visible"/>
                                      </p:to>
                                    </p:set>
                                    <p:anim calcmode="lin" valueType="num">
                                      <p:cBhvr additive="base">
                                        <p:cTn id="50"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1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16">
                                            <p:txEl>
                                              <p:pRg st="3" end="3"/>
                                            </p:txEl>
                                          </p:spTgt>
                                        </p:tgtEl>
                                        <p:attrNameLst>
                                          <p:attrName>style.visibility</p:attrName>
                                        </p:attrNameLst>
                                      </p:cBhvr>
                                      <p:to>
                                        <p:strVal val="visible"/>
                                      </p:to>
                                    </p:set>
                                    <p:anim calcmode="lin" valueType="num">
                                      <p:cBhvr additive="base">
                                        <p:cTn id="56"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1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16">
                                            <p:txEl>
                                              <p:pRg st="4" end="4"/>
                                            </p:txEl>
                                          </p:spTgt>
                                        </p:tgtEl>
                                        <p:attrNameLst>
                                          <p:attrName>style.visibility</p:attrName>
                                        </p:attrNameLst>
                                      </p:cBhvr>
                                      <p:to>
                                        <p:strVal val="visible"/>
                                      </p:to>
                                    </p:set>
                                    <p:anim calcmode="lin" valueType="num">
                                      <p:cBhvr additive="base">
                                        <p:cTn id="62" dur="500" fill="hold"/>
                                        <p:tgtEl>
                                          <p:spTgt spid="16">
                                            <p:txEl>
                                              <p:pRg st="4" end="4"/>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1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16">
                                            <p:txEl>
                                              <p:pRg st="5" end="5"/>
                                            </p:txEl>
                                          </p:spTgt>
                                        </p:tgtEl>
                                        <p:attrNameLst>
                                          <p:attrName>style.visibility</p:attrName>
                                        </p:attrNameLst>
                                      </p:cBhvr>
                                      <p:to>
                                        <p:strVal val="visible"/>
                                      </p:to>
                                    </p:set>
                                    <p:anim calcmode="lin" valueType="num">
                                      <p:cBhvr additive="base">
                                        <p:cTn id="68" dur="500" fill="hold"/>
                                        <p:tgtEl>
                                          <p:spTgt spid="16">
                                            <p:txEl>
                                              <p:pRg st="5" end="5"/>
                                            </p:txEl>
                                          </p:spTgt>
                                        </p:tgtEl>
                                        <p:attrNameLst>
                                          <p:attrName>ppt_x</p:attrName>
                                        </p:attrNameLst>
                                      </p:cBhvr>
                                      <p:tavLst>
                                        <p:tav tm="0">
                                          <p:val>
                                            <p:strVal val="#ppt_x"/>
                                          </p:val>
                                        </p:tav>
                                        <p:tav tm="100000">
                                          <p:val>
                                            <p:strVal val="#ppt_x"/>
                                          </p:val>
                                        </p:tav>
                                      </p:tavLst>
                                    </p:anim>
                                    <p:anim calcmode="lin" valueType="num">
                                      <p:cBhvr additive="base">
                                        <p:cTn id="69" dur="500" fill="hold"/>
                                        <p:tgtEl>
                                          <p:spTgt spid="1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16">
                                            <p:txEl>
                                              <p:pRg st="6" end="6"/>
                                            </p:txEl>
                                          </p:spTgt>
                                        </p:tgtEl>
                                        <p:attrNameLst>
                                          <p:attrName>style.visibility</p:attrName>
                                        </p:attrNameLst>
                                      </p:cBhvr>
                                      <p:to>
                                        <p:strVal val="visible"/>
                                      </p:to>
                                    </p:set>
                                    <p:anim calcmode="lin" valueType="num">
                                      <p:cBhvr additive="base">
                                        <p:cTn id="74" dur="500" fill="hold"/>
                                        <p:tgtEl>
                                          <p:spTgt spid="16">
                                            <p:txEl>
                                              <p:pRg st="6" end="6"/>
                                            </p:txEl>
                                          </p:spTgt>
                                        </p:tgtEl>
                                        <p:attrNameLst>
                                          <p:attrName>ppt_x</p:attrName>
                                        </p:attrNameLst>
                                      </p:cBhvr>
                                      <p:tavLst>
                                        <p:tav tm="0">
                                          <p:val>
                                            <p:strVal val="#ppt_x"/>
                                          </p:val>
                                        </p:tav>
                                        <p:tav tm="100000">
                                          <p:val>
                                            <p:strVal val="#ppt_x"/>
                                          </p:val>
                                        </p:tav>
                                      </p:tavLst>
                                    </p:anim>
                                    <p:anim calcmode="lin" valueType="num">
                                      <p:cBhvr additive="base">
                                        <p:cTn id="75" dur="500" fill="hold"/>
                                        <p:tgtEl>
                                          <p:spTgt spid="1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18"/>
                                        </p:tgtEl>
                                        <p:attrNameLst>
                                          <p:attrName>style.visibility</p:attrName>
                                        </p:attrNameLst>
                                      </p:cBhvr>
                                      <p:to>
                                        <p:strVal val="visible"/>
                                      </p:to>
                                    </p:set>
                                    <p:animEffect transition="in" filter="fade">
                                      <p:cBhvr>
                                        <p:cTn id="80" dur="2000"/>
                                        <p:tgtEl>
                                          <p:spTgt spid="18"/>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23">
                                            <p:txEl>
                                              <p:pRg st="0" end="0"/>
                                            </p:txEl>
                                          </p:spTgt>
                                        </p:tgtEl>
                                        <p:attrNameLst>
                                          <p:attrName>style.visibility</p:attrName>
                                        </p:attrNameLst>
                                      </p:cBhvr>
                                      <p:to>
                                        <p:strVal val="visible"/>
                                      </p:to>
                                    </p:set>
                                    <p:animEffect transition="in" filter="fade">
                                      <p:cBhvr>
                                        <p:cTn id="85" dur="2000"/>
                                        <p:tgtEl>
                                          <p:spTgt spid="23">
                                            <p:txEl>
                                              <p:pRg st="0" end="0"/>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4" fill="hold" grpId="0" nodeType="clickEffect">
                                  <p:stCondLst>
                                    <p:cond delay="0"/>
                                  </p:stCondLst>
                                  <p:childTnLst>
                                    <p:set>
                                      <p:cBhvr>
                                        <p:cTn id="89" dur="1" fill="hold">
                                          <p:stCondLst>
                                            <p:cond delay="0"/>
                                          </p:stCondLst>
                                        </p:cTn>
                                        <p:tgtEl>
                                          <p:spTgt spid="15">
                                            <p:txEl>
                                              <p:pRg st="0" end="0"/>
                                            </p:txEl>
                                          </p:spTgt>
                                        </p:tgtEl>
                                        <p:attrNameLst>
                                          <p:attrName>style.visibility</p:attrName>
                                        </p:attrNameLst>
                                      </p:cBhvr>
                                      <p:to>
                                        <p:strVal val="visible"/>
                                      </p:to>
                                    </p:set>
                                    <p:animEffect transition="in" filter="wipe(down)">
                                      <p:cBhvr>
                                        <p:cTn id="90" dur="500"/>
                                        <p:tgtEl>
                                          <p:spTgt spid="15">
                                            <p:txEl>
                                              <p:pRg st="0" end="0"/>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17">
                                            <p:txEl>
                                              <p:pRg st="0" end="0"/>
                                            </p:txEl>
                                          </p:spTgt>
                                        </p:tgtEl>
                                        <p:attrNameLst>
                                          <p:attrName>style.visibility</p:attrName>
                                        </p:attrNameLst>
                                      </p:cBhvr>
                                      <p:to>
                                        <p:strVal val="visible"/>
                                      </p:to>
                                    </p:set>
                                    <p:anim calcmode="lin" valueType="num">
                                      <p:cBhvr additive="base">
                                        <p:cTn id="95"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96"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17">
                                            <p:txEl>
                                              <p:pRg st="1" end="1"/>
                                            </p:txEl>
                                          </p:spTgt>
                                        </p:tgtEl>
                                        <p:attrNameLst>
                                          <p:attrName>style.visibility</p:attrName>
                                        </p:attrNameLst>
                                      </p:cBhvr>
                                      <p:to>
                                        <p:strVal val="visible"/>
                                      </p:to>
                                    </p:set>
                                    <p:anim calcmode="lin" valueType="num">
                                      <p:cBhvr additive="base">
                                        <p:cTn id="101" dur="500" fill="hold"/>
                                        <p:tgtEl>
                                          <p:spTgt spid="17">
                                            <p:txEl>
                                              <p:pRg st="1" end="1"/>
                                            </p:txEl>
                                          </p:spTgt>
                                        </p:tgtEl>
                                        <p:attrNameLst>
                                          <p:attrName>ppt_x</p:attrName>
                                        </p:attrNameLst>
                                      </p:cBhvr>
                                      <p:tavLst>
                                        <p:tav tm="0">
                                          <p:val>
                                            <p:strVal val="#ppt_x"/>
                                          </p:val>
                                        </p:tav>
                                        <p:tav tm="100000">
                                          <p:val>
                                            <p:strVal val="#ppt_x"/>
                                          </p:val>
                                        </p:tav>
                                      </p:tavLst>
                                    </p:anim>
                                    <p:anim calcmode="lin" valueType="num">
                                      <p:cBhvr additive="base">
                                        <p:cTn id="102" dur="500" fill="hold"/>
                                        <p:tgtEl>
                                          <p:spTgt spid="1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4" fill="hold" grpId="0" nodeType="clickEffect">
                                  <p:stCondLst>
                                    <p:cond delay="0"/>
                                  </p:stCondLst>
                                  <p:childTnLst>
                                    <p:set>
                                      <p:cBhvr>
                                        <p:cTn id="106" dur="1" fill="hold">
                                          <p:stCondLst>
                                            <p:cond delay="0"/>
                                          </p:stCondLst>
                                        </p:cTn>
                                        <p:tgtEl>
                                          <p:spTgt spid="17">
                                            <p:txEl>
                                              <p:pRg st="2" end="2"/>
                                            </p:txEl>
                                          </p:spTgt>
                                        </p:tgtEl>
                                        <p:attrNameLst>
                                          <p:attrName>style.visibility</p:attrName>
                                        </p:attrNameLst>
                                      </p:cBhvr>
                                      <p:to>
                                        <p:strVal val="visible"/>
                                      </p:to>
                                    </p:set>
                                    <p:anim calcmode="lin" valueType="num">
                                      <p:cBhvr additive="base">
                                        <p:cTn id="107" dur="500" fill="hold"/>
                                        <p:tgtEl>
                                          <p:spTgt spid="17">
                                            <p:txEl>
                                              <p:pRg st="2" end="2"/>
                                            </p:txEl>
                                          </p:spTgt>
                                        </p:tgtEl>
                                        <p:attrNameLst>
                                          <p:attrName>ppt_x</p:attrName>
                                        </p:attrNameLst>
                                      </p:cBhvr>
                                      <p:tavLst>
                                        <p:tav tm="0">
                                          <p:val>
                                            <p:strVal val="#ppt_x"/>
                                          </p:val>
                                        </p:tav>
                                        <p:tav tm="100000">
                                          <p:val>
                                            <p:strVal val="#ppt_x"/>
                                          </p:val>
                                        </p:tav>
                                      </p:tavLst>
                                    </p:anim>
                                    <p:anim calcmode="lin" valueType="num">
                                      <p:cBhvr additive="base">
                                        <p:cTn id="108" dur="500" fill="hold"/>
                                        <p:tgtEl>
                                          <p:spTgt spid="1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4" fill="hold" grpId="0" nodeType="clickEffect">
                                  <p:stCondLst>
                                    <p:cond delay="0"/>
                                  </p:stCondLst>
                                  <p:childTnLst>
                                    <p:set>
                                      <p:cBhvr>
                                        <p:cTn id="112" dur="1" fill="hold">
                                          <p:stCondLst>
                                            <p:cond delay="0"/>
                                          </p:stCondLst>
                                        </p:cTn>
                                        <p:tgtEl>
                                          <p:spTgt spid="17">
                                            <p:txEl>
                                              <p:pRg st="3" end="3"/>
                                            </p:txEl>
                                          </p:spTgt>
                                        </p:tgtEl>
                                        <p:attrNameLst>
                                          <p:attrName>style.visibility</p:attrName>
                                        </p:attrNameLst>
                                      </p:cBhvr>
                                      <p:to>
                                        <p:strVal val="visible"/>
                                      </p:to>
                                    </p:set>
                                    <p:anim calcmode="lin" valueType="num">
                                      <p:cBhvr additive="base">
                                        <p:cTn id="113" dur="500" fill="hold"/>
                                        <p:tgtEl>
                                          <p:spTgt spid="17">
                                            <p:txEl>
                                              <p:pRg st="3" end="3"/>
                                            </p:txEl>
                                          </p:spTgt>
                                        </p:tgtEl>
                                        <p:attrNameLst>
                                          <p:attrName>ppt_x</p:attrName>
                                        </p:attrNameLst>
                                      </p:cBhvr>
                                      <p:tavLst>
                                        <p:tav tm="0">
                                          <p:val>
                                            <p:strVal val="#ppt_x"/>
                                          </p:val>
                                        </p:tav>
                                        <p:tav tm="100000">
                                          <p:val>
                                            <p:strVal val="#ppt_x"/>
                                          </p:val>
                                        </p:tav>
                                      </p:tavLst>
                                    </p:anim>
                                    <p:anim calcmode="lin" valueType="num">
                                      <p:cBhvr additive="base">
                                        <p:cTn id="114" dur="500" fill="hold"/>
                                        <p:tgtEl>
                                          <p:spTgt spid="1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2" presetClass="entr" presetSubtype="4" fill="hold" grpId="0" nodeType="clickEffect">
                                  <p:stCondLst>
                                    <p:cond delay="0"/>
                                  </p:stCondLst>
                                  <p:childTnLst>
                                    <p:set>
                                      <p:cBhvr>
                                        <p:cTn id="118" dur="1" fill="hold">
                                          <p:stCondLst>
                                            <p:cond delay="0"/>
                                          </p:stCondLst>
                                        </p:cTn>
                                        <p:tgtEl>
                                          <p:spTgt spid="17">
                                            <p:txEl>
                                              <p:pRg st="4" end="4"/>
                                            </p:txEl>
                                          </p:spTgt>
                                        </p:tgtEl>
                                        <p:attrNameLst>
                                          <p:attrName>style.visibility</p:attrName>
                                        </p:attrNameLst>
                                      </p:cBhvr>
                                      <p:to>
                                        <p:strVal val="visible"/>
                                      </p:to>
                                    </p:set>
                                    <p:anim calcmode="lin" valueType="num">
                                      <p:cBhvr additive="base">
                                        <p:cTn id="119" dur="500" fill="hold"/>
                                        <p:tgtEl>
                                          <p:spTgt spid="17">
                                            <p:txEl>
                                              <p:pRg st="4" end="4"/>
                                            </p:txEl>
                                          </p:spTgt>
                                        </p:tgtEl>
                                        <p:attrNameLst>
                                          <p:attrName>ppt_x</p:attrName>
                                        </p:attrNameLst>
                                      </p:cBhvr>
                                      <p:tavLst>
                                        <p:tav tm="0">
                                          <p:val>
                                            <p:strVal val="#ppt_x"/>
                                          </p:val>
                                        </p:tav>
                                        <p:tav tm="100000">
                                          <p:val>
                                            <p:strVal val="#ppt_x"/>
                                          </p:val>
                                        </p:tav>
                                      </p:tavLst>
                                    </p:anim>
                                    <p:anim calcmode="lin" valueType="num">
                                      <p:cBhvr additive="base">
                                        <p:cTn id="120" dur="500" fill="hold"/>
                                        <p:tgtEl>
                                          <p:spTgt spid="1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2" presetClass="entr" presetSubtype="4" fill="hold" grpId="0" nodeType="clickEffect">
                                  <p:stCondLst>
                                    <p:cond delay="0"/>
                                  </p:stCondLst>
                                  <p:childTnLst>
                                    <p:set>
                                      <p:cBhvr>
                                        <p:cTn id="124" dur="1" fill="hold">
                                          <p:stCondLst>
                                            <p:cond delay="0"/>
                                          </p:stCondLst>
                                        </p:cTn>
                                        <p:tgtEl>
                                          <p:spTgt spid="17">
                                            <p:txEl>
                                              <p:pRg st="5" end="5"/>
                                            </p:txEl>
                                          </p:spTgt>
                                        </p:tgtEl>
                                        <p:attrNameLst>
                                          <p:attrName>style.visibility</p:attrName>
                                        </p:attrNameLst>
                                      </p:cBhvr>
                                      <p:to>
                                        <p:strVal val="visible"/>
                                      </p:to>
                                    </p:set>
                                    <p:anim calcmode="lin" valueType="num">
                                      <p:cBhvr additive="base">
                                        <p:cTn id="125" dur="500" fill="hold"/>
                                        <p:tgtEl>
                                          <p:spTgt spid="17">
                                            <p:txEl>
                                              <p:pRg st="5" end="5"/>
                                            </p:txEl>
                                          </p:spTgt>
                                        </p:tgtEl>
                                        <p:attrNameLst>
                                          <p:attrName>ppt_x</p:attrName>
                                        </p:attrNameLst>
                                      </p:cBhvr>
                                      <p:tavLst>
                                        <p:tav tm="0">
                                          <p:val>
                                            <p:strVal val="#ppt_x"/>
                                          </p:val>
                                        </p:tav>
                                        <p:tav tm="100000">
                                          <p:val>
                                            <p:strVal val="#ppt_x"/>
                                          </p:val>
                                        </p:tav>
                                      </p:tavLst>
                                    </p:anim>
                                    <p:anim calcmode="lin" valueType="num">
                                      <p:cBhvr additive="base">
                                        <p:cTn id="126" dur="500" fill="hold"/>
                                        <p:tgtEl>
                                          <p:spTgt spid="1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2" presetClass="entr" presetSubtype="4" fill="hold" grpId="0" nodeType="clickEffect">
                                  <p:stCondLst>
                                    <p:cond delay="0"/>
                                  </p:stCondLst>
                                  <p:childTnLst>
                                    <p:set>
                                      <p:cBhvr>
                                        <p:cTn id="130" dur="1" fill="hold">
                                          <p:stCondLst>
                                            <p:cond delay="0"/>
                                          </p:stCondLst>
                                        </p:cTn>
                                        <p:tgtEl>
                                          <p:spTgt spid="17">
                                            <p:txEl>
                                              <p:pRg st="6" end="6"/>
                                            </p:txEl>
                                          </p:spTgt>
                                        </p:tgtEl>
                                        <p:attrNameLst>
                                          <p:attrName>style.visibility</p:attrName>
                                        </p:attrNameLst>
                                      </p:cBhvr>
                                      <p:to>
                                        <p:strVal val="visible"/>
                                      </p:to>
                                    </p:set>
                                    <p:anim calcmode="lin" valueType="num">
                                      <p:cBhvr additive="base">
                                        <p:cTn id="131" dur="500" fill="hold"/>
                                        <p:tgtEl>
                                          <p:spTgt spid="17">
                                            <p:txEl>
                                              <p:pRg st="6" end="6"/>
                                            </p:txEl>
                                          </p:spTgt>
                                        </p:tgtEl>
                                        <p:attrNameLst>
                                          <p:attrName>ppt_x</p:attrName>
                                        </p:attrNameLst>
                                      </p:cBhvr>
                                      <p:tavLst>
                                        <p:tav tm="0">
                                          <p:val>
                                            <p:strVal val="#ppt_x"/>
                                          </p:val>
                                        </p:tav>
                                        <p:tav tm="100000">
                                          <p:val>
                                            <p:strVal val="#ppt_x"/>
                                          </p:val>
                                        </p:tav>
                                      </p:tavLst>
                                    </p:anim>
                                    <p:anim calcmode="lin" valueType="num">
                                      <p:cBhvr additive="base">
                                        <p:cTn id="132" dur="500" fill="hold"/>
                                        <p:tgtEl>
                                          <p:spTgt spid="1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33" fill="hold">
                      <p:stCondLst>
                        <p:cond delay="indefinite"/>
                      </p:stCondLst>
                      <p:childTnLst>
                        <p:par>
                          <p:cTn id="134" fill="hold">
                            <p:stCondLst>
                              <p:cond delay="0"/>
                            </p:stCondLst>
                            <p:childTnLst>
                              <p:par>
                                <p:cTn id="135" presetID="2" presetClass="entr" presetSubtype="4" fill="hold" grpId="0" nodeType="clickEffect">
                                  <p:stCondLst>
                                    <p:cond delay="0"/>
                                  </p:stCondLst>
                                  <p:childTnLst>
                                    <p:set>
                                      <p:cBhvr>
                                        <p:cTn id="136" dur="1" fill="hold">
                                          <p:stCondLst>
                                            <p:cond delay="0"/>
                                          </p:stCondLst>
                                        </p:cTn>
                                        <p:tgtEl>
                                          <p:spTgt spid="17">
                                            <p:txEl>
                                              <p:pRg st="7" end="7"/>
                                            </p:txEl>
                                          </p:spTgt>
                                        </p:tgtEl>
                                        <p:attrNameLst>
                                          <p:attrName>style.visibility</p:attrName>
                                        </p:attrNameLst>
                                      </p:cBhvr>
                                      <p:to>
                                        <p:strVal val="visible"/>
                                      </p:to>
                                    </p:set>
                                    <p:anim calcmode="lin" valueType="num">
                                      <p:cBhvr additive="base">
                                        <p:cTn id="137" dur="500" fill="hold"/>
                                        <p:tgtEl>
                                          <p:spTgt spid="17">
                                            <p:txEl>
                                              <p:pRg st="7" end="7"/>
                                            </p:txEl>
                                          </p:spTgt>
                                        </p:tgtEl>
                                        <p:attrNameLst>
                                          <p:attrName>ppt_x</p:attrName>
                                        </p:attrNameLst>
                                      </p:cBhvr>
                                      <p:tavLst>
                                        <p:tav tm="0">
                                          <p:val>
                                            <p:strVal val="#ppt_x"/>
                                          </p:val>
                                        </p:tav>
                                        <p:tav tm="100000">
                                          <p:val>
                                            <p:strVal val="#ppt_x"/>
                                          </p:val>
                                        </p:tav>
                                      </p:tavLst>
                                    </p:anim>
                                    <p:anim calcmode="lin" valueType="num">
                                      <p:cBhvr additive="base">
                                        <p:cTn id="138" dur="500" fill="hold"/>
                                        <p:tgtEl>
                                          <p:spTgt spid="1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39" fill="hold">
                      <p:stCondLst>
                        <p:cond delay="indefinite"/>
                      </p:stCondLst>
                      <p:childTnLst>
                        <p:par>
                          <p:cTn id="140" fill="hold">
                            <p:stCondLst>
                              <p:cond delay="0"/>
                            </p:stCondLst>
                            <p:childTnLst>
                              <p:par>
                                <p:cTn id="141" presetID="2" presetClass="entr" presetSubtype="4" fill="hold" grpId="0" nodeType="clickEffect">
                                  <p:stCondLst>
                                    <p:cond delay="0"/>
                                  </p:stCondLst>
                                  <p:childTnLst>
                                    <p:set>
                                      <p:cBhvr>
                                        <p:cTn id="142" dur="1" fill="hold">
                                          <p:stCondLst>
                                            <p:cond delay="0"/>
                                          </p:stCondLst>
                                        </p:cTn>
                                        <p:tgtEl>
                                          <p:spTgt spid="17">
                                            <p:txEl>
                                              <p:pRg st="8" end="8"/>
                                            </p:txEl>
                                          </p:spTgt>
                                        </p:tgtEl>
                                        <p:attrNameLst>
                                          <p:attrName>style.visibility</p:attrName>
                                        </p:attrNameLst>
                                      </p:cBhvr>
                                      <p:to>
                                        <p:strVal val="visible"/>
                                      </p:to>
                                    </p:set>
                                    <p:anim calcmode="lin" valueType="num">
                                      <p:cBhvr additive="base">
                                        <p:cTn id="143" dur="500" fill="hold"/>
                                        <p:tgtEl>
                                          <p:spTgt spid="17">
                                            <p:txEl>
                                              <p:pRg st="8" end="8"/>
                                            </p:txEl>
                                          </p:spTgt>
                                        </p:tgtEl>
                                        <p:attrNameLst>
                                          <p:attrName>ppt_x</p:attrName>
                                        </p:attrNameLst>
                                      </p:cBhvr>
                                      <p:tavLst>
                                        <p:tav tm="0">
                                          <p:val>
                                            <p:strVal val="#ppt_x"/>
                                          </p:val>
                                        </p:tav>
                                        <p:tav tm="100000">
                                          <p:val>
                                            <p:strVal val="#ppt_x"/>
                                          </p:val>
                                        </p:tav>
                                      </p:tavLst>
                                    </p:anim>
                                    <p:anim calcmode="lin" valueType="num">
                                      <p:cBhvr additive="base">
                                        <p:cTn id="144" dur="500" fill="hold"/>
                                        <p:tgtEl>
                                          <p:spTgt spid="1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22" presetClass="entr" presetSubtype="4" fill="hold" grpId="0" nodeType="clickEffect">
                                  <p:stCondLst>
                                    <p:cond delay="0"/>
                                  </p:stCondLst>
                                  <p:childTnLst>
                                    <p:set>
                                      <p:cBhvr>
                                        <p:cTn id="148" dur="1" fill="hold">
                                          <p:stCondLst>
                                            <p:cond delay="0"/>
                                          </p:stCondLst>
                                        </p:cTn>
                                        <p:tgtEl>
                                          <p:spTgt spid="19"/>
                                        </p:tgtEl>
                                        <p:attrNameLst>
                                          <p:attrName>style.visibility</p:attrName>
                                        </p:attrNameLst>
                                      </p:cBhvr>
                                      <p:to>
                                        <p:strVal val="visible"/>
                                      </p:to>
                                    </p:set>
                                    <p:animEffect transition="in" filter="wipe(down)">
                                      <p:cBhvr>
                                        <p:cTn id="149" dur="500"/>
                                        <p:tgtEl>
                                          <p:spTgt spid="19"/>
                                        </p:tgtEl>
                                      </p:cBhvr>
                                    </p:animEffect>
                                  </p:childTnLst>
                                </p:cTn>
                              </p:par>
                            </p:childTnLst>
                          </p:cTn>
                        </p:par>
                      </p:childTnLst>
                    </p:cTn>
                  </p:par>
                  <p:par>
                    <p:cTn id="150" fill="hold">
                      <p:stCondLst>
                        <p:cond delay="indefinite"/>
                      </p:stCondLst>
                      <p:childTnLst>
                        <p:par>
                          <p:cTn id="151" fill="hold">
                            <p:stCondLst>
                              <p:cond delay="0"/>
                            </p:stCondLst>
                            <p:childTnLst>
                              <p:par>
                                <p:cTn id="152" presetID="10" presetClass="entr" presetSubtype="0" fill="hold" grpId="0" nodeType="clickEffect">
                                  <p:stCondLst>
                                    <p:cond delay="0"/>
                                  </p:stCondLst>
                                  <p:childTnLst>
                                    <p:set>
                                      <p:cBhvr>
                                        <p:cTn id="153" dur="1" fill="hold">
                                          <p:stCondLst>
                                            <p:cond delay="0"/>
                                          </p:stCondLst>
                                        </p:cTn>
                                        <p:tgtEl>
                                          <p:spTgt spid="24">
                                            <p:txEl>
                                              <p:pRg st="0" end="0"/>
                                            </p:txEl>
                                          </p:spTgt>
                                        </p:tgtEl>
                                        <p:attrNameLst>
                                          <p:attrName>style.visibility</p:attrName>
                                        </p:attrNameLst>
                                      </p:cBhvr>
                                      <p:to>
                                        <p:strVal val="visible"/>
                                      </p:to>
                                    </p:set>
                                    <p:animEffect transition="in" filter="fade">
                                      <p:cBhvr>
                                        <p:cTn id="154" dur="2000"/>
                                        <p:tgtEl>
                                          <p:spTgt spid="24">
                                            <p:txEl>
                                              <p:pRg st="0" end="0"/>
                                            </p:txEl>
                                          </p:spTgt>
                                        </p:tgtEl>
                                      </p:cBhvr>
                                    </p:animEffect>
                                  </p:childTnLst>
                                </p:cTn>
                              </p:par>
                            </p:childTnLst>
                          </p:cTn>
                        </p:par>
                      </p:childTnLst>
                    </p:cTn>
                  </p:par>
                  <p:par>
                    <p:cTn id="155" fill="hold">
                      <p:stCondLst>
                        <p:cond delay="indefinite"/>
                      </p:stCondLst>
                      <p:childTnLst>
                        <p:par>
                          <p:cTn id="156" fill="hold">
                            <p:stCondLst>
                              <p:cond delay="0"/>
                            </p:stCondLst>
                            <p:childTnLst>
                              <p:par>
                                <p:cTn id="157" presetID="22" presetClass="entr" presetSubtype="4" fill="hold" grpId="0" nodeType="clickEffect">
                                  <p:stCondLst>
                                    <p:cond delay="0"/>
                                  </p:stCondLst>
                                  <p:childTnLst>
                                    <p:set>
                                      <p:cBhvr>
                                        <p:cTn id="158" dur="1" fill="hold">
                                          <p:stCondLst>
                                            <p:cond delay="0"/>
                                          </p:stCondLst>
                                        </p:cTn>
                                        <p:tgtEl>
                                          <p:spTgt spid="20">
                                            <p:txEl>
                                              <p:pRg st="0" end="0"/>
                                            </p:txEl>
                                          </p:spTgt>
                                        </p:tgtEl>
                                        <p:attrNameLst>
                                          <p:attrName>style.visibility</p:attrName>
                                        </p:attrNameLst>
                                      </p:cBhvr>
                                      <p:to>
                                        <p:strVal val="visible"/>
                                      </p:to>
                                    </p:set>
                                    <p:animEffect transition="in" filter="wipe(down)">
                                      <p:cBhvr>
                                        <p:cTn id="159" dur="500"/>
                                        <p:tgtEl>
                                          <p:spTgt spid="20">
                                            <p:txEl>
                                              <p:pRg st="0" end="0"/>
                                            </p:txEl>
                                          </p:spTgt>
                                        </p:tgtEl>
                                      </p:cBhvr>
                                    </p:animEffect>
                                  </p:childTnLst>
                                </p:cTn>
                              </p:par>
                            </p:childTnLst>
                          </p:cTn>
                        </p:par>
                      </p:childTnLst>
                    </p:cTn>
                  </p:par>
                  <p:par>
                    <p:cTn id="160" fill="hold">
                      <p:stCondLst>
                        <p:cond delay="indefinite"/>
                      </p:stCondLst>
                      <p:childTnLst>
                        <p:par>
                          <p:cTn id="161" fill="hold">
                            <p:stCondLst>
                              <p:cond delay="0"/>
                            </p:stCondLst>
                            <p:childTnLst>
                              <p:par>
                                <p:cTn id="162" presetID="10" presetClass="entr" presetSubtype="0" fill="hold" grpId="0" nodeType="clickEffect">
                                  <p:stCondLst>
                                    <p:cond delay="0"/>
                                  </p:stCondLst>
                                  <p:childTnLst>
                                    <p:set>
                                      <p:cBhvr>
                                        <p:cTn id="163" dur="1" fill="hold">
                                          <p:stCondLst>
                                            <p:cond delay="0"/>
                                          </p:stCondLst>
                                        </p:cTn>
                                        <p:tgtEl>
                                          <p:spTgt spid="25">
                                            <p:txEl>
                                              <p:pRg st="0" end="0"/>
                                            </p:txEl>
                                          </p:spTgt>
                                        </p:tgtEl>
                                        <p:attrNameLst>
                                          <p:attrName>style.visibility</p:attrName>
                                        </p:attrNameLst>
                                      </p:cBhvr>
                                      <p:to>
                                        <p:strVal val="visible"/>
                                      </p:to>
                                    </p:set>
                                    <p:animEffect transition="in" filter="fade">
                                      <p:cBhvr>
                                        <p:cTn id="164" dur="2000"/>
                                        <p:tgtEl>
                                          <p:spTgt spid="2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10" grpId="0" build="p"/>
      <p:bldP spid="11" grpId="0" animBg="1"/>
      <p:bldP spid="12" grpId="0" build="p"/>
      <p:bldP spid="14" grpId="0" build="p"/>
      <p:bldP spid="15" grpId="0" build="p"/>
      <p:bldP spid="16" grpId="0" build="p"/>
      <p:bldP spid="17" grpId="0" build="p"/>
      <p:bldP spid="18" grpId="0" animBg="1"/>
      <p:bldP spid="19" grpId="0" animBg="1"/>
      <p:bldP spid="20" grpId="0" build="p"/>
      <p:bldP spid="23" grpId="0" build="p"/>
      <p:bldP spid="24" grpId="0" build="p"/>
      <p:bldP spid="2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13</TotalTime>
  <Words>349</Words>
  <Application>Microsoft Office PowerPoint</Application>
  <PresentationFormat>Custom</PresentationFormat>
  <Paragraphs>38</Paragraphs>
  <Slides>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Baskerville Old Face</vt:lpstr>
      <vt:lpstr>Britannic Bold</vt:lpstr>
      <vt:lpstr>Trebuchet MS</vt:lpstr>
      <vt:lpstr>Wingdings</vt:lpstr>
      <vt:lpstr>Wingdings 2</vt:lpstr>
      <vt:lpstr>Opulent</vt:lpstr>
      <vt:lpstr>Introduction to Parables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Parables</dc:title>
  <dc:creator>User</dc:creator>
  <cp:lastModifiedBy>%username%</cp:lastModifiedBy>
  <cp:revision>3</cp:revision>
  <dcterms:created xsi:type="dcterms:W3CDTF">2019-08-29T03:55:46Z</dcterms:created>
  <dcterms:modified xsi:type="dcterms:W3CDTF">2019-08-29T18:41:21Z</dcterms:modified>
</cp:coreProperties>
</file>