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matic SC"/>
      <p:regular r:id="rId25"/>
      <p:bold r:id="rId26"/>
    </p:embeddedFont>
    <p:embeddedFont>
      <p:font typeface="Source Code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4f0a27a4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64f0a27a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4aa3d3871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4aa3d3871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2f0abcbb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2f0abcbb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2f0abcbb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2f0abcbb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2f0abcbb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2f0abcbb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2f0abcbb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2f0abcbb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f0abcbb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2f0abcbb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4f0a27a4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4f0a27a4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f0abcbb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2f0abcbb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4f0a27a4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4f0a27a4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4f0a27a4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4f0a27a4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4f0a27a4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4f0a27a4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4aa3d3871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4aa3d3871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4aa3d3871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4aa3d3871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4aa3d3871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4aa3d3871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2f0abcb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2f0abcb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aa3d3871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aa3d3871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4aa3d3871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4aa3d3871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6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youthprophecygroup@gmail.com" TargetMode="External"/><Relationship Id="rId4" Type="http://schemas.openxmlformats.org/officeDocument/2006/relationships/hyperlink" Target="mailto:youthprophecygroup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1108500" y="0"/>
            <a:ext cx="6927000" cy="18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WELCOME!</a:t>
            </a:r>
            <a:endParaRPr b="1" sz="9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61650" y="1628175"/>
            <a:ext cx="84207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the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Youth Prophecy Group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promptly start at 10:00am PST.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Contact us at: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youthprophecygroup@gmail.com</a:t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want notifications, notes, or recordings.</a:t>
            </a:r>
            <a:endParaRPr b="1"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90250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Pentagon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650" y="0"/>
            <a:ext cx="60953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288825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Hijacked planes map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650" y="0"/>
            <a:ext cx="60953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288825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The temple in Christ’s day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22141" l="0" r="0" t="22141"/>
          <a:stretch/>
        </p:blipFill>
        <p:spPr>
          <a:xfrm>
            <a:off x="3048650" y="0"/>
            <a:ext cx="609535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25"/>
          <p:cNvCxnSpPr/>
          <p:nvPr/>
        </p:nvCxnSpPr>
        <p:spPr>
          <a:xfrm>
            <a:off x="1237775" y="10878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5"/>
          <p:cNvCxnSpPr/>
          <p:nvPr/>
        </p:nvCxnSpPr>
        <p:spPr>
          <a:xfrm>
            <a:off x="3632875" y="10878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5"/>
          <p:cNvCxnSpPr/>
          <p:nvPr/>
        </p:nvCxnSpPr>
        <p:spPr>
          <a:xfrm>
            <a:off x="8834800" y="10878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5"/>
          <p:cNvCxnSpPr/>
          <p:nvPr/>
        </p:nvCxnSpPr>
        <p:spPr>
          <a:xfrm>
            <a:off x="3632875" y="325465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5"/>
          <p:cNvCxnSpPr/>
          <p:nvPr/>
        </p:nvCxnSpPr>
        <p:spPr>
          <a:xfrm>
            <a:off x="1237775" y="325465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5"/>
          <p:cNvCxnSpPr/>
          <p:nvPr/>
        </p:nvCxnSpPr>
        <p:spPr>
          <a:xfrm>
            <a:off x="8834800" y="325465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5"/>
          <p:cNvCxnSpPr/>
          <p:nvPr/>
        </p:nvCxnSpPr>
        <p:spPr>
          <a:xfrm flipH="1" rot="10800000">
            <a:off x="1184050" y="2054700"/>
            <a:ext cx="7716000" cy="13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5"/>
          <p:cNvCxnSpPr/>
          <p:nvPr/>
        </p:nvCxnSpPr>
        <p:spPr>
          <a:xfrm flipH="1" rot="10800000">
            <a:off x="1184050" y="4221550"/>
            <a:ext cx="7716000" cy="13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5"/>
          <p:cNvSpPr txBox="1"/>
          <p:nvPr/>
        </p:nvSpPr>
        <p:spPr>
          <a:xfrm>
            <a:off x="53725" y="1504100"/>
            <a:ext cx="1060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Christ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613325" y="644700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4BC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613325" y="2849475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11/9/</a:t>
            </a: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1989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53725" y="3805150"/>
            <a:ext cx="1060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Priests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3008425" y="577550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Christ is 12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3008425" y="2811550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9/11/2001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613325" y="297875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TOE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613325" y="2439875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TOE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2014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Comic Sans MS"/>
                <a:ea typeface="Comic Sans MS"/>
                <a:cs typeface="Comic Sans MS"/>
                <a:sym typeface="Comic Sans MS"/>
              </a:rPr>
              <a:t>November 9, 2019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288825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The battle of Raphia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224" y="0"/>
            <a:ext cx="62967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288825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Jesus begins his public ministry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225" y="0"/>
            <a:ext cx="62967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29"/>
          <p:cNvCxnSpPr/>
          <p:nvPr/>
        </p:nvCxnSpPr>
        <p:spPr>
          <a:xfrm>
            <a:off x="1237775" y="10878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9"/>
          <p:cNvCxnSpPr/>
          <p:nvPr/>
        </p:nvCxnSpPr>
        <p:spPr>
          <a:xfrm>
            <a:off x="3632875" y="10878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9"/>
          <p:cNvCxnSpPr/>
          <p:nvPr/>
        </p:nvCxnSpPr>
        <p:spPr>
          <a:xfrm>
            <a:off x="8834800" y="10878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9"/>
          <p:cNvCxnSpPr/>
          <p:nvPr/>
        </p:nvCxnSpPr>
        <p:spPr>
          <a:xfrm>
            <a:off x="3632875" y="325465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9"/>
          <p:cNvCxnSpPr/>
          <p:nvPr/>
        </p:nvCxnSpPr>
        <p:spPr>
          <a:xfrm>
            <a:off x="1237775" y="325465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9"/>
          <p:cNvCxnSpPr/>
          <p:nvPr/>
        </p:nvCxnSpPr>
        <p:spPr>
          <a:xfrm>
            <a:off x="8834800" y="325465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9"/>
          <p:cNvCxnSpPr/>
          <p:nvPr/>
        </p:nvCxnSpPr>
        <p:spPr>
          <a:xfrm flipH="1" rot="10800000">
            <a:off x="1184050" y="2054700"/>
            <a:ext cx="7716000" cy="13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9"/>
          <p:cNvCxnSpPr/>
          <p:nvPr/>
        </p:nvCxnSpPr>
        <p:spPr>
          <a:xfrm flipH="1" rot="10800000">
            <a:off x="1184050" y="4221550"/>
            <a:ext cx="7716000" cy="13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29"/>
          <p:cNvSpPr txBox="1"/>
          <p:nvPr/>
        </p:nvSpPr>
        <p:spPr>
          <a:xfrm>
            <a:off x="53725" y="1504100"/>
            <a:ext cx="1060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Christ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613325" y="644700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4BC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613325" y="2849475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11/9/</a:t>
            </a: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1989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53725" y="3805150"/>
            <a:ext cx="1060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Priests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3008425" y="577550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Christ is 12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3008425" y="2849475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9/11/</a:t>
            </a: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2001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7895100" y="644700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Christ is 30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7895100" y="2811550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11/9/2019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92" name="Google Shape;192;p29"/>
          <p:cNvCxnSpPr>
            <a:stCxn id="186" idx="0"/>
            <a:endCxn id="191" idx="0"/>
          </p:cNvCxnSpPr>
          <p:nvPr/>
        </p:nvCxnSpPr>
        <p:spPr>
          <a:xfrm rot="-5400000">
            <a:off x="4859825" y="-810375"/>
            <a:ext cx="37800" cy="7281900"/>
          </a:xfrm>
          <a:prstGeom prst="curvedConnector3">
            <a:avLst>
              <a:gd fmla="val 730291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9"/>
          <p:cNvSpPr txBox="1"/>
          <p:nvPr/>
        </p:nvSpPr>
        <p:spPr>
          <a:xfrm>
            <a:off x="4254213" y="2489838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30 years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613325" y="297875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TOE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613325" y="2439875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TOE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2014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Comic Sans MS"/>
                <a:ea typeface="Comic Sans MS"/>
                <a:cs typeface="Comic Sans MS"/>
                <a:sym typeface="Comic Sans MS"/>
              </a:rPr>
              <a:t>Thank you for coming!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Comic Sans MS"/>
                <a:ea typeface="Comic Sans MS"/>
                <a:cs typeface="Comic Sans MS"/>
                <a:sym typeface="Comic Sans MS"/>
              </a:rPr>
              <a:t>Contact us at:</a:t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FFFFFF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youthprophecygroup</a:t>
            </a:r>
            <a:r>
              <a:rPr b="0" lang="en" sz="3000">
                <a:solidFill>
                  <a:srgbClr val="FFFFFF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@gmail.com</a:t>
            </a:r>
            <a:endParaRPr b="0"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Comic Sans MS"/>
                <a:ea typeface="Comic Sans MS"/>
                <a:cs typeface="Comic Sans MS"/>
                <a:sym typeface="Comic Sans MS"/>
              </a:rPr>
              <a:t>if you want notifications, notes, or recordings.</a:t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025" y="231075"/>
            <a:ext cx="3719950" cy="19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-25" y="2743950"/>
            <a:ext cx="9144000" cy="19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October 13, 2019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Meeting one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We’re glad you’re here to share and discuss the Midnight Cry message.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0" y="2408400"/>
            <a:ext cx="9144000" cy="14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Christ and November 9th 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Lesson One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025" y="231075"/>
            <a:ext cx="3719950" cy="19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14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Comic Sans MS"/>
                <a:ea typeface="Comic Sans MS"/>
                <a:cs typeface="Comic Sans MS"/>
                <a:sym typeface="Comic Sans MS"/>
              </a:rPr>
              <a:t>November 9, 1989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90250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Berlin Wall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950" y="0"/>
            <a:ext cx="57060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490250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The birth of 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Christ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6316" l="0" r="0" t="6324"/>
          <a:stretch/>
        </p:blipFill>
        <p:spPr>
          <a:xfrm>
            <a:off x="3437950" y="0"/>
            <a:ext cx="57060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9"/>
          <p:cNvCxnSpPr/>
          <p:nvPr/>
        </p:nvCxnSpPr>
        <p:spPr>
          <a:xfrm>
            <a:off x="1237775" y="10878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9"/>
          <p:cNvCxnSpPr/>
          <p:nvPr/>
        </p:nvCxnSpPr>
        <p:spPr>
          <a:xfrm>
            <a:off x="3632875" y="10878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9"/>
          <p:cNvCxnSpPr/>
          <p:nvPr/>
        </p:nvCxnSpPr>
        <p:spPr>
          <a:xfrm>
            <a:off x="8834800" y="108780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9"/>
          <p:cNvCxnSpPr/>
          <p:nvPr/>
        </p:nvCxnSpPr>
        <p:spPr>
          <a:xfrm>
            <a:off x="3632875" y="325465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9"/>
          <p:cNvCxnSpPr/>
          <p:nvPr/>
        </p:nvCxnSpPr>
        <p:spPr>
          <a:xfrm>
            <a:off x="1237775" y="325465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9"/>
          <p:cNvCxnSpPr/>
          <p:nvPr/>
        </p:nvCxnSpPr>
        <p:spPr>
          <a:xfrm>
            <a:off x="8834800" y="3254650"/>
            <a:ext cx="0" cy="966900"/>
          </a:xfrm>
          <a:prstGeom prst="straightConnector1">
            <a:avLst/>
          </a:prstGeom>
          <a:noFill/>
          <a:ln cap="flat" cmpd="sng" w="7620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9"/>
          <p:cNvCxnSpPr/>
          <p:nvPr/>
        </p:nvCxnSpPr>
        <p:spPr>
          <a:xfrm flipH="1" rot="10800000">
            <a:off x="1184050" y="2054700"/>
            <a:ext cx="7716000" cy="13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9"/>
          <p:cNvCxnSpPr/>
          <p:nvPr/>
        </p:nvCxnSpPr>
        <p:spPr>
          <a:xfrm flipH="1" rot="10800000">
            <a:off x="1184050" y="4221550"/>
            <a:ext cx="7716000" cy="13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9"/>
          <p:cNvSpPr txBox="1"/>
          <p:nvPr/>
        </p:nvSpPr>
        <p:spPr>
          <a:xfrm>
            <a:off x="53725" y="1504100"/>
            <a:ext cx="1060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Christ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613325" y="644700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4BC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613325" y="2849475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11/9/1989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53725" y="3805150"/>
            <a:ext cx="1060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Priests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613325" y="297875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TOE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613325" y="2439875"/>
            <a:ext cx="12489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TOE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201450" y="526350"/>
            <a:ext cx="8715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Comic Sans MS"/>
                <a:ea typeface="Comic Sans MS"/>
                <a:cs typeface="Comic Sans MS"/>
                <a:sym typeface="Comic Sans MS"/>
              </a:rPr>
              <a:t>September 11, 2001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490250" y="526350"/>
            <a:ext cx="255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endParaRPr b="0"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latin typeface="Comic Sans MS"/>
                <a:ea typeface="Comic Sans MS"/>
                <a:cs typeface="Comic Sans MS"/>
                <a:sym typeface="Comic Sans MS"/>
              </a:rPr>
              <a:t>Twin Towers</a:t>
            </a:r>
            <a:endParaRPr b="0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050" y="0"/>
            <a:ext cx="5942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