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Amatic SC"/>
      <p:regular r:id="rId30"/>
      <p:bold r:id="rId31"/>
    </p:embeddedFont>
    <p:embeddedFont>
      <p:font typeface="Source Code Pr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maticSC-bold.fntdata"/><Relationship Id="rId30" Type="http://schemas.openxmlformats.org/officeDocument/2006/relationships/font" Target="fonts/AmaticSC-regular.fntdata"/><Relationship Id="rId11" Type="http://schemas.openxmlformats.org/officeDocument/2006/relationships/slide" Target="slides/slide4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3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6.xml"/><Relationship Id="rId35" Type="http://schemas.openxmlformats.org/officeDocument/2006/relationships/font" Target="fonts/SourceCodePro-boldItalic.fntdata"/><Relationship Id="rId12" Type="http://schemas.openxmlformats.org/officeDocument/2006/relationships/slide" Target="slides/slide5.xml"/><Relationship Id="rId34" Type="http://schemas.openxmlformats.org/officeDocument/2006/relationships/font" Target="fonts/SourceCodePro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31d7c5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31d7c5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0d1b37da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30d1b37da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0d1b37d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0d1b37d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30d1b37da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30d1b37da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0d1b37da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0d1b37da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fcdb42e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fcdb42e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fcdb42ea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fcdb42ea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fcdb42ea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fcdb42e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0d1b37d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30d1b37d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0d1b37da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0d1b37da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0d1b37da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30d1b37da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ee96810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ee96810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3ee96810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3ee96810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3d050d19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3d050d19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3ee96810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3ee96810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d050d1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3d050d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0d1b37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0d1b37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30d1b37d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30d1b37d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0d1b37da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30d1b37da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fcdb42ea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fcdb42ea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0d1b37d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0d1b37d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30d1b37da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30d1b37da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2" name="Google Shape;132;p33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3" name="Google Shape;133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37" name="Google Shape;13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41" name="Google Shape;1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6D9E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6D9EE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6D9EE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>
    <mc:Choice Requires="p14">
      <p:transition spd="slow" p14:dur="27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youthprophecygroup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/>
        </p:nvSpPr>
        <p:spPr>
          <a:xfrm>
            <a:off x="241725" y="0"/>
            <a:ext cx="87561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</a:t>
            </a:r>
            <a:r>
              <a:rPr b="1" lang="en" sz="1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b="1" sz="1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37"/>
          <p:cNvSpPr txBox="1"/>
          <p:nvPr/>
        </p:nvSpPr>
        <p:spPr>
          <a:xfrm>
            <a:off x="361650" y="1628175"/>
            <a:ext cx="84207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 Prophecy Group</a:t>
            </a:r>
            <a:endParaRPr b="1"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10:00am PST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#4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Contact: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youthprophecygroup@gmail.com</a:t>
            </a:r>
            <a:endParaRPr b="1" sz="4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notes, questions, updates, and recordings</a:t>
            </a:r>
            <a:endParaRPr b="1"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46"/>
          <p:cNvCxnSpPr/>
          <p:nvPr/>
        </p:nvCxnSpPr>
        <p:spPr>
          <a:xfrm>
            <a:off x="217407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46"/>
          <p:cNvCxnSpPr/>
          <p:nvPr/>
        </p:nvCxnSpPr>
        <p:spPr>
          <a:xfrm>
            <a:off x="16657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46"/>
          <p:cNvCxnSpPr/>
          <p:nvPr/>
        </p:nvCxnSpPr>
        <p:spPr>
          <a:xfrm>
            <a:off x="320892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46"/>
          <p:cNvCxnSpPr/>
          <p:nvPr/>
        </p:nvCxnSpPr>
        <p:spPr>
          <a:xfrm>
            <a:off x="4572000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46"/>
          <p:cNvCxnSpPr/>
          <p:nvPr/>
        </p:nvCxnSpPr>
        <p:spPr>
          <a:xfrm>
            <a:off x="63318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46"/>
          <p:cNvCxnSpPr/>
          <p:nvPr/>
        </p:nvCxnSpPr>
        <p:spPr>
          <a:xfrm flipH="1" rot="10800000">
            <a:off x="1494900" y="3051700"/>
            <a:ext cx="6154200" cy="14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46"/>
          <p:cNvSpPr txBox="1"/>
          <p:nvPr/>
        </p:nvSpPr>
        <p:spPr>
          <a:xfrm>
            <a:off x="1496525" y="3147900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Mutiny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of German 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sailors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1" name="Google Shape;221;p46"/>
          <p:cNvCxnSpPr/>
          <p:nvPr/>
        </p:nvCxnSpPr>
        <p:spPr>
          <a:xfrm>
            <a:off x="679232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46"/>
          <p:cNvSpPr txBox="1"/>
          <p:nvPr/>
        </p:nvSpPr>
        <p:spPr>
          <a:xfrm>
            <a:off x="6268675" y="146212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1918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6114775" y="3155175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Kaiser abdicates; end of the German monarchy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Google Shape;224;p46"/>
          <p:cNvSpPr txBox="1"/>
          <p:nvPr/>
        </p:nvSpPr>
        <p:spPr>
          <a:xfrm>
            <a:off x="1650425" y="1469400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10/30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1918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5" name="Google Shape;225;p46"/>
          <p:cNvCxnSpPr/>
          <p:nvPr/>
        </p:nvCxnSpPr>
        <p:spPr>
          <a:xfrm rot="5400000">
            <a:off x="4479625" y="-843375"/>
            <a:ext cx="7200" cy="4618200"/>
          </a:xfrm>
          <a:prstGeom prst="curvedConnector3">
            <a:avLst>
              <a:gd fmla="val -918541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46"/>
          <p:cNvSpPr txBox="1"/>
          <p:nvPr/>
        </p:nvSpPr>
        <p:spPr>
          <a:xfrm>
            <a:off x="3161725" y="11015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German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/>
          <p:nvPr>
            <p:ph type="title"/>
          </p:nvPr>
        </p:nvSpPr>
        <p:spPr>
          <a:xfrm>
            <a:off x="2140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The Russian Revolution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March 8, 1917 - November 9, 1917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The Russian Revolution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Google Shape;2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950" y="0"/>
            <a:ext cx="5706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49"/>
          <p:cNvCxnSpPr/>
          <p:nvPr/>
        </p:nvCxnSpPr>
        <p:spPr>
          <a:xfrm>
            <a:off x="217407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49"/>
          <p:cNvCxnSpPr/>
          <p:nvPr/>
        </p:nvCxnSpPr>
        <p:spPr>
          <a:xfrm>
            <a:off x="16657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49"/>
          <p:cNvCxnSpPr/>
          <p:nvPr/>
        </p:nvCxnSpPr>
        <p:spPr>
          <a:xfrm>
            <a:off x="320892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49"/>
          <p:cNvCxnSpPr/>
          <p:nvPr/>
        </p:nvCxnSpPr>
        <p:spPr>
          <a:xfrm>
            <a:off x="4572000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49"/>
          <p:cNvCxnSpPr/>
          <p:nvPr/>
        </p:nvCxnSpPr>
        <p:spPr>
          <a:xfrm>
            <a:off x="63318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49"/>
          <p:cNvCxnSpPr/>
          <p:nvPr/>
        </p:nvCxnSpPr>
        <p:spPr>
          <a:xfrm flipH="1" rot="10800000">
            <a:off x="1494900" y="3051700"/>
            <a:ext cx="6154200" cy="14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49"/>
          <p:cNvSpPr txBox="1"/>
          <p:nvPr/>
        </p:nvSpPr>
        <p:spPr>
          <a:xfrm>
            <a:off x="1496525" y="3147900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Strikes and protest begin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49" name="Google Shape;249;p49"/>
          <p:cNvCxnSpPr/>
          <p:nvPr/>
        </p:nvCxnSpPr>
        <p:spPr>
          <a:xfrm>
            <a:off x="679232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49"/>
          <p:cNvSpPr txBox="1"/>
          <p:nvPr/>
        </p:nvSpPr>
        <p:spPr>
          <a:xfrm>
            <a:off x="6268675" y="146212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1917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Google Shape;251;p49"/>
          <p:cNvSpPr txBox="1"/>
          <p:nvPr/>
        </p:nvSpPr>
        <p:spPr>
          <a:xfrm>
            <a:off x="6114775" y="3155175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October 27, 1917 on the Julian calendar; Lenin censors the press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Google Shape;252;p49"/>
          <p:cNvSpPr txBox="1"/>
          <p:nvPr/>
        </p:nvSpPr>
        <p:spPr>
          <a:xfrm>
            <a:off x="1650425" y="1469400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3/8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1917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53" name="Google Shape;253;p49"/>
          <p:cNvCxnSpPr/>
          <p:nvPr/>
        </p:nvCxnSpPr>
        <p:spPr>
          <a:xfrm>
            <a:off x="5465650" y="2465800"/>
            <a:ext cx="12600" cy="585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49"/>
          <p:cNvSpPr txBox="1"/>
          <p:nvPr/>
        </p:nvSpPr>
        <p:spPr>
          <a:xfrm>
            <a:off x="4948300" y="1836700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11/7,8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1917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p49"/>
          <p:cNvSpPr txBox="1"/>
          <p:nvPr/>
        </p:nvSpPr>
        <p:spPr>
          <a:xfrm>
            <a:off x="4774388" y="3154600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Bolsheviks storm the winter palace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56" name="Google Shape;256;p49"/>
          <p:cNvCxnSpPr/>
          <p:nvPr/>
        </p:nvCxnSpPr>
        <p:spPr>
          <a:xfrm rot="5400000">
            <a:off x="4479625" y="-843375"/>
            <a:ext cx="7200" cy="4618200"/>
          </a:xfrm>
          <a:prstGeom prst="curvedConnector3">
            <a:avLst>
              <a:gd fmla="val -918541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49"/>
          <p:cNvSpPr txBox="1"/>
          <p:nvPr/>
        </p:nvSpPr>
        <p:spPr>
          <a:xfrm>
            <a:off x="3161725" y="11015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Russian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"/>
          <p:cNvSpPr txBox="1"/>
          <p:nvPr>
            <p:ph type="title"/>
          </p:nvPr>
        </p:nvSpPr>
        <p:spPr>
          <a:xfrm>
            <a:off x="2140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The American Civil War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April 12, 1861</a:t>
            </a: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 - April 9, 1865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/>
          <p:nvPr>
            <p:ph type="title"/>
          </p:nvPr>
        </p:nvSpPr>
        <p:spPr>
          <a:xfrm>
            <a:off x="2900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The American Civil War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8" name="Google Shape;268;p51"/>
          <p:cNvPicPr preferRelativeResize="0"/>
          <p:nvPr/>
        </p:nvPicPr>
        <p:blipFill rotWithShape="1">
          <a:blip r:embed="rId3">
            <a:alphaModFix/>
          </a:blip>
          <a:srcRect b="0" l="15312" r="18312" t="0"/>
          <a:stretch/>
        </p:blipFill>
        <p:spPr>
          <a:xfrm>
            <a:off x="3218050" y="0"/>
            <a:ext cx="6884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52"/>
          <p:cNvCxnSpPr/>
          <p:nvPr/>
        </p:nvCxnSpPr>
        <p:spPr>
          <a:xfrm>
            <a:off x="217407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52"/>
          <p:cNvCxnSpPr/>
          <p:nvPr/>
        </p:nvCxnSpPr>
        <p:spPr>
          <a:xfrm>
            <a:off x="16657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52"/>
          <p:cNvCxnSpPr/>
          <p:nvPr/>
        </p:nvCxnSpPr>
        <p:spPr>
          <a:xfrm>
            <a:off x="320892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52"/>
          <p:cNvCxnSpPr/>
          <p:nvPr/>
        </p:nvCxnSpPr>
        <p:spPr>
          <a:xfrm>
            <a:off x="4572000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52"/>
          <p:cNvCxnSpPr/>
          <p:nvPr/>
        </p:nvCxnSpPr>
        <p:spPr>
          <a:xfrm>
            <a:off x="63318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52"/>
          <p:cNvCxnSpPr/>
          <p:nvPr/>
        </p:nvCxnSpPr>
        <p:spPr>
          <a:xfrm flipH="1" rot="10800000">
            <a:off x="1494900" y="3051700"/>
            <a:ext cx="6154200" cy="14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52"/>
          <p:cNvCxnSpPr/>
          <p:nvPr/>
        </p:nvCxnSpPr>
        <p:spPr>
          <a:xfrm>
            <a:off x="679232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52"/>
          <p:cNvSpPr txBox="1"/>
          <p:nvPr/>
        </p:nvSpPr>
        <p:spPr>
          <a:xfrm>
            <a:off x="6268675" y="146212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4/9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1865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" name="Google Shape;281;p52"/>
          <p:cNvSpPr txBox="1"/>
          <p:nvPr/>
        </p:nvSpPr>
        <p:spPr>
          <a:xfrm>
            <a:off x="1650425" y="1469400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4/12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1861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52"/>
          <p:cNvSpPr txBox="1"/>
          <p:nvPr/>
        </p:nvSpPr>
        <p:spPr>
          <a:xfrm>
            <a:off x="1496525" y="3147900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Confederates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Attack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Union soldiers at Fort Sumter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52"/>
          <p:cNvSpPr txBox="1"/>
          <p:nvPr/>
        </p:nvSpPr>
        <p:spPr>
          <a:xfrm>
            <a:off x="6114775" y="3051700"/>
            <a:ext cx="13551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Robert E. Lee surrenders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to Ulysses S. Grant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4" name="Google Shape;284;p52"/>
          <p:cNvCxnSpPr/>
          <p:nvPr/>
        </p:nvCxnSpPr>
        <p:spPr>
          <a:xfrm rot="5400000">
            <a:off x="4479625" y="-843375"/>
            <a:ext cx="7200" cy="4618200"/>
          </a:xfrm>
          <a:prstGeom prst="curvedConnector3">
            <a:avLst>
              <a:gd fmla="val -918541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52"/>
          <p:cNvSpPr txBox="1"/>
          <p:nvPr/>
        </p:nvSpPr>
        <p:spPr>
          <a:xfrm>
            <a:off x="3161725" y="11015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American Civil War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Our Revolution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September 11, 2001-November 9, 2019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/>
          <p:nvPr>
            <p:ph type="title"/>
          </p:nvPr>
        </p:nvSpPr>
        <p:spPr>
          <a:xfrm>
            <a:off x="90325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Our Revolution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6" name="Google Shape;2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300" y="0"/>
            <a:ext cx="3813575" cy="28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4"/>
          <p:cNvPicPr preferRelativeResize="0"/>
          <p:nvPr/>
        </p:nvPicPr>
        <p:blipFill rotWithShape="1">
          <a:blip r:embed="rId4">
            <a:alphaModFix/>
          </a:blip>
          <a:srcRect b="0" l="20095" r="0" t="0"/>
          <a:stretch/>
        </p:blipFill>
        <p:spPr>
          <a:xfrm>
            <a:off x="5139525" y="2818175"/>
            <a:ext cx="4004475" cy="232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7300" y="2956750"/>
            <a:ext cx="2489200" cy="21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4"/>
          <p:cNvPicPr preferRelativeResize="0"/>
          <p:nvPr/>
        </p:nvPicPr>
        <p:blipFill rotWithShape="1">
          <a:blip r:embed="rId6">
            <a:alphaModFix/>
          </a:blip>
          <a:srcRect b="0" l="12303" r="0" t="0"/>
          <a:stretch/>
        </p:blipFill>
        <p:spPr>
          <a:xfrm>
            <a:off x="6452400" y="0"/>
            <a:ext cx="2691525" cy="27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4"/>
          <p:cNvSpPr/>
          <p:nvPr/>
        </p:nvSpPr>
        <p:spPr>
          <a:xfrm rot="548">
            <a:off x="4572000" y="1719000"/>
            <a:ext cx="1880400" cy="11760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7613" y="1787275"/>
            <a:ext cx="1749175" cy="10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55"/>
          <p:cNvCxnSpPr/>
          <p:nvPr/>
        </p:nvCxnSpPr>
        <p:spPr>
          <a:xfrm>
            <a:off x="217407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55"/>
          <p:cNvCxnSpPr/>
          <p:nvPr/>
        </p:nvCxnSpPr>
        <p:spPr>
          <a:xfrm>
            <a:off x="16657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55"/>
          <p:cNvCxnSpPr/>
          <p:nvPr/>
        </p:nvCxnSpPr>
        <p:spPr>
          <a:xfrm>
            <a:off x="320892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55"/>
          <p:cNvCxnSpPr/>
          <p:nvPr/>
        </p:nvCxnSpPr>
        <p:spPr>
          <a:xfrm>
            <a:off x="4572000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55"/>
          <p:cNvCxnSpPr/>
          <p:nvPr/>
        </p:nvCxnSpPr>
        <p:spPr>
          <a:xfrm>
            <a:off x="63318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55"/>
          <p:cNvCxnSpPr/>
          <p:nvPr/>
        </p:nvCxnSpPr>
        <p:spPr>
          <a:xfrm flipH="1" rot="10800000">
            <a:off x="1494900" y="3051700"/>
            <a:ext cx="6154200" cy="14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55"/>
          <p:cNvCxnSpPr/>
          <p:nvPr/>
        </p:nvCxnSpPr>
        <p:spPr>
          <a:xfrm>
            <a:off x="679232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55"/>
          <p:cNvSpPr txBox="1"/>
          <p:nvPr/>
        </p:nvSpPr>
        <p:spPr>
          <a:xfrm>
            <a:off x="6268675" y="146212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2019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" name="Google Shape;314;p55"/>
          <p:cNvSpPr txBox="1"/>
          <p:nvPr/>
        </p:nvSpPr>
        <p:spPr>
          <a:xfrm>
            <a:off x="1650425" y="1469400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9/11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2001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Google Shape;315;p55"/>
          <p:cNvSpPr txBox="1"/>
          <p:nvPr/>
        </p:nvSpPr>
        <p:spPr>
          <a:xfrm>
            <a:off x="1612025" y="3147900"/>
            <a:ext cx="11241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Revolution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Begins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" name="Google Shape;316;p55"/>
          <p:cNvSpPr txBox="1"/>
          <p:nvPr/>
        </p:nvSpPr>
        <p:spPr>
          <a:xfrm>
            <a:off x="6114775" y="3155175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Trump: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less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Restrained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Dictator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End of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Revolution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7" name="Google Shape;317;p55"/>
          <p:cNvCxnSpPr>
            <a:stCxn id="313" idx="0"/>
            <a:endCxn id="314" idx="0"/>
          </p:cNvCxnSpPr>
          <p:nvPr/>
        </p:nvCxnSpPr>
        <p:spPr>
          <a:xfrm rot="5400000">
            <a:off x="4479625" y="-843375"/>
            <a:ext cx="7200" cy="4618200"/>
          </a:xfrm>
          <a:prstGeom prst="curvedConnector3">
            <a:avLst>
              <a:gd fmla="val -918541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55"/>
          <p:cNvSpPr txBox="1"/>
          <p:nvPr/>
        </p:nvSpPr>
        <p:spPr>
          <a:xfrm>
            <a:off x="3161725" y="11015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Our R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 txBox="1"/>
          <p:nvPr/>
        </p:nvSpPr>
        <p:spPr>
          <a:xfrm>
            <a:off x="-25" y="2743950"/>
            <a:ext cx="91440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November 3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, 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Meeting Four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We’re glad you’re here to share and discuss the Midnight Cry message.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56"/>
          <p:cNvCxnSpPr/>
          <p:nvPr/>
        </p:nvCxnSpPr>
        <p:spPr>
          <a:xfrm>
            <a:off x="2174075" y="422772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56"/>
          <p:cNvCxnSpPr/>
          <p:nvPr/>
        </p:nvCxnSpPr>
        <p:spPr>
          <a:xfrm flipH="1" rot="10800000">
            <a:off x="1494900" y="4857738"/>
            <a:ext cx="6154200" cy="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56"/>
          <p:cNvCxnSpPr/>
          <p:nvPr/>
        </p:nvCxnSpPr>
        <p:spPr>
          <a:xfrm>
            <a:off x="6792325" y="422772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56"/>
          <p:cNvSpPr txBox="1"/>
          <p:nvPr/>
        </p:nvSpPr>
        <p:spPr>
          <a:xfrm>
            <a:off x="6007375" y="3895313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/2019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Google Shape;327;p56"/>
          <p:cNvSpPr txBox="1"/>
          <p:nvPr/>
        </p:nvSpPr>
        <p:spPr>
          <a:xfrm>
            <a:off x="1389125" y="3895325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9/11/2001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28" name="Google Shape;328;p56"/>
          <p:cNvCxnSpPr/>
          <p:nvPr/>
        </p:nvCxnSpPr>
        <p:spPr>
          <a:xfrm>
            <a:off x="2174075" y="3332949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56"/>
          <p:cNvCxnSpPr/>
          <p:nvPr/>
        </p:nvCxnSpPr>
        <p:spPr>
          <a:xfrm flipH="1" rot="10800000">
            <a:off x="1494900" y="3962963"/>
            <a:ext cx="6154200" cy="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56"/>
          <p:cNvCxnSpPr/>
          <p:nvPr/>
        </p:nvCxnSpPr>
        <p:spPr>
          <a:xfrm>
            <a:off x="6792325" y="3332949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56"/>
          <p:cNvSpPr txBox="1"/>
          <p:nvPr/>
        </p:nvSpPr>
        <p:spPr>
          <a:xfrm>
            <a:off x="6007375" y="3000538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4/9/1865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" name="Google Shape;332;p56"/>
          <p:cNvSpPr txBox="1"/>
          <p:nvPr/>
        </p:nvSpPr>
        <p:spPr>
          <a:xfrm>
            <a:off x="1389125" y="3031050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4/12/1861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33" name="Google Shape;333;p56"/>
          <p:cNvCxnSpPr/>
          <p:nvPr/>
        </p:nvCxnSpPr>
        <p:spPr>
          <a:xfrm>
            <a:off x="2174075" y="2431549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56"/>
          <p:cNvCxnSpPr/>
          <p:nvPr/>
        </p:nvCxnSpPr>
        <p:spPr>
          <a:xfrm flipH="1" rot="10800000">
            <a:off x="1494900" y="3061563"/>
            <a:ext cx="6154200" cy="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56"/>
          <p:cNvCxnSpPr/>
          <p:nvPr/>
        </p:nvCxnSpPr>
        <p:spPr>
          <a:xfrm>
            <a:off x="6792325" y="2431549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56"/>
          <p:cNvSpPr txBox="1"/>
          <p:nvPr/>
        </p:nvSpPr>
        <p:spPr>
          <a:xfrm>
            <a:off x="6007375" y="2099138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b="1" lang="en" sz="18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/9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/1917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Google Shape;337;p56"/>
          <p:cNvSpPr txBox="1"/>
          <p:nvPr/>
        </p:nvSpPr>
        <p:spPr>
          <a:xfrm>
            <a:off x="1336175" y="2111075"/>
            <a:ext cx="1675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3/8/1917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38" name="Google Shape;338;p56"/>
          <p:cNvCxnSpPr/>
          <p:nvPr/>
        </p:nvCxnSpPr>
        <p:spPr>
          <a:xfrm>
            <a:off x="2174075" y="152352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56"/>
          <p:cNvCxnSpPr/>
          <p:nvPr/>
        </p:nvCxnSpPr>
        <p:spPr>
          <a:xfrm flipH="1" rot="10800000">
            <a:off x="1494900" y="2153538"/>
            <a:ext cx="6154200" cy="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56"/>
          <p:cNvCxnSpPr/>
          <p:nvPr/>
        </p:nvCxnSpPr>
        <p:spPr>
          <a:xfrm>
            <a:off x="6792325" y="152352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56"/>
          <p:cNvSpPr txBox="1"/>
          <p:nvPr/>
        </p:nvSpPr>
        <p:spPr>
          <a:xfrm>
            <a:off x="6007375" y="1191113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/1918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1259075" y="1193763"/>
            <a:ext cx="1830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10/30/1918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43" name="Google Shape;343;p56"/>
          <p:cNvCxnSpPr/>
          <p:nvPr/>
        </p:nvCxnSpPr>
        <p:spPr>
          <a:xfrm>
            <a:off x="2174075" y="60887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56"/>
          <p:cNvCxnSpPr/>
          <p:nvPr/>
        </p:nvCxnSpPr>
        <p:spPr>
          <a:xfrm flipH="1" rot="10800000">
            <a:off x="1494900" y="1238888"/>
            <a:ext cx="6154200" cy="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56"/>
          <p:cNvCxnSpPr/>
          <p:nvPr/>
        </p:nvCxnSpPr>
        <p:spPr>
          <a:xfrm>
            <a:off x="6792325" y="608874"/>
            <a:ext cx="0" cy="632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56"/>
          <p:cNvSpPr txBox="1"/>
          <p:nvPr/>
        </p:nvSpPr>
        <p:spPr>
          <a:xfrm>
            <a:off x="6007375" y="276463"/>
            <a:ext cx="1569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/1799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1259075" y="276475"/>
            <a:ext cx="1830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5/5/1789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8" name="Google Shape;348;p56"/>
          <p:cNvSpPr txBox="1"/>
          <p:nvPr/>
        </p:nvSpPr>
        <p:spPr>
          <a:xfrm>
            <a:off x="3161700" y="436377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Our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9" name="Google Shape;349;p56"/>
          <p:cNvSpPr txBox="1"/>
          <p:nvPr/>
        </p:nvSpPr>
        <p:spPr>
          <a:xfrm>
            <a:off x="3161700" y="3469000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American Civil War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" name="Google Shape;350;p56"/>
          <p:cNvSpPr txBox="1"/>
          <p:nvPr/>
        </p:nvSpPr>
        <p:spPr>
          <a:xfrm>
            <a:off x="3161700" y="25742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Russian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1" name="Google Shape;351;p56"/>
          <p:cNvSpPr txBox="1"/>
          <p:nvPr/>
        </p:nvSpPr>
        <p:spPr>
          <a:xfrm>
            <a:off x="3161700" y="1679450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German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Google Shape;352;p56"/>
          <p:cNvSpPr txBox="1"/>
          <p:nvPr/>
        </p:nvSpPr>
        <p:spPr>
          <a:xfrm>
            <a:off x="3161700" y="7449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French 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Thank you for coming!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Contact us at: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FFFFFF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youthprophecygroup@gmail.com</a:t>
            </a:r>
            <a:endParaRPr b="0"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Comic Sans MS"/>
                <a:ea typeface="Comic Sans MS"/>
                <a:cs typeface="Comic Sans MS"/>
                <a:sym typeface="Comic Sans MS"/>
              </a:rPr>
              <a:t>if you want notes, questions, updates or recordings.</a:t>
            </a:r>
            <a:endParaRPr b="0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/>
        </p:nvSpPr>
        <p:spPr>
          <a:xfrm>
            <a:off x="30800" y="0"/>
            <a:ext cx="91131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Conspiracy</a:t>
            </a: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 Theories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39"/>
          <p:cNvSpPr txBox="1"/>
          <p:nvPr/>
        </p:nvSpPr>
        <p:spPr>
          <a:xfrm>
            <a:off x="30800" y="1878750"/>
            <a:ext cx="91131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Gender equality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39"/>
          <p:cNvSpPr txBox="1"/>
          <p:nvPr/>
        </p:nvSpPr>
        <p:spPr>
          <a:xfrm>
            <a:off x="15450" y="3757500"/>
            <a:ext cx="91131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Racial equality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39"/>
          <p:cNvSpPr txBox="1"/>
          <p:nvPr/>
        </p:nvSpPr>
        <p:spPr>
          <a:xfrm rot="-5400000">
            <a:off x="-362850" y="2059450"/>
            <a:ext cx="3317400" cy="22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" sz="60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hree	</a:t>
            </a:r>
            <a:endParaRPr sz="60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</a:t>
            </a:r>
            <a:endParaRPr sz="60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ctrTitle"/>
          </p:nvPr>
        </p:nvSpPr>
        <p:spPr>
          <a:xfrm>
            <a:off x="0" y="2408400"/>
            <a:ext cx="9144000" cy="14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Revolutions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4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Lesson Four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The French Revolution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May 5, 1789 - November 9, 1799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The French Revolution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1" name="Google Shape;181;p42"/>
          <p:cNvPicPr preferRelativeResize="0"/>
          <p:nvPr/>
        </p:nvPicPr>
        <p:blipFill rotWithShape="1">
          <a:blip r:embed="rId3">
            <a:alphaModFix/>
          </a:blip>
          <a:srcRect b="0" l="8589" r="8581" t="0"/>
          <a:stretch/>
        </p:blipFill>
        <p:spPr>
          <a:xfrm>
            <a:off x="3437950" y="0"/>
            <a:ext cx="570605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43"/>
          <p:cNvCxnSpPr/>
          <p:nvPr/>
        </p:nvCxnSpPr>
        <p:spPr>
          <a:xfrm>
            <a:off x="217407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43"/>
          <p:cNvCxnSpPr/>
          <p:nvPr/>
        </p:nvCxnSpPr>
        <p:spPr>
          <a:xfrm>
            <a:off x="16657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43"/>
          <p:cNvCxnSpPr/>
          <p:nvPr/>
        </p:nvCxnSpPr>
        <p:spPr>
          <a:xfrm>
            <a:off x="320892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43"/>
          <p:cNvCxnSpPr/>
          <p:nvPr/>
        </p:nvCxnSpPr>
        <p:spPr>
          <a:xfrm>
            <a:off x="4572000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43"/>
          <p:cNvCxnSpPr/>
          <p:nvPr/>
        </p:nvCxnSpPr>
        <p:spPr>
          <a:xfrm>
            <a:off x="6331875" y="3351725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43"/>
          <p:cNvCxnSpPr/>
          <p:nvPr/>
        </p:nvCxnSpPr>
        <p:spPr>
          <a:xfrm flipH="1" rot="10800000">
            <a:off x="1494900" y="3051700"/>
            <a:ext cx="6154200" cy="14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43"/>
          <p:cNvSpPr txBox="1"/>
          <p:nvPr/>
        </p:nvSpPr>
        <p:spPr>
          <a:xfrm>
            <a:off x="1650425" y="167317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1789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43"/>
          <p:cNvSpPr txBox="1"/>
          <p:nvPr/>
        </p:nvSpPr>
        <p:spPr>
          <a:xfrm>
            <a:off x="1496525" y="3147900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Robespierre and others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overthrow the monarchy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4" name="Google Shape;194;p43"/>
          <p:cNvCxnSpPr/>
          <p:nvPr/>
        </p:nvCxnSpPr>
        <p:spPr>
          <a:xfrm>
            <a:off x="6792325" y="20883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43"/>
          <p:cNvSpPr txBox="1"/>
          <p:nvPr/>
        </p:nvSpPr>
        <p:spPr>
          <a:xfrm>
            <a:off x="6268675" y="1462125"/>
            <a:ext cx="1047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11/9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1799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43"/>
          <p:cNvSpPr txBox="1"/>
          <p:nvPr/>
        </p:nvSpPr>
        <p:spPr>
          <a:xfrm>
            <a:off x="6114775" y="3155175"/>
            <a:ext cx="1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Robespierre overthrown; Napoleon becomes a dictator on Ninth of Thermidor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7" name="Google Shape;197;p43"/>
          <p:cNvCxnSpPr/>
          <p:nvPr/>
        </p:nvCxnSpPr>
        <p:spPr>
          <a:xfrm rot="5400000">
            <a:off x="4479625" y="-843375"/>
            <a:ext cx="7200" cy="4618200"/>
          </a:xfrm>
          <a:prstGeom prst="curvedConnector3">
            <a:avLst>
              <a:gd fmla="val -918541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43"/>
          <p:cNvSpPr txBox="1"/>
          <p:nvPr/>
        </p:nvSpPr>
        <p:spPr>
          <a:xfrm>
            <a:off x="3161725" y="1101525"/>
            <a:ext cx="2643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French Revolution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The German Revolution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October 30, 1918 - November 9, 1918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The German Revolution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950" y="0"/>
            <a:ext cx="57060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