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724" y="-64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C92D8-5719-4067-8615-1040D96017BE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CE606-C4D1-4ABC-A4E2-E30D744E04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C92D8-5719-4067-8615-1040D96017BE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CE606-C4D1-4ABC-A4E2-E30D744E04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0415" y="274639"/>
            <a:ext cx="3654531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589" y="274639"/>
            <a:ext cx="1076468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C92D8-5719-4067-8615-1040D96017BE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CE606-C4D1-4ABC-A4E2-E30D744E04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C92D8-5719-4067-8615-1040D96017BE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CE606-C4D1-4ABC-A4E2-E30D744E04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C92D8-5719-4067-8615-1040D96017BE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CE606-C4D1-4ABC-A4E2-E30D744E04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589" y="1600201"/>
            <a:ext cx="720960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5341" y="1600201"/>
            <a:ext cx="720960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C92D8-5719-4067-8615-1040D96017BE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CE606-C4D1-4ABC-A4E2-E30D744E04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C92D8-5719-4067-8615-1040D96017BE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CE606-C4D1-4ABC-A4E2-E30D744E04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C92D8-5719-4067-8615-1040D96017BE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CE606-C4D1-4ABC-A4E2-E30D744E04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C92D8-5719-4067-8615-1040D96017BE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CE606-C4D1-4ABC-A4E2-E30D744E04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C92D8-5719-4067-8615-1040D96017BE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CE606-C4D1-4ABC-A4E2-E30D744E04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C92D8-5719-4067-8615-1040D96017BE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CE606-C4D1-4ABC-A4E2-E30D744E04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C92D8-5719-4067-8615-1040D96017BE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CE606-C4D1-4ABC-A4E2-E30D744E048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docsoffreedom.org/readings/native-american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5909" y="0"/>
            <a:ext cx="9141619" cy="23876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Britannic Bold" panose="020B0903060703020204" pitchFamily="34" charset="0"/>
              </a:rPr>
              <a:t>Freedom In America Part 5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284416" y="1447806"/>
            <a:ext cx="7532637" cy="1371599"/>
          </a:xfrm>
        </p:spPr>
        <p:txBody>
          <a:bodyPr>
            <a:normAutofit/>
          </a:bodyPr>
          <a:lstStyle/>
          <a:p>
            <a:r>
              <a:rPr lang="en-US" sz="1700" dirty="0" smtClean="0">
                <a:solidFill>
                  <a:schemeClr val="tx1"/>
                </a:solidFill>
              </a:rPr>
              <a:t>Liberty and Equality</a:t>
            </a:r>
          </a:p>
          <a:p>
            <a:r>
              <a:rPr lang="en-US" sz="1700" dirty="0" smtClean="0">
                <a:solidFill>
                  <a:schemeClr val="tx1"/>
                </a:solidFill>
              </a:rPr>
              <a:t>Part </a:t>
            </a:r>
            <a:r>
              <a:rPr lang="en-US" sz="1700" dirty="0">
                <a:solidFill>
                  <a:schemeClr val="tx1"/>
                </a:solidFill>
              </a:rPr>
              <a:t>3</a:t>
            </a:r>
            <a:r>
              <a:rPr lang="en-US" sz="1700" dirty="0" smtClean="0">
                <a:solidFill>
                  <a:schemeClr val="tx1"/>
                </a:solidFill>
              </a:rPr>
              <a:t>: Native Americans</a:t>
            </a:r>
          </a:p>
          <a:p>
            <a:r>
              <a:rPr lang="en-US" sz="1800" dirty="0" smtClean="0">
                <a:hlinkClick r:id="rId2"/>
              </a:rPr>
              <a:t>https://www.docsoffreedom.org/readings/native-americans</a:t>
            </a:r>
            <a:endParaRPr lang="en-US" sz="1700" dirty="0" smtClean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18213" y="2971800"/>
            <a:ext cx="5105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Rounded MT Bold" pitchFamily="34" charset="0"/>
              </a:rPr>
              <a:t>Side Notes: </a:t>
            </a:r>
            <a:endParaRPr lang="en-US" dirty="0">
              <a:latin typeface="Arial Rounded MT Bold" pitchFamily="34" charset="0"/>
            </a:endParaRPr>
          </a:p>
        </p:txBody>
      </p:sp>
      <p:pic>
        <p:nvPicPr>
          <p:cNvPr id="2050" name="Picture 2" descr="Native American Tribes – Legends of Americ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812" y="2895602"/>
            <a:ext cx="5751512" cy="3834341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6094413" y="3505201"/>
            <a:ext cx="441959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US" dirty="0" smtClean="0"/>
              <a:t>land grab</a:t>
            </a:r>
          </a:p>
          <a:p>
            <a:r>
              <a:rPr lang="en-US" dirty="0" smtClean="0"/>
              <a:t>/ˈ</a:t>
            </a:r>
            <a:r>
              <a:rPr lang="en-US" dirty="0" err="1" smtClean="0"/>
              <a:t>lan</a:t>
            </a:r>
            <a:r>
              <a:rPr lang="en-US" dirty="0" smtClean="0"/>
              <a:t>(d) ˌgrab/</a:t>
            </a:r>
          </a:p>
          <a:p>
            <a:r>
              <a:rPr lang="en-US" i="1" dirty="0" smtClean="0"/>
              <a:t>noun</a:t>
            </a:r>
            <a:endParaRPr lang="en-US" dirty="0" smtClean="0"/>
          </a:p>
          <a:p>
            <a:r>
              <a:rPr lang="en-US" dirty="0" smtClean="0"/>
              <a:t>plural noun: </a:t>
            </a:r>
            <a:r>
              <a:rPr lang="en-US" b="1" dirty="0" smtClean="0"/>
              <a:t>land-grabs</a:t>
            </a:r>
            <a:endParaRPr lang="en-US" dirty="0" smtClean="0"/>
          </a:p>
          <a:p>
            <a:r>
              <a:rPr lang="en-US" dirty="0" smtClean="0"/>
              <a:t>an act of seizing land in an opportunistic or unlawful manner.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094413" y="5334001"/>
            <a:ext cx="44942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Land grabbing is a serious issue that affects the environment, economy, social welfare and human rights.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2310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Freedom In America Part 5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Freedom In America Part 5 </dc:title>
  <dc:creator>User</dc:creator>
  <cp:lastModifiedBy>User</cp:lastModifiedBy>
  <cp:revision>1</cp:revision>
  <dcterms:created xsi:type="dcterms:W3CDTF">2020-06-04T15:31:15Z</dcterms:created>
  <dcterms:modified xsi:type="dcterms:W3CDTF">2020-06-04T15:32:03Z</dcterms:modified>
</cp:coreProperties>
</file>