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E70C-87B7-4B23-B50C-EF2F1CAF6B94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9A2C-84DC-41A4-AC5F-0660998C95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slavery-and-the-constitu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6" y="1447806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Liberty and Equality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 smtClean="0">
                <a:solidFill>
                  <a:schemeClr val="tx1"/>
                </a:solidFill>
              </a:rPr>
              <a:t>4: </a:t>
            </a:r>
            <a:r>
              <a:rPr lang="en-US" sz="1700" dirty="0" smtClean="0">
                <a:solidFill>
                  <a:schemeClr val="tx1"/>
                </a:solidFill>
              </a:rPr>
              <a:t>Slavery and the Constitution</a:t>
            </a:r>
          </a:p>
          <a:p>
            <a:r>
              <a:rPr lang="en-US" sz="1800" dirty="0" smtClean="0">
                <a:hlinkClick r:id="rId2"/>
              </a:rPr>
              <a:t>https://www.docsoffreedom.org/readings/slavery-and-the-constitution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3013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8194" name="Picture 2" descr="Was the Constitution of 1789 Anti-Slavery or Pro-Slavery ..."/>
          <p:cNvPicPr>
            <a:picLocks noChangeAspect="1" noChangeArrowheads="1"/>
          </p:cNvPicPr>
          <p:nvPr/>
        </p:nvPicPr>
        <p:blipFill>
          <a:blip r:embed="rId3"/>
          <a:srcRect r="1333"/>
          <a:stretch>
            <a:fillRect/>
          </a:stretch>
        </p:blipFill>
        <p:spPr bwMode="auto">
          <a:xfrm>
            <a:off x="150812" y="2819400"/>
            <a:ext cx="60960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5 </dc:title>
  <dc:creator>User</dc:creator>
  <cp:lastModifiedBy>User</cp:lastModifiedBy>
  <cp:revision>1</cp:revision>
  <dcterms:created xsi:type="dcterms:W3CDTF">2020-06-13T17:47:10Z</dcterms:created>
  <dcterms:modified xsi:type="dcterms:W3CDTF">2020-06-13T17:47:58Z</dcterms:modified>
</cp:coreProperties>
</file>