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1633-EC0C-496D-B10D-05A0FF6922B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CEF3-7072-440A-ABBC-E114255AF5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civil-war-and-reconstruc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6" y="1447806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5: Civil War and Reconstruction </a:t>
            </a:r>
          </a:p>
          <a:p>
            <a:r>
              <a:rPr lang="en-US" sz="1800" dirty="0" smtClean="0">
                <a:hlinkClick r:id="rId2"/>
              </a:rPr>
              <a:t>https://www.docsoffreedom.org/readings/civil-war-and-reconstruction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23556" name="Picture 4" descr="Education Outreach: Civil War and Reconstruction | Tennessee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6814" y="2971800"/>
            <a:ext cx="5791199" cy="3706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2020-06-21T03:19:22Z</dcterms:created>
  <dcterms:modified xsi:type="dcterms:W3CDTF">2020-06-21T03:20:19Z</dcterms:modified>
</cp:coreProperties>
</file>