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5491-7869-4174-B81D-62C228F69C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F1C5-7917-4A51-9BDD-EC80EF4A16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civil-rights-moveme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6" y="1447806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Liberty and Equality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 smtClean="0">
                <a:solidFill>
                  <a:schemeClr val="tx1"/>
                </a:solidFill>
              </a:rPr>
              <a:t>6: The Civil Right Movement</a:t>
            </a:r>
          </a:p>
          <a:p>
            <a:r>
              <a:rPr lang="en-US" sz="1800" dirty="0" smtClean="0">
                <a:hlinkClick r:id="rId2"/>
              </a:rPr>
              <a:t>https://www.docsoffreedom.org/readings/the-civil-rights-movement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026" name="Picture 2" descr="Civil rights movement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3012" y="2895600"/>
            <a:ext cx="5736876" cy="3862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5 </dc:title>
  <dc:creator>User</dc:creator>
  <cp:lastModifiedBy>User</cp:lastModifiedBy>
  <cp:revision>1</cp:revision>
  <dcterms:created xsi:type="dcterms:W3CDTF">2020-07-03T01:49:32Z</dcterms:created>
  <dcterms:modified xsi:type="dcterms:W3CDTF">2020-07-03T01:50:15Z</dcterms:modified>
</cp:coreProperties>
</file>