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7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C8834-6862-4D7B-97EA-487FD92788CE}"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C8834-6862-4D7B-97EA-487FD92788CE}"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C8834-6862-4D7B-97EA-487FD92788CE}"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C8834-6862-4D7B-97EA-487FD92788CE}"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C8834-6862-4D7B-97EA-487FD92788CE}"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C8834-6862-4D7B-97EA-487FD92788CE}"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C8834-6862-4D7B-97EA-487FD92788CE}"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C8834-6862-4D7B-97EA-487FD92788CE}"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C8834-6862-4D7B-97EA-487FD92788CE}"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C8834-6862-4D7B-97EA-487FD92788CE}"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C8834-6862-4D7B-97EA-487FD92788CE}"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C1211-CAD0-4927-AC74-5A1A5AC395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C8834-6862-4D7B-97EA-487FD92788CE}" type="datetimeFigureOut">
              <a:rPr lang="en-US" smtClean="0"/>
              <a:pPr/>
              <a:t>7/8/2020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C1211-CAD0-4927-AC74-5A1A5AC395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docsoffreedom.org/readings/votes-for-wome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909" y="0"/>
            <a:ext cx="9141619" cy="2387600"/>
          </a:xfrm>
        </p:spPr>
        <p:txBody>
          <a:bodyPr>
            <a:normAutofit/>
          </a:bodyPr>
          <a:lstStyle/>
          <a:p>
            <a:r>
              <a:rPr lang="en-US" sz="5400" dirty="0" smtClean="0">
                <a:latin typeface="Britannic Bold" panose="020B0903060703020204" pitchFamily="34" charset="0"/>
              </a:rPr>
              <a:t>Freedom In America Part 5</a:t>
            </a:r>
            <a:r>
              <a:rPr lang="en-US" dirty="0" smtClean="0"/>
              <a:t/>
            </a:r>
            <a:br>
              <a:rPr lang="en-US" dirty="0" smtClean="0"/>
            </a:br>
            <a:endParaRPr lang="en-US" dirty="0"/>
          </a:p>
        </p:txBody>
      </p:sp>
      <p:sp>
        <p:nvSpPr>
          <p:cNvPr id="4" name="Subtitle 3"/>
          <p:cNvSpPr>
            <a:spLocks noGrp="1"/>
          </p:cNvSpPr>
          <p:nvPr>
            <p:ph type="subTitle" idx="1"/>
          </p:nvPr>
        </p:nvSpPr>
        <p:spPr>
          <a:xfrm>
            <a:off x="2284416" y="1447806"/>
            <a:ext cx="7532637" cy="1371599"/>
          </a:xfrm>
        </p:spPr>
        <p:txBody>
          <a:bodyPr>
            <a:normAutofit/>
          </a:bodyPr>
          <a:lstStyle/>
          <a:p>
            <a:r>
              <a:rPr lang="en-US" sz="1700" dirty="0" smtClean="0">
                <a:solidFill>
                  <a:schemeClr val="tx1"/>
                </a:solidFill>
              </a:rPr>
              <a:t>Liberty and Equality</a:t>
            </a:r>
          </a:p>
          <a:p>
            <a:r>
              <a:rPr lang="en-US" sz="1700" dirty="0" smtClean="0">
                <a:solidFill>
                  <a:schemeClr val="tx1"/>
                </a:solidFill>
              </a:rPr>
              <a:t>Part 7: Votes for Women</a:t>
            </a:r>
          </a:p>
          <a:p>
            <a:r>
              <a:rPr lang="en-US" sz="1800" dirty="0" smtClean="0">
                <a:hlinkClick r:id="rId2"/>
              </a:rPr>
              <a:t>https://www.docsoffreedom.org/readings/votes-for-women</a:t>
            </a:r>
            <a:endParaRPr lang="en-US" sz="1700" dirty="0" smtClean="0">
              <a:solidFill>
                <a:schemeClr val="tx1"/>
              </a:solidFill>
            </a:endParaRPr>
          </a:p>
        </p:txBody>
      </p:sp>
      <p:sp>
        <p:nvSpPr>
          <p:cNvPr id="7" name="TextBox 6"/>
          <p:cNvSpPr txBox="1"/>
          <p:nvPr/>
        </p:nvSpPr>
        <p:spPr>
          <a:xfrm>
            <a:off x="6475413" y="2971800"/>
            <a:ext cx="5105399"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pic>
        <p:nvPicPr>
          <p:cNvPr id="2050" name="Picture 2" descr="History of Women's Suffrage and “First” Women in Politics – the ..."/>
          <p:cNvPicPr>
            <a:picLocks noChangeAspect="1" noChangeArrowheads="1"/>
          </p:cNvPicPr>
          <p:nvPr/>
        </p:nvPicPr>
        <p:blipFill>
          <a:blip r:embed="rId3"/>
          <a:srcRect/>
          <a:stretch>
            <a:fillRect/>
          </a:stretch>
        </p:blipFill>
        <p:spPr bwMode="auto">
          <a:xfrm>
            <a:off x="150812" y="3124200"/>
            <a:ext cx="5969003" cy="3581401"/>
          </a:xfrm>
          <a:prstGeom prst="rect">
            <a:avLst/>
          </a:prstGeom>
          <a:noFill/>
        </p:spPr>
      </p:pic>
      <p:sp>
        <p:nvSpPr>
          <p:cNvPr id="6" name="Rectangle 5"/>
          <p:cNvSpPr/>
          <p:nvPr/>
        </p:nvSpPr>
        <p:spPr>
          <a:xfrm>
            <a:off x="6246812" y="3505200"/>
            <a:ext cx="5715000" cy="3139321"/>
          </a:xfrm>
          <a:prstGeom prst="rect">
            <a:avLst/>
          </a:prstGeom>
        </p:spPr>
        <p:txBody>
          <a:bodyPr wrap="square">
            <a:spAutoFit/>
          </a:bodyPr>
          <a:lstStyle/>
          <a:p>
            <a:pPr algn="just"/>
            <a:r>
              <a:rPr lang="en-US" i="1" dirty="0" smtClean="0"/>
              <a:t>“I long to hear that you have declared independence—and by the way in the new code of laws which I suppose it will be necessary for you to make I desire you would remember the ladies, and be more generous and favorable to them than your ancestors. Do not put such unlimited power into the hands of the husbands. Remember all men would be tyrants if they could. If particular care and attention is not paid to the ladies we are determined to foment a rebellion, and will not hold ourselves bound by any laws in which we have no voice, or representation” (Abigail Adams to John Adams, March 31, 1776)</a:t>
            </a:r>
            <a:endParaRPr lang="en-US" dirty="0"/>
          </a:p>
        </p:txBody>
      </p:sp>
    </p:spTree>
    <p:extLst>
      <p:ext uri="{BB962C8B-B14F-4D97-AF65-F5344CB8AC3E}">
        <p14:creationId xmlns="" xmlns:p14="http://schemas.microsoft.com/office/powerpoint/2010/main" val="182310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143</Words>
  <Application>Microsoft Office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Freedom In America Part 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 Part 5 </dc:title>
  <dc:creator>User</dc:creator>
  <cp:lastModifiedBy>User</cp:lastModifiedBy>
  <cp:revision>2</cp:revision>
  <dcterms:created xsi:type="dcterms:W3CDTF">2020-07-08T18:48:48Z</dcterms:created>
  <dcterms:modified xsi:type="dcterms:W3CDTF">2020-07-08T19:06:01Z</dcterms:modified>
</cp:coreProperties>
</file>