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49A6-4B96-482B-9AFF-3D97649FE49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C4C4D-181D-4666-8CD6-8CA00CB6C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81EE5-65CF-4EF4-986C-4790CF97B5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9459-D3C1-4950-A628-CD4ACE9925AF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6D84-178A-4F77-B3A6-E0C61446B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soffreedom.org/readings/women-s-rights-in-the-late-20th-centu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55812" y="1447806"/>
            <a:ext cx="8000999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8: Women’s Rights in the Late 20</a:t>
            </a:r>
            <a:r>
              <a:rPr lang="en-US" sz="1700" baseline="30000" dirty="0" smtClean="0">
                <a:solidFill>
                  <a:schemeClr val="tx1"/>
                </a:solidFill>
              </a:rPr>
              <a:t>th</a:t>
            </a:r>
            <a:r>
              <a:rPr lang="en-US" sz="1700" dirty="0" smtClean="0">
                <a:solidFill>
                  <a:schemeClr val="tx1"/>
                </a:solidFill>
              </a:rPr>
              <a:t> Century</a:t>
            </a:r>
          </a:p>
          <a:p>
            <a:r>
              <a:rPr lang="en-US" sz="1800" dirty="0" smtClean="0">
                <a:hlinkClick r:id="rId3"/>
              </a:rPr>
              <a:t>https://www.docsoffreedom.org/readings/women-s-rights-in-the-late-20th-century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4" y="2971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3074" name="Picture 2" descr="In Conversation with the Women's Liberation Movement: A Review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4413" y="2971800"/>
            <a:ext cx="5958191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2020-07-14T04:00:09Z</dcterms:created>
  <dcterms:modified xsi:type="dcterms:W3CDTF">2020-07-14T04:13:53Z</dcterms:modified>
</cp:coreProperties>
</file>