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3905C-1603-422B-AC0F-1A1FDF2D9437}" type="datetimeFigureOut">
              <a:rPr lang="en-US" smtClean="0"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A56E2-8E7E-4695-865A-2FFC8543C4A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liberty-and-equality-today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6" y="1447806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Liberty and Equality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9: Liberty and Equality Today</a:t>
            </a:r>
          </a:p>
          <a:p>
            <a:r>
              <a:rPr lang="en-US" sz="1800" dirty="0" smtClean="0">
                <a:hlinkClick r:id="rId2"/>
              </a:rPr>
              <a:t>https://www.docsoffreedom.org/readings/liberty-and-equality-today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4413" y="30480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4103" name="Picture 7" descr="LIBERTY today competition – aasarchitecture"/>
          <p:cNvPicPr>
            <a:picLocks noChangeAspect="1" noChangeArrowheads="1"/>
          </p:cNvPicPr>
          <p:nvPr/>
        </p:nvPicPr>
        <p:blipFill>
          <a:blip r:embed="rId3"/>
          <a:srcRect l="11423" r="45" b="3442"/>
          <a:stretch>
            <a:fillRect/>
          </a:stretch>
        </p:blipFill>
        <p:spPr bwMode="auto">
          <a:xfrm>
            <a:off x="150812" y="3048000"/>
            <a:ext cx="5810327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5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5 </dc:title>
  <dc:creator>User</dc:creator>
  <cp:lastModifiedBy>User</cp:lastModifiedBy>
  <cp:revision>1</cp:revision>
  <dcterms:created xsi:type="dcterms:W3CDTF">2020-07-21T00:48:28Z</dcterms:created>
  <dcterms:modified xsi:type="dcterms:W3CDTF">2020-07-21T01:18:21Z</dcterms:modified>
</cp:coreProperties>
</file>