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0" r:id="rId5"/>
    <p:sldId id="261" r:id="rId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672" y="-64"/>
      </p:cViewPr>
      <p:guideLst>
        <p:guide orient="horz" pos="2160"/>
        <p:guide pos="3839"/>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D53F8F-AB68-4C33-8A62-729163A018E5}" type="datetimeFigureOut">
              <a:rPr lang="en-US" smtClean="0"/>
              <a:t>12/12/2019</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0051B5-B46B-49F3-9AC0-3CF054DD9B2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Scrioture </a:t>
            </a:r>
            <a:endParaRPr lang="en-US" dirty="0"/>
          </a:p>
        </p:txBody>
      </p:sp>
      <p:sp>
        <p:nvSpPr>
          <p:cNvPr id="4" name="Slide Number Placeholder 3"/>
          <p:cNvSpPr>
            <a:spLocks noGrp="1"/>
          </p:cNvSpPr>
          <p:nvPr>
            <p:ph type="sldNum" sz="quarter" idx="10"/>
          </p:nvPr>
        </p:nvSpPr>
        <p:spPr/>
        <p:txBody>
          <a:bodyPr/>
          <a:lstStyle/>
          <a:p>
            <a:fld id="{79C92FD9-6469-41CD-A60B-E3629827CF6A}"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219399" y="146304"/>
            <a:ext cx="11750027"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618817" y="381001"/>
            <a:ext cx="10969943"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844059" y="2819400"/>
            <a:ext cx="8744701"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7414868" y="6509004"/>
            <a:ext cx="4001998" cy="274320"/>
          </a:xfrm>
        </p:spPr>
        <p:txBody>
          <a:bodyPr vert="horz" rtlCol="0"/>
          <a:lstStyle>
            <a:extLst/>
          </a:lstStyle>
          <a:p>
            <a:fld id="{8979C8C7-6C2F-4DDA-8B2B-22478C40DF31}" type="datetimeFigureOut">
              <a:rPr lang="en-US" smtClean="0"/>
              <a:t>12/12/2019</a:t>
            </a:fld>
            <a:endParaRPr lang="en-US"/>
          </a:p>
        </p:txBody>
      </p:sp>
      <p:sp>
        <p:nvSpPr>
          <p:cNvPr id="11" name="Slide Number Placeholder 10"/>
          <p:cNvSpPr>
            <a:spLocks noGrp="1"/>
          </p:cNvSpPr>
          <p:nvPr>
            <p:ph type="sldNum" sz="quarter" idx="11"/>
          </p:nvPr>
        </p:nvSpPr>
        <p:spPr>
          <a:xfrm>
            <a:off x="11515603" y="6509004"/>
            <a:ext cx="618889" cy="274320"/>
          </a:xfrm>
        </p:spPr>
        <p:txBody>
          <a:bodyPr vert="horz" rtlCol="0"/>
          <a:lstStyle>
            <a:lvl1pPr>
              <a:defRPr>
                <a:solidFill>
                  <a:schemeClr val="tx2">
                    <a:shade val="90000"/>
                  </a:schemeClr>
                </a:solidFill>
              </a:defRPr>
            </a:lvl1pPr>
            <a:extLst/>
          </a:lstStyle>
          <a:p>
            <a:fld id="{05382E02-CAFF-4FFD-A2CF-BDCBF4DA5FBC}" type="slidenum">
              <a:rPr lang="en-US" smtClean="0"/>
              <a:t>‹#›</a:t>
            </a:fld>
            <a:endParaRPr lang="en-US"/>
          </a:p>
        </p:txBody>
      </p:sp>
      <p:sp>
        <p:nvSpPr>
          <p:cNvPr id="12" name="Footer Placeholder 11"/>
          <p:cNvSpPr>
            <a:spLocks noGrp="1"/>
          </p:cNvSpPr>
          <p:nvPr>
            <p:ph type="ftr" sz="quarter" idx="12"/>
          </p:nvPr>
        </p:nvSpPr>
        <p:spPr>
          <a:xfrm>
            <a:off x="2133044" y="6509004"/>
            <a:ext cx="5208595"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79C8C7-6C2F-4DDA-8B2B-22478C40DF31}" type="datetimeFigureOut">
              <a:rPr lang="en-US" smtClean="0"/>
              <a:t>12/12/2019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5382E02-CAFF-4FFD-A2CF-BDCBF4DA5F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441" y="274639"/>
            <a:ext cx="802431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79C8C7-6C2F-4DDA-8B2B-22478C40DF31}" type="datetimeFigureOut">
              <a:rPr lang="en-US" smtClean="0"/>
              <a:t>12/12/2019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5382E02-CAFF-4FFD-A2CF-BDCBF4DA5F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84318" y="1424588"/>
            <a:ext cx="10665222"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979C8C7-6C2F-4DDA-8B2B-22478C40DF31}" type="datetimeFigureOut">
              <a:rPr lang="en-US" smtClean="0"/>
              <a:t>12/12/2019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5382E02-CAFF-4FFD-A2CF-BDCBF4DA5F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333157" y="3267456"/>
            <a:ext cx="9872948"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962917" y="498230"/>
            <a:ext cx="10360501"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962833" y="3287713"/>
            <a:ext cx="10360501"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7414868" y="6513670"/>
            <a:ext cx="4001998" cy="274320"/>
          </a:xfrm>
        </p:spPr>
        <p:txBody>
          <a:bodyPr vert="horz" rtlCol="0"/>
          <a:lstStyle>
            <a:extLst/>
          </a:lstStyle>
          <a:p>
            <a:fld id="{8979C8C7-6C2F-4DDA-8B2B-22478C40DF31}" type="datetimeFigureOut">
              <a:rPr lang="en-US" smtClean="0"/>
              <a:t>12/12/2019</a:t>
            </a:fld>
            <a:endParaRPr lang="en-US"/>
          </a:p>
        </p:txBody>
      </p:sp>
      <p:sp>
        <p:nvSpPr>
          <p:cNvPr id="9" name="Slide Number Placeholder 8"/>
          <p:cNvSpPr>
            <a:spLocks noGrp="1"/>
          </p:cNvSpPr>
          <p:nvPr>
            <p:ph type="sldNum" sz="quarter" idx="11"/>
          </p:nvPr>
        </p:nvSpPr>
        <p:spPr>
          <a:xfrm>
            <a:off x="11515603" y="6513670"/>
            <a:ext cx="618889" cy="274320"/>
          </a:xfrm>
        </p:spPr>
        <p:txBody>
          <a:bodyPr vert="horz" rtlCol="0"/>
          <a:lstStyle>
            <a:lvl1pPr>
              <a:defRPr>
                <a:solidFill>
                  <a:schemeClr val="tx2">
                    <a:shade val="90000"/>
                  </a:schemeClr>
                </a:solidFill>
              </a:defRPr>
            </a:lvl1pPr>
            <a:extLst/>
          </a:lstStyle>
          <a:p>
            <a:fld id="{05382E02-CAFF-4FFD-A2CF-BDCBF4DA5FBC}" type="slidenum">
              <a:rPr lang="en-US" smtClean="0"/>
              <a:t>‹#›</a:t>
            </a:fld>
            <a:endParaRPr lang="en-US"/>
          </a:p>
        </p:txBody>
      </p:sp>
      <p:sp>
        <p:nvSpPr>
          <p:cNvPr id="10" name="Footer Placeholder 9"/>
          <p:cNvSpPr>
            <a:spLocks noGrp="1"/>
          </p:cNvSpPr>
          <p:nvPr>
            <p:ph type="ftr" sz="quarter" idx="12"/>
          </p:nvPr>
        </p:nvSpPr>
        <p:spPr>
          <a:xfrm>
            <a:off x="2133044" y="6513670"/>
            <a:ext cx="5208595"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9441" y="1645920"/>
            <a:ext cx="5383398"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5986" y="1645920"/>
            <a:ext cx="5383398"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979C8C7-6C2F-4DDA-8B2B-22478C40DF31}" type="datetimeFigureOut">
              <a:rPr lang="en-US" smtClean="0"/>
              <a:t>12/12/2019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11518440" y="6514568"/>
            <a:ext cx="618889" cy="274320"/>
          </a:xfrm>
        </p:spPr>
        <p:txBody>
          <a:bodyPr/>
          <a:lstStyle>
            <a:extLst/>
          </a:lstStyle>
          <a:p>
            <a:fld id="{05382E02-CAFF-4FFD-A2CF-BDCBF4DA5FBC}" type="slidenum">
              <a:rPr lang="en-US" smtClean="0"/>
              <a:t>‹#›</a:t>
            </a:fld>
            <a:endParaRPr lang="en-US"/>
          </a:p>
        </p:txBody>
      </p:sp>
      <p:sp>
        <p:nvSpPr>
          <p:cNvPr id="10" name="Rectangle 9"/>
          <p:cNvSpPr/>
          <p:nvPr/>
        </p:nvSpPr>
        <p:spPr>
          <a:xfrm>
            <a:off x="784318" y="1424588"/>
            <a:ext cx="10665222"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22111" y="2165216"/>
            <a:ext cx="4997418"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6399133" y="2165216"/>
            <a:ext cx="4997418"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609441" y="251948"/>
            <a:ext cx="10969943"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441" y="1535113"/>
            <a:ext cx="5385514"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1754" y="1535113"/>
            <a:ext cx="5387630"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441" y="2362201"/>
            <a:ext cx="5385514"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1754" y="2362201"/>
            <a:ext cx="5387630"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979C8C7-6C2F-4DDA-8B2B-22478C40DF31}" type="datetimeFigureOut">
              <a:rPr lang="en-US" smtClean="0"/>
              <a:t>12/12/2019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11518440" y="6514568"/>
            <a:ext cx="618889" cy="274320"/>
          </a:xfrm>
        </p:spPr>
        <p:txBody>
          <a:bodyPr/>
          <a:lstStyle>
            <a:extLst/>
          </a:lstStyle>
          <a:p>
            <a:fld id="{05382E02-CAFF-4FFD-A2CF-BDCBF4DA5F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441" y="253218"/>
            <a:ext cx="10969943"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979C8C7-6C2F-4DDA-8B2B-22478C40DF31}" type="datetimeFigureOut">
              <a:rPr lang="en-US" smtClean="0"/>
              <a:t>12/12/2019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5382E02-CAFF-4FFD-A2CF-BDCBF4DA5FBC}" type="slidenum">
              <a:rPr lang="en-US" smtClean="0"/>
              <a:t>‹#›</a:t>
            </a:fld>
            <a:endParaRPr lang="en-US"/>
          </a:p>
        </p:txBody>
      </p:sp>
      <p:sp>
        <p:nvSpPr>
          <p:cNvPr id="7" name="Rectangle 6"/>
          <p:cNvSpPr/>
          <p:nvPr/>
        </p:nvSpPr>
        <p:spPr>
          <a:xfrm>
            <a:off x="784318" y="1424588"/>
            <a:ext cx="10665222"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979C8C7-6C2F-4DDA-8B2B-22478C40DF31}" type="datetimeFigureOut">
              <a:rPr lang="en-US" smtClean="0"/>
              <a:t>12/12/2019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5382E02-CAFF-4FFD-A2CF-BDCBF4DA5F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6741647" y="1057656"/>
            <a:ext cx="4997418"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6615791" y="304800"/>
            <a:ext cx="5241195"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615791" y="1107560"/>
            <a:ext cx="5241195"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04721" y="2209800"/>
            <a:ext cx="11552265"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7414868" y="6513670"/>
            <a:ext cx="4001998" cy="274320"/>
          </a:xfrm>
        </p:spPr>
        <p:txBody>
          <a:bodyPr vert="horz" rtlCol="0"/>
          <a:lstStyle>
            <a:extLst/>
          </a:lstStyle>
          <a:p>
            <a:fld id="{8979C8C7-6C2F-4DDA-8B2B-22478C40DF31}" type="datetimeFigureOut">
              <a:rPr lang="en-US" smtClean="0"/>
              <a:t>12/12/2019</a:t>
            </a:fld>
            <a:endParaRPr lang="en-US"/>
          </a:p>
        </p:txBody>
      </p:sp>
      <p:sp>
        <p:nvSpPr>
          <p:cNvPr id="10" name="Slide Number Placeholder 9"/>
          <p:cNvSpPr>
            <a:spLocks noGrp="1"/>
          </p:cNvSpPr>
          <p:nvPr>
            <p:ph type="sldNum" sz="quarter" idx="11"/>
          </p:nvPr>
        </p:nvSpPr>
        <p:spPr>
          <a:xfrm>
            <a:off x="11515603" y="6513670"/>
            <a:ext cx="618889" cy="274320"/>
          </a:xfrm>
        </p:spPr>
        <p:txBody>
          <a:bodyPr vert="horz" rtlCol="0"/>
          <a:lstStyle>
            <a:lvl1pPr>
              <a:defRPr>
                <a:solidFill>
                  <a:schemeClr val="tx2">
                    <a:shade val="90000"/>
                  </a:schemeClr>
                </a:solidFill>
              </a:defRPr>
            </a:lvl1pPr>
            <a:extLst/>
          </a:lstStyle>
          <a:p>
            <a:fld id="{05382E02-CAFF-4FFD-A2CF-BDCBF4DA5FBC}" type="slidenum">
              <a:rPr lang="en-US" smtClean="0"/>
              <a:t>‹#›</a:t>
            </a:fld>
            <a:endParaRPr lang="en-US"/>
          </a:p>
        </p:txBody>
      </p:sp>
      <p:sp>
        <p:nvSpPr>
          <p:cNvPr id="11" name="Footer Placeholder 10"/>
          <p:cNvSpPr>
            <a:spLocks noGrp="1"/>
          </p:cNvSpPr>
          <p:nvPr>
            <p:ph type="ftr" sz="quarter" idx="12"/>
          </p:nvPr>
        </p:nvSpPr>
        <p:spPr>
          <a:xfrm>
            <a:off x="2133044" y="6513670"/>
            <a:ext cx="5208595"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52868" y="4724400"/>
            <a:ext cx="7313295"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4052868" y="5388937"/>
            <a:ext cx="7313295"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406294" y="249864"/>
            <a:ext cx="11376237"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7414868" y="6509004"/>
            <a:ext cx="4001998" cy="274320"/>
          </a:xfrm>
        </p:spPr>
        <p:txBody>
          <a:bodyPr vert="horz" rtlCol="0"/>
          <a:lstStyle>
            <a:extLst/>
          </a:lstStyle>
          <a:p>
            <a:fld id="{8979C8C7-6C2F-4DDA-8B2B-22478C40DF31}" type="datetimeFigureOut">
              <a:rPr lang="en-US" smtClean="0"/>
              <a:t>12/12/2019</a:t>
            </a:fld>
            <a:endParaRPr lang="en-US"/>
          </a:p>
        </p:txBody>
      </p:sp>
      <p:sp>
        <p:nvSpPr>
          <p:cNvPr id="9" name="Slide Number Placeholder 8"/>
          <p:cNvSpPr>
            <a:spLocks noGrp="1"/>
          </p:cNvSpPr>
          <p:nvPr>
            <p:ph type="sldNum" sz="quarter" idx="11"/>
          </p:nvPr>
        </p:nvSpPr>
        <p:spPr>
          <a:xfrm>
            <a:off x="11515603" y="6509004"/>
            <a:ext cx="618889" cy="274320"/>
          </a:xfrm>
        </p:spPr>
        <p:txBody>
          <a:bodyPr vert="horz" rtlCol="0"/>
          <a:lstStyle>
            <a:lvl1pPr>
              <a:defRPr>
                <a:solidFill>
                  <a:schemeClr val="tx2">
                    <a:shade val="90000"/>
                  </a:schemeClr>
                </a:solidFill>
              </a:defRPr>
            </a:lvl1pPr>
            <a:extLst/>
          </a:lstStyle>
          <a:p>
            <a:fld id="{05382E02-CAFF-4FFD-A2CF-BDCBF4DA5FBC}" type="slidenum">
              <a:rPr lang="en-US" smtClean="0"/>
              <a:t>‹#›</a:t>
            </a:fld>
            <a:endParaRPr lang="en-US"/>
          </a:p>
        </p:txBody>
      </p:sp>
      <p:sp>
        <p:nvSpPr>
          <p:cNvPr id="10" name="Footer Placeholder 9"/>
          <p:cNvSpPr>
            <a:spLocks noGrp="1"/>
          </p:cNvSpPr>
          <p:nvPr>
            <p:ph type="ftr" sz="quarter" idx="12"/>
          </p:nvPr>
        </p:nvSpPr>
        <p:spPr>
          <a:xfrm>
            <a:off x="2133044" y="6509004"/>
            <a:ext cx="5208595"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219399" y="147085"/>
            <a:ext cx="11744735"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726750" y="6400800"/>
            <a:ext cx="5614889"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7414868" y="6400800"/>
            <a:ext cx="4001998"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979C8C7-6C2F-4DDA-8B2B-22478C40DF31}" type="datetimeFigureOut">
              <a:rPr lang="en-US" smtClean="0"/>
              <a:t>12/12/2019</a:t>
            </a:fld>
            <a:endParaRPr lang="en-US"/>
          </a:p>
        </p:txBody>
      </p:sp>
      <p:sp>
        <p:nvSpPr>
          <p:cNvPr id="23" name="Slide Number Placeholder 22"/>
          <p:cNvSpPr>
            <a:spLocks noGrp="1"/>
          </p:cNvSpPr>
          <p:nvPr>
            <p:ph type="sldNum" sz="quarter" idx="4"/>
          </p:nvPr>
        </p:nvSpPr>
        <p:spPr>
          <a:xfrm>
            <a:off x="11515603" y="6514568"/>
            <a:ext cx="618889"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5382E02-CAFF-4FFD-A2CF-BDCBF4DA5FBC}" type="slidenum">
              <a:rPr lang="en-US" smtClean="0"/>
              <a:t>‹#›</a:t>
            </a:fld>
            <a:endParaRPr lang="en-US"/>
          </a:p>
        </p:txBody>
      </p:sp>
      <p:sp>
        <p:nvSpPr>
          <p:cNvPr id="22" name="Title Placeholder 21"/>
          <p:cNvSpPr>
            <a:spLocks noGrp="1"/>
          </p:cNvSpPr>
          <p:nvPr>
            <p:ph type="title"/>
          </p:nvPr>
        </p:nvSpPr>
        <p:spPr>
          <a:xfrm>
            <a:off x="609441" y="253536"/>
            <a:ext cx="10969943"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609441" y="1646237"/>
            <a:ext cx="10969943"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0"/>
            <a:ext cx="10969943" cy="1143000"/>
          </a:xfrm>
        </p:spPr>
        <p:txBody>
          <a:bodyPr/>
          <a:lstStyle/>
          <a:p>
            <a:r>
              <a:rPr lang="en-US" dirty="0" smtClean="0">
                <a:latin typeface="Bernard MT Condensed" pitchFamily="18" charset="0"/>
              </a:rPr>
              <a:t>Rule #1 For Bible Study</a:t>
            </a:r>
            <a:endParaRPr lang="en-US" dirty="0">
              <a:latin typeface="Bernard MT Condensed" pitchFamily="18" charset="0"/>
            </a:endParaRPr>
          </a:p>
        </p:txBody>
      </p:sp>
      <p:sp>
        <p:nvSpPr>
          <p:cNvPr id="3" name="TextBox 2"/>
          <p:cNvSpPr txBox="1"/>
          <p:nvPr/>
        </p:nvSpPr>
        <p:spPr>
          <a:xfrm>
            <a:off x="379412" y="1066801"/>
            <a:ext cx="8458199" cy="1231106"/>
          </a:xfrm>
          <a:prstGeom prst="rect">
            <a:avLst/>
          </a:prstGeom>
          <a:noFill/>
        </p:spPr>
        <p:txBody>
          <a:bodyPr wrap="square" rtlCol="0">
            <a:spAutoFit/>
          </a:bodyPr>
          <a:lstStyle/>
          <a:p>
            <a:r>
              <a:rPr lang="en-US" sz="2800" dirty="0" smtClean="0">
                <a:latin typeface="MV Boli" pitchFamily="2" charset="0"/>
                <a:cs typeface="MV Boli" pitchFamily="2" charset="0"/>
              </a:rPr>
              <a:t>Every word must have its proper bearing on the subject presented in the Bible.</a:t>
            </a:r>
          </a:p>
          <a:p>
            <a:endParaRPr lang="en-US" dirty="0"/>
          </a:p>
        </p:txBody>
      </p:sp>
      <p:sp>
        <p:nvSpPr>
          <p:cNvPr id="4" name="TextBox 3"/>
          <p:cNvSpPr txBox="1"/>
          <p:nvPr/>
        </p:nvSpPr>
        <p:spPr>
          <a:xfrm>
            <a:off x="11123612" y="6400802"/>
            <a:ext cx="1524000" cy="307777"/>
          </a:xfrm>
          <a:prstGeom prst="rect">
            <a:avLst/>
          </a:prstGeom>
          <a:noFill/>
        </p:spPr>
        <p:txBody>
          <a:bodyPr wrap="square" rtlCol="0">
            <a:spAutoFit/>
          </a:bodyPr>
          <a:lstStyle/>
          <a:p>
            <a:r>
              <a:rPr lang="en-US" sz="1400" dirty="0" smtClean="0"/>
              <a:t>Matt 5:18</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0"/>
            <a:ext cx="10969943" cy="1143000"/>
          </a:xfrm>
        </p:spPr>
        <p:txBody>
          <a:bodyPr/>
          <a:lstStyle/>
          <a:p>
            <a:r>
              <a:rPr lang="en-US" dirty="0" smtClean="0">
                <a:latin typeface="Bernard MT Condensed" pitchFamily="18" charset="0"/>
              </a:rPr>
              <a:t>Rule #2 For Bible Study</a:t>
            </a:r>
            <a:endParaRPr lang="en-US" dirty="0">
              <a:latin typeface="Bernard MT Condensed" pitchFamily="18" charset="0"/>
            </a:endParaRPr>
          </a:p>
        </p:txBody>
      </p:sp>
      <p:sp>
        <p:nvSpPr>
          <p:cNvPr id="5" name="TextBox 4"/>
          <p:cNvSpPr txBox="1"/>
          <p:nvPr/>
        </p:nvSpPr>
        <p:spPr>
          <a:xfrm>
            <a:off x="303212" y="1066800"/>
            <a:ext cx="9448800" cy="892552"/>
          </a:xfrm>
          <a:prstGeom prst="rect">
            <a:avLst/>
          </a:prstGeom>
          <a:noFill/>
        </p:spPr>
        <p:txBody>
          <a:bodyPr wrap="square" rtlCol="0">
            <a:spAutoFit/>
          </a:bodyPr>
          <a:lstStyle/>
          <a:p>
            <a:r>
              <a:rPr lang="en-US" sz="2600" dirty="0" smtClean="0">
                <a:latin typeface="MV Boli" pitchFamily="2" charset="0"/>
                <a:cs typeface="MV Boli" pitchFamily="2" charset="0"/>
              </a:rPr>
              <a:t>All Scripture is necessary, and may be understood by diligent application and study.</a:t>
            </a:r>
            <a:endParaRPr lang="en-US" sz="2600" dirty="0">
              <a:latin typeface="MV Boli" pitchFamily="2" charset="0"/>
              <a:cs typeface="MV Boli" pitchFamily="2" charset="0"/>
            </a:endParaRPr>
          </a:p>
        </p:txBody>
      </p:sp>
      <p:sp>
        <p:nvSpPr>
          <p:cNvPr id="6" name="TextBox 5"/>
          <p:cNvSpPr txBox="1"/>
          <p:nvPr/>
        </p:nvSpPr>
        <p:spPr>
          <a:xfrm>
            <a:off x="10971212" y="6400800"/>
            <a:ext cx="1371600" cy="307777"/>
          </a:xfrm>
          <a:prstGeom prst="rect">
            <a:avLst/>
          </a:prstGeom>
          <a:noFill/>
        </p:spPr>
        <p:txBody>
          <a:bodyPr wrap="square" rtlCol="0">
            <a:spAutoFit/>
          </a:bodyPr>
          <a:lstStyle/>
          <a:p>
            <a:r>
              <a:rPr lang="en-US" sz="1400" dirty="0" smtClean="0"/>
              <a:t>2 Tim 3:15-17</a:t>
            </a:r>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0"/>
            <a:ext cx="10969943" cy="1143000"/>
          </a:xfrm>
        </p:spPr>
        <p:txBody>
          <a:bodyPr/>
          <a:lstStyle/>
          <a:p>
            <a:r>
              <a:rPr lang="en-US" dirty="0" smtClean="0">
                <a:latin typeface="Bernard MT Condensed" pitchFamily="18" charset="0"/>
              </a:rPr>
              <a:t>Rule #3 For Bible Study</a:t>
            </a:r>
            <a:endParaRPr lang="en-US" dirty="0">
              <a:latin typeface="Bernard MT Condensed" pitchFamily="18" charset="0"/>
            </a:endParaRPr>
          </a:p>
        </p:txBody>
      </p:sp>
      <p:sp>
        <p:nvSpPr>
          <p:cNvPr id="3" name="TextBox 2"/>
          <p:cNvSpPr txBox="1"/>
          <p:nvPr/>
        </p:nvSpPr>
        <p:spPr>
          <a:xfrm>
            <a:off x="303212" y="1066800"/>
            <a:ext cx="9372600" cy="892552"/>
          </a:xfrm>
          <a:prstGeom prst="rect">
            <a:avLst/>
          </a:prstGeom>
          <a:noFill/>
        </p:spPr>
        <p:txBody>
          <a:bodyPr wrap="square" rtlCol="0">
            <a:spAutoFit/>
          </a:bodyPr>
          <a:lstStyle/>
          <a:p>
            <a:r>
              <a:rPr lang="en-US" sz="2600" dirty="0" smtClean="0">
                <a:latin typeface="MV Boli" pitchFamily="2" charset="0"/>
                <a:cs typeface="MV Boli" pitchFamily="2" charset="0"/>
              </a:rPr>
              <a:t>Nothing revealed in the Scripture can or will be hid from those who ask in faith, not wavering.</a:t>
            </a:r>
            <a:endParaRPr lang="en-US" sz="2600" dirty="0">
              <a:latin typeface="MV Boli" pitchFamily="2" charset="0"/>
              <a:cs typeface="MV Boli" pitchFamily="2" charset="0"/>
            </a:endParaRPr>
          </a:p>
        </p:txBody>
      </p:sp>
      <p:sp>
        <p:nvSpPr>
          <p:cNvPr id="5" name="TextBox 4"/>
          <p:cNvSpPr txBox="1"/>
          <p:nvPr/>
        </p:nvSpPr>
        <p:spPr>
          <a:xfrm>
            <a:off x="3427412" y="6400800"/>
            <a:ext cx="8993187" cy="307777"/>
          </a:xfrm>
          <a:prstGeom prst="rect">
            <a:avLst/>
          </a:prstGeom>
          <a:noFill/>
        </p:spPr>
        <p:txBody>
          <a:bodyPr wrap="square" rtlCol="0">
            <a:spAutoFit/>
          </a:bodyPr>
          <a:lstStyle/>
          <a:p>
            <a:r>
              <a:rPr lang="en-US" sz="1400" dirty="0" smtClean="0"/>
              <a:t>Deut. 29:29; Matt 10:26-27; Cor. 2:10; Phil 3:15; Is. 45:11; Matt 21:22; John 14:13-14; 15:7; James 1:5-6; 1 John 5:13-15 </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812" y="0"/>
            <a:ext cx="10969943" cy="1143000"/>
          </a:xfrm>
        </p:spPr>
        <p:txBody>
          <a:bodyPr/>
          <a:lstStyle/>
          <a:p>
            <a:r>
              <a:rPr lang="en-US" dirty="0" smtClean="0">
                <a:latin typeface="Bernard MT Condensed" pitchFamily="18" charset="0"/>
              </a:rPr>
              <a:t>Rule #4 For Bible Study</a:t>
            </a:r>
            <a:endParaRPr lang="en-US" dirty="0">
              <a:latin typeface="Bernard MT Condensed" pitchFamily="18" charset="0"/>
            </a:endParaRPr>
          </a:p>
        </p:txBody>
      </p:sp>
      <p:sp>
        <p:nvSpPr>
          <p:cNvPr id="3" name="TextBox 2"/>
          <p:cNvSpPr txBox="1"/>
          <p:nvPr/>
        </p:nvSpPr>
        <p:spPr>
          <a:xfrm>
            <a:off x="303212" y="1066800"/>
            <a:ext cx="10439400" cy="1692771"/>
          </a:xfrm>
          <a:prstGeom prst="rect">
            <a:avLst/>
          </a:prstGeom>
          <a:noFill/>
        </p:spPr>
        <p:txBody>
          <a:bodyPr wrap="square" rtlCol="0">
            <a:spAutoFit/>
          </a:bodyPr>
          <a:lstStyle/>
          <a:p>
            <a:r>
              <a:rPr lang="en-US" sz="2600" dirty="0" smtClean="0">
                <a:latin typeface="MV Boli" pitchFamily="2" charset="0"/>
                <a:cs typeface="MV Boli" pitchFamily="2" charset="0"/>
              </a:rPr>
              <a:t>To understand doctrine, bring all the Scriptures together on the subject you wish to know; then let every word have its proper influence, and if you can form your theory without a contradiction you cannot be in an error.</a:t>
            </a:r>
            <a:endParaRPr lang="en-US" sz="2600" dirty="0">
              <a:latin typeface="MV Boli" pitchFamily="2" charset="0"/>
              <a:cs typeface="MV Boli" pitchFamily="2" charset="0"/>
            </a:endParaRPr>
          </a:p>
        </p:txBody>
      </p:sp>
      <p:sp>
        <p:nvSpPr>
          <p:cNvPr id="4" name="TextBox 3"/>
          <p:cNvSpPr txBox="1"/>
          <p:nvPr/>
        </p:nvSpPr>
        <p:spPr>
          <a:xfrm>
            <a:off x="5559425" y="6400800"/>
            <a:ext cx="6629400" cy="307777"/>
          </a:xfrm>
          <a:prstGeom prst="rect">
            <a:avLst/>
          </a:prstGeom>
          <a:noFill/>
        </p:spPr>
        <p:txBody>
          <a:bodyPr wrap="square" rtlCol="0">
            <a:spAutoFit/>
          </a:bodyPr>
          <a:lstStyle/>
          <a:p>
            <a:r>
              <a:rPr lang="en-US" sz="1400" dirty="0" smtClean="0"/>
              <a:t>IS. 28:7-29; 35:8; Prov. 19:27; Luke 24:27, 44, 45; Rom. 16:26; James 5:19; 2 Pet. 1 :19-20.</a:t>
            </a:r>
            <a:endParaRPr 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0"/>
            <a:ext cx="10969943" cy="1143000"/>
          </a:xfrm>
        </p:spPr>
        <p:txBody>
          <a:bodyPr/>
          <a:lstStyle/>
          <a:p>
            <a:r>
              <a:rPr lang="en-US" dirty="0" smtClean="0">
                <a:latin typeface="Bernard MT Condensed" pitchFamily="18" charset="0"/>
              </a:rPr>
              <a:t>Rule #5 For Bible Study</a:t>
            </a:r>
            <a:endParaRPr lang="en-US" dirty="0">
              <a:latin typeface="Bernard MT Condensed" pitchFamily="18" charset="0"/>
            </a:endParaRPr>
          </a:p>
        </p:txBody>
      </p:sp>
      <p:sp>
        <p:nvSpPr>
          <p:cNvPr id="5" name="TextBox 4"/>
          <p:cNvSpPr txBox="1"/>
          <p:nvPr/>
        </p:nvSpPr>
        <p:spPr>
          <a:xfrm>
            <a:off x="379412" y="1066800"/>
            <a:ext cx="11049000" cy="2092881"/>
          </a:xfrm>
          <a:prstGeom prst="rect">
            <a:avLst/>
          </a:prstGeom>
          <a:noFill/>
        </p:spPr>
        <p:txBody>
          <a:bodyPr wrap="square" rtlCol="0">
            <a:spAutoFit/>
          </a:bodyPr>
          <a:lstStyle/>
          <a:p>
            <a:r>
              <a:rPr lang="en-US" sz="2600" dirty="0" smtClean="0">
                <a:latin typeface="MV Boli" pitchFamily="2" charset="0"/>
                <a:cs typeface="MV Boli" pitchFamily="2" charset="0"/>
              </a:rPr>
              <a:t>Scripture must be its own expositor, since it is rule of itself. If I depend on a teacher to expound it to me, and he should guess at its meaning or desire to have it so on account of  his sectarian creed, or to be  thought wise, then his guessing, desire, creed, or wisdom is my rule, not the Bible.</a:t>
            </a:r>
            <a:endParaRPr lang="en-US" sz="2600" dirty="0">
              <a:latin typeface="MV Boli" pitchFamily="2" charset="0"/>
              <a:cs typeface="MV Boli" pitchFamily="2" charset="0"/>
            </a:endParaRPr>
          </a:p>
        </p:txBody>
      </p:sp>
      <p:sp>
        <p:nvSpPr>
          <p:cNvPr id="6" name="TextBox 5"/>
          <p:cNvSpPr txBox="1"/>
          <p:nvPr/>
        </p:nvSpPr>
        <p:spPr>
          <a:xfrm>
            <a:off x="5330825" y="6400800"/>
            <a:ext cx="6858000" cy="307777"/>
          </a:xfrm>
          <a:prstGeom prst="rect">
            <a:avLst/>
          </a:prstGeom>
          <a:noFill/>
        </p:spPr>
        <p:txBody>
          <a:bodyPr wrap="square" rtlCol="0">
            <a:spAutoFit/>
          </a:bodyPr>
          <a:lstStyle/>
          <a:p>
            <a:r>
              <a:rPr lang="en-US" sz="1400" dirty="0" smtClean="0"/>
              <a:t>PS. 19:7-11; 119:97-105; Matt 23:8-10; 1 Cor. 2: 12-16; Ezek 34:18-19; Luke 11:52; Mal 2:7-8</a:t>
            </a:r>
            <a:endParaRPr lang="en-US" sz="1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TotalTime>
  <Words>287</Words>
  <Application>Microsoft Office PowerPoint</Application>
  <PresentationFormat>Custom</PresentationFormat>
  <Paragraphs>17</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Foundry</vt:lpstr>
      <vt:lpstr>Rule #1 For Bible Study</vt:lpstr>
      <vt:lpstr>Rule #2 For Bible Study</vt:lpstr>
      <vt:lpstr>Rule #3 For Bible Study</vt:lpstr>
      <vt:lpstr>Rule #4 For Bible Study</vt:lpstr>
      <vt:lpstr>Rule #5 For Bible Study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 #1 For Bible Study</dc:title>
  <dc:creator>User</dc:creator>
  <cp:lastModifiedBy>User</cp:lastModifiedBy>
  <cp:revision>1</cp:revision>
  <dcterms:created xsi:type="dcterms:W3CDTF">2019-12-12T13:51:20Z</dcterms:created>
  <dcterms:modified xsi:type="dcterms:W3CDTF">2019-12-12T13:53:09Z</dcterms:modified>
</cp:coreProperties>
</file>