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672" y="-64"/>
      </p:cViewPr>
      <p:guideLst>
        <p:guide orient="horz" pos="2160"/>
        <p:guide pos="383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219399" y="146304"/>
            <a:ext cx="11750027"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618817" y="381001"/>
            <a:ext cx="10969943"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844059" y="2819400"/>
            <a:ext cx="8744701"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7414868" y="6509004"/>
            <a:ext cx="4001998" cy="274320"/>
          </a:xfrm>
        </p:spPr>
        <p:txBody>
          <a:bodyPr vert="horz" rtlCol="0"/>
          <a:lstStyle>
            <a:extLst/>
          </a:lstStyle>
          <a:p>
            <a:fld id="{A82278F0-F062-4E5E-8C90-11D2FB4FD669}" type="datetimeFigureOut">
              <a:rPr lang="en-US" smtClean="0"/>
              <a:t>1/9/2020</a:t>
            </a:fld>
            <a:endParaRPr lang="en-US"/>
          </a:p>
        </p:txBody>
      </p:sp>
      <p:sp>
        <p:nvSpPr>
          <p:cNvPr id="11" name="Slide Number Placeholder 10"/>
          <p:cNvSpPr>
            <a:spLocks noGrp="1"/>
          </p:cNvSpPr>
          <p:nvPr>
            <p:ph type="sldNum" sz="quarter" idx="11"/>
          </p:nvPr>
        </p:nvSpPr>
        <p:spPr>
          <a:xfrm>
            <a:off x="11515603" y="6509004"/>
            <a:ext cx="618889" cy="274320"/>
          </a:xfrm>
        </p:spPr>
        <p:txBody>
          <a:bodyPr vert="horz" rtlCol="0"/>
          <a:lstStyle>
            <a:lvl1pPr>
              <a:defRPr>
                <a:solidFill>
                  <a:schemeClr val="tx2">
                    <a:shade val="90000"/>
                  </a:schemeClr>
                </a:solidFill>
              </a:defRPr>
            </a:lvl1pPr>
            <a:extLst/>
          </a:lstStyle>
          <a:p>
            <a:fld id="{11FC7D02-CBDE-4607-B9A9-1EC7E433ED04}" type="slidenum">
              <a:rPr lang="en-US" smtClean="0"/>
              <a:t>‹#›</a:t>
            </a:fld>
            <a:endParaRPr lang="en-US"/>
          </a:p>
        </p:txBody>
      </p:sp>
      <p:sp>
        <p:nvSpPr>
          <p:cNvPr id="12" name="Footer Placeholder 11"/>
          <p:cNvSpPr>
            <a:spLocks noGrp="1"/>
          </p:cNvSpPr>
          <p:nvPr>
            <p:ph type="ftr" sz="quarter" idx="12"/>
          </p:nvPr>
        </p:nvSpPr>
        <p:spPr>
          <a:xfrm>
            <a:off x="2133044" y="6509004"/>
            <a:ext cx="5208595"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2278F0-F062-4E5E-8C90-11D2FB4FD669}" type="datetimeFigureOut">
              <a:rPr lang="en-US" smtClean="0"/>
              <a:t>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FC7D02-CBDE-4607-B9A9-1EC7E433ED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441" y="274639"/>
            <a:ext cx="802431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2278F0-F062-4E5E-8C90-11D2FB4FD669}" type="datetimeFigureOut">
              <a:rPr lang="en-US" smtClean="0"/>
              <a:t>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FC7D02-CBDE-4607-B9A9-1EC7E433ED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84318" y="1424588"/>
            <a:ext cx="10665222"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2278F0-F062-4E5E-8C90-11D2FB4FD669}" type="datetimeFigureOut">
              <a:rPr lang="en-US" smtClean="0"/>
              <a:t>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FC7D02-CBDE-4607-B9A9-1EC7E433ED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333157" y="3267456"/>
            <a:ext cx="987294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962917" y="498230"/>
            <a:ext cx="10360501"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62833" y="3287713"/>
            <a:ext cx="10360501"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7414868" y="6513670"/>
            <a:ext cx="4001998" cy="274320"/>
          </a:xfrm>
        </p:spPr>
        <p:txBody>
          <a:bodyPr vert="horz" rtlCol="0"/>
          <a:lstStyle>
            <a:extLst/>
          </a:lstStyle>
          <a:p>
            <a:fld id="{A82278F0-F062-4E5E-8C90-11D2FB4FD669}" type="datetimeFigureOut">
              <a:rPr lang="en-US" smtClean="0"/>
              <a:t>1/9/2020</a:t>
            </a:fld>
            <a:endParaRPr lang="en-US"/>
          </a:p>
        </p:txBody>
      </p:sp>
      <p:sp>
        <p:nvSpPr>
          <p:cNvPr id="9" name="Slide Number Placeholder 8"/>
          <p:cNvSpPr>
            <a:spLocks noGrp="1"/>
          </p:cNvSpPr>
          <p:nvPr>
            <p:ph type="sldNum" sz="quarter" idx="11"/>
          </p:nvPr>
        </p:nvSpPr>
        <p:spPr>
          <a:xfrm>
            <a:off x="11515603" y="6513670"/>
            <a:ext cx="618889" cy="274320"/>
          </a:xfrm>
        </p:spPr>
        <p:txBody>
          <a:bodyPr vert="horz" rtlCol="0"/>
          <a:lstStyle>
            <a:lvl1pPr>
              <a:defRPr>
                <a:solidFill>
                  <a:schemeClr val="tx2">
                    <a:shade val="90000"/>
                  </a:schemeClr>
                </a:solidFill>
              </a:defRPr>
            </a:lvl1pPr>
            <a:extLst/>
          </a:lstStyle>
          <a:p>
            <a:fld id="{11FC7D02-CBDE-4607-B9A9-1EC7E433ED04}" type="slidenum">
              <a:rPr lang="en-US" smtClean="0"/>
              <a:t>‹#›</a:t>
            </a:fld>
            <a:endParaRPr lang="en-US"/>
          </a:p>
        </p:txBody>
      </p:sp>
      <p:sp>
        <p:nvSpPr>
          <p:cNvPr id="10" name="Footer Placeholder 9"/>
          <p:cNvSpPr>
            <a:spLocks noGrp="1"/>
          </p:cNvSpPr>
          <p:nvPr>
            <p:ph type="ftr" sz="quarter" idx="12"/>
          </p:nvPr>
        </p:nvSpPr>
        <p:spPr>
          <a:xfrm>
            <a:off x="2133044" y="6513670"/>
            <a:ext cx="5208595"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441" y="1645920"/>
            <a:ext cx="5383398"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5986" y="1645920"/>
            <a:ext cx="5383398"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2278F0-F062-4E5E-8C90-11D2FB4FD669}" type="datetimeFigureOut">
              <a:rPr lang="en-US" smtClean="0"/>
              <a:t>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11518440" y="6514568"/>
            <a:ext cx="618889" cy="274320"/>
          </a:xfrm>
        </p:spPr>
        <p:txBody>
          <a:bodyPr/>
          <a:lstStyle>
            <a:extLst/>
          </a:lstStyle>
          <a:p>
            <a:fld id="{11FC7D02-CBDE-4607-B9A9-1EC7E433ED04}" type="slidenum">
              <a:rPr lang="en-US" smtClean="0"/>
              <a:t>‹#›</a:t>
            </a:fld>
            <a:endParaRPr lang="en-US"/>
          </a:p>
        </p:txBody>
      </p:sp>
      <p:sp>
        <p:nvSpPr>
          <p:cNvPr id="10" name="Rectangle 9"/>
          <p:cNvSpPr/>
          <p:nvPr/>
        </p:nvSpPr>
        <p:spPr>
          <a:xfrm>
            <a:off x="784318" y="1424588"/>
            <a:ext cx="10665222"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22111" y="2165216"/>
            <a:ext cx="499741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6399133" y="2165216"/>
            <a:ext cx="499741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609441" y="251948"/>
            <a:ext cx="10969943"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441" y="1535113"/>
            <a:ext cx="5385514"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1754" y="1535113"/>
            <a:ext cx="5387630"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441" y="2362201"/>
            <a:ext cx="5385514"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1754" y="2362201"/>
            <a:ext cx="5387630"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2278F0-F062-4E5E-8C90-11D2FB4FD669}" type="datetimeFigureOut">
              <a:rPr lang="en-US" smtClean="0"/>
              <a:t>1/9/2020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11518440" y="6514568"/>
            <a:ext cx="618889" cy="274320"/>
          </a:xfrm>
        </p:spPr>
        <p:txBody>
          <a:bodyPr/>
          <a:lstStyle>
            <a:extLst/>
          </a:lstStyle>
          <a:p>
            <a:fld id="{11FC7D02-CBDE-4607-B9A9-1EC7E433ED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441" y="253218"/>
            <a:ext cx="10969943"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82278F0-F062-4E5E-8C90-11D2FB4FD669}" type="datetimeFigureOut">
              <a:rPr lang="en-US" smtClean="0"/>
              <a:t>1/9/2020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1FC7D02-CBDE-4607-B9A9-1EC7E433ED04}" type="slidenum">
              <a:rPr lang="en-US" smtClean="0"/>
              <a:t>‹#›</a:t>
            </a:fld>
            <a:endParaRPr lang="en-US"/>
          </a:p>
        </p:txBody>
      </p:sp>
      <p:sp>
        <p:nvSpPr>
          <p:cNvPr id="7" name="Rectangle 6"/>
          <p:cNvSpPr/>
          <p:nvPr/>
        </p:nvSpPr>
        <p:spPr>
          <a:xfrm>
            <a:off x="784318" y="1424588"/>
            <a:ext cx="10665222"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82278F0-F062-4E5E-8C90-11D2FB4FD669}" type="datetimeFigureOut">
              <a:rPr lang="en-US" smtClean="0"/>
              <a:t>1/9/2020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1FC7D02-CBDE-4607-B9A9-1EC7E433ED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6741647" y="1057656"/>
            <a:ext cx="499741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615791" y="304800"/>
            <a:ext cx="5241195"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615791" y="1107560"/>
            <a:ext cx="5241195"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04721" y="2209800"/>
            <a:ext cx="1155226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7414868" y="6513670"/>
            <a:ext cx="4001998" cy="274320"/>
          </a:xfrm>
        </p:spPr>
        <p:txBody>
          <a:bodyPr vert="horz" rtlCol="0"/>
          <a:lstStyle>
            <a:extLst/>
          </a:lstStyle>
          <a:p>
            <a:fld id="{A82278F0-F062-4E5E-8C90-11D2FB4FD669}" type="datetimeFigureOut">
              <a:rPr lang="en-US" smtClean="0"/>
              <a:t>1/9/2020</a:t>
            </a:fld>
            <a:endParaRPr lang="en-US"/>
          </a:p>
        </p:txBody>
      </p:sp>
      <p:sp>
        <p:nvSpPr>
          <p:cNvPr id="10" name="Slide Number Placeholder 9"/>
          <p:cNvSpPr>
            <a:spLocks noGrp="1"/>
          </p:cNvSpPr>
          <p:nvPr>
            <p:ph type="sldNum" sz="quarter" idx="11"/>
          </p:nvPr>
        </p:nvSpPr>
        <p:spPr>
          <a:xfrm>
            <a:off x="11515603" y="6513670"/>
            <a:ext cx="618889" cy="274320"/>
          </a:xfrm>
        </p:spPr>
        <p:txBody>
          <a:bodyPr vert="horz" rtlCol="0"/>
          <a:lstStyle>
            <a:lvl1pPr>
              <a:defRPr>
                <a:solidFill>
                  <a:schemeClr val="tx2">
                    <a:shade val="90000"/>
                  </a:schemeClr>
                </a:solidFill>
              </a:defRPr>
            </a:lvl1pPr>
            <a:extLst/>
          </a:lstStyle>
          <a:p>
            <a:fld id="{11FC7D02-CBDE-4607-B9A9-1EC7E433ED04}" type="slidenum">
              <a:rPr lang="en-US" smtClean="0"/>
              <a:t>‹#›</a:t>
            </a:fld>
            <a:endParaRPr lang="en-US"/>
          </a:p>
        </p:txBody>
      </p:sp>
      <p:sp>
        <p:nvSpPr>
          <p:cNvPr id="11" name="Footer Placeholder 10"/>
          <p:cNvSpPr>
            <a:spLocks noGrp="1"/>
          </p:cNvSpPr>
          <p:nvPr>
            <p:ph type="ftr" sz="quarter" idx="12"/>
          </p:nvPr>
        </p:nvSpPr>
        <p:spPr>
          <a:xfrm>
            <a:off x="2133044" y="6513670"/>
            <a:ext cx="5208595"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2868" y="4724400"/>
            <a:ext cx="7313295"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052868" y="5388937"/>
            <a:ext cx="7313295"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406294" y="249864"/>
            <a:ext cx="11376237"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7414868" y="6509004"/>
            <a:ext cx="4001998" cy="274320"/>
          </a:xfrm>
        </p:spPr>
        <p:txBody>
          <a:bodyPr vert="horz" rtlCol="0"/>
          <a:lstStyle>
            <a:extLst/>
          </a:lstStyle>
          <a:p>
            <a:fld id="{A82278F0-F062-4E5E-8C90-11D2FB4FD669}" type="datetimeFigureOut">
              <a:rPr lang="en-US" smtClean="0"/>
              <a:t>1/9/2020</a:t>
            </a:fld>
            <a:endParaRPr lang="en-US"/>
          </a:p>
        </p:txBody>
      </p:sp>
      <p:sp>
        <p:nvSpPr>
          <p:cNvPr id="9" name="Slide Number Placeholder 8"/>
          <p:cNvSpPr>
            <a:spLocks noGrp="1"/>
          </p:cNvSpPr>
          <p:nvPr>
            <p:ph type="sldNum" sz="quarter" idx="11"/>
          </p:nvPr>
        </p:nvSpPr>
        <p:spPr>
          <a:xfrm>
            <a:off x="11515603" y="6509004"/>
            <a:ext cx="618889" cy="274320"/>
          </a:xfrm>
        </p:spPr>
        <p:txBody>
          <a:bodyPr vert="horz" rtlCol="0"/>
          <a:lstStyle>
            <a:lvl1pPr>
              <a:defRPr>
                <a:solidFill>
                  <a:schemeClr val="tx2">
                    <a:shade val="90000"/>
                  </a:schemeClr>
                </a:solidFill>
              </a:defRPr>
            </a:lvl1pPr>
            <a:extLst/>
          </a:lstStyle>
          <a:p>
            <a:fld id="{11FC7D02-CBDE-4607-B9A9-1EC7E433ED04}" type="slidenum">
              <a:rPr lang="en-US" smtClean="0"/>
              <a:t>‹#›</a:t>
            </a:fld>
            <a:endParaRPr lang="en-US"/>
          </a:p>
        </p:txBody>
      </p:sp>
      <p:sp>
        <p:nvSpPr>
          <p:cNvPr id="10" name="Footer Placeholder 9"/>
          <p:cNvSpPr>
            <a:spLocks noGrp="1"/>
          </p:cNvSpPr>
          <p:nvPr>
            <p:ph type="ftr" sz="quarter" idx="12"/>
          </p:nvPr>
        </p:nvSpPr>
        <p:spPr>
          <a:xfrm>
            <a:off x="2133044" y="6509004"/>
            <a:ext cx="5208595"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219399" y="147085"/>
            <a:ext cx="1174473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726750" y="6400800"/>
            <a:ext cx="5614889"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7414868" y="6400800"/>
            <a:ext cx="4001998"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82278F0-F062-4E5E-8C90-11D2FB4FD669}" type="datetimeFigureOut">
              <a:rPr lang="en-US" smtClean="0"/>
              <a:t>1/9/2020</a:t>
            </a:fld>
            <a:endParaRPr lang="en-US"/>
          </a:p>
        </p:txBody>
      </p:sp>
      <p:sp>
        <p:nvSpPr>
          <p:cNvPr id="23" name="Slide Number Placeholder 22"/>
          <p:cNvSpPr>
            <a:spLocks noGrp="1"/>
          </p:cNvSpPr>
          <p:nvPr>
            <p:ph type="sldNum" sz="quarter" idx="4"/>
          </p:nvPr>
        </p:nvSpPr>
        <p:spPr>
          <a:xfrm>
            <a:off x="11515603" y="6514568"/>
            <a:ext cx="618889"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1FC7D02-CBDE-4607-B9A9-1EC7E433ED04}" type="slidenum">
              <a:rPr lang="en-US" smtClean="0"/>
              <a:t>‹#›</a:t>
            </a:fld>
            <a:endParaRPr lang="en-US"/>
          </a:p>
        </p:txBody>
      </p:sp>
      <p:sp>
        <p:nvSpPr>
          <p:cNvPr id="22" name="Title Placeholder 21"/>
          <p:cNvSpPr>
            <a:spLocks noGrp="1"/>
          </p:cNvSpPr>
          <p:nvPr>
            <p:ph type="title"/>
          </p:nvPr>
        </p:nvSpPr>
        <p:spPr>
          <a:xfrm>
            <a:off x="609441" y="253536"/>
            <a:ext cx="10969943"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609441" y="1646237"/>
            <a:ext cx="10969943"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0"/>
            <a:ext cx="10969943" cy="1143000"/>
          </a:xfrm>
        </p:spPr>
        <p:txBody>
          <a:bodyPr/>
          <a:lstStyle/>
          <a:p>
            <a:r>
              <a:rPr lang="en-US" dirty="0" smtClean="0">
                <a:latin typeface="Bernard MT Condensed" pitchFamily="18" charset="0"/>
              </a:rPr>
              <a:t>Rule #11 For Bible Study</a:t>
            </a:r>
            <a:endParaRPr lang="en-US" dirty="0">
              <a:latin typeface="Bernard MT Condensed" pitchFamily="18" charset="0"/>
            </a:endParaRPr>
          </a:p>
        </p:txBody>
      </p:sp>
      <p:sp>
        <p:nvSpPr>
          <p:cNvPr id="3" name="TextBox 2"/>
          <p:cNvSpPr txBox="1"/>
          <p:nvPr/>
        </p:nvSpPr>
        <p:spPr>
          <a:xfrm>
            <a:off x="227012" y="990600"/>
            <a:ext cx="10744200" cy="1815882"/>
          </a:xfrm>
          <a:prstGeom prst="rect">
            <a:avLst/>
          </a:prstGeom>
          <a:noFill/>
        </p:spPr>
        <p:txBody>
          <a:bodyPr wrap="square" rtlCol="0">
            <a:spAutoFit/>
          </a:bodyPr>
          <a:lstStyle/>
          <a:p>
            <a:r>
              <a:rPr lang="en-US" sz="2800" dirty="0" smtClean="0">
                <a:latin typeface="MV Boli" pitchFamily="2" charset="0"/>
                <a:cs typeface="MV Boli" pitchFamily="2" charset="0"/>
              </a:rPr>
              <a:t>How to know when a word is used figuratively: If it makes good sense as it stands and does no violence to the simple laws of nature, then it must be understood literally; if not, figuratively. </a:t>
            </a:r>
            <a:endParaRPr lang="en-US" sz="2800" dirty="0">
              <a:latin typeface="MV Boli" pitchFamily="2" charset="0"/>
              <a:cs typeface="MV Boli" pitchFamily="2" charset="0"/>
            </a:endParaRPr>
          </a:p>
        </p:txBody>
      </p:sp>
      <p:sp>
        <p:nvSpPr>
          <p:cNvPr id="4" name="TextBox 3"/>
          <p:cNvSpPr txBox="1"/>
          <p:nvPr/>
        </p:nvSpPr>
        <p:spPr>
          <a:xfrm>
            <a:off x="10590212" y="6400800"/>
            <a:ext cx="1754187" cy="307777"/>
          </a:xfrm>
          <a:prstGeom prst="rect">
            <a:avLst/>
          </a:prstGeom>
          <a:noFill/>
        </p:spPr>
        <p:txBody>
          <a:bodyPr wrap="square" rtlCol="0">
            <a:spAutoFit/>
          </a:bodyPr>
          <a:lstStyle/>
          <a:p>
            <a:r>
              <a:rPr lang="en-US" sz="1400" dirty="0" smtClean="0"/>
              <a:t>Rev. 12:1-2; 17:3-7</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812" y="0"/>
            <a:ext cx="10969943" cy="1143000"/>
          </a:xfrm>
        </p:spPr>
        <p:txBody>
          <a:bodyPr/>
          <a:lstStyle/>
          <a:p>
            <a:r>
              <a:rPr lang="en-US" dirty="0" smtClean="0">
                <a:latin typeface="Bernard MT Condensed" pitchFamily="18" charset="0"/>
              </a:rPr>
              <a:t>Rule #12 For Bible Study</a:t>
            </a:r>
            <a:endParaRPr lang="en-US" dirty="0">
              <a:latin typeface="Bernard MT Condensed" pitchFamily="18" charset="0"/>
            </a:endParaRPr>
          </a:p>
        </p:txBody>
      </p:sp>
      <p:sp>
        <p:nvSpPr>
          <p:cNvPr id="3" name="TextBox 2"/>
          <p:cNvSpPr txBox="1"/>
          <p:nvPr/>
        </p:nvSpPr>
        <p:spPr>
          <a:xfrm>
            <a:off x="379412" y="990600"/>
            <a:ext cx="10287000" cy="1692771"/>
          </a:xfrm>
          <a:prstGeom prst="rect">
            <a:avLst/>
          </a:prstGeom>
          <a:noFill/>
        </p:spPr>
        <p:txBody>
          <a:bodyPr wrap="square" rtlCol="0">
            <a:spAutoFit/>
          </a:bodyPr>
          <a:lstStyle/>
          <a:p>
            <a:r>
              <a:rPr lang="en-US" sz="2600" dirty="0" smtClean="0">
                <a:latin typeface="MV Boli" pitchFamily="2" charset="0"/>
                <a:cs typeface="MV Boli" pitchFamily="2" charset="0"/>
              </a:rPr>
              <a:t>To learn the true meaning of figures, trace your figurative word through your Bible and where you find it explained, put it on your figure, and if it makes good sense you need look no further; if not look again.</a:t>
            </a:r>
            <a:endParaRPr lang="en-US" sz="2600" dirty="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152400"/>
            <a:ext cx="10969943" cy="1143000"/>
          </a:xfrm>
        </p:spPr>
        <p:txBody>
          <a:bodyPr/>
          <a:lstStyle/>
          <a:p>
            <a:r>
              <a:rPr lang="en-US" dirty="0" smtClean="0">
                <a:latin typeface="Bernard MT Condensed" pitchFamily="18" charset="0"/>
              </a:rPr>
              <a:t>Rule #13 For Bible Study</a:t>
            </a:r>
            <a:endParaRPr lang="en-US" dirty="0">
              <a:latin typeface="Bernard MT Condensed" pitchFamily="18" charset="0"/>
            </a:endParaRPr>
          </a:p>
        </p:txBody>
      </p:sp>
      <p:sp>
        <p:nvSpPr>
          <p:cNvPr id="3" name="TextBox 2"/>
          <p:cNvSpPr txBox="1"/>
          <p:nvPr/>
        </p:nvSpPr>
        <p:spPr>
          <a:xfrm>
            <a:off x="227012" y="838200"/>
            <a:ext cx="11430000" cy="3293209"/>
          </a:xfrm>
          <a:prstGeom prst="rect">
            <a:avLst/>
          </a:prstGeom>
          <a:noFill/>
        </p:spPr>
        <p:txBody>
          <a:bodyPr wrap="square" rtlCol="0">
            <a:spAutoFit/>
          </a:bodyPr>
          <a:lstStyle/>
          <a:p>
            <a:r>
              <a:rPr lang="en-US" sz="2600" dirty="0" smtClean="0">
                <a:latin typeface="MV Boli" pitchFamily="2" charset="0"/>
                <a:cs typeface="MV Boli" pitchFamily="2" charset="0"/>
              </a:rPr>
              <a:t>To know whether we have the true historical event for the fulfillment of a prophecy: If you find every word of the prophecy (after the figures are understood) is literally fulfilled, then you may know that you’re history is the true event. But if one word lacks a fulfillment, then you must look for another event, or wait its future development. For God takes care that history and prophecy doth agree, so that the true, believing children of God may never be ashamed. </a:t>
            </a:r>
            <a:endParaRPr lang="en-US" sz="2600" dirty="0">
              <a:latin typeface="MV Boli" pitchFamily="2" charset="0"/>
              <a:cs typeface="MV Boli" pitchFamily="2" charset="0"/>
            </a:endParaRPr>
          </a:p>
        </p:txBody>
      </p:sp>
      <p:sp>
        <p:nvSpPr>
          <p:cNvPr id="4" name="TextBox 3"/>
          <p:cNvSpPr txBox="1"/>
          <p:nvPr/>
        </p:nvSpPr>
        <p:spPr>
          <a:xfrm>
            <a:off x="8380412" y="6400800"/>
            <a:ext cx="3962400" cy="307777"/>
          </a:xfrm>
          <a:prstGeom prst="rect">
            <a:avLst/>
          </a:prstGeom>
          <a:noFill/>
        </p:spPr>
        <p:txBody>
          <a:bodyPr wrap="square" rtlCol="0">
            <a:spAutoFit/>
          </a:bodyPr>
          <a:lstStyle/>
          <a:p>
            <a:r>
              <a:rPr lang="en-US" sz="1400" dirty="0" smtClean="0"/>
              <a:t>Ps 22:5; Is 45:17-19; I Pet 2:6; Rev 17:17; Acts 3:18</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2" y="0"/>
            <a:ext cx="10969943" cy="1143000"/>
          </a:xfrm>
        </p:spPr>
        <p:txBody>
          <a:bodyPr/>
          <a:lstStyle/>
          <a:p>
            <a:r>
              <a:rPr lang="en-US" dirty="0" smtClean="0">
                <a:latin typeface="Bernard MT Condensed" pitchFamily="18" charset="0"/>
              </a:rPr>
              <a:t>Rule #14 For Bible Study</a:t>
            </a:r>
            <a:endParaRPr lang="en-US" dirty="0">
              <a:latin typeface="Bernard MT Condensed" pitchFamily="18" charset="0"/>
            </a:endParaRPr>
          </a:p>
        </p:txBody>
      </p:sp>
      <p:sp>
        <p:nvSpPr>
          <p:cNvPr id="3" name="TextBox 2"/>
          <p:cNvSpPr txBox="1"/>
          <p:nvPr/>
        </p:nvSpPr>
        <p:spPr>
          <a:xfrm>
            <a:off x="150812" y="1066800"/>
            <a:ext cx="11734800" cy="5293757"/>
          </a:xfrm>
          <a:prstGeom prst="rect">
            <a:avLst/>
          </a:prstGeom>
          <a:noFill/>
        </p:spPr>
        <p:txBody>
          <a:bodyPr wrap="square" rtlCol="0">
            <a:spAutoFit/>
          </a:bodyPr>
          <a:lstStyle/>
          <a:p>
            <a:r>
              <a:rPr lang="en-US" sz="2600" dirty="0" smtClean="0">
                <a:latin typeface="MV Boli" pitchFamily="2" charset="0"/>
                <a:cs typeface="MV Boli" pitchFamily="2" charset="0"/>
              </a:rPr>
              <a:t>The most important rule of all is, that you must have faith. It must be faith that requires a sacrifice, and, if tried, would give up the dearest object on earth, the world and all its desires, character, living, occupation, friends, home, comforts and worldly honors. If any of these should hinder our believing any part of God’s word, it would show our faith to be vain. Nor can we ever believe so long as one of these motives lies lurking in our hearts. We must believe that God will never forfeit His word. And we can have confidence that He that takes notice of the sparrow and numbers the hairs of our head will guard the translation of His own word and throw a barrier around it and prevent those who sincerely trust in God and put implicit confidence in His word from erring far from the truth though they may not understand Hebrew or Greek.</a:t>
            </a:r>
            <a:endParaRPr lang="en-US" sz="2600" dirty="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TotalTime>
  <Words>399</Words>
  <Application>Microsoft Office PowerPoint</Application>
  <PresentationFormat>Custom</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Foundry</vt:lpstr>
      <vt:lpstr>Rule #11 For Bible Study</vt:lpstr>
      <vt:lpstr>Rule #12 For Bible Study</vt:lpstr>
      <vt:lpstr>Rule #13 For Bible Study</vt:lpstr>
      <vt:lpstr>Rule #14 For Bible Study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#11 For Bible Study</dc:title>
  <dc:creator>User</dc:creator>
  <cp:lastModifiedBy>User</cp:lastModifiedBy>
  <cp:revision>1</cp:revision>
  <dcterms:created xsi:type="dcterms:W3CDTF">2020-01-09T22:23:07Z</dcterms:created>
  <dcterms:modified xsi:type="dcterms:W3CDTF">2020-01-09T22:25:33Z</dcterms:modified>
</cp:coreProperties>
</file>