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91" r:id="rId3"/>
    <p:sldId id="29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6805"/>
  </p:normalViewPr>
  <p:slideViewPr>
    <p:cSldViewPr snapToGrid="0" snapToObjects="1">
      <p:cViewPr>
        <p:scale>
          <a:sx n="100" d="100"/>
          <a:sy n="100" d="100"/>
        </p:scale>
        <p:origin x="1808" y="10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3DECD-FC7B-824C-8983-03342CD1A833}" type="datetimeFigureOut">
              <a:rPr lang="en-US" smtClean="0"/>
              <a:t>11/13/19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EB66DE-0B02-094F-BD1A-97944DD25DE4}" type="slidenum">
              <a:rPr lang="en-US" smtClean="0"/>
              <a:t>‹#›</a:t>
            </a:fld>
            <a:endParaRPr lang="en-US"/>
          </a:p>
        </p:txBody>
      </p:sp>
    </p:spTree>
    <p:extLst>
      <p:ext uri="{BB962C8B-B14F-4D97-AF65-F5344CB8AC3E}">
        <p14:creationId xmlns:p14="http://schemas.microsoft.com/office/powerpoint/2010/main" val="2888676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90CF8-78AC-AB41-895E-5CE92A4A5C20}" type="slidenum">
              <a:rPr lang="en-US" smtClean="0"/>
              <a:t>1</a:t>
            </a:fld>
            <a:endParaRPr lang="en-US"/>
          </a:p>
        </p:txBody>
      </p:sp>
    </p:spTree>
    <p:extLst>
      <p:ext uri="{BB962C8B-B14F-4D97-AF65-F5344CB8AC3E}">
        <p14:creationId xmlns:p14="http://schemas.microsoft.com/office/powerpoint/2010/main" val="374420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90CF8-78AC-AB41-895E-5CE92A4A5C20}" type="slidenum">
              <a:rPr lang="en-US" smtClean="0"/>
              <a:t>2</a:t>
            </a:fld>
            <a:endParaRPr lang="en-US"/>
          </a:p>
        </p:txBody>
      </p:sp>
    </p:spTree>
    <p:extLst>
      <p:ext uri="{BB962C8B-B14F-4D97-AF65-F5344CB8AC3E}">
        <p14:creationId xmlns:p14="http://schemas.microsoft.com/office/powerpoint/2010/main" val="99768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90CF8-78AC-AB41-895E-5CE92A4A5C20}" type="slidenum">
              <a:rPr lang="en-US" smtClean="0"/>
              <a:t>3</a:t>
            </a:fld>
            <a:endParaRPr lang="en-US"/>
          </a:p>
        </p:txBody>
      </p:sp>
    </p:spTree>
    <p:extLst>
      <p:ext uri="{BB962C8B-B14F-4D97-AF65-F5344CB8AC3E}">
        <p14:creationId xmlns:p14="http://schemas.microsoft.com/office/powerpoint/2010/main" val="365247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37F06-D719-6743-8C31-18F58E9B28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52C31C-D9C0-624A-822F-BCAD5E39E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995F19-452E-4D4E-86BE-245155474633}"/>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5" name="Footer Placeholder 4">
            <a:extLst>
              <a:ext uri="{FF2B5EF4-FFF2-40B4-BE49-F238E27FC236}">
                <a16:creationId xmlns:a16="http://schemas.microsoft.com/office/drawing/2014/main" id="{D341077C-FF6F-EB49-BD6D-8B0CF0955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B6E63-8143-6D40-ACAB-8B222EF5ED9F}"/>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82227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CB233-F4E4-4A4D-BA0B-AF910B38B4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7C8424-0BA4-B740-B38F-E0A8FD710A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E6030-86C1-6741-AF89-AB5DB2D6A90E}"/>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5" name="Footer Placeholder 4">
            <a:extLst>
              <a:ext uri="{FF2B5EF4-FFF2-40B4-BE49-F238E27FC236}">
                <a16:creationId xmlns:a16="http://schemas.microsoft.com/office/drawing/2014/main" id="{A3FF4B57-EE7C-9D4C-94F3-9C2D8A9BA5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D20BD-B195-5842-983E-DC8EA88C066F}"/>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167021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920206-A726-8940-AC41-E7DE0D27E2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5C23CD-1777-F24C-B17E-07D5C99A78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DB8A8-D6D5-2E4B-9C37-90C2DF8A9B44}"/>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5" name="Footer Placeholder 4">
            <a:extLst>
              <a:ext uri="{FF2B5EF4-FFF2-40B4-BE49-F238E27FC236}">
                <a16:creationId xmlns:a16="http://schemas.microsoft.com/office/drawing/2014/main" id="{84A1F6A4-1FA4-F04F-8ACB-200308DA8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38CE5-2954-444E-BA1D-7559A7D78168}"/>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270283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11A4-764E-0048-970A-2B9CF40442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232AE8-35E0-5F4B-A89F-F3BDD1BFC00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30EAC-2422-804E-8754-2AE1CA1F9D10}"/>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5" name="Footer Placeholder 4">
            <a:extLst>
              <a:ext uri="{FF2B5EF4-FFF2-40B4-BE49-F238E27FC236}">
                <a16:creationId xmlns:a16="http://schemas.microsoft.com/office/drawing/2014/main" id="{41054315-15F5-5540-84C1-03A6A33BAF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8A518-186D-7343-B2EF-26B20D3A5E1A}"/>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328360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6464-2511-9847-8041-2FE7AA1BE6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6BE7B8-0E5A-2949-9B73-B1821C8422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209075-C1BD-BB42-8F51-7ED153C04FAD}"/>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5" name="Footer Placeholder 4">
            <a:extLst>
              <a:ext uri="{FF2B5EF4-FFF2-40B4-BE49-F238E27FC236}">
                <a16:creationId xmlns:a16="http://schemas.microsoft.com/office/drawing/2014/main" id="{674CBA73-D5FB-534C-BD74-817E757F14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DFAB5-D6F3-BC4A-8AD7-FCEB6867FB5F}"/>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4275696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96095-A81A-5945-B35F-0E44E1CDFC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D4CA89-AC64-D64D-8BC7-F8A98C1474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40FF4C-3C09-1842-AB69-3C8CEBE6FF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8AA046-41E0-7840-B5A0-605022459B97}"/>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6" name="Footer Placeholder 5">
            <a:extLst>
              <a:ext uri="{FF2B5EF4-FFF2-40B4-BE49-F238E27FC236}">
                <a16:creationId xmlns:a16="http://schemas.microsoft.com/office/drawing/2014/main" id="{8EC4ED06-E785-554A-9CB0-3AD25416A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E6369-B5F6-D546-A22F-0F30F9DE860A}"/>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423594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3CB7-D461-BB42-BCA4-DB9B3C067D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655B90-5174-BF4A-9F0D-C3A4C598AC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6354115-BB2B-594C-8252-5F415334FBB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82428E-FED1-5B42-B8B1-DC9F0EBFEB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63AB30C-BE26-7E48-AEF8-A5C46371FD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56739E-3903-5141-8D5E-0E70925796B6}"/>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8" name="Footer Placeholder 7">
            <a:extLst>
              <a:ext uri="{FF2B5EF4-FFF2-40B4-BE49-F238E27FC236}">
                <a16:creationId xmlns:a16="http://schemas.microsoft.com/office/drawing/2014/main" id="{0C453431-A8BB-584C-8DFD-CF35289AEF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1DCBC5-CCB5-3844-83B7-41E0218F99C4}"/>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282145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D7127-862B-CF47-A93B-0956CB0A4F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38468-1AD2-4E43-8D73-B6E273C195E0}"/>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4" name="Footer Placeholder 3">
            <a:extLst>
              <a:ext uri="{FF2B5EF4-FFF2-40B4-BE49-F238E27FC236}">
                <a16:creationId xmlns:a16="http://schemas.microsoft.com/office/drawing/2014/main" id="{D807F2ED-CF02-194D-A32D-702F63F4F4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6A4D3C-2280-4947-B031-4463BC15CE38}"/>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25592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765E9D-9A22-604C-A7BF-35DF3D370A65}"/>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3" name="Footer Placeholder 2">
            <a:extLst>
              <a:ext uri="{FF2B5EF4-FFF2-40B4-BE49-F238E27FC236}">
                <a16:creationId xmlns:a16="http://schemas.microsoft.com/office/drawing/2014/main" id="{3425F66D-BEC3-A54D-A4C9-CB81451BE8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6FA1F5-32DC-E14B-9632-139170128135}"/>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184377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9A8BF-91F4-BF43-AE53-3EAD9F33DE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AD78DB-D4F3-BF44-A18E-C4045CD73B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1AA82E-C5A5-CE45-8AC6-3472F80C2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361820-3818-8342-A21B-FC1E16009B35}"/>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6" name="Footer Placeholder 5">
            <a:extLst>
              <a:ext uri="{FF2B5EF4-FFF2-40B4-BE49-F238E27FC236}">
                <a16:creationId xmlns:a16="http://schemas.microsoft.com/office/drawing/2014/main" id="{8D2533A3-0AFB-1445-9436-6B0558C8D4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EBECB-16B7-8F4F-A29E-5A2DCF0060A1}"/>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134761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194BF-A4F4-C740-B584-AFBECE38BC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C982B1-393F-B247-BF77-4CE933DB4D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9CDB1A-4167-0343-BD88-2CC5C6428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D7B653-EE9E-6747-9FA0-4A5DED2C7EFD}"/>
              </a:ext>
            </a:extLst>
          </p:cNvPr>
          <p:cNvSpPr>
            <a:spLocks noGrp="1"/>
          </p:cNvSpPr>
          <p:nvPr>
            <p:ph type="dt" sz="half" idx="10"/>
          </p:nvPr>
        </p:nvSpPr>
        <p:spPr/>
        <p:txBody>
          <a:bodyPr/>
          <a:lstStyle/>
          <a:p>
            <a:fld id="{1A8CBD86-E4E2-064F-8F8A-4DC3D9D23E72}" type="datetimeFigureOut">
              <a:rPr lang="en-US" smtClean="0"/>
              <a:t>11/13/19</a:t>
            </a:fld>
            <a:endParaRPr lang="en-US"/>
          </a:p>
        </p:txBody>
      </p:sp>
      <p:sp>
        <p:nvSpPr>
          <p:cNvPr id="6" name="Footer Placeholder 5">
            <a:extLst>
              <a:ext uri="{FF2B5EF4-FFF2-40B4-BE49-F238E27FC236}">
                <a16:creationId xmlns:a16="http://schemas.microsoft.com/office/drawing/2014/main" id="{C275857F-98BE-4F44-A0AD-5671CD3CB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14445-56FF-1642-861D-8FDAB04DF816}"/>
              </a:ext>
            </a:extLst>
          </p:cNvPr>
          <p:cNvSpPr>
            <a:spLocks noGrp="1"/>
          </p:cNvSpPr>
          <p:nvPr>
            <p:ph type="sldNum" sz="quarter" idx="12"/>
          </p:nvPr>
        </p:nvSpPr>
        <p:spPr/>
        <p:txBody>
          <a:bodyPr/>
          <a:lstStyle/>
          <a:p>
            <a:fld id="{530FF623-123B-4143-AAC3-C72FD0A32E02}" type="slidenum">
              <a:rPr lang="en-US" smtClean="0"/>
              <a:t>‹#›</a:t>
            </a:fld>
            <a:endParaRPr lang="en-US"/>
          </a:p>
        </p:txBody>
      </p:sp>
    </p:spTree>
    <p:extLst>
      <p:ext uri="{BB962C8B-B14F-4D97-AF65-F5344CB8AC3E}">
        <p14:creationId xmlns:p14="http://schemas.microsoft.com/office/powerpoint/2010/main" val="2753315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B52B65-546F-5E4B-8477-B23720E343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0A83FC-EA31-3842-936C-F1BD948845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C1757B-A450-6149-B353-9FE418E9BE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CBD86-E4E2-064F-8F8A-4DC3D9D23E72}" type="datetimeFigureOut">
              <a:rPr lang="en-US" smtClean="0"/>
              <a:t>11/13/19</a:t>
            </a:fld>
            <a:endParaRPr lang="en-US"/>
          </a:p>
        </p:txBody>
      </p:sp>
      <p:sp>
        <p:nvSpPr>
          <p:cNvPr id="5" name="Footer Placeholder 4">
            <a:extLst>
              <a:ext uri="{FF2B5EF4-FFF2-40B4-BE49-F238E27FC236}">
                <a16:creationId xmlns:a16="http://schemas.microsoft.com/office/drawing/2014/main" id="{3C48C00D-DE45-AA46-B227-02F545B9B4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EF68D-5DCF-764C-BFCD-69649E9988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FF623-123B-4143-AAC3-C72FD0A32E02}" type="slidenum">
              <a:rPr lang="en-US" smtClean="0"/>
              <a:t>‹#›</a:t>
            </a:fld>
            <a:endParaRPr lang="en-US"/>
          </a:p>
        </p:txBody>
      </p:sp>
    </p:spTree>
    <p:extLst>
      <p:ext uri="{BB962C8B-B14F-4D97-AF65-F5344CB8AC3E}">
        <p14:creationId xmlns:p14="http://schemas.microsoft.com/office/powerpoint/2010/main" val="617584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CE5A90-2BA1-E443-BD12-69107DB7E8D7}"/>
              </a:ext>
            </a:extLst>
          </p:cNvPr>
          <p:cNvPicPr>
            <a:picLocks noChangeAspect="1"/>
          </p:cNvPicPr>
          <p:nvPr/>
        </p:nvPicPr>
        <p:blipFill>
          <a:blip r:embed="rId3"/>
          <a:stretch>
            <a:fillRect/>
          </a:stretch>
        </p:blipFill>
        <p:spPr>
          <a:xfrm>
            <a:off x="0" y="0"/>
            <a:ext cx="12191999" cy="6858000"/>
          </a:xfrm>
          <a:prstGeom prst="rect">
            <a:avLst/>
          </a:prstGeom>
        </p:spPr>
      </p:pic>
      <p:cxnSp>
        <p:nvCxnSpPr>
          <p:cNvPr id="634" name="Straight Connector 633">
            <a:extLst>
              <a:ext uri="{FF2B5EF4-FFF2-40B4-BE49-F238E27FC236}">
                <a16:creationId xmlns:a16="http://schemas.microsoft.com/office/drawing/2014/main" id="{E228AB80-76CD-5444-9587-43869C8990D4}"/>
              </a:ext>
            </a:extLst>
          </p:cNvPr>
          <p:cNvCxnSpPr>
            <a:cxnSpLocks/>
          </p:cNvCxnSpPr>
          <p:nvPr/>
        </p:nvCxnSpPr>
        <p:spPr>
          <a:xfrm>
            <a:off x="852676" y="787086"/>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35" name="Straight Connector 634">
            <a:extLst>
              <a:ext uri="{FF2B5EF4-FFF2-40B4-BE49-F238E27FC236}">
                <a16:creationId xmlns:a16="http://schemas.microsoft.com/office/drawing/2014/main" id="{079E60FC-BEA9-0A4C-8AB3-B6F90C4F0FE4}"/>
              </a:ext>
            </a:extLst>
          </p:cNvPr>
          <p:cNvCxnSpPr>
            <a:cxnSpLocks/>
          </p:cNvCxnSpPr>
          <p:nvPr/>
        </p:nvCxnSpPr>
        <p:spPr>
          <a:xfrm>
            <a:off x="717638" y="960704"/>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36" name="Straight Connector 635">
            <a:extLst>
              <a:ext uri="{FF2B5EF4-FFF2-40B4-BE49-F238E27FC236}">
                <a16:creationId xmlns:a16="http://schemas.microsoft.com/office/drawing/2014/main" id="{001875D9-960B-9347-A57D-C7C9ED405B9F}"/>
              </a:ext>
            </a:extLst>
          </p:cNvPr>
          <p:cNvCxnSpPr>
            <a:cxnSpLocks/>
          </p:cNvCxnSpPr>
          <p:nvPr/>
        </p:nvCxnSpPr>
        <p:spPr>
          <a:xfrm>
            <a:off x="2133607" y="787086"/>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37" name="Straight Connector 636">
            <a:extLst>
              <a:ext uri="{FF2B5EF4-FFF2-40B4-BE49-F238E27FC236}">
                <a16:creationId xmlns:a16="http://schemas.microsoft.com/office/drawing/2014/main" id="{B19124C5-9EFA-5445-A6C8-4720943F37CA}"/>
              </a:ext>
            </a:extLst>
          </p:cNvPr>
          <p:cNvCxnSpPr>
            <a:cxnSpLocks/>
          </p:cNvCxnSpPr>
          <p:nvPr/>
        </p:nvCxnSpPr>
        <p:spPr>
          <a:xfrm>
            <a:off x="1678339" y="78708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638" name="TextBox 637">
            <a:extLst>
              <a:ext uri="{FF2B5EF4-FFF2-40B4-BE49-F238E27FC236}">
                <a16:creationId xmlns:a16="http://schemas.microsoft.com/office/drawing/2014/main" id="{6F7BC3EE-4872-8B43-82A0-48986A146996}"/>
              </a:ext>
            </a:extLst>
          </p:cNvPr>
          <p:cNvSpPr txBox="1"/>
          <p:nvPr/>
        </p:nvSpPr>
        <p:spPr>
          <a:xfrm>
            <a:off x="613466" y="567958"/>
            <a:ext cx="513146" cy="276999"/>
          </a:xfrm>
          <a:prstGeom prst="rect">
            <a:avLst/>
          </a:prstGeom>
          <a:noFill/>
        </p:spPr>
        <p:txBody>
          <a:bodyPr wrap="square" rtlCol="0">
            <a:spAutoFit/>
          </a:bodyPr>
          <a:lstStyle/>
          <a:p>
            <a:r>
              <a:rPr lang="en-US" sz="1200" dirty="0"/>
              <a:t>1989</a:t>
            </a:r>
          </a:p>
        </p:txBody>
      </p:sp>
      <p:cxnSp>
        <p:nvCxnSpPr>
          <p:cNvPr id="639" name="Straight Connector 638">
            <a:extLst>
              <a:ext uri="{FF2B5EF4-FFF2-40B4-BE49-F238E27FC236}">
                <a16:creationId xmlns:a16="http://schemas.microsoft.com/office/drawing/2014/main" id="{5500CDC0-028C-9147-8F3C-DE7F4F7FE48D}"/>
              </a:ext>
            </a:extLst>
          </p:cNvPr>
          <p:cNvCxnSpPr>
            <a:cxnSpLocks/>
          </p:cNvCxnSpPr>
          <p:nvPr/>
        </p:nvCxnSpPr>
        <p:spPr>
          <a:xfrm>
            <a:off x="750436" y="788050"/>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0" name="TextBox 639">
            <a:extLst>
              <a:ext uri="{FF2B5EF4-FFF2-40B4-BE49-F238E27FC236}">
                <a16:creationId xmlns:a16="http://schemas.microsoft.com/office/drawing/2014/main" id="{C916B2A2-0D35-6E47-BDCF-F2CCA8F67E04}"/>
              </a:ext>
            </a:extLst>
          </p:cNvPr>
          <p:cNvSpPr txBox="1"/>
          <p:nvPr/>
        </p:nvSpPr>
        <p:spPr>
          <a:xfrm>
            <a:off x="1952268" y="550766"/>
            <a:ext cx="384853" cy="276999"/>
          </a:xfrm>
          <a:prstGeom prst="rect">
            <a:avLst/>
          </a:prstGeom>
          <a:noFill/>
        </p:spPr>
        <p:txBody>
          <a:bodyPr wrap="square" rtlCol="0">
            <a:spAutoFit/>
          </a:bodyPr>
          <a:lstStyle/>
          <a:p>
            <a:r>
              <a:rPr lang="en-US" sz="1200" dirty="0"/>
              <a:t>S/L</a:t>
            </a:r>
          </a:p>
        </p:txBody>
      </p:sp>
      <p:cxnSp>
        <p:nvCxnSpPr>
          <p:cNvPr id="641" name="Straight Connector 640">
            <a:extLst>
              <a:ext uri="{FF2B5EF4-FFF2-40B4-BE49-F238E27FC236}">
                <a16:creationId xmlns:a16="http://schemas.microsoft.com/office/drawing/2014/main" id="{B8E2FB46-9FDA-BE43-AD08-79E6776754D5}"/>
              </a:ext>
            </a:extLst>
          </p:cNvPr>
          <p:cNvCxnSpPr>
            <a:cxnSpLocks/>
          </p:cNvCxnSpPr>
          <p:nvPr/>
        </p:nvCxnSpPr>
        <p:spPr>
          <a:xfrm>
            <a:off x="2019792" y="77551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2" name="TextBox 641">
            <a:extLst>
              <a:ext uri="{FF2B5EF4-FFF2-40B4-BE49-F238E27FC236}">
                <a16:creationId xmlns:a16="http://schemas.microsoft.com/office/drawing/2014/main" id="{F599C528-AF67-7948-B041-5340D0DB2881}"/>
              </a:ext>
            </a:extLst>
          </p:cNvPr>
          <p:cNvSpPr txBox="1"/>
          <p:nvPr/>
        </p:nvSpPr>
        <p:spPr>
          <a:xfrm>
            <a:off x="1447809" y="567957"/>
            <a:ext cx="475520" cy="276999"/>
          </a:xfrm>
          <a:prstGeom prst="rect">
            <a:avLst/>
          </a:prstGeom>
          <a:noFill/>
        </p:spPr>
        <p:txBody>
          <a:bodyPr wrap="square" rtlCol="0">
            <a:spAutoFit/>
          </a:bodyPr>
          <a:lstStyle/>
          <a:p>
            <a:r>
              <a:rPr lang="en-US" sz="1200" dirty="0"/>
              <a:t>M/C</a:t>
            </a:r>
          </a:p>
        </p:txBody>
      </p:sp>
      <p:cxnSp>
        <p:nvCxnSpPr>
          <p:cNvPr id="643" name="Straight Connector 642">
            <a:extLst>
              <a:ext uri="{FF2B5EF4-FFF2-40B4-BE49-F238E27FC236}">
                <a16:creationId xmlns:a16="http://schemas.microsoft.com/office/drawing/2014/main" id="{34D71EE2-084F-034C-B3CF-560F3BCFA9B2}"/>
              </a:ext>
            </a:extLst>
          </p:cNvPr>
          <p:cNvCxnSpPr>
            <a:cxnSpLocks/>
          </p:cNvCxnSpPr>
          <p:nvPr/>
        </p:nvCxnSpPr>
        <p:spPr>
          <a:xfrm>
            <a:off x="1570309" y="78901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4" name="Rectangle 643">
            <a:extLst>
              <a:ext uri="{FF2B5EF4-FFF2-40B4-BE49-F238E27FC236}">
                <a16:creationId xmlns:a16="http://schemas.microsoft.com/office/drawing/2014/main" id="{42413DAC-37F3-E943-9108-5AA35937B47B}"/>
              </a:ext>
            </a:extLst>
          </p:cNvPr>
          <p:cNvSpPr/>
          <p:nvPr/>
        </p:nvSpPr>
        <p:spPr>
          <a:xfrm>
            <a:off x="1533655" y="591107"/>
            <a:ext cx="282624" cy="20755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5" name="Straight Connector 644">
            <a:extLst>
              <a:ext uri="{FF2B5EF4-FFF2-40B4-BE49-F238E27FC236}">
                <a16:creationId xmlns:a16="http://schemas.microsoft.com/office/drawing/2014/main" id="{FE679397-384B-A841-BCEB-354C7D114B89}"/>
              </a:ext>
            </a:extLst>
          </p:cNvPr>
          <p:cNvCxnSpPr>
            <a:cxnSpLocks/>
          </p:cNvCxnSpPr>
          <p:nvPr/>
        </p:nvCxnSpPr>
        <p:spPr>
          <a:xfrm>
            <a:off x="1201850" y="844956"/>
            <a:ext cx="0" cy="126354"/>
          </a:xfrm>
          <a:prstGeom prst="line">
            <a:avLst/>
          </a:prstGeom>
          <a:ln w="25400"/>
        </p:spPr>
        <p:style>
          <a:lnRef idx="1">
            <a:schemeClr val="dk1"/>
          </a:lnRef>
          <a:fillRef idx="0">
            <a:schemeClr val="dk1"/>
          </a:fillRef>
          <a:effectRef idx="0">
            <a:schemeClr val="dk1"/>
          </a:effectRef>
          <a:fontRef idx="minor">
            <a:schemeClr val="tx1"/>
          </a:fontRef>
        </p:style>
      </p:cxnSp>
      <p:cxnSp>
        <p:nvCxnSpPr>
          <p:cNvPr id="646" name="Straight Connector 645">
            <a:extLst>
              <a:ext uri="{FF2B5EF4-FFF2-40B4-BE49-F238E27FC236}">
                <a16:creationId xmlns:a16="http://schemas.microsoft.com/office/drawing/2014/main" id="{DB10E49C-E044-F84F-8CDE-621EC9FB7A38}"/>
              </a:ext>
            </a:extLst>
          </p:cNvPr>
          <p:cNvCxnSpPr>
            <a:cxnSpLocks/>
          </p:cNvCxnSpPr>
          <p:nvPr/>
        </p:nvCxnSpPr>
        <p:spPr>
          <a:xfrm>
            <a:off x="1099610" y="824700"/>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7" name="TextBox 646">
            <a:extLst>
              <a:ext uri="{FF2B5EF4-FFF2-40B4-BE49-F238E27FC236}">
                <a16:creationId xmlns:a16="http://schemas.microsoft.com/office/drawing/2014/main" id="{AD387E2C-5CCC-304A-B016-6BCD6173402D}"/>
              </a:ext>
            </a:extLst>
          </p:cNvPr>
          <p:cNvSpPr txBox="1"/>
          <p:nvPr/>
        </p:nvSpPr>
        <p:spPr>
          <a:xfrm>
            <a:off x="994960" y="622937"/>
            <a:ext cx="504937" cy="246221"/>
          </a:xfrm>
          <a:prstGeom prst="rect">
            <a:avLst/>
          </a:prstGeom>
          <a:noFill/>
        </p:spPr>
        <p:txBody>
          <a:bodyPr wrap="square" rtlCol="0">
            <a:spAutoFit/>
          </a:bodyPr>
          <a:lstStyle/>
          <a:p>
            <a:r>
              <a:rPr lang="en-US" sz="1000" dirty="0"/>
              <a:t>9/11</a:t>
            </a:r>
          </a:p>
        </p:txBody>
      </p:sp>
      <p:cxnSp>
        <p:nvCxnSpPr>
          <p:cNvPr id="648" name="Straight Connector 647">
            <a:extLst>
              <a:ext uri="{FF2B5EF4-FFF2-40B4-BE49-F238E27FC236}">
                <a16:creationId xmlns:a16="http://schemas.microsoft.com/office/drawing/2014/main" id="{FA54B034-14E7-0B43-A858-A15A920292E1}"/>
              </a:ext>
            </a:extLst>
          </p:cNvPr>
          <p:cNvCxnSpPr>
            <a:cxnSpLocks/>
          </p:cNvCxnSpPr>
          <p:nvPr/>
        </p:nvCxnSpPr>
        <p:spPr>
          <a:xfrm>
            <a:off x="594173" y="124042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49" name="Straight Connector 648">
            <a:extLst>
              <a:ext uri="{FF2B5EF4-FFF2-40B4-BE49-F238E27FC236}">
                <a16:creationId xmlns:a16="http://schemas.microsoft.com/office/drawing/2014/main" id="{3B6CE396-CBFA-8147-B186-2CF4AFCC63E2}"/>
              </a:ext>
            </a:extLst>
          </p:cNvPr>
          <p:cNvCxnSpPr>
            <a:cxnSpLocks/>
          </p:cNvCxnSpPr>
          <p:nvPr/>
        </p:nvCxnSpPr>
        <p:spPr>
          <a:xfrm>
            <a:off x="439841" y="1411148"/>
            <a:ext cx="1732349" cy="2897"/>
          </a:xfrm>
          <a:prstGeom prst="line">
            <a:avLst/>
          </a:prstGeom>
          <a:ln w="25400"/>
        </p:spPr>
        <p:style>
          <a:lnRef idx="1">
            <a:schemeClr val="dk1"/>
          </a:lnRef>
          <a:fillRef idx="0">
            <a:schemeClr val="dk1"/>
          </a:fillRef>
          <a:effectRef idx="0">
            <a:schemeClr val="dk1"/>
          </a:effectRef>
          <a:fontRef idx="minor">
            <a:schemeClr val="tx1"/>
          </a:fontRef>
        </p:style>
      </p:cxnSp>
      <p:cxnSp>
        <p:nvCxnSpPr>
          <p:cNvPr id="650" name="Straight Connector 649">
            <a:extLst>
              <a:ext uri="{FF2B5EF4-FFF2-40B4-BE49-F238E27FC236}">
                <a16:creationId xmlns:a16="http://schemas.microsoft.com/office/drawing/2014/main" id="{FF66D2B5-9EE7-E942-B8BB-883109DE5720}"/>
              </a:ext>
            </a:extLst>
          </p:cNvPr>
          <p:cNvCxnSpPr>
            <a:cxnSpLocks/>
          </p:cNvCxnSpPr>
          <p:nvPr/>
        </p:nvCxnSpPr>
        <p:spPr>
          <a:xfrm>
            <a:off x="2141322" y="124042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51" name="Straight Connector 650">
            <a:extLst>
              <a:ext uri="{FF2B5EF4-FFF2-40B4-BE49-F238E27FC236}">
                <a16:creationId xmlns:a16="http://schemas.microsoft.com/office/drawing/2014/main" id="{70C2A92B-3496-8E49-9B5C-79316E14710F}"/>
              </a:ext>
            </a:extLst>
          </p:cNvPr>
          <p:cNvCxnSpPr>
            <a:cxnSpLocks/>
          </p:cNvCxnSpPr>
          <p:nvPr/>
        </p:nvCxnSpPr>
        <p:spPr>
          <a:xfrm>
            <a:off x="491933" y="1241391"/>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52" name="Straight Connector 651">
            <a:extLst>
              <a:ext uri="{FF2B5EF4-FFF2-40B4-BE49-F238E27FC236}">
                <a16:creationId xmlns:a16="http://schemas.microsoft.com/office/drawing/2014/main" id="{BC7DFDA4-243F-1E45-AA8A-3FD18B986024}"/>
              </a:ext>
            </a:extLst>
          </p:cNvPr>
          <p:cNvCxnSpPr>
            <a:cxnSpLocks/>
          </p:cNvCxnSpPr>
          <p:nvPr/>
        </p:nvCxnSpPr>
        <p:spPr>
          <a:xfrm>
            <a:off x="2027507" y="1228852"/>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53" name="TextBox 652">
            <a:extLst>
              <a:ext uri="{FF2B5EF4-FFF2-40B4-BE49-F238E27FC236}">
                <a16:creationId xmlns:a16="http://schemas.microsoft.com/office/drawing/2014/main" id="{DA169854-0397-DA45-A23E-A493BCFD196E}"/>
              </a:ext>
            </a:extLst>
          </p:cNvPr>
          <p:cNvSpPr txBox="1"/>
          <p:nvPr/>
        </p:nvSpPr>
        <p:spPr>
          <a:xfrm>
            <a:off x="357860" y="1037301"/>
            <a:ext cx="513146" cy="276999"/>
          </a:xfrm>
          <a:prstGeom prst="rect">
            <a:avLst/>
          </a:prstGeom>
          <a:noFill/>
        </p:spPr>
        <p:txBody>
          <a:bodyPr wrap="square" rtlCol="0">
            <a:spAutoFit/>
          </a:bodyPr>
          <a:lstStyle/>
          <a:p>
            <a:r>
              <a:rPr lang="en-US" sz="1200" dirty="0"/>
              <a:t>1798</a:t>
            </a:r>
          </a:p>
        </p:txBody>
      </p:sp>
      <p:sp>
        <p:nvSpPr>
          <p:cNvPr id="654" name="TextBox 653">
            <a:extLst>
              <a:ext uri="{FF2B5EF4-FFF2-40B4-BE49-F238E27FC236}">
                <a16:creationId xmlns:a16="http://schemas.microsoft.com/office/drawing/2014/main" id="{4BB88A8B-9057-1648-A0CF-9FC263E71696}"/>
              </a:ext>
            </a:extLst>
          </p:cNvPr>
          <p:cNvSpPr txBox="1"/>
          <p:nvPr/>
        </p:nvSpPr>
        <p:spPr>
          <a:xfrm>
            <a:off x="932186" y="227880"/>
            <a:ext cx="825663" cy="338554"/>
          </a:xfrm>
          <a:prstGeom prst="rect">
            <a:avLst/>
          </a:prstGeom>
          <a:noFill/>
        </p:spPr>
        <p:txBody>
          <a:bodyPr wrap="square" rtlCol="0">
            <a:spAutoFit/>
          </a:bodyPr>
          <a:lstStyle/>
          <a:p>
            <a:r>
              <a:rPr lang="en-US" sz="1600" b="1" dirty="0"/>
              <a:t>Acts 27</a:t>
            </a:r>
          </a:p>
        </p:txBody>
      </p:sp>
      <p:sp>
        <p:nvSpPr>
          <p:cNvPr id="655" name="TextBox 654">
            <a:extLst>
              <a:ext uri="{FF2B5EF4-FFF2-40B4-BE49-F238E27FC236}">
                <a16:creationId xmlns:a16="http://schemas.microsoft.com/office/drawing/2014/main" id="{D5E7423D-AE6B-F247-AB99-2397628CC0B2}"/>
              </a:ext>
            </a:extLst>
          </p:cNvPr>
          <p:cNvSpPr txBox="1"/>
          <p:nvPr/>
        </p:nvSpPr>
        <p:spPr>
          <a:xfrm>
            <a:off x="91824" y="70960"/>
            <a:ext cx="825663" cy="338554"/>
          </a:xfrm>
          <a:prstGeom prst="rect">
            <a:avLst/>
          </a:prstGeom>
          <a:noFill/>
        </p:spPr>
        <p:txBody>
          <a:bodyPr wrap="square" rtlCol="0">
            <a:spAutoFit/>
          </a:bodyPr>
          <a:lstStyle/>
          <a:p>
            <a:r>
              <a:rPr lang="en-US" sz="1600" b="1" dirty="0"/>
              <a:t>2016</a:t>
            </a:r>
          </a:p>
        </p:txBody>
      </p:sp>
      <p:sp>
        <p:nvSpPr>
          <p:cNvPr id="656" name="TextBox 655">
            <a:extLst>
              <a:ext uri="{FF2B5EF4-FFF2-40B4-BE49-F238E27FC236}">
                <a16:creationId xmlns:a16="http://schemas.microsoft.com/office/drawing/2014/main" id="{28391C7F-E333-C247-BF6C-36431D749FC8}"/>
              </a:ext>
            </a:extLst>
          </p:cNvPr>
          <p:cNvSpPr txBox="1"/>
          <p:nvPr/>
        </p:nvSpPr>
        <p:spPr>
          <a:xfrm>
            <a:off x="-47959" y="728422"/>
            <a:ext cx="1074987" cy="246221"/>
          </a:xfrm>
          <a:prstGeom prst="rect">
            <a:avLst/>
          </a:prstGeom>
          <a:noFill/>
        </p:spPr>
        <p:txBody>
          <a:bodyPr wrap="square" rtlCol="0">
            <a:spAutoFit/>
          </a:bodyPr>
          <a:lstStyle/>
          <a:p>
            <a:r>
              <a:rPr lang="en-US" sz="1000" b="1" dirty="0" err="1"/>
              <a:t>Adramyttium</a:t>
            </a:r>
            <a:endParaRPr lang="en-US" sz="1000" b="1" dirty="0"/>
          </a:p>
        </p:txBody>
      </p:sp>
      <p:sp>
        <p:nvSpPr>
          <p:cNvPr id="657" name="TextBox 656">
            <a:extLst>
              <a:ext uri="{FF2B5EF4-FFF2-40B4-BE49-F238E27FC236}">
                <a16:creationId xmlns:a16="http://schemas.microsoft.com/office/drawing/2014/main" id="{E7F5C29C-EE1C-D94C-A785-36A414715497}"/>
              </a:ext>
            </a:extLst>
          </p:cNvPr>
          <p:cNvSpPr txBox="1"/>
          <p:nvPr/>
        </p:nvSpPr>
        <p:spPr>
          <a:xfrm>
            <a:off x="1952268" y="992924"/>
            <a:ext cx="384853" cy="276999"/>
          </a:xfrm>
          <a:prstGeom prst="rect">
            <a:avLst/>
          </a:prstGeom>
          <a:noFill/>
        </p:spPr>
        <p:txBody>
          <a:bodyPr wrap="square" rtlCol="0">
            <a:spAutoFit/>
          </a:bodyPr>
          <a:lstStyle/>
          <a:p>
            <a:r>
              <a:rPr lang="en-US" sz="1200" dirty="0"/>
              <a:t>S/L</a:t>
            </a:r>
          </a:p>
        </p:txBody>
      </p:sp>
      <p:cxnSp>
        <p:nvCxnSpPr>
          <p:cNvPr id="658" name="Straight Connector 657">
            <a:extLst>
              <a:ext uri="{FF2B5EF4-FFF2-40B4-BE49-F238E27FC236}">
                <a16:creationId xmlns:a16="http://schemas.microsoft.com/office/drawing/2014/main" id="{ACD01A43-DEEF-1448-942E-1006A2C96449}"/>
              </a:ext>
            </a:extLst>
          </p:cNvPr>
          <p:cNvCxnSpPr>
            <a:cxnSpLocks/>
          </p:cNvCxnSpPr>
          <p:nvPr/>
        </p:nvCxnSpPr>
        <p:spPr>
          <a:xfrm>
            <a:off x="1837979" y="1420393"/>
            <a:ext cx="0" cy="170724"/>
          </a:xfrm>
          <a:prstGeom prst="line">
            <a:avLst/>
          </a:prstGeom>
          <a:ln w="25400">
            <a:headEnd type="none" w="lg" len="sm"/>
            <a:tailEnd type="triangle"/>
          </a:ln>
        </p:spPr>
        <p:style>
          <a:lnRef idx="1">
            <a:schemeClr val="dk1"/>
          </a:lnRef>
          <a:fillRef idx="0">
            <a:schemeClr val="dk1"/>
          </a:fillRef>
          <a:effectRef idx="0">
            <a:schemeClr val="dk1"/>
          </a:effectRef>
          <a:fontRef idx="minor">
            <a:schemeClr val="tx1"/>
          </a:fontRef>
        </p:style>
      </p:cxnSp>
      <p:sp>
        <p:nvSpPr>
          <p:cNvPr id="659" name="TextBox 658">
            <a:extLst>
              <a:ext uri="{FF2B5EF4-FFF2-40B4-BE49-F238E27FC236}">
                <a16:creationId xmlns:a16="http://schemas.microsoft.com/office/drawing/2014/main" id="{280DCE1E-E3D3-0142-B31F-666B1E4BBECA}"/>
              </a:ext>
            </a:extLst>
          </p:cNvPr>
          <p:cNvSpPr txBox="1"/>
          <p:nvPr/>
        </p:nvSpPr>
        <p:spPr>
          <a:xfrm>
            <a:off x="1625774" y="1540796"/>
            <a:ext cx="513629" cy="276999"/>
          </a:xfrm>
          <a:prstGeom prst="rect">
            <a:avLst/>
          </a:prstGeom>
          <a:noFill/>
        </p:spPr>
        <p:txBody>
          <a:bodyPr wrap="square" rtlCol="0">
            <a:spAutoFit/>
          </a:bodyPr>
          <a:lstStyle/>
          <a:p>
            <a:r>
              <a:rPr lang="en-US" sz="1200" dirty="0"/>
              <a:t>273</a:t>
            </a:r>
          </a:p>
        </p:txBody>
      </p:sp>
      <p:sp>
        <p:nvSpPr>
          <p:cNvPr id="660" name="TextBox 659">
            <a:extLst>
              <a:ext uri="{FF2B5EF4-FFF2-40B4-BE49-F238E27FC236}">
                <a16:creationId xmlns:a16="http://schemas.microsoft.com/office/drawing/2014/main" id="{070030C6-6B86-6B4F-984C-56E3A873DCB4}"/>
              </a:ext>
            </a:extLst>
          </p:cNvPr>
          <p:cNvSpPr txBox="1"/>
          <p:nvPr/>
        </p:nvSpPr>
        <p:spPr>
          <a:xfrm>
            <a:off x="0" y="1435307"/>
            <a:ext cx="1074987" cy="246221"/>
          </a:xfrm>
          <a:prstGeom prst="rect">
            <a:avLst/>
          </a:prstGeom>
          <a:noFill/>
        </p:spPr>
        <p:txBody>
          <a:bodyPr wrap="square" rtlCol="0">
            <a:spAutoFit/>
          </a:bodyPr>
          <a:lstStyle/>
          <a:p>
            <a:r>
              <a:rPr lang="en-US" sz="1000" b="1" dirty="0"/>
              <a:t>Alexandria</a:t>
            </a:r>
          </a:p>
        </p:txBody>
      </p:sp>
      <p:sp>
        <p:nvSpPr>
          <p:cNvPr id="661" name="TextBox 660">
            <a:extLst>
              <a:ext uri="{FF2B5EF4-FFF2-40B4-BE49-F238E27FC236}">
                <a16:creationId xmlns:a16="http://schemas.microsoft.com/office/drawing/2014/main" id="{CCE341D3-DF0E-8343-80FC-C04E15682D32}"/>
              </a:ext>
            </a:extLst>
          </p:cNvPr>
          <p:cNvSpPr txBox="1"/>
          <p:nvPr/>
        </p:nvSpPr>
        <p:spPr>
          <a:xfrm>
            <a:off x="1837979" y="1390326"/>
            <a:ext cx="1074987" cy="246221"/>
          </a:xfrm>
          <a:prstGeom prst="rect">
            <a:avLst/>
          </a:prstGeom>
          <a:noFill/>
        </p:spPr>
        <p:txBody>
          <a:bodyPr wrap="square" rtlCol="0">
            <a:spAutoFit/>
          </a:bodyPr>
          <a:lstStyle/>
          <a:p>
            <a:r>
              <a:rPr lang="en-US" sz="1000" b="1" dirty="0"/>
              <a:t>Shipwreck</a:t>
            </a:r>
          </a:p>
        </p:txBody>
      </p:sp>
      <p:cxnSp>
        <p:nvCxnSpPr>
          <p:cNvPr id="662" name="Straight Connector 661">
            <a:extLst>
              <a:ext uri="{FF2B5EF4-FFF2-40B4-BE49-F238E27FC236}">
                <a16:creationId xmlns:a16="http://schemas.microsoft.com/office/drawing/2014/main" id="{33DEDFC6-F006-E94C-89CE-2A9F0ABFAD2F}"/>
              </a:ext>
            </a:extLst>
          </p:cNvPr>
          <p:cNvCxnSpPr>
            <a:cxnSpLocks/>
          </p:cNvCxnSpPr>
          <p:nvPr/>
        </p:nvCxnSpPr>
        <p:spPr>
          <a:xfrm>
            <a:off x="2821371" y="79343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63" name="Straight Connector 662">
            <a:extLst>
              <a:ext uri="{FF2B5EF4-FFF2-40B4-BE49-F238E27FC236}">
                <a16:creationId xmlns:a16="http://schemas.microsoft.com/office/drawing/2014/main" id="{D1D34762-9188-1245-8F1C-F7DDB92B8DCA}"/>
              </a:ext>
            </a:extLst>
          </p:cNvPr>
          <p:cNvCxnSpPr>
            <a:cxnSpLocks/>
          </p:cNvCxnSpPr>
          <p:nvPr/>
        </p:nvCxnSpPr>
        <p:spPr>
          <a:xfrm>
            <a:off x="2686333" y="967053"/>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64" name="Straight Connector 663">
            <a:extLst>
              <a:ext uri="{FF2B5EF4-FFF2-40B4-BE49-F238E27FC236}">
                <a16:creationId xmlns:a16="http://schemas.microsoft.com/office/drawing/2014/main" id="{B8B5CD89-1BB8-2E46-B929-ADF454680021}"/>
              </a:ext>
            </a:extLst>
          </p:cNvPr>
          <p:cNvCxnSpPr>
            <a:cxnSpLocks/>
          </p:cNvCxnSpPr>
          <p:nvPr/>
        </p:nvCxnSpPr>
        <p:spPr>
          <a:xfrm>
            <a:off x="4102302" y="793435"/>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65" name="TextBox 664">
            <a:extLst>
              <a:ext uri="{FF2B5EF4-FFF2-40B4-BE49-F238E27FC236}">
                <a16:creationId xmlns:a16="http://schemas.microsoft.com/office/drawing/2014/main" id="{0B56DE16-DA8A-044C-A4E8-A69A2459217B}"/>
              </a:ext>
            </a:extLst>
          </p:cNvPr>
          <p:cNvSpPr txBox="1"/>
          <p:nvPr/>
        </p:nvSpPr>
        <p:spPr>
          <a:xfrm>
            <a:off x="2582161" y="574307"/>
            <a:ext cx="513146" cy="276999"/>
          </a:xfrm>
          <a:prstGeom prst="rect">
            <a:avLst/>
          </a:prstGeom>
          <a:noFill/>
        </p:spPr>
        <p:txBody>
          <a:bodyPr wrap="square" rtlCol="0">
            <a:spAutoFit/>
          </a:bodyPr>
          <a:lstStyle/>
          <a:p>
            <a:r>
              <a:rPr lang="en-US" sz="1200" dirty="0"/>
              <a:t>-285</a:t>
            </a:r>
          </a:p>
        </p:txBody>
      </p:sp>
      <p:cxnSp>
        <p:nvCxnSpPr>
          <p:cNvPr id="666" name="Straight Connector 665">
            <a:extLst>
              <a:ext uri="{FF2B5EF4-FFF2-40B4-BE49-F238E27FC236}">
                <a16:creationId xmlns:a16="http://schemas.microsoft.com/office/drawing/2014/main" id="{504E6938-5088-8B49-BAB5-3C3D56824192}"/>
              </a:ext>
            </a:extLst>
          </p:cNvPr>
          <p:cNvCxnSpPr>
            <a:cxnSpLocks/>
          </p:cNvCxnSpPr>
          <p:nvPr/>
        </p:nvCxnSpPr>
        <p:spPr>
          <a:xfrm>
            <a:off x="2719131" y="794399"/>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67" name="TextBox 666">
            <a:extLst>
              <a:ext uri="{FF2B5EF4-FFF2-40B4-BE49-F238E27FC236}">
                <a16:creationId xmlns:a16="http://schemas.microsoft.com/office/drawing/2014/main" id="{AB77B258-C06E-264C-A031-6E2FDC8C2878}"/>
              </a:ext>
            </a:extLst>
          </p:cNvPr>
          <p:cNvSpPr txBox="1"/>
          <p:nvPr/>
        </p:nvSpPr>
        <p:spPr>
          <a:xfrm>
            <a:off x="3863088" y="568690"/>
            <a:ext cx="486142" cy="276999"/>
          </a:xfrm>
          <a:prstGeom prst="rect">
            <a:avLst/>
          </a:prstGeom>
          <a:noFill/>
        </p:spPr>
        <p:txBody>
          <a:bodyPr wrap="square" rtlCol="0">
            <a:spAutoFit/>
          </a:bodyPr>
          <a:lstStyle/>
          <a:p>
            <a:r>
              <a:rPr lang="en-US" sz="1200" dirty="0"/>
              <a:t>-272</a:t>
            </a:r>
          </a:p>
        </p:txBody>
      </p:sp>
      <p:cxnSp>
        <p:nvCxnSpPr>
          <p:cNvPr id="668" name="Straight Connector 667">
            <a:extLst>
              <a:ext uri="{FF2B5EF4-FFF2-40B4-BE49-F238E27FC236}">
                <a16:creationId xmlns:a16="http://schemas.microsoft.com/office/drawing/2014/main" id="{983326ED-3D4A-1243-8BBD-213657979813}"/>
              </a:ext>
            </a:extLst>
          </p:cNvPr>
          <p:cNvCxnSpPr>
            <a:cxnSpLocks/>
          </p:cNvCxnSpPr>
          <p:nvPr/>
        </p:nvCxnSpPr>
        <p:spPr>
          <a:xfrm>
            <a:off x="3988487" y="78186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69" name="Straight Connector 668">
            <a:extLst>
              <a:ext uri="{FF2B5EF4-FFF2-40B4-BE49-F238E27FC236}">
                <a16:creationId xmlns:a16="http://schemas.microsoft.com/office/drawing/2014/main" id="{7A4BB6F0-5789-5341-BF63-662A69A3B813}"/>
              </a:ext>
            </a:extLst>
          </p:cNvPr>
          <p:cNvCxnSpPr>
            <a:cxnSpLocks/>
          </p:cNvCxnSpPr>
          <p:nvPr/>
        </p:nvCxnSpPr>
        <p:spPr>
          <a:xfrm>
            <a:off x="2821371" y="125892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70" name="Straight Connector 669">
            <a:extLst>
              <a:ext uri="{FF2B5EF4-FFF2-40B4-BE49-F238E27FC236}">
                <a16:creationId xmlns:a16="http://schemas.microsoft.com/office/drawing/2014/main" id="{FCC32206-B038-FB40-ADD9-D1E46FAFF91F}"/>
              </a:ext>
            </a:extLst>
          </p:cNvPr>
          <p:cNvCxnSpPr>
            <a:cxnSpLocks/>
          </p:cNvCxnSpPr>
          <p:nvPr/>
        </p:nvCxnSpPr>
        <p:spPr>
          <a:xfrm>
            <a:off x="2686333" y="1420393"/>
            <a:ext cx="1454552" cy="1"/>
          </a:xfrm>
          <a:prstGeom prst="line">
            <a:avLst/>
          </a:prstGeom>
          <a:ln w="25400"/>
        </p:spPr>
        <p:style>
          <a:lnRef idx="1">
            <a:schemeClr val="dk1"/>
          </a:lnRef>
          <a:fillRef idx="0">
            <a:schemeClr val="dk1"/>
          </a:fillRef>
          <a:effectRef idx="0">
            <a:schemeClr val="dk1"/>
          </a:effectRef>
          <a:fontRef idx="minor">
            <a:schemeClr val="tx1"/>
          </a:fontRef>
        </p:style>
      </p:cxnSp>
      <p:cxnSp>
        <p:nvCxnSpPr>
          <p:cNvPr id="671" name="Straight Connector 670">
            <a:extLst>
              <a:ext uri="{FF2B5EF4-FFF2-40B4-BE49-F238E27FC236}">
                <a16:creationId xmlns:a16="http://schemas.microsoft.com/office/drawing/2014/main" id="{D435C25D-B17F-EC4C-BA3E-6FD99DD35052}"/>
              </a:ext>
            </a:extLst>
          </p:cNvPr>
          <p:cNvCxnSpPr>
            <a:cxnSpLocks/>
          </p:cNvCxnSpPr>
          <p:nvPr/>
        </p:nvCxnSpPr>
        <p:spPr>
          <a:xfrm>
            <a:off x="4110017" y="1246776"/>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72" name="Straight Connector 671">
            <a:extLst>
              <a:ext uri="{FF2B5EF4-FFF2-40B4-BE49-F238E27FC236}">
                <a16:creationId xmlns:a16="http://schemas.microsoft.com/office/drawing/2014/main" id="{B5E43107-1B0A-914E-8C13-72619816B79E}"/>
              </a:ext>
            </a:extLst>
          </p:cNvPr>
          <p:cNvCxnSpPr>
            <a:cxnSpLocks/>
          </p:cNvCxnSpPr>
          <p:nvPr/>
        </p:nvCxnSpPr>
        <p:spPr>
          <a:xfrm>
            <a:off x="2726847" y="124774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73" name="Straight Connector 672">
            <a:extLst>
              <a:ext uri="{FF2B5EF4-FFF2-40B4-BE49-F238E27FC236}">
                <a16:creationId xmlns:a16="http://schemas.microsoft.com/office/drawing/2014/main" id="{9449837E-557E-FD40-8D8C-B91F125CE350}"/>
              </a:ext>
            </a:extLst>
          </p:cNvPr>
          <p:cNvCxnSpPr>
            <a:cxnSpLocks/>
          </p:cNvCxnSpPr>
          <p:nvPr/>
        </p:nvCxnSpPr>
        <p:spPr>
          <a:xfrm>
            <a:off x="3996202" y="123520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74" name="TextBox 673">
            <a:extLst>
              <a:ext uri="{FF2B5EF4-FFF2-40B4-BE49-F238E27FC236}">
                <a16:creationId xmlns:a16="http://schemas.microsoft.com/office/drawing/2014/main" id="{F3FE17F9-80A9-0C42-90BF-0DF5029725C2}"/>
              </a:ext>
            </a:extLst>
          </p:cNvPr>
          <p:cNvSpPr txBox="1"/>
          <p:nvPr/>
        </p:nvSpPr>
        <p:spPr>
          <a:xfrm>
            <a:off x="2582161" y="1032813"/>
            <a:ext cx="513146" cy="276999"/>
          </a:xfrm>
          <a:prstGeom prst="rect">
            <a:avLst/>
          </a:prstGeom>
          <a:noFill/>
        </p:spPr>
        <p:txBody>
          <a:bodyPr wrap="square" rtlCol="0">
            <a:spAutoFit/>
          </a:bodyPr>
          <a:lstStyle/>
          <a:p>
            <a:r>
              <a:rPr lang="en-US" sz="1200" dirty="0"/>
              <a:t>1989</a:t>
            </a:r>
          </a:p>
        </p:txBody>
      </p:sp>
      <p:sp>
        <p:nvSpPr>
          <p:cNvPr id="675" name="TextBox 674">
            <a:extLst>
              <a:ext uri="{FF2B5EF4-FFF2-40B4-BE49-F238E27FC236}">
                <a16:creationId xmlns:a16="http://schemas.microsoft.com/office/drawing/2014/main" id="{36F469A3-5F93-EA49-A17B-837D11A6BA5D}"/>
              </a:ext>
            </a:extLst>
          </p:cNvPr>
          <p:cNvSpPr txBox="1"/>
          <p:nvPr/>
        </p:nvSpPr>
        <p:spPr>
          <a:xfrm>
            <a:off x="3920963" y="999273"/>
            <a:ext cx="384853" cy="276999"/>
          </a:xfrm>
          <a:prstGeom prst="rect">
            <a:avLst/>
          </a:prstGeom>
          <a:noFill/>
        </p:spPr>
        <p:txBody>
          <a:bodyPr wrap="square" rtlCol="0">
            <a:spAutoFit/>
          </a:bodyPr>
          <a:lstStyle/>
          <a:p>
            <a:r>
              <a:rPr lang="en-US" sz="1200" dirty="0"/>
              <a:t>S/L</a:t>
            </a:r>
          </a:p>
        </p:txBody>
      </p:sp>
      <p:sp>
        <p:nvSpPr>
          <p:cNvPr id="676" name="TextBox 675">
            <a:extLst>
              <a:ext uri="{FF2B5EF4-FFF2-40B4-BE49-F238E27FC236}">
                <a16:creationId xmlns:a16="http://schemas.microsoft.com/office/drawing/2014/main" id="{5D0D950A-0EAA-164C-961E-F0197CB1720E}"/>
              </a:ext>
            </a:extLst>
          </p:cNvPr>
          <p:cNvSpPr txBox="1"/>
          <p:nvPr/>
        </p:nvSpPr>
        <p:spPr>
          <a:xfrm>
            <a:off x="2847664" y="294449"/>
            <a:ext cx="1264991" cy="338554"/>
          </a:xfrm>
          <a:prstGeom prst="rect">
            <a:avLst/>
          </a:prstGeom>
          <a:noFill/>
        </p:spPr>
        <p:txBody>
          <a:bodyPr wrap="square" rtlCol="0">
            <a:spAutoFit/>
          </a:bodyPr>
          <a:lstStyle/>
          <a:p>
            <a:r>
              <a:rPr lang="en-US" sz="1600" b="1" dirty="0"/>
              <a:t>Pyrrhic War</a:t>
            </a:r>
          </a:p>
        </p:txBody>
      </p:sp>
      <p:cxnSp>
        <p:nvCxnSpPr>
          <p:cNvPr id="677" name="Straight Connector 676">
            <a:extLst>
              <a:ext uri="{FF2B5EF4-FFF2-40B4-BE49-F238E27FC236}">
                <a16:creationId xmlns:a16="http://schemas.microsoft.com/office/drawing/2014/main" id="{BD6A8C1E-5D96-3D43-8386-50F9A36DE95B}"/>
              </a:ext>
            </a:extLst>
          </p:cNvPr>
          <p:cNvCxnSpPr/>
          <p:nvPr/>
        </p:nvCxnSpPr>
        <p:spPr>
          <a:xfrm>
            <a:off x="4305816" y="0"/>
            <a:ext cx="0" cy="18177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8" name="Straight Connector 677">
            <a:extLst>
              <a:ext uri="{FF2B5EF4-FFF2-40B4-BE49-F238E27FC236}">
                <a16:creationId xmlns:a16="http://schemas.microsoft.com/office/drawing/2014/main" id="{0ABD20D5-39E5-9D43-B177-8910014D3FFD}"/>
              </a:ext>
            </a:extLst>
          </p:cNvPr>
          <p:cNvCxnSpPr>
            <a:cxnSpLocks/>
          </p:cNvCxnSpPr>
          <p:nvPr/>
        </p:nvCxnSpPr>
        <p:spPr>
          <a:xfrm flipH="1" flipV="1">
            <a:off x="-47959" y="1804825"/>
            <a:ext cx="4353776" cy="28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79" name="TextBox 678">
            <a:extLst>
              <a:ext uri="{FF2B5EF4-FFF2-40B4-BE49-F238E27FC236}">
                <a16:creationId xmlns:a16="http://schemas.microsoft.com/office/drawing/2014/main" id="{7E5D3873-2356-F445-ACF3-92BE24E2061E}"/>
              </a:ext>
            </a:extLst>
          </p:cNvPr>
          <p:cNvSpPr txBox="1"/>
          <p:nvPr/>
        </p:nvSpPr>
        <p:spPr>
          <a:xfrm>
            <a:off x="4350183" y="73705"/>
            <a:ext cx="825663" cy="338554"/>
          </a:xfrm>
          <a:prstGeom prst="rect">
            <a:avLst/>
          </a:prstGeom>
          <a:noFill/>
        </p:spPr>
        <p:txBody>
          <a:bodyPr wrap="square" rtlCol="0">
            <a:spAutoFit/>
          </a:bodyPr>
          <a:lstStyle/>
          <a:p>
            <a:r>
              <a:rPr lang="en-US" sz="1600" b="1" dirty="0"/>
              <a:t>2017</a:t>
            </a:r>
          </a:p>
        </p:txBody>
      </p:sp>
      <p:cxnSp>
        <p:nvCxnSpPr>
          <p:cNvPr id="680" name="Straight Connector 679">
            <a:extLst>
              <a:ext uri="{FF2B5EF4-FFF2-40B4-BE49-F238E27FC236}">
                <a16:creationId xmlns:a16="http://schemas.microsoft.com/office/drawing/2014/main" id="{7FA112EC-1015-234F-B38C-8BE02816066A}"/>
              </a:ext>
            </a:extLst>
          </p:cNvPr>
          <p:cNvCxnSpPr>
            <a:cxnSpLocks/>
          </p:cNvCxnSpPr>
          <p:nvPr/>
        </p:nvCxnSpPr>
        <p:spPr>
          <a:xfrm>
            <a:off x="4521905" y="7841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81" name="Straight Connector 680">
            <a:extLst>
              <a:ext uri="{FF2B5EF4-FFF2-40B4-BE49-F238E27FC236}">
                <a16:creationId xmlns:a16="http://schemas.microsoft.com/office/drawing/2014/main" id="{04BC0582-A61B-BB4F-B46A-31BF82090D7D}"/>
              </a:ext>
            </a:extLst>
          </p:cNvPr>
          <p:cNvCxnSpPr>
            <a:cxnSpLocks/>
          </p:cNvCxnSpPr>
          <p:nvPr/>
        </p:nvCxnSpPr>
        <p:spPr>
          <a:xfrm>
            <a:off x="4386867" y="957807"/>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82" name="Straight Connector 681">
            <a:extLst>
              <a:ext uri="{FF2B5EF4-FFF2-40B4-BE49-F238E27FC236}">
                <a16:creationId xmlns:a16="http://schemas.microsoft.com/office/drawing/2014/main" id="{FF46F309-5D6F-2041-8AFD-780EE2E229B4}"/>
              </a:ext>
            </a:extLst>
          </p:cNvPr>
          <p:cNvCxnSpPr>
            <a:cxnSpLocks/>
          </p:cNvCxnSpPr>
          <p:nvPr/>
        </p:nvCxnSpPr>
        <p:spPr>
          <a:xfrm>
            <a:off x="5802836" y="78418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83" name="Straight Connector 682">
            <a:extLst>
              <a:ext uri="{FF2B5EF4-FFF2-40B4-BE49-F238E27FC236}">
                <a16:creationId xmlns:a16="http://schemas.microsoft.com/office/drawing/2014/main" id="{B5C94F79-56E1-234E-A178-0D9CBDD64B23}"/>
              </a:ext>
            </a:extLst>
          </p:cNvPr>
          <p:cNvCxnSpPr>
            <a:cxnSpLocks/>
          </p:cNvCxnSpPr>
          <p:nvPr/>
        </p:nvCxnSpPr>
        <p:spPr>
          <a:xfrm>
            <a:off x="4521905" y="124967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84" name="Straight Connector 683">
            <a:extLst>
              <a:ext uri="{FF2B5EF4-FFF2-40B4-BE49-F238E27FC236}">
                <a16:creationId xmlns:a16="http://schemas.microsoft.com/office/drawing/2014/main" id="{D034CB18-9990-6541-8043-390FD33AE0F5}"/>
              </a:ext>
            </a:extLst>
          </p:cNvPr>
          <p:cNvCxnSpPr>
            <a:cxnSpLocks/>
          </p:cNvCxnSpPr>
          <p:nvPr/>
        </p:nvCxnSpPr>
        <p:spPr>
          <a:xfrm>
            <a:off x="4386867" y="1411147"/>
            <a:ext cx="1454552" cy="1"/>
          </a:xfrm>
          <a:prstGeom prst="line">
            <a:avLst/>
          </a:prstGeom>
          <a:ln w="25400"/>
        </p:spPr>
        <p:style>
          <a:lnRef idx="1">
            <a:schemeClr val="dk1"/>
          </a:lnRef>
          <a:fillRef idx="0">
            <a:schemeClr val="dk1"/>
          </a:fillRef>
          <a:effectRef idx="0">
            <a:schemeClr val="dk1"/>
          </a:effectRef>
          <a:fontRef idx="minor">
            <a:schemeClr val="tx1"/>
          </a:fontRef>
        </p:style>
      </p:cxnSp>
      <p:cxnSp>
        <p:nvCxnSpPr>
          <p:cNvPr id="685" name="Straight Connector 684">
            <a:extLst>
              <a:ext uri="{FF2B5EF4-FFF2-40B4-BE49-F238E27FC236}">
                <a16:creationId xmlns:a16="http://schemas.microsoft.com/office/drawing/2014/main" id="{62729E21-58EA-8346-9C4B-0D15279D329A}"/>
              </a:ext>
            </a:extLst>
          </p:cNvPr>
          <p:cNvCxnSpPr>
            <a:cxnSpLocks/>
          </p:cNvCxnSpPr>
          <p:nvPr/>
        </p:nvCxnSpPr>
        <p:spPr>
          <a:xfrm>
            <a:off x="5810551" y="1237530"/>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86" name="TextBox 685">
            <a:extLst>
              <a:ext uri="{FF2B5EF4-FFF2-40B4-BE49-F238E27FC236}">
                <a16:creationId xmlns:a16="http://schemas.microsoft.com/office/drawing/2014/main" id="{8B4A7630-10D1-3940-B988-9B80911AB949}"/>
              </a:ext>
            </a:extLst>
          </p:cNvPr>
          <p:cNvSpPr txBox="1"/>
          <p:nvPr/>
        </p:nvSpPr>
        <p:spPr>
          <a:xfrm>
            <a:off x="4547007" y="1205782"/>
            <a:ext cx="587849" cy="276999"/>
          </a:xfrm>
          <a:prstGeom prst="rect">
            <a:avLst/>
          </a:prstGeom>
          <a:noFill/>
        </p:spPr>
        <p:txBody>
          <a:bodyPr wrap="square" rtlCol="0">
            <a:spAutoFit/>
          </a:bodyPr>
          <a:lstStyle/>
          <a:p>
            <a:r>
              <a:rPr lang="en-US" sz="1200" dirty="0"/>
              <a:t>WW2</a:t>
            </a:r>
          </a:p>
        </p:txBody>
      </p:sp>
      <p:cxnSp>
        <p:nvCxnSpPr>
          <p:cNvPr id="687" name="Straight Connector 686">
            <a:extLst>
              <a:ext uri="{FF2B5EF4-FFF2-40B4-BE49-F238E27FC236}">
                <a16:creationId xmlns:a16="http://schemas.microsoft.com/office/drawing/2014/main" id="{1AE9DFF6-700C-484B-ADD2-46C8B35F4293}"/>
              </a:ext>
            </a:extLst>
          </p:cNvPr>
          <p:cNvCxnSpPr>
            <a:cxnSpLocks/>
          </p:cNvCxnSpPr>
          <p:nvPr/>
        </p:nvCxnSpPr>
        <p:spPr>
          <a:xfrm>
            <a:off x="5175940" y="1252002"/>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88" name="Straight Connector 687">
            <a:extLst>
              <a:ext uri="{FF2B5EF4-FFF2-40B4-BE49-F238E27FC236}">
                <a16:creationId xmlns:a16="http://schemas.microsoft.com/office/drawing/2014/main" id="{CD773112-ADCF-9F4F-ADF5-46219640116F}"/>
              </a:ext>
            </a:extLst>
          </p:cNvPr>
          <p:cNvCxnSpPr>
            <a:cxnSpLocks/>
          </p:cNvCxnSpPr>
          <p:nvPr/>
        </p:nvCxnSpPr>
        <p:spPr>
          <a:xfrm>
            <a:off x="5160443" y="792001"/>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89" name="TextBox 688">
            <a:extLst>
              <a:ext uri="{FF2B5EF4-FFF2-40B4-BE49-F238E27FC236}">
                <a16:creationId xmlns:a16="http://schemas.microsoft.com/office/drawing/2014/main" id="{506A2AA2-B5B7-2447-AA53-78798F9F8BE8}"/>
              </a:ext>
            </a:extLst>
          </p:cNvPr>
          <p:cNvSpPr txBox="1"/>
          <p:nvPr/>
        </p:nvSpPr>
        <p:spPr>
          <a:xfrm>
            <a:off x="5210090" y="1195084"/>
            <a:ext cx="587849" cy="276999"/>
          </a:xfrm>
          <a:prstGeom prst="rect">
            <a:avLst/>
          </a:prstGeom>
          <a:noFill/>
        </p:spPr>
        <p:txBody>
          <a:bodyPr wrap="square" rtlCol="0">
            <a:spAutoFit/>
          </a:bodyPr>
          <a:lstStyle/>
          <a:p>
            <a:r>
              <a:rPr lang="en-US" sz="1200" dirty="0"/>
              <a:t>WW3</a:t>
            </a:r>
          </a:p>
        </p:txBody>
      </p:sp>
      <p:sp>
        <p:nvSpPr>
          <p:cNvPr id="690" name="TextBox 689">
            <a:extLst>
              <a:ext uri="{FF2B5EF4-FFF2-40B4-BE49-F238E27FC236}">
                <a16:creationId xmlns:a16="http://schemas.microsoft.com/office/drawing/2014/main" id="{033D5A0C-AB0C-B642-8ADA-31959B359ECD}"/>
              </a:ext>
            </a:extLst>
          </p:cNvPr>
          <p:cNvSpPr txBox="1"/>
          <p:nvPr/>
        </p:nvSpPr>
        <p:spPr>
          <a:xfrm>
            <a:off x="5255894" y="755686"/>
            <a:ext cx="428283" cy="246222"/>
          </a:xfrm>
          <a:prstGeom prst="rect">
            <a:avLst/>
          </a:prstGeom>
          <a:noFill/>
        </p:spPr>
        <p:txBody>
          <a:bodyPr wrap="square" rtlCol="0">
            <a:spAutoFit/>
          </a:bodyPr>
          <a:lstStyle/>
          <a:p>
            <a:pPr algn="ctr"/>
            <a:r>
              <a:rPr lang="en-US" sz="1000" dirty="0"/>
              <a:t>Italy</a:t>
            </a:r>
          </a:p>
        </p:txBody>
      </p:sp>
      <p:sp>
        <p:nvSpPr>
          <p:cNvPr id="691" name="TextBox 690">
            <a:extLst>
              <a:ext uri="{FF2B5EF4-FFF2-40B4-BE49-F238E27FC236}">
                <a16:creationId xmlns:a16="http://schemas.microsoft.com/office/drawing/2014/main" id="{DE757400-227A-3D43-BB21-CFA101AAB257}"/>
              </a:ext>
            </a:extLst>
          </p:cNvPr>
          <p:cNvSpPr txBox="1"/>
          <p:nvPr/>
        </p:nvSpPr>
        <p:spPr>
          <a:xfrm>
            <a:off x="4455831" y="755686"/>
            <a:ext cx="786107" cy="246221"/>
          </a:xfrm>
          <a:prstGeom prst="rect">
            <a:avLst/>
          </a:prstGeom>
          <a:noFill/>
        </p:spPr>
        <p:txBody>
          <a:bodyPr wrap="square" rtlCol="0">
            <a:spAutoFit/>
          </a:bodyPr>
          <a:lstStyle/>
          <a:p>
            <a:r>
              <a:rPr lang="en-US" sz="1000" dirty="0"/>
              <a:t>Macedonia</a:t>
            </a:r>
          </a:p>
        </p:txBody>
      </p:sp>
      <p:pic>
        <p:nvPicPr>
          <p:cNvPr id="692" name="Picture 691">
            <a:extLst>
              <a:ext uri="{FF2B5EF4-FFF2-40B4-BE49-F238E27FC236}">
                <a16:creationId xmlns:a16="http://schemas.microsoft.com/office/drawing/2014/main" id="{16F1A45B-9C26-0B44-80DF-8E49B647DE7E}"/>
              </a:ext>
            </a:extLst>
          </p:cNvPr>
          <p:cNvPicPr>
            <a:picLocks noChangeAspect="1"/>
          </p:cNvPicPr>
          <p:nvPr/>
        </p:nvPicPr>
        <p:blipFill>
          <a:blip r:embed="rId4"/>
          <a:stretch>
            <a:fillRect/>
          </a:stretch>
        </p:blipFill>
        <p:spPr>
          <a:xfrm>
            <a:off x="5384297" y="550768"/>
            <a:ext cx="194476" cy="194476"/>
          </a:xfrm>
          <a:prstGeom prst="rect">
            <a:avLst/>
          </a:prstGeom>
        </p:spPr>
      </p:pic>
      <p:pic>
        <p:nvPicPr>
          <p:cNvPr id="693" name="Picture 692">
            <a:extLst>
              <a:ext uri="{FF2B5EF4-FFF2-40B4-BE49-F238E27FC236}">
                <a16:creationId xmlns:a16="http://schemas.microsoft.com/office/drawing/2014/main" id="{293BF72B-6B5C-A64E-97F6-1BAB3782EE46}"/>
              </a:ext>
            </a:extLst>
          </p:cNvPr>
          <p:cNvPicPr>
            <a:picLocks noChangeAspect="1"/>
          </p:cNvPicPr>
          <p:nvPr/>
        </p:nvPicPr>
        <p:blipFill>
          <a:blip r:embed="rId5"/>
          <a:stretch>
            <a:fillRect/>
          </a:stretch>
        </p:blipFill>
        <p:spPr>
          <a:xfrm flipV="1">
            <a:off x="4684522" y="633993"/>
            <a:ext cx="233844" cy="99618"/>
          </a:xfrm>
          <a:prstGeom prst="rect">
            <a:avLst/>
          </a:prstGeom>
        </p:spPr>
      </p:pic>
      <p:cxnSp>
        <p:nvCxnSpPr>
          <p:cNvPr id="694" name="Straight Connector 693">
            <a:extLst>
              <a:ext uri="{FF2B5EF4-FFF2-40B4-BE49-F238E27FC236}">
                <a16:creationId xmlns:a16="http://schemas.microsoft.com/office/drawing/2014/main" id="{AD697335-ADD7-B84E-B4A3-0907B7914226}"/>
              </a:ext>
            </a:extLst>
          </p:cNvPr>
          <p:cNvCxnSpPr>
            <a:cxnSpLocks/>
          </p:cNvCxnSpPr>
          <p:nvPr/>
        </p:nvCxnSpPr>
        <p:spPr>
          <a:xfrm>
            <a:off x="6340554" y="79576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95" name="Straight Connector 694">
            <a:extLst>
              <a:ext uri="{FF2B5EF4-FFF2-40B4-BE49-F238E27FC236}">
                <a16:creationId xmlns:a16="http://schemas.microsoft.com/office/drawing/2014/main" id="{524117EB-685A-7C41-AE0F-0D32CA390B89}"/>
              </a:ext>
            </a:extLst>
          </p:cNvPr>
          <p:cNvCxnSpPr>
            <a:cxnSpLocks/>
          </p:cNvCxnSpPr>
          <p:nvPr/>
        </p:nvCxnSpPr>
        <p:spPr>
          <a:xfrm>
            <a:off x="6205516" y="957807"/>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96" name="Straight Connector 695">
            <a:extLst>
              <a:ext uri="{FF2B5EF4-FFF2-40B4-BE49-F238E27FC236}">
                <a16:creationId xmlns:a16="http://schemas.microsoft.com/office/drawing/2014/main" id="{26CF35CC-1374-984F-A4D5-722C64BAB92B}"/>
              </a:ext>
            </a:extLst>
          </p:cNvPr>
          <p:cNvCxnSpPr>
            <a:cxnSpLocks/>
          </p:cNvCxnSpPr>
          <p:nvPr/>
        </p:nvCxnSpPr>
        <p:spPr>
          <a:xfrm>
            <a:off x="7621485" y="78418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97" name="Straight Connector 696">
            <a:extLst>
              <a:ext uri="{FF2B5EF4-FFF2-40B4-BE49-F238E27FC236}">
                <a16:creationId xmlns:a16="http://schemas.microsoft.com/office/drawing/2014/main" id="{B1549759-B6F9-F541-A8ED-0AB9CCD74744}"/>
              </a:ext>
            </a:extLst>
          </p:cNvPr>
          <p:cNvCxnSpPr>
            <a:cxnSpLocks/>
          </p:cNvCxnSpPr>
          <p:nvPr/>
        </p:nvCxnSpPr>
        <p:spPr>
          <a:xfrm>
            <a:off x="7071692" y="803576"/>
            <a:ext cx="0" cy="173617"/>
          </a:xfrm>
          <a:prstGeom prst="line">
            <a:avLst/>
          </a:prstGeom>
          <a:ln w="25400"/>
        </p:spPr>
        <p:style>
          <a:lnRef idx="1">
            <a:schemeClr val="dk1"/>
          </a:lnRef>
          <a:fillRef idx="0">
            <a:schemeClr val="dk1"/>
          </a:fillRef>
          <a:effectRef idx="0">
            <a:schemeClr val="dk1"/>
          </a:effectRef>
          <a:fontRef idx="minor">
            <a:schemeClr val="tx1"/>
          </a:fontRef>
        </p:style>
      </p:cxnSp>
      <p:pic>
        <p:nvPicPr>
          <p:cNvPr id="698" name="Graphic 697" descr="Tugboat">
            <a:extLst>
              <a:ext uri="{FF2B5EF4-FFF2-40B4-BE49-F238E27FC236}">
                <a16:creationId xmlns:a16="http://schemas.microsoft.com/office/drawing/2014/main" id="{8A9C2F7B-0FB4-4945-9CEA-70AECB6C111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824" y="1128924"/>
            <a:ext cx="321205" cy="321205"/>
          </a:xfrm>
          <a:prstGeom prst="rect">
            <a:avLst/>
          </a:prstGeom>
        </p:spPr>
      </p:pic>
      <p:cxnSp>
        <p:nvCxnSpPr>
          <p:cNvPr id="699" name="Straight Connector 698">
            <a:extLst>
              <a:ext uri="{FF2B5EF4-FFF2-40B4-BE49-F238E27FC236}">
                <a16:creationId xmlns:a16="http://schemas.microsoft.com/office/drawing/2014/main" id="{DBD2A050-C650-A648-905D-011FC856F52F}"/>
              </a:ext>
            </a:extLst>
          </p:cNvPr>
          <p:cNvCxnSpPr>
            <a:cxnSpLocks/>
          </p:cNvCxnSpPr>
          <p:nvPr/>
        </p:nvCxnSpPr>
        <p:spPr>
          <a:xfrm>
            <a:off x="6527679" y="7976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0" name="Straight Connector 699">
            <a:extLst>
              <a:ext uri="{FF2B5EF4-FFF2-40B4-BE49-F238E27FC236}">
                <a16:creationId xmlns:a16="http://schemas.microsoft.com/office/drawing/2014/main" id="{F6D6F84A-E451-DB44-9F54-8FAF04957CA2}"/>
              </a:ext>
            </a:extLst>
          </p:cNvPr>
          <p:cNvCxnSpPr>
            <a:cxnSpLocks/>
          </p:cNvCxnSpPr>
          <p:nvPr/>
        </p:nvCxnSpPr>
        <p:spPr>
          <a:xfrm>
            <a:off x="7270391" y="793931"/>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1" name="Straight Connector 700">
            <a:extLst>
              <a:ext uri="{FF2B5EF4-FFF2-40B4-BE49-F238E27FC236}">
                <a16:creationId xmlns:a16="http://schemas.microsoft.com/office/drawing/2014/main" id="{3D7048CD-F63F-E34C-BA62-5801834FB0B5}"/>
              </a:ext>
            </a:extLst>
          </p:cNvPr>
          <p:cNvCxnSpPr>
            <a:cxnSpLocks/>
          </p:cNvCxnSpPr>
          <p:nvPr/>
        </p:nvCxnSpPr>
        <p:spPr>
          <a:xfrm>
            <a:off x="6703228" y="7976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2" name="Straight Connector 701">
            <a:extLst>
              <a:ext uri="{FF2B5EF4-FFF2-40B4-BE49-F238E27FC236}">
                <a16:creationId xmlns:a16="http://schemas.microsoft.com/office/drawing/2014/main" id="{4F6C92B9-0781-7A4E-A667-1FF1203DA428}"/>
              </a:ext>
            </a:extLst>
          </p:cNvPr>
          <p:cNvCxnSpPr>
            <a:cxnSpLocks/>
          </p:cNvCxnSpPr>
          <p:nvPr/>
        </p:nvCxnSpPr>
        <p:spPr>
          <a:xfrm>
            <a:off x="6887636" y="799791"/>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3" name="Straight Connector 702">
            <a:extLst>
              <a:ext uri="{FF2B5EF4-FFF2-40B4-BE49-F238E27FC236}">
                <a16:creationId xmlns:a16="http://schemas.microsoft.com/office/drawing/2014/main" id="{2F22C814-1EBE-994E-B166-526A8E253319}"/>
              </a:ext>
            </a:extLst>
          </p:cNvPr>
          <p:cNvCxnSpPr>
            <a:cxnSpLocks/>
          </p:cNvCxnSpPr>
          <p:nvPr/>
        </p:nvCxnSpPr>
        <p:spPr>
          <a:xfrm>
            <a:off x="6340554" y="122732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4" name="Straight Connector 703">
            <a:extLst>
              <a:ext uri="{FF2B5EF4-FFF2-40B4-BE49-F238E27FC236}">
                <a16:creationId xmlns:a16="http://schemas.microsoft.com/office/drawing/2014/main" id="{48F09387-B5C5-524E-ACA5-E7D6F8A8C15C}"/>
              </a:ext>
            </a:extLst>
          </p:cNvPr>
          <p:cNvCxnSpPr>
            <a:cxnSpLocks/>
          </p:cNvCxnSpPr>
          <p:nvPr/>
        </p:nvCxnSpPr>
        <p:spPr>
          <a:xfrm>
            <a:off x="6205516" y="1389363"/>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05" name="Straight Connector 704">
            <a:extLst>
              <a:ext uri="{FF2B5EF4-FFF2-40B4-BE49-F238E27FC236}">
                <a16:creationId xmlns:a16="http://schemas.microsoft.com/office/drawing/2014/main" id="{FBFF1C34-89A7-F148-847E-7293C8A92B89}"/>
              </a:ext>
            </a:extLst>
          </p:cNvPr>
          <p:cNvCxnSpPr>
            <a:cxnSpLocks/>
          </p:cNvCxnSpPr>
          <p:nvPr/>
        </p:nvCxnSpPr>
        <p:spPr>
          <a:xfrm>
            <a:off x="7621485" y="1215745"/>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6" name="Straight Connector 705">
            <a:extLst>
              <a:ext uri="{FF2B5EF4-FFF2-40B4-BE49-F238E27FC236}">
                <a16:creationId xmlns:a16="http://schemas.microsoft.com/office/drawing/2014/main" id="{A65C2300-4565-1A4B-961E-8B287E7F149A}"/>
              </a:ext>
            </a:extLst>
          </p:cNvPr>
          <p:cNvCxnSpPr>
            <a:cxnSpLocks/>
          </p:cNvCxnSpPr>
          <p:nvPr/>
        </p:nvCxnSpPr>
        <p:spPr>
          <a:xfrm>
            <a:off x="7071692" y="12235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7" name="Straight Connector 706">
            <a:extLst>
              <a:ext uri="{FF2B5EF4-FFF2-40B4-BE49-F238E27FC236}">
                <a16:creationId xmlns:a16="http://schemas.microsoft.com/office/drawing/2014/main" id="{7E91DE89-99FA-564E-9AA7-3129C3BAAFFC}"/>
              </a:ext>
            </a:extLst>
          </p:cNvPr>
          <p:cNvCxnSpPr>
            <a:cxnSpLocks/>
          </p:cNvCxnSpPr>
          <p:nvPr/>
        </p:nvCxnSpPr>
        <p:spPr>
          <a:xfrm>
            <a:off x="6527679" y="122924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8" name="Straight Connector 707">
            <a:extLst>
              <a:ext uri="{FF2B5EF4-FFF2-40B4-BE49-F238E27FC236}">
                <a16:creationId xmlns:a16="http://schemas.microsoft.com/office/drawing/2014/main" id="{55814236-57A7-6D4F-93E3-C53AA6E6EB00}"/>
              </a:ext>
            </a:extLst>
          </p:cNvPr>
          <p:cNvCxnSpPr>
            <a:cxnSpLocks/>
          </p:cNvCxnSpPr>
          <p:nvPr/>
        </p:nvCxnSpPr>
        <p:spPr>
          <a:xfrm>
            <a:off x="7270391" y="122548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9" name="Straight Connector 708">
            <a:extLst>
              <a:ext uri="{FF2B5EF4-FFF2-40B4-BE49-F238E27FC236}">
                <a16:creationId xmlns:a16="http://schemas.microsoft.com/office/drawing/2014/main" id="{BDD98940-7166-5441-850B-1B4B641CFB9E}"/>
              </a:ext>
            </a:extLst>
          </p:cNvPr>
          <p:cNvCxnSpPr>
            <a:cxnSpLocks/>
          </p:cNvCxnSpPr>
          <p:nvPr/>
        </p:nvCxnSpPr>
        <p:spPr>
          <a:xfrm>
            <a:off x="6703228" y="122924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0" name="Straight Connector 709">
            <a:extLst>
              <a:ext uri="{FF2B5EF4-FFF2-40B4-BE49-F238E27FC236}">
                <a16:creationId xmlns:a16="http://schemas.microsoft.com/office/drawing/2014/main" id="{56EEF2D6-0132-544F-AB74-BDB0931EA6C6}"/>
              </a:ext>
            </a:extLst>
          </p:cNvPr>
          <p:cNvCxnSpPr>
            <a:cxnSpLocks/>
          </p:cNvCxnSpPr>
          <p:nvPr/>
        </p:nvCxnSpPr>
        <p:spPr>
          <a:xfrm>
            <a:off x="6887636" y="122332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711" name="TextBox 710">
            <a:extLst>
              <a:ext uri="{FF2B5EF4-FFF2-40B4-BE49-F238E27FC236}">
                <a16:creationId xmlns:a16="http://schemas.microsoft.com/office/drawing/2014/main" id="{0B79873A-7124-CA4F-83E1-5EC0DC452463}"/>
              </a:ext>
            </a:extLst>
          </p:cNvPr>
          <p:cNvSpPr txBox="1"/>
          <p:nvPr/>
        </p:nvSpPr>
        <p:spPr>
          <a:xfrm rot="19386739">
            <a:off x="5761293" y="801283"/>
            <a:ext cx="633034" cy="246221"/>
          </a:xfrm>
          <a:prstGeom prst="rect">
            <a:avLst/>
          </a:prstGeom>
          <a:noFill/>
        </p:spPr>
        <p:txBody>
          <a:bodyPr wrap="square" rtlCol="0">
            <a:spAutoFit/>
          </a:bodyPr>
          <a:lstStyle/>
          <a:p>
            <a:pPr algn="ctr"/>
            <a:r>
              <a:rPr lang="en-US" sz="1000" b="1" dirty="0"/>
              <a:t>Epirus</a:t>
            </a:r>
          </a:p>
        </p:txBody>
      </p:sp>
      <p:sp>
        <p:nvSpPr>
          <p:cNvPr id="712" name="TextBox 711">
            <a:extLst>
              <a:ext uri="{FF2B5EF4-FFF2-40B4-BE49-F238E27FC236}">
                <a16:creationId xmlns:a16="http://schemas.microsoft.com/office/drawing/2014/main" id="{CE4E301D-A246-2941-B729-81210EF8DD9F}"/>
              </a:ext>
            </a:extLst>
          </p:cNvPr>
          <p:cNvSpPr txBox="1"/>
          <p:nvPr/>
        </p:nvSpPr>
        <p:spPr>
          <a:xfrm rot="19386739">
            <a:off x="5775300" y="1221170"/>
            <a:ext cx="633034" cy="246221"/>
          </a:xfrm>
          <a:prstGeom prst="rect">
            <a:avLst/>
          </a:prstGeom>
          <a:noFill/>
        </p:spPr>
        <p:txBody>
          <a:bodyPr wrap="square" rtlCol="0">
            <a:spAutoFit/>
          </a:bodyPr>
          <a:lstStyle/>
          <a:p>
            <a:pPr algn="ctr"/>
            <a:r>
              <a:rPr lang="en-US" sz="1000" b="1" dirty="0"/>
              <a:t>KS</a:t>
            </a:r>
          </a:p>
        </p:txBody>
      </p:sp>
      <p:sp>
        <p:nvSpPr>
          <p:cNvPr id="713" name="TextBox 712">
            <a:extLst>
              <a:ext uri="{FF2B5EF4-FFF2-40B4-BE49-F238E27FC236}">
                <a16:creationId xmlns:a16="http://schemas.microsoft.com/office/drawing/2014/main" id="{38D37A5F-A75A-CC4D-A024-5DFEF45B2321}"/>
              </a:ext>
            </a:extLst>
          </p:cNvPr>
          <p:cNvSpPr txBox="1"/>
          <p:nvPr/>
        </p:nvSpPr>
        <p:spPr>
          <a:xfrm>
            <a:off x="6025913" y="1033455"/>
            <a:ext cx="610902" cy="246221"/>
          </a:xfrm>
          <a:prstGeom prst="rect">
            <a:avLst/>
          </a:prstGeom>
          <a:noFill/>
        </p:spPr>
        <p:txBody>
          <a:bodyPr wrap="square" rtlCol="0">
            <a:spAutoFit/>
          </a:bodyPr>
          <a:lstStyle/>
          <a:p>
            <a:pPr algn="ctr"/>
            <a:r>
              <a:rPr lang="en-US" sz="1000" dirty="0"/>
              <a:t>Stalin</a:t>
            </a:r>
          </a:p>
        </p:txBody>
      </p:sp>
      <p:sp>
        <p:nvSpPr>
          <p:cNvPr id="714" name="TextBox 713">
            <a:extLst>
              <a:ext uri="{FF2B5EF4-FFF2-40B4-BE49-F238E27FC236}">
                <a16:creationId xmlns:a16="http://schemas.microsoft.com/office/drawing/2014/main" id="{5AE5466D-649B-924E-9D27-5CDD335B354E}"/>
              </a:ext>
            </a:extLst>
          </p:cNvPr>
          <p:cNvSpPr txBox="1"/>
          <p:nvPr/>
        </p:nvSpPr>
        <p:spPr>
          <a:xfrm>
            <a:off x="6968661" y="1020031"/>
            <a:ext cx="610902" cy="246221"/>
          </a:xfrm>
          <a:prstGeom prst="rect">
            <a:avLst/>
          </a:prstGeom>
          <a:noFill/>
        </p:spPr>
        <p:txBody>
          <a:bodyPr wrap="square" rtlCol="0">
            <a:spAutoFit/>
          </a:bodyPr>
          <a:lstStyle/>
          <a:p>
            <a:pPr algn="ctr"/>
            <a:r>
              <a:rPr lang="en-US" sz="1000" dirty="0"/>
              <a:t>Putin</a:t>
            </a:r>
          </a:p>
        </p:txBody>
      </p:sp>
      <p:cxnSp>
        <p:nvCxnSpPr>
          <p:cNvPr id="715" name="Straight Connector 714">
            <a:extLst>
              <a:ext uri="{FF2B5EF4-FFF2-40B4-BE49-F238E27FC236}">
                <a16:creationId xmlns:a16="http://schemas.microsoft.com/office/drawing/2014/main" id="{5C50A9FD-0F29-6E43-A128-E62465302AA9}"/>
              </a:ext>
            </a:extLst>
          </p:cNvPr>
          <p:cNvCxnSpPr>
            <a:cxnSpLocks/>
          </p:cNvCxnSpPr>
          <p:nvPr/>
        </p:nvCxnSpPr>
        <p:spPr>
          <a:xfrm>
            <a:off x="8159623" y="640688"/>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6" name="Straight Connector 715">
            <a:extLst>
              <a:ext uri="{FF2B5EF4-FFF2-40B4-BE49-F238E27FC236}">
                <a16:creationId xmlns:a16="http://schemas.microsoft.com/office/drawing/2014/main" id="{3B807F93-6034-5E4F-B4FE-4EB6AECB44F1}"/>
              </a:ext>
            </a:extLst>
          </p:cNvPr>
          <p:cNvCxnSpPr>
            <a:cxnSpLocks/>
          </p:cNvCxnSpPr>
          <p:nvPr/>
        </p:nvCxnSpPr>
        <p:spPr>
          <a:xfrm>
            <a:off x="8159623" y="897826"/>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7" name="Straight Connector 716">
            <a:extLst>
              <a:ext uri="{FF2B5EF4-FFF2-40B4-BE49-F238E27FC236}">
                <a16:creationId xmlns:a16="http://schemas.microsoft.com/office/drawing/2014/main" id="{77E6D773-A5B1-0A46-933E-6522B19F1B8D}"/>
              </a:ext>
            </a:extLst>
          </p:cNvPr>
          <p:cNvCxnSpPr>
            <a:cxnSpLocks/>
          </p:cNvCxnSpPr>
          <p:nvPr/>
        </p:nvCxnSpPr>
        <p:spPr>
          <a:xfrm>
            <a:off x="8047735" y="1059299"/>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18" name="Straight Connector 717">
            <a:extLst>
              <a:ext uri="{FF2B5EF4-FFF2-40B4-BE49-F238E27FC236}">
                <a16:creationId xmlns:a16="http://schemas.microsoft.com/office/drawing/2014/main" id="{5B8CDBFB-0B44-AD41-A478-62DADFB282E9}"/>
              </a:ext>
            </a:extLst>
          </p:cNvPr>
          <p:cNvCxnSpPr>
            <a:cxnSpLocks/>
          </p:cNvCxnSpPr>
          <p:nvPr/>
        </p:nvCxnSpPr>
        <p:spPr>
          <a:xfrm>
            <a:off x="8790508" y="90015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19" name="Straight Connector 718">
            <a:extLst>
              <a:ext uri="{FF2B5EF4-FFF2-40B4-BE49-F238E27FC236}">
                <a16:creationId xmlns:a16="http://schemas.microsoft.com/office/drawing/2014/main" id="{312994E0-20E6-4940-AE74-453C4E41A06B}"/>
              </a:ext>
            </a:extLst>
          </p:cNvPr>
          <p:cNvCxnSpPr>
            <a:cxnSpLocks/>
          </p:cNvCxnSpPr>
          <p:nvPr/>
        </p:nvCxnSpPr>
        <p:spPr>
          <a:xfrm>
            <a:off x="8798161" y="64850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0" name="Straight Connector 719">
            <a:extLst>
              <a:ext uri="{FF2B5EF4-FFF2-40B4-BE49-F238E27FC236}">
                <a16:creationId xmlns:a16="http://schemas.microsoft.com/office/drawing/2014/main" id="{BC99CA7E-3B33-9F45-82F7-653546908ADC}"/>
              </a:ext>
            </a:extLst>
          </p:cNvPr>
          <p:cNvCxnSpPr>
            <a:cxnSpLocks/>
          </p:cNvCxnSpPr>
          <p:nvPr/>
        </p:nvCxnSpPr>
        <p:spPr>
          <a:xfrm>
            <a:off x="8045283" y="810093"/>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21" name="Straight Connector 720">
            <a:extLst>
              <a:ext uri="{FF2B5EF4-FFF2-40B4-BE49-F238E27FC236}">
                <a16:creationId xmlns:a16="http://schemas.microsoft.com/office/drawing/2014/main" id="{C407A852-9DD0-644D-8021-1C4E109B3C80}"/>
              </a:ext>
            </a:extLst>
          </p:cNvPr>
          <p:cNvCxnSpPr>
            <a:cxnSpLocks/>
          </p:cNvCxnSpPr>
          <p:nvPr/>
        </p:nvCxnSpPr>
        <p:spPr>
          <a:xfrm>
            <a:off x="8159623" y="1151903"/>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22" name="Straight Connector 721">
            <a:extLst>
              <a:ext uri="{FF2B5EF4-FFF2-40B4-BE49-F238E27FC236}">
                <a16:creationId xmlns:a16="http://schemas.microsoft.com/office/drawing/2014/main" id="{919E2D87-C16A-684C-91CD-1AD4ECD95D35}"/>
              </a:ext>
            </a:extLst>
          </p:cNvPr>
          <p:cNvCxnSpPr>
            <a:cxnSpLocks/>
          </p:cNvCxnSpPr>
          <p:nvPr/>
        </p:nvCxnSpPr>
        <p:spPr>
          <a:xfrm>
            <a:off x="8159623" y="1409041"/>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23" name="Straight Connector 722">
            <a:extLst>
              <a:ext uri="{FF2B5EF4-FFF2-40B4-BE49-F238E27FC236}">
                <a16:creationId xmlns:a16="http://schemas.microsoft.com/office/drawing/2014/main" id="{BD0F0215-4F60-F54F-9D9B-3433ADE9BDD0}"/>
              </a:ext>
            </a:extLst>
          </p:cNvPr>
          <p:cNvCxnSpPr>
            <a:cxnSpLocks/>
          </p:cNvCxnSpPr>
          <p:nvPr/>
        </p:nvCxnSpPr>
        <p:spPr>
          <a:xfrm>
            <a:off x="8047735" y="1570514"/>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24" name="Straight Connector 723">
            <a:extLst>
              <a:ext uri="{FF2B5EF4-FFF2-40B4-BE49-F238E27FC236}">
                <a16:creationId xmlns:a16="http://schemas.microsoft.com/office/drawing/2014/main" id="{EB77FFA9-79B0-604D-B9F3-E5B706E008EB}"/>
              </a:ext>
            </a:extLst>
          </p:cNvPr>
          <p:cNvCxnSpPr>
            <a:cxnSpLocks/>
          </p:cNvCxnSpPr>
          <p:nvPr/>
        </p:nvCxnSpPr>
        <p:spPr>
          <a:xfrm>
            <a:off x="8790508" y="141136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5" name="Straight Connector 724">
            <a:extLst>
              <a:ext uri="{FF2B5EF4-FFF2-40B4-BE49-F238E27FC236}">
                <a16:creationId xmlns:a16="http://schemas.microsoft.com/office/drawing/2014/main" id="{D7647145-3F2D-664A-BC46-4B83271E5A6C}"/>
              </a:ext>
            </a:extLst>
          </p:cNvPr>
          <p:cNvCxnSpPr>
            <a:cxnSpLocks/>
          </p:cNvCxnSpPr>
          <p:nvPr/>
        </p:nvCxnSpPr>
        <p:spPr>
          <a:xfrm>
            <a:off x="8798161" y="1159715"/>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6" name="Straight Connector 725">
            <a:extLst>
              <a:ext uri="{FF2B5EF4-FFF2-40B4-BE49-F238E27FC236}">
                <a16:creationId xmlns:a16="http://schemas.microsoft.com/office/drawing/2014/main" id="{C49C47D9-044C-2C4B-A89F-18B3C46F755E}"/>
              </a:ext>
            </a:extLst>
          </p:cNvPr>
          <p:cNvCxnSpPr>
            <a:cxnSpLocks/>
          </p:cNvCxnSpPr>
          <p:nvPr/>
        </p:nvCxnSpPr>
        <p:spPr>
          <a:xfrm>
            <a:off x="8033708" y="1321308"/>
            <a:ext cx="869027" cy="0"/>
          </a:xfrm>
          <a:prstGeom prst="line">
            <a:avLst/>
          </a:prstGeom>
          <a:ln w="25400"/>
        </p:spPr>
        <p:style>
          <a:lnRef idx="1">
            <a:schemeClr val="dk1"/>
          </a:lnRef>
          <a:fillRef idx="0">
            <a:schemeClr val="dk1"/>
          </a:fillRef>
          <a:effectRef idx="0">
            <a:schemeClr val="dk1"/>
          </a:effectRef>
          <a:fontRef idx="minor">
            <a:schemeClr val="tx1"/>
          </a:fontRef>
        </p:style>
      </p:cxnSp>
      <p:pic>
        <p:nvPicPr>
          <p:cNvPr id="727" name="Picture 726">
            <a:extLst>
              <a:ext uri="{FF2B5EF4-FFF2-40B4-BE49-F238E27FC236}">
                <a16:creationId xmlns:a16="http://schemas.microsoft.com/office/drawing/2014/main" id="{F5D29D73-C383-EE41-8D62-81164CFD04B3}"/>
              </a:ext>
            </a:extLst>
          </p:cNvPr>
          <p:cNvPicPr>
            <a:picLocks noChangeAspect="1"/>
          </p:cNvPicPr>
          <p:nvPr/>
        </p:nvPicPr>
        <p:blipFill>
          <a:blip r:embed="rId5"/>
          <a:stretch>
            <a:fillRect/>
          </a:stretch>
        </p:blipFill>
        <p:spPr>
          <a:xfrm flipV="1">
            <a:off x="7751687" y="676241"/>
            <a:ext cx="233844" cy="99618"/>
          </a:xfrm>
          <a:prstGeom prst="rect">
            <a:avLst/>
          </a:prstGeom>
        </p:spPr>
      </p:pic>
      <p:pic>
        <p:nvPicPr>
          <p:cNvPr id="728" name="Picture 727">
            <a:extLst>
              <a:ext uri="{FF2B5EF4-FFF2-40B4-BE49-F238E27FC236}">
                <a16:creationId xmlns:a16="http://schemas.microsoft.com/office/drawing/2014/main" id="{98D237DB-3E23-7249-BB90-7EB1C6E6F629}"/>
              </a:ext>
            </a:extLst>
          </p:cNvPr>
          <p:cNvPicPr>
            <a:picLocks noChangeAspect="1"/>
          </p:cNvPicPr>
          <p:nvPr/>
        </p:nvPicPr>
        <p:blipFill>
          <a:blip r:embed="rId4"/>
          <a:stretch>
            <a:fillRect/>
          </a:stretch>
        </p:blipFill>
        <p:spPr>
          <a:xfrm>
            <a:off x="7762064" y="864823"/>
            <a:ext cx="194476" cy="194476"/>
          </a:xfrm>
          <a:prstGeom prst="rect">
            <a:avLst/>
          </a:prstGeom>
        </p:spPr>
      </p:pic>
      <p:pic>
        <p:nvPicPr>
          <p:cNvPr id="729" name="Picture 728">
            <a:extLst>
              <a:ext uri="{FF2B5EF4-FFF2-40B4-BE49-F238E27FC236}">
                <a16:creationId xmlns:a16="http://schemas.microsoft.com/office/drawing/2014/main" id="{BC7194B1-792B-8E4B-8F96-06C64BA6CD28}"/>
              </a:ext>
            </a:extLst>
          </p:cNvPr>
          <p:cNvPicPr>
            <a:picLocks noChangeAspect="1"/>
          </p:cNvPicPr>
          <p:nvPr/>
        </p:nvPicPr>
        <p:blipFill>
          <a:blip r:embed="rId5"/>
          <a:stretch>
            <a:fillRect/>
          </a:stretch>
        </p:blipFill>
        <p:spPr>
          <a:xfrm flipV="1">
            <a:off x="7753227" y="1196707"/>
            <a:ext cx="233844" cy="99618"/>
          </a:xfrm>
          <a:prstGeom prst="rect">
            <a:avLst/>
          </a:prstGeom>
        </p:spPr>
      </p:pic>
      <p:pic>
        <p:nvPicPr>
          <p:cNvPr id="730" name="Picture 729">
            <a:extLst>
              <a:ext uri="{FF2B5EF4-FFF2-40B4-BE49-F238E27FC236}">
                <a16:creationId xmlns:a16="http://schemas.microsoft.com/office/drawing/2014/main" id="{99632F35-5D06-9742-A292-A70CD9CE214B}"/>
              </a:ext>
            </a:extLst>
          </p:cNvPr>
          <p:cNvPicPr>
            <a:picLocks noChangeAspect="1"/>
          </p:cNvPicPr>
          <p:nvPr/>
        </p:nvPicPr>
        <p:blipFill>
          <a:blip r:embed="rId4"/>
          <a:stretch>
            <a:fillRect/>
          </a:stretch>
        </p:blipFill>
        <p:spPr>
          <a:xfrm>
            <a:off x="7763604" y="1385289"/>
            <a:ext cx="194476" cy="194476"/>
          </a:xfrm>
          <a:prstGeom prst="rect">
            <a:avLst/>
          </a:prstGeom>
        </p:spPr>
      </p:pic>
      <p:sp>
        <p:nvSpPr>
          <p:cNvPr id="731" name="TextBox 730">
            <a:extLst>
              <a:ext uri="{FF2B5EF4-FFF2-40B4-BE49-F238E27FC236}">
                <a16:creationId xmlns:a16="http://schemas.microsoft.com/office/drawing/2014/main" id="{F1AFCF55-F938-EA41-8939-44B25461D4D9}"/>
              </a:ext>
            </a:extLst>
          </p:cNvPr>
          <p:cNvSpPr txBox="1"/>
          <p:nvPr/>
        </p:nvSpPr>
        <p:spPr>
          <a:xfrm>
            <a:off x="8208411" y="1096744"/>
            <a:ext cx="587849" cy="276999"/>
          </a:xfrm>
          <a:prstGeom prst="rect">
            <a:avLst/>
          </a:prstGeom>
          <a:noFill/>
        </p:spPr>
        <p:txBody>
          <a:bodyPr wrap="square" rtlCol="0">
            <a:spAutoFit/>
          </a:bodyPr>
          <a:lstStyle/>
          <a:p>
            <a:r>
              <a:rPr lang="en-US" sz="1200" dirty="0"/>
              <a:t>WW2</a:t>
            </a:r>
          </a:p>
        </p:txBody>
      </p:sp>
      <p:sp>
        <p:nvSpPr>
          <p:cNvPr id="732" name="TextBox 731">
            <a:extLst>
              <a:ext uri="{FF2B5EF4-FFF2-40B4-BE49-F238E27FC236}">
                <a16:creationId xmlns:a16="http://schemas.microsoft.com/office/drawing/2014/main" id="{2CD5970C-A425-6F48-8F23-C214BA095C60}"/>
              </a:ext>
            </a:extLst>
          </p:cNvPr>
          <p:cNvSpPr txBox="1"/>
          <p:nvPr/>
        </p:nvSpPr>
        <p:spPr>
          <a:xfrm>
            <a:off x="8210312" y="1344281"/>
            <a:ext cx="587849" cy="276999"/>
          </a:xfrm>
          <a:prstGeom prst="rect">
            <a:avLst/>
          </a:prstGeom>
          <a:noFill/>
        </p:spPr>
        <p:txBody>
          <a:bodyPr wrap="square" rtlCol="0">
            <a:spAutoFit/>
          </a:bodyPr>
          <a:lstStyle/>
          <a:p>
            <a:r>
              <a:rPr lang="en-US" sz="1200" dirty="0"/>
              <a:t>WW3</a:t>
            </a:r>
          </a:p>
        </p:txBody>
      </p:sp>
      <p:sp>
        <p:nvSpPr>
          <p:cNvPr id="733" name="TextBox 732">
            <a:extLst>
              <a:ext uri="{FF2B5EF4-FFF2-40B4-BE49-F238E27FC236}">
                <a16:creationId xmlns:a16="http://schemas.microsoft.com/office/drawing/2014/main" id="{A0081CB7-CB8E-694C-B650-85608CB2BD2E}"/>
              </a:ext>
            </a:extLst>
          </p:cNvPr>
          <p:cNvSpPr txBox="1"/>
          <p:nvPr/>
        </p:nvSpPr>
        <p:spPr>
          <a:xfrm>
            <a:off x="8086742" y="605926"/>
            <a:ext cx="786107" cy="246221"/>
          </a:xfrm>
          <a:prstGeom prst="rect">
            <a:avLst/>
          </a:prstGeom>
          <a:noFill/>
        </p:spPr>
        <p:txBody>
          <a:bodyPr wrap="square" rtlCol="0">
            <a:spAutoFit/>
          </a:bodyPr>
          <a:lstStyle/>
          <a:p>
            <a:r>
              <a:rPr lang="en-US" sz="1000" dirty="0"/>
              <a:t>Macedonia</a:t>
            </a:r>
          </a:p>
        </p:txBody>
      </p:sp>
      <p:sp>
        <p:nvSpPr>
          <p:cNvPr id="734" name="TextBox 733">
            <a:extLst>
              <a:ext uri="{FF2B5EF4-FFF2-40B4-BE49-F238E27FC236}">
                <a16:creationId xmlns:a16="http://schemas.microsoft.com/office/drawing/2014/main" id="{A76CE9D6-D521-1D43-9846-186398088C69}"/>
              </a:ext>
            </a:extLst>
          </p:cNvPr>
          <p:cNvSpPr txBox="1"/>
          <p:nvPr/>
        </p:nvSpPr>
        <p:spPr>
          <a:xfrm>
            <a:off x="8200960" y="820690"/>
            <a:ext cx="540559" cy="276999"/>
          </a:xfrm>
          <a:prstGeom prst="rect">
            <a:avLst/>
          </a:prstGeom>
          <a:noFill/>
        </p:spPr>
        <p:txBody>
          <a:bodyPr wrap="square" rtlCol="0">
            <a:spAutoFit/>
          </a:bodyPr>
          <a:lstStyle/>
          <a:p>
            <a:pPr algn="ctr"/>
            <a:r>
              <a:rPr lang="en-US" sz="1200" dirty="0"/>
              <a:t>Italy</a:t>
            </a:r>
          </a:p>
        </p:txBody>
      </p:sp>
      <p:sp>
        <p:nvSpPr>
          <p:cNvPr id="735" name="TextBox 734">
            <a:extLst>
              <a:ext uri="{FF2B5EF4-FFF2-40B4-BE49-F238E27FC236}">
                <a16:creationId xmlns:a16="http://schemas.microsoft.com/office/drawing/2014/main" id="{C0B59A33-1279-3A46-91FE-1FFE09A0FC89}"/>
              </a:ext>
            </a:extLst>
          </p:cNvPr>
          <p:cNvSpPr txBox="1"/>
          <p:nvPr/>
        </p:nvSpPr>
        <p:spPr>
          <a:xfrm>
            <a:off x="6456279" y="294577"/>
            <a:ext cx="905805" cy="338554"/>
          </a:xfrm>
          <a:prstGeom prst="rect">
            <a:avLst/>
          </a:prstGeom>
          <a:noFill/>
        </p:spPr>
        <p:txBody>
          <a:bodyPr wrap="square" rtlCol="0">
            <a:spAutoFit/>
          </a:bodyPr>
          <a:lstStyle/>
          <a:p>
            <a:pPr algn="ctr"/>
            <a:r>
              <a:rPr lang="en-US" sz="1600" b="1" dirty="0"/>
              <a:t>Leaders</a:t>
            </a:r>
          </a:p>
        </p:txBody>
      </p:sp>
      <p:sp>
        <p:nvSpPr>
          <p:cNvPr id="736" name="TextBox 735">
            <a:extLst>
              <a:ext uri="{FF2B5EF4-FFF2-40B4-BE49-F238E27FC236}">
                <a16:creationId xmlns:a16="http://schemas.microsoft.com/office/drawing/2014/main" id="{8B0177C6-5B4A-5F45-8C4E-B8AEB47C6C3B}"/>
              </a:ext>
            </a:extLst>
          </p:cNvPr>
          <p:cNvSpPr txBox="1"/>
          <p:nvPr/>
        </p:nvSpPr>
        <p:spPr>
          <a:xfrm>
            <a:off x="7890587" y="295231"/>
            <a:ext cx="1086422" cy="338554"/>
          </a:xfrm>
          <a:prstGeom prst="rect">
            <a:avLst/>
          </a:prstGeom>
          <a:noFill/>
        </p:spPr>
        <p:txBody>
          <a:bodyPr wrap="square" rtlCol="0">
            <a:spAutoFit/>
          </a:bodyPr>
          <a:lstStyle/>
          <a:p>
            <a:pPr algn="ctr"/>
            <a:r>
              <a:rPr lang="en-US" sz="1600" b="1" dirty="0"/>
              <a:t>Combined</a:t>
            </a:r>
          </a:p>
        </p:txBody>
      </p:sp>
      <p:cxnSp>
        <p:nvCxnSpPr>
          <p:cNvPr id="737" name="Straight Connector 736">
            <a:extLst>
              <a:ext uri="{FF2B5EF4-FFF2-40B4-BE49-F238E27FC236}">
                <a16:creationId xmlns:a16="http://schemas.microsoft.com/office/drawing/2014/main" id="{3F18495A-F44F-274B-8BBD-81D24088EF29}"/>
              </a:ext>
            </a:extLst>
          </p:cNvPr>
          <p:cNvCxnSpPr>
            <a:cxnSpLocks/>
          </p:cNvCxnSpPr>
          <p:nvPr/>
        </p:nvCxnSpPr>
        <p:spPr>
          <a:xfrm>
            <a:off x="9186512" y="719561"/>
            <a:ext cx="0" cy="273463"/>
          </a:xfrm>
          <a:prstGeom prst="line">
            <a:avLst/>
          </a:prstGeom>
          <a:ln w="25400"/>
        </p:spPr>
        <p:style>
          <a:lnRef idx="1">
            <a:schemeClr val="dk1"/>
          </a:lnRef>
          <a:fillRef idx="0">
            <a:schemeClr val="dk1"/>
          </a:fillRef>
          <a:effectRef idx="0">
            <a:schemeClr val="dk1"/>
          </a:effectRef>
          <a:fontRef idx="minor">
            <a:schemeClr val="tx1"/>
          </a:fontRef>
        </p:style>
      </p:cxnSp>
      <p:cxnSp>
        <p:nvCxnSpPr>
          <p:cNvPr id="738" name="Straight Connector 737">
            <a:extLst>
              <a:ext uri="{FF2B5EF4-FFF2-40B4-BE49-F238E27FC236}">
                <a16:creationId xmlns:a16="http://schemas.microsoft.com/office/drawing/2014/main" id="{67362A2A-20AD-6543-B63A-D23926988FA0}"/>
              </a:ext>
            </a:extLst>
          </p:cNvPr>
          <p:cNvCxnSpPr>
            <a:cxnSpLocks/>
          </p:cNvCxnSpPr>
          <p:nvPr/>
        </p:nvCxnSpPr>
        <p:spPr>
          <a:xfrm>
            <a:off x="9051474" y="984343"/>
            <a:ext cx="1308746"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39" name="Straight Connector 738">
            <a:extLst>
              <a:ext uri="{FF2B5EF4-FFF2-40B4-BE49-F238E27FC236}">
                <a16:creationId xmlns:a16="http://schemas.microsoft.com/office/drawing/2014/main" id="{41DD00A5-8314-694A-B773-AE59BA63B7EA}"/>
              </a:ext>
            </a:extLst>
          </p:cNvPr>
          <p:cNvCxnSpPr>
            <a:cxnSpLocks/>
          </p:cNvCxnSpPr>
          <p:nvPr/>
        </p:nvCxnSpPr>
        <p:spPr>
          <a:xfrm>
            <a:off x="9917650" y="81853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40" name="Straight Connector 739">
            <a:extLst>
              <a:ext uri="{FF2B5EF4-FFF2-40B4-BE49-F238E27FC236}">
                <a16:creationId xmlns:a16="http://schemas.microsoft.com/office/drawing/2014/main" id="{5435CFEE-A792-3E4D-8E9A-FC951316DFFF}"/>
              </a:ext>
            </a:extLst>
          </p:cNvPr>
          <p:cNvCxnSpPr>
            <a:cxnSpLocks/>
          </p:cNvCxnSpPr>
          <p:nvPr/>
        </p:nvCxnSpPr>
        <p:spPr>
          <a:xfrm>
            <a:off x="9373637" y="824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41" name="Straight Connector 740">
            <a:extLst>
              <a:ext uri="{FF2B5EF4-FFF2-40B4-BE49-F238E27FC236}">
                <a16:creationId xmlns:a16="http://schemas.microsoft.com/office/drawing/2014/main" id="{7B39757B-E9E4-564D-B6DB-476073E063E4}"/>
              </a:ext>
            </a:extLst>
          </p:cNvPr>
          <p:cNvCxnSpPr>
            <a:cxnSpLocks/>
          </p:cNvCxnSpPr>
          <p:nvPr/>
        </p:nvCxnSpPr>
        <p:spPr>
          <a:xfrm>
            <a:off x="10289515" y="726314"/>
            <a:ext cx="0" cy="271533"/>
          </a:xfrm>
          <a:prstGeom prst="line">
            <a:avLst/>
          </a:prstGeom>
          <a:ln w="25400"/>
        </p:spPr>
        <p:style>
          <a:lnRef idx="1">
            <a:schemeClr val="dk1"/>
          </a:lnRef>
          <a:fillRef idx="0">
            <a:schemeClr val="dk1"/>
          </a:fillRef>
          <a:effectRef idx="0">
            <a:schemeClr val="dk1"/>
          </a:effectRef>
          <a:fontRef idx="minor">
            <a:schemeClr val="tx1"/>
          </a:fontRef>
        </p:style>
      </p:cxnSp>
      <p:cxnSp>
        <p:nvCxnSpPr>
          <p:cNvPr id="742" name="Straight Connector 741">
            <a:extLst>
              <a:ext uri="{FF2B5EF4-FFF2-40B4-BE49-F238E27FC236}">
                <a16:creationId xmlns:a16="http://schemas.microsoft.com/office/drawing/2014/main" id="{3EF00520-BA47-7B4C-A87C-BFDE05512560}"/>
              </a:ext>
            </a:extLst>
          </p:cNvPr>
          <p:cNvCxnSpPr>
            <a:cxnSpLocks/>
          </p:cNvCxnSpPr>
          <p:nvPr/>
        </p:nvCxnSpPr>
        <p:spPr>
          <a:xfrm>
            <a:off x="10116349" y="82046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43" name="Straight Connector 742">
            <a:extLst>
              <a:ext uri="{FF2B5EF4-FFF2-40B4-BE49-F238E27FC236}">
                <a16:creationId xmlns:a16="http://schemas.microsoft.com/office/drawing/2014/main" id="{27D90E45-C26A-AF48-9F35-C46CF07379FD}"/>
              </a:ext>
            </a:extLst>
          </p:cNvPr>
          <p:cNvCxnSpPr>
            <a:cxnSpLocks/>
          </p:cNvCxnSpPr>
          <p:nvPr/>
        </p:nvCxnSpPr>
        <p:spPr>
          <a:xfrm>
            <a:off x="9549186" y="824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44" name="Straight Connector 743">
            <a:extLst>
              <a:ext uri="{FF2B5EF4-FFF2-40B4-BE49-F238E27FC236}">
                <a16:creationId xmlns:a16="http://schemas.microsoft.com/office/drawing/2014/main" id="{9E968A48-69B3-E141-B180-3E223ADD1165}"/>
              </a:ext>
            </a:extLst>
          </p:cNvPr>
          <p:cNvCxnSpPr>
            <a:cxnSpLocks/>
          </p:cNvCxnSpPr>
          <p:nvPr/>
        </p:nvCxnSpPr>
        <p:spPr>
          <a:xfrm>
            <a:off x="9733594" y="726314"/>
            <a:ext cx="0" cy="270737"/>
          </a:xfrm>
          <a:prstGeom prst="line">
            <a:avLst/>
          </a:prstGeom>
          <a:ln w="25400"/>
        </p:spPr>
        <p:style>
          <a:lnRef idx="1">
            <a:schemeClr val="dk1"/>
          </a:lnRef>
          <a:fillRef idx="0">
            <a:schemeClr val="dk1"/>
          </a:fillRef>
          <a:effectRef idx="0">
            <a:schemeClr val="dk1"/>
          </a:effectRef>
          <a:fontRef idx="minor">
            <a:schemeClr val="tx1"/>
          </a:fontRef>
        </p:style>
      </p:cxnSp>
      <p:sp>
        <p:nvSpPr>
          <p:cNvPr id="745" name="TextBox 744">
            <a:extLst>
              <a:ext uri="{FF2B5EF4-FFF2-40B4-BE49-F238E27FC236}">
                <a16:creationId xmlns:a16="http://schemas.microsoft.com/office/drawing/2014/main" id="{44EF3B18-C26D-6640-8905-CC2ECECAA91C}"/>
              </a:ext>
            </a:extLst>
          </p:cNvPr>
          <p:cNvSpPr txBox="1"/>
          <p:nvPr/>
        </p:nvSpPr>
        <p:spPr>
          <a:xfrm>
            <a:off x="9162636" y="318066"/>
            <a:ext cx="1086422" cy="338554"/>
          </a:xfrm>
          <a:prstGeom prst="rect">
            <a:avLst/>
          </a:prstGeom>
          <a:noFill/>
        </p:spPr>
        <p:txBody>
          <a:bodyPr wrap="square" rtlCol="0">
            <a:spAutoFit/>
          </a:bodyPr>
          <a:lstStyle/>
          <a:p>
            <a:pPr algn="ctr"/>
            <a:r>
              <a:rPr lang="en-US" sz="1600" b="1" dirty="0"/>
              <a:t>Fatima</a:t>
            </a:r>
          </a:p>
        </p:txBody>
      </p:sp>
      <p:sp>
        <p:nvSpPr>
          <p:cNvPr id="746" name="TextBox 745">
            <a:extLst>
              <a:ext uri="{FF2B5EF4-FFF2-40B4-BE49-F238E27FC236}">
                <a16:creationId xmlns:a16="http://schemas.microsoft.com/office/drawing/2014/main" id="{C9A2102B-196C-394F-BB71-929D123B2730}"/>
              </a:ext>
            </a:extLst>
          </p:cNvPr>
          <p:cNvSpPr txBox="1"/>
          <p:nvPr/>
        </p:nvSpPr>
        <p:spPr>
          <a:xfrm>
            <a:off x="9142181" y="952356"/>
            <a:ext cx="1197585" cy="338554"/>
          </a:xfrm>
          <a:prstGeom prst="rect">
            <a:avLst/>
          </a:prstGeom>
          <a:noFill/>
        </p:spPr>
        <p:txBody>
          <a:bodyPr wrap="square" rtlCol="0">
            <a:spAutoFit/>
          </a:bodyPr>
          <a:lstStyle/>
          <a:p>
            <a:pPr algn="ctr"/>
            <a:r>
              <a:rPr lang="en-US" sz="1600" b="1" dirty="0"/>
              <a:t>Counterfeit</a:t>
            </a:r>
          </a:p>
        </p:txBody>
      </p:sp>
      <p:sp>
        <p:nvSpPr>
          <p:cNvPr id="747" name="TextBox 746">
            <a:extLst>
              <a:ext uri="{FF2B5EF4-FFF2-40B4-BE49-F238E27FC236}">
                <a16:creationId xmlns:a16="http://schemas.microsoft.com/office/drawing/2014/main" id="{465AF70B-D560-D347-9A94-9A30F8794442}"/>
              </a:ext>
            </a:extLst>
          </p:cNvPr>
          <p:cNvSpPr txBox="1"/>
          <p:nvPr/>
        </p:nvSpPr>
        <p:spPr>
          <a:xfrm>
            <a:off x="8980638" y="497517"/>
            <a:ext cx="513146" cy="276999"/>
          </a:xfrm>
          <a:prstGeom prst="rect">
            <a:avLst/>
          </a:prstGeom>
          <a:noFill/>
        </p:spPr>
        <p:txBody>
          <a:bodyPr wrap="square" rtlCol="0">
            <a:spAutoFit/>
          </a:bodyPr>
          <a:lstStyle/>
          <a:p>
            <a:r>
              <a:rPr lang="en-US" sz="1200" dirty="0"/>
              <a:t>TOE</a:t>
            </a:r>
          </a:p>
        </p:txBody>
      </p:sp>
      <p:cxnSp>
        <p:nvCxnSpPr>
          <p:cNvPr id="748" name="Straight Connector 747">
            <a:extLst>
              <a:ext uri="{FF2B5EF4-FFF2-40B4-BE49-F238E27FC236}">
                <a16:creationId xmlns:a16="http://schemas.microsoft.com/office/drawing/2014/main" id="{79421B76-5FAF-AB49-B987-6538D656378F}"/>
              </a:ext>
            </a:extLst>
          </p:cNvPr>
          <p:cNvCxnSpPr>
            <a:cxnSpLocks/>
          </p:cNvCxnSpPr>
          <p:nvPr/>
        </p:nvCxnSpPr>
        <p:spPr>
          <a:xfrm>
            <a:off x="9084272" y="718636"/>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49" name="Straight Connector 748">
            <a:extLst>
              <a:ext uri="{FF2B5EF4-FFF2-40B4-BE49-F238E27FC236}">
                <a16:creationId xmlns:a16="http://schemas.microsoft.com/office/drawing/2014/main" id="{B32F5D9A-32C2-B444-8479-F185823E3AD7}"/>
              </a:ext>
            </a:extLst>
          </p:cNvPr>
          <p:cNvCxnSpPr>
            <a:cxnSpLocks/>
          </p:cNvCxnSpPr>
          <p:nvPr/>
        </p:nvCxnSpPr>
        <p:spPr>
          <a:xfrm>
            <a:off x="10532962" y="1631247"/>
            <a:ext cx="1491281" cy="1926"/>
          </a:xfrm>
          <a:prstGeom prst="line">
            <a:avLst/>
          </a:prstGeom>
          <a:ln w="25400"/>
        </p:spPr>
        <p:style>
          <a:lnRef idx="1">
            <a:schemeClr val="dk1"/>
          </a:lnRef>
          <a:fillRef idx="0">
            <a:schemeClr val="dk1"/>
          </a:fillRef>
          <a:effectRef idx="0">
            <a:schemeClr val="dk1"/>
          </a:effectRef>
          <a:fontRef idx="minor">
            <a:schemeClr val="tx1"/>
          </a:fontRef>
        </p:style>
      </p:cxnSp>
      <p:cxnSp>
        <p:nvCxnSpPr>
          <p:cNvPr id="750" name="Straight Connector 749">
            <a:extLst>
              <a:ext uri="{FF2B5EF4-FFF2-40B4-BE49-F238E27FC236}">
                <a16:creationId xmlns:a16="http://schemas.microsoft.com/office/drawing/2014/main" id="{8449F6B2-F29B-9C4C-A2AE-0CE0BE055DA3}"/>
              </a:ext>
            </a:extLst>
          </p:cNvPr>
          <p:cNvCxnSpPr>
            <a:cxnSpLocks/>
          </p:cNvCxnSpPr>
          <p:nvPr/>
        </p:nvCxnSpPr>
        <p:spPr>
          <a:xfrm>
            <a:off x="11981800" y="1339299"/>
            <a:ext cx="0" cy="293873"/>
          </a:xfrm>
          <a:prstGeom prst="line">
            <a:avLst/>
          </a:prstGeom>
          <a:ln w="25400"/>
        </p:spPr>
        <p:style>
          <a:lnRef idx="1">
            <a:schemeClr val="dk1"/>
          </a:lnRef>
          <a:fillRef idx="0">
            <a:schemeClr val="dk1"/>
          </a:fillRef>
          <a:effectRef idx="0">
            <a:schemeClr val="dk1"/>
          </a:effectRef>
          <a:fontRef idx="minor">
            <a:schemeClr val="tx1"/>
          </a:fontRef>
        </p:style>
      </p:cxnSp>
      <p:cxnSp>
        <p:nvCxnSpPr>
          <p:cNvPr id="751" name="Straight Connector 750">
            <a:extLst>
              <a:ext uri="{FF2B5EF4-FFF2-40B4-BE49-F238E27FC236}">
                <a16:creationId xmlns:a16="http://schemas.microsoft.com/office/drawing/2014/main" id="{44E19062-3E94-D440-9B1A-104BA01DF97E}"/>
              </a:ext>
            </a:extLst>
          </p:cNvPr>
          <p:cNvCxnSpPr>
            <a:cxnSpLocks/>
          </p:cNvCxnSpPr>
          <p:nvPr/>
        </p:nvCxnSpPr>
        <p:spPr>
          <a:xfrm>
            <a:off x="11792297" y="147306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52" name="Straight Connector 751">
            <a:extLst>
              <a:ext uri="{FF2B5EF4-FFF2-40B4-BE49-F238E27FC236}">
                <a16:creationId xmlns:a16="http://schemas.microsoft.com/office/drawing/2014/main" id="{68170B85-0F05-454D-9762-E0E4CDDC165C}"/>
              </a:ext>
            </a:extLst>
          </p:cNvPr>
          <p:cNvCxnSpPr>
            <a:cxnSpLocks/>
          </p:cNvCxnSpPr>
          <p:nvPr/>
        </p:nvCxnSpPr>
        <p:spPr>
          <a:xfrm>
            <a:off x="11607556" y="1327414"/>
            <a:ext cx="0" cy="315500"/>
          </a:xfrm>
          <a:prstGeom prst="line">
            <a:avLst/>
          </a:prstGeom>
          <a:ln w="25400"/>
        </p:spPr>
        <p:style>
          <a:lnRef idx="1">
            <a:schemeClr val="dk1"/>
          </a:lnRef>
          <a:fillRef idx="0">
            <a:schemeClr val="dk1"/>
          </a:fillRef>
          <a:effectRef idx="0">
            <a:schemeClr val="dk1"/>
          </a:effectRef>
          <a:fontRef idx="minor">
            <a:schemeClr val="tx1"/>
          </a:fontRef>
        </p:style>
      </p:cxnSp>
      <p:cxnSp>
        <p:nvCxnSpPr>
          <p:cNvPr id="753" name="Straight Connector 752">
            <a:extLst>
              <a:ext uri="{FF2B5EF4-FFF2-40B4-BE49-F238E27FC236}">
                <a16:creationId xmlns:a16="http://schemas.microsoft.com/office/drawing/2014/main" id="{516632B5-0E6B-FB4E-9D9F-C9ED068523AD}"/>
              </a:ext>
            </a:extLst>
          </p:cNvPr>
          <p:cNvCxnSpPr>
            <a:cxnSpLocks/>
          </p:cNvCxnSpPr>
          <p:nvPr/>
        </p:nvCxnSpPr>
        <p:spPr>
          <a:xfrm>
            <a:off x="11247951" y="1251937"/>
            <a:ext cx="0" cy="393944"/>
          </a:xfrm>
          <a:prstGeom prst="line">
            <a:avLst/>
          </a:prstGeom>
          <a:ln w="25400"/>
        </p:spPr>
        <p:style>
          <a:lnRef idx="1">
            <a:schemeClr val="dk1"/>
          </a:lnRef>
          <a:fillRef idx="0">
            <a:schemeClr val="dk1"/>
          </a:fillRef>
          <a:effectRef idx="0">
            <a:schemeClr val="dk1"/>
          </a:effectRef>
          <a:fontRef idx="minor">
            <a:schemeClr val="tx1"/>
          </a:fontRef>
        </p:style>
      </p:cxnSp>
      <p:cxnSp>
        <p:nvCxnSpPr>
          <p:cNvPr id="754" name="Straight Connector 753">
            <a:extLst>
              <a:ext uri="{FF2B5EF4-FFF2-40B4-BE49-F238E27FC236}">
                <a16:creationId xmlns:a16="http://schemas.microsoft.com/office/drawing/2014/main" id="{02F81FA0-EFA2-9E4D-9075-FB633C1A8ACE}"/>
              </a:ext>
            </a:extLst>
          </p:cNvPr>
          <p:cNvCxnSpPr>
            <a:cxnSpLocks/>
          </p:cNvCxnSpPr>
          <p:nvPr/>
        </p:nvCxnSpPr>
        <p:spPr>
          <a:xfrm>
            <a:off x="10165429" y="1425798"/>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755" name="Straight Connector 754">
            <a:extLst>
              <a:ext uri="{FF2B5EF4-FFF2-40B4-BE49-F238E27FC236}">
                <a16:creationId xmlns:a16="http://schemas.microsoft.com/office/drawing/2014/main" id="{0096C497-6400-394A-AB0D-AA61D0EEA380}"/>
              </a:ext>
            </a:extLst>
          </p:cNvPr>
          <p:cNvCxnSpPr>
            <a:cxnSpLocks/>
          </p:cNvCxnSpPr>
          <p:nvPr/>
        </p:nvCxnSpPr>
        <p:spPr>
          <a:xfrm>
            <a:off x="10352554" y="152032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56" name="Straight Connector 755">
            <a:extLst>
              <a:ext uri="{FF2B5EF4-FFF2-40B4-BE49-F238E27FC236}">
                <a16:creationId xmlns:a16="http://schemas.microsoft.com/office/drawing/2014/main" id="{568AEBBA-1802-1545-9F2B-DFDC74399DCB}"/>
              </a:ext>
            </a:extLst>
          </p:cNvPr>
          <p:cNvCxnSpPr>
            <a:cxnSpLocks/>
          </p:cNvCxnSpPr>
          <p:nvPr/>
        </p:nvCxnSpPr>
        <p:spPr>
          <a:xfrm>
            <a:off x="10116349" y="1631247"/>
            <a:ext cx="567222" cy="0"/>
          </a:xfrm>
          <a:prstGeom prst="line">
            <a:avLst/>
          </a:prstGeom>
          <a:ln w="25400">
            <a:prstDash val="sysDash"/>
          </a:ln>
        </p:spPr>
        <p:style>
          <a:lnRef idx="1">
            <a:schemeClr val="dk1"/>
          </a:lnRef>
          <a:fillRef idx="0">
            <a:schemeClr val="dk1"/>
          </a:fillRef>
          <a:effectRef idx="0">
            <a:schemeClr val="dk1"/>
          </a:effectRef>
          <a:fontRef idx="minor">
            <a:schemeClr val="tx1"/>
          </a:fontRef>
        </p:style>
      </p:cxnSp>
      <p:sp>
        <p:nvSpPr>
          <p:cNvPr id="757" name="TextBox 756">
            <a:extLst>
              <a:ext uri="{FF2B5EF4-FFF2-40B4-BE49-F238E27FC236}">
                <a16:creationId xmlns:a16="http://schemas.microsoft.com/office/drawing/2014/main" id="{2332F46D-A181-9C42-828C-3E5648A5939B}"/>
              </a:ext>
            </a:extLst>
          </p:cNvPr>
          <p:cNvSpPr txBox="1"/>
          <p:nvPr/>
        </p:nvSpPr>
        <p:spPr>
          <a:xfrm>
            <a:off x="9919721" y="1223521"/>
            <a:ext cx="450456" cy="246221"/>
          </a:xfrm>
          <a:prstGeom prst="rect">
            <a:avLst/>
          </a:prstGeom>
          <a:noFill/>
        </p:spPr>
        <p:txBody>
          <a:bodyPr wrap="square" rtlCol="0">
            <a:spAutoFit/>
          </a:bodyPr>
          <a:lstStyle/>
          <a:p>
            <a:pPr algn="ctr"/>
            <a:r>
              <a:rPr lang="en-US" sz="1000" dirty="0"/>
              <a:t>1969</a:t>
            </a:r>
          </a:p>
        </p:txBody>
      </p:sp>
      <p:sp>
        <p:nvSpPr>
          <p:cNvPr id="758" name="TextBox 757">
            <a:extLst>
              <a:ext uri="{FF2B5EF4-FFF2-40B4-BE49-F238E27FC236}">
                <a16:creationId xmlns:a16="http://schemas.microsoft.com/office/drawing/2014/main" id="{074B9E1D-CEBF-7649-82CD-BA4DA496BFF9}"/>
              </a:ext>
            </a:extLst>
          </p:cNvPr>
          <p:cNvSpPr txBox="1"/>
          <p:nvPr/>
        </p:nvSpPr>
        <p:spPr>
          <a:xfrm>
            <a:off x="10114538" y="1333332"/>
            <a:ext cx="450456" cy="246221"/>
          </a:xfrm>
          <a:prstGeom prst="rect">
            <a:avLst/>
          </a:prstGeom>
          <a:noFill/>
        </p:spPr>
        <p:txBody>
          <a:bodyPr wrap="square" rtlCol="0">
            <a:spAutoFit/>
          </a:bodyPr>
          <a:lstStyle/>
          <a:p>
            <a:pPr algn="ctr"/>
            <a:r>
              <a:rPr lang="en-US" sz="1000" dirty="0"/>
              <a:t>79</a:t>
            </a:r>
          </a:p>
        </p:txBody>
      </p:sp>
      <p:cxnSp>
        <p:nvCxnSpPr>
          <p:cNvPr id="759" name="Straight Connector 758">
            <a:extLst>
              <a:ext uri="{FF2B5EF4-FFF2-40B4-BE49-F238E27FC236}">
                <a16:creationId xmlns:a16="http://schemas.microsoft.com/office/drawing/2014/main" id="{908D8017-19B9-C249-90D1-8A92EA01A7D2}"/>
              </a:ext>
            </a:extLst>
          </p:cNvPr>
          <p:cNvCxnSpPr>
            <a:cxnSpLocks/>
          </p:cNvCxnSpPr>
          <p:nvPr/>
        </p:nvCxnSpPr>
        <p:spPr>
          <a:xfrm>
            <a:off x="10532962" y="143987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760" name="Straight Connector 759">
            <a:extLst>
              <a:ext uri="{FF2B5EF4-FFF2-40B4-BE49-F238E27FC236}">
                <a16:creationId xmlns:a16="http://schemas.microsoft.com/office/drawing/2014/main" id="{A88CBEFB-E366-0D4A-BE0B-4A44BA8D9418}"/>
              </a:ext>
            </a:extLst>
          </p:cNvPr>
          <p:cNvCxnSpPr>
            <a:cxnSpLocks/>
          </p:cNvCxnSpPr>
          <p:nvPr/>
        </p:nvCxnSpPr>
        <p:spPr>
          <a:xfrm>
            <a:off x="10713297" y="1510675"/>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61" name="TextBox 760">
            <a:extLst>
              <a:ext uri="{FF2B5EF4-FFF2-40B4-BE49-F238E27FC236}">
                <a16:creationId xmlns:a16="http://schemas.microsoft.com/office/drawing/2014/main" id="{0A894EE3-484A-E64A-9733-3F0869DEA456}"/>
              </a:ext>
            </a:extLst>
          </p:cNvPr>
          <p:cNvSpPr txBox="1"/>
          <p:nvPr/>
        </p:nvSpPr>
        <p:spPr>
          <a:xfrm>
            <a:off x="10288206" y="1232163"/>
            <a:ext cx="450456" cy="246221"/>
          </a:xfrm>
          <a:prstGeom prst="rect">
            <a:avLst/>
          </a:prstGeom>
          <a:noFill/>
        </p:spPr>
        <p:txBody>
          <a:bodyPr wrap="square" rtlCol="0">
            <a:spAutoFit/>
          </a:bodyPr>
          <a:lstStyle/>
          <a:p>
            <a:pPr algn="ctr"/>
            <a:r>
              <a:rPr lang="en-US" sz="1000" dirty="0"/>
              <a:t>1989</a:t>
            </a:r>
          </a:p>
        </p:txBody>
      </p:sp>
      <p:cxnSp>
        <p:nvCxnSpPr>
          <p:cNvPr id="762" name="Straight Connector 761">
            <a:extLst>
              <a:ext uri="{FF2B5EF4-FFF2-40B4-BE49-F238E27FC236}">
                <a16:creationId xmlns:a16="http://schemas.microsoft.com/office/drawing/2014/main" id="{4C82CD69-D716-8443-B771-B49437113886}"/>
              </a:ext>
            </a:extLst>
          </p:cNvPr>
          <p:cNvCxnSpPr/>
          <p:nvPr/>
        </p:nvCxnSpPr>
        <p:spPr>
          <a:xfrm>
            <a:off x="8978972" y="-18977"/>
            <a:ext cx="0" cy="18177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3" name="Straight Connector 762">
            <a:extLst>
              <a:ext uri="{FF2B5EF4-FFF2-40B4-BE49-F238E27FC236}">
                <a16:creationId xmlns:a16="http://schemas.microsoft.com/office/drawing/2014/main" id="{0F5B2503-6AB2-9D42-AB49-828E004619C6}"/>
              </a:ext>
            </a:extLst>
          </p:cNvPr>
          <p:cNvCxnSpPr>
            <a:cxnSpLocks/>
          </p:cNvCxnSpPr>
          <p:nvPr/>
        </p:nvCxnSpPr>
        <p:spPr>
          <a:xfrm flipH="1" flipV="1">
            <a:off x="4349231" y="1804824"/>
            <a:ext cx="4627778" cy="47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4" name="Straight Connector 763">
            <a:extLst>
              <a:ext uri="{FF2B5EF4-FFF2-40B4-BE49-F238E27FC236}">
                <a16:creationId xmlns:a16="http://schemas.microsoft.com/office/drawing/2014/main" id="{12F8ED9E-8290-9849-888D-4EE38376C37A}"/>
              </a:ext>
            </a:extLst>
          </p:cNvPr>
          <p:cNvCxnSpPr>
            <a:cxnSpLocks/>
          </p:cNvCxnSpPr>
          <p:nvPr/>
        </p:nvCxnSpPr>
        <p:spPr>
          <a:xfrm>
            <a:off x="10877272" y="1512603"/>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65" name="TextBox 764">
            <a:extLst>
              <a:ext uri="{FF2B5EF4-FFF2-40B4-BE49-F238E27FC236}">
                <a16:creationId xmlns:a16="http://schemas.microsoft.com/office/drawing/2014/main" id="{C755D522-41B0-C74F-A996-13EEFD91CEA4}"/>
              </a:ext>
            </a:extLst>
          </p:cNvPr>
          <p:cNvSpPr txBox="1"/>
          <p:nvPr/>
        </p:nvSpPr>
        <p:spPr>
          <a:xfrm>
            <a:off x="10521881" y="1324391"/>
            <a:ext cx="395054" cy="250469"/>
          </a:xfrm>
          <a:prstGeom prst="rect">
            <a:avLst/>
          </a:prstGeom>
          <a:noFill/>
        </p:spPr>
        <p:txBody>
          <a:bodyPr wrap="square" rtlCol="0">
            <a:spAutoFit/>
          </a:bodyPr>
          <a:lstStyle/>
          <a:p>
            <a:pPr algn="ctr"/>
            <a:r>
              <a:rPr lang="en-US" sz="1000" dirty="0"/>
              <a:t>90</a:t>
            </a:r>
          </a:p>
        </p:txBody>
      </p:sp>
      <p:sp>
        <p:nvSpPr>
          <p:cNvPr id="766" name="TextBox 765">
            <a:extLst>
              <a:ext uri="{FF2B5EF4-FFF2-40B4-BE49-F238E27FC236}">
                <a16:creationId xmlns:a16="http://schemas.microsoft.com/office/drawing/2014/main" id="{577E901D-09C3-E54E-AF81-2096B2B7B8EE}"/>
              </a:ext>
            </a:extLst>
          </p:cNvPr>
          <p:cNvSpPr txBox="1"/>
          <p:nvPr/>
        </p:nvSpPr>
        <p:spPr>
          <a:xfrm>
            <a:off x="10672490" y="1324391"/>
            <a:ext cx="395054" cy="250469"/>
          </a:xfrm>
          <a:prstGeom prst="rect">
            <a:avLst/>
          </a:prstGeom>
          <a:noFill/>
        </p:spPr>
        <p:txBody>
          <a:bodyPr wrap="square" rtlCol="0">
            <a:spAutoFit/>
          </a:bodyPr>
          <a:lstStyle/>
          <a:p>
            <a:pPr algn="ctr"/>
            <a:r>
              <a:rPr lang="en-US" sz="1000" dirty="0"/>
              <a:t>91</a:t>
            </a:r>
          </a:p>
        </p:txBody>
      </p:sp>
      <p:sp>
        <p:nvSpPr>
          <p:cNvPr id="767" name="TextBox 766">
            <a:extLst>
              <a:ext uri="{FF2B5EF4-FFF2-40B4-BE49-F238E27FC236}">
                <a16:creationId xmlns:a16="http://schemas.microsoft.com/office/drawing/2014/main" id="{EA3FA0B1-D78B-AF4D-AD47-02C00F6E16EA}"/>
              </a:ext>
            </a:extLst>
          </p:cNvPr>
          <p:cNvSpPr txBox="1"/>
          <p:nvPr/>
        </p:nvSpPr>
        <p:spPr>
          <a:xfrm>
            <a:off x="10817976" y="1232721"/>
            <a:ext cx="460626" cy="246221"/>
          </a:xfrm>
          <a:prstGeom prst="rect">
            <a:avLst/>
          </a:prstGeom>
          <a:noFill/>
        </p:spPr>
        <p:txBody>
          <a:bodyPr wrap="square" rtlCol="0">
            <a:spAutoFit/>
          </a:bodyPr>
          <a:lstStyle/>
          <a:p>
            <a:pPr algn="ctr"/>
            <a:r>
              <a:rPr lang="en-US" sz="1000" dirty="0"/>
              <a:t>1996</a:t>
            </a:r>
          </a:p>
        </p:txBody>
      </p:sp>
      <p:cxnSp>
        <p:nvCxnSpPr>
          <p:cNvPr id="768" name="Straight Connector 767">
            <a:extLst>
              <a:ext uri="{FF2B5EF4-FFF2-40B4-BE49-F238E27FC236}">
                <a16:creationId xmlns:a16="http://schemas.microsoft.com/office/drawing/2014/main" id="{90CB3C58-5766-F945-912A-D2576F8305BB}"/>
              </a:ext>
            </a:extLst>
          </p:cNvPr>
          <p:cNvCxnSpPr>
            <a:cxnSpLocks/>
          </p:cNvCxnSpPr>
          <p:nvPr/>
        </p:nvCxnSpPr>
        <p:spPr>
          <a:xfrm>
            <a:off x="11067327" y="1418204"/>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769" name="TextBox 768">
            <a:extLst>
              <a:ext uri="{FF2B5EF4-FFF2-40B4-BE49-F238E27FC236}">
                <a16:creationId xmlns:a16="http://schemas.microsoft.com/office/drawing/2014/main" id="{1960DFFB-973B-FC40-9899-A561BA09F34A}"/>
              </a:ext>
            </a:extLst>
          </p:cNvPr>
          <p:cNvSpPr txBox="1"/>
          <p:nvPr/>
        </p:nvSpPr>
        <p:spPr>
          <a:xfrm>
            <a:off x="11017638" y="1024796"/>
            <a:ext cx="460626" cy="246221"/>
          </a:xfrm>
          <a:prstGeom prst="rect">
            <a:avLst/>
          </a:prstGeom>
          <a:noFill/>
        </p:spPr>
        <p:txBody>
          <a:bodyPr wrap="square" rtlCol="0">
            <a:spAutoFit/>
          </a:bodyPr>
          <a:lstStyle/>
          <a:p>
            <a:pPr algn="ctr"/>
            <a:r>
              <a:rPr lang="en-US" sz="1000" dirty="0"/>
              <a:t>9/11</a:t>
            </a:r>
          </a:p>
        </p:txBody>
      </p:sp>
      <p:sp>
        <p:nvSpPr>
          <p:cNvPr id="770" name="TextBox 769">
            <a:extLst>
              <a:ext uri="{FF2B5EF4-FFF2-40B4-BE49-F238E27FC236}">
                <a16:creationId xmlns:a16="http://schemas.microsoft.com/office/drawing/2014/main" id="{AB2A5281-86E9-CB4B-A809-93B8DFE87BB5}"/>
              </a:ext>
            </a:extLst>
          </p:cNvPr>
          <p:cNvSpPr txBox="1"/>
          <p:nvPr/>
        </p:nvSpPr>
        <p:spPr>
          <a:xfrm>
            <a:off x="11183784" y="1319016"/>
            <a:ext cx="460626" cy="246221"/>
          </a:xfrm>
          <a:prstGeom prst="rect">
            <a:avLst/>
          </a:prstGeom>
          <a:noFill/>
        </p:spPr>
        <p:txBody>
          <a:bodyPr wrap="square" rtlCol="0">
            <a:spAutoFit/>
          </a:bodyPr>
          <a:lstStyle/>
          <a:p>
            <a:pPr algn="ctr"/>
            <a:r>
              <a:rPr lang="en-US" sz="1000" dirty="0"/>
              <a:t>2004</a:t>
            </a:r>
          </a:p>
        </p:txBody>
      </p:sp>
      <p:cxnSp>
        <p:nvCxnSpPr>
          <p:cNvPr id="771" name="Straight Connector 770">
            <a:extLst>
              <a:ext uri="{FF2B5EF4-FFF2-40B4-BE49-F238E27FC236}">
                <a16:creationId xmlns:a16="http://schemas.microsoft.com/office/drawing/2014/main" id="{A1108E50-2502-ED4C-B783-671B12AD601B}"/>
              </a:ext>
            </a:extLst>
          </p:cNvPr>
          <p:cNvCxnSpPr>
            <a:cxnSpLocks/>
          </p:cNvCxnSpPr>
          <p:nvPr/>
        </p:nvCxnSpPr>
        <p:spPr>
          <a:xfrm>
            <a:off x="11421286" y="1512600"/>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72" name="TextBox 771">
            <a:extLst>
              <a:ext uri="{FF2B5EF4-FFF2-40B4-BE49-F238E27FC236}">
                <a16:creationId xmlns:a16="http://schemas.microsoft.com/office/drawing/2014/main" id="{D566951E-25C7-AE45-ACB0-13094104A93C}"/>
              </a:ext>
            </a:extLst>
          </p:cNvPr>
          <p:cNvSpPr txBox="1"/>
          <p:nvPr/>
        </p:nvSpPr>
        <p:spPr>
          <a:xfrm>
            <a:off x="11387163" y="1128826"/>
            <a:ext cx="460626" cy="246221"/>
          </a:xfrm>
          <a:prstGeom prst="rect">
            <a:avLst/>
          </a:prstGeom>
          <a:noFill/>
        </p:spPr>
        <p:txBody>
          <a:bodyPr wrap="square" rtlCol="0">
            <a:spAutoFit/>
          </a:bodyPr>
          <a:lstStyle/>
          <a:p>
            <a:pPr algn="ctr"/>
            <a:r>
              <a:rPr lang="en-US" sz="1000" dirty="0"/>
              <a:t>2012</a:t>
            </a:r>
          </a:p>
        </p:txBody>
      </p:sp>
      <p:sp>
        <p:nvSpPr>
          <p:cNvPr id="773" name="TextBox 772">
            <a:extLst>
              <a:ext uri="{FF2B5EF4-FFF2-40B4-BE49-F238E27FC236}">
                <a16:creationId xmlns:a16="http://schemas.microsoft.com/office/drawing/2014/main" id="{E103233C-58CE-D14C-AB7A-D9D53983642C}"/>
              </a:ext>
            </a:extLst>
          </p:cNvPr>
          <p:cNvSpPr txBox="1"/>
          <p:nvPr/>
        </p:nvSpPr>
        <p:spPr>
          <a:xfrm>
            <a:off x="11561984" y="1286405"/>
            <a:ext cx="460626" cy="246221"/>
          </a:xfrm>
          <a:prstGeom prst="rect">
            <a:avLst/>
          </a:prstGeom>
          <a:noFill/>
        </p:spPr>
        <p:txBody>
          <a:bodyPr wrap="square" rtlCol="0">
            <a:spAutoFit/>
          </a:bodyPr>
          <a:lstStyle/>
          <a:p>
            <a:pPr algn="ctr"/>
            <a:r>
              <a:rPr lang="en-US" sz="1000" dirty="0"/>
              <a:t>2014</a:t>
            </a:r>
          </a:p>
        </p:txBody>
      </p:sp>
      <p:sp>
        <p:nvSpPr>
          <p:cNvPr id="774" name="TextBox 773">
            <a:extLst>
              <a:ext uri="{FF2B5EF4-FFF2-40B4-BE49-F238E27FC236}">
                <a16:creationId xmlns:a16="http://schemas.microsoft.com/office/drawing/2014/main" id="{0C6D26B3-13C9-C64E-BEF6-60705DB9E65A}"/>
              </a:ext>
            </a:extLst>
          </p:cNvPr>
          <p:cNvSpPr txBox="1"/>
          <p:nvPr/>
        </p:nvSpPr>
        <p:spPr>
          <a:xfrm>
            <a:off x="11744203" y="1147907"/>
            <a:ext cx="460626" cy="246221"/>
          </a:xfrm>
          <a:prstGeom prst="rect">
            <a:avLst/>
          </a:prstGeom>
          <a:noFill/>
        </p:spPr>
        <p:txBody>
          <a:bodyPr wrap="square" rtlCol="0">
            <a:spAutoFit/>
          </a:bodyPr>
          <a:lstStyle/>
          <a:p>
            <a:pPr algn="ctr"/>
            <a:r>
              <a:rPr lang="en-US" sz="1000" dirty="0"/>
              <a:t>2016</a:t>
            </a:r>
          </a:p>
        </p:txBody>
      </p:sp>
      <p:sp>
        <p:nvSpPr>
          <p:cNvPr id="775" name="TextBox 774">
            <a:extLst>
              <a:ext uri="{FF2B5EF4-FFF2-40B4-BE49-F238E27FC236}">
                <a16:creationId xmlns:a16="http://schemas.microsoft.com/office/drawing/2014/main" id="{1AFC7BFE-3125-5047-8C56-FCE5084267F0}"/>
              </a:ext>
            </a:extLst>
          </p:cNvPr>
          <p:cNvSpPr txBox="1"/>
          <p:nvPr/>
        </p:nvSpPr>
        <p:spPr>
          <a:xfrm>
            <a:off x="8960805" y="73705"/>
            <a:ext cx="825663" cy="338554"/>
          </a:xfrm>
          <a:prstGeom prst="rect">
            <a:avLst/>
          </a:prstGeom>
          <a:noFill/>
        </p:spPr>
        <p:txBody>
          <a:bodyPr wrap="square" rtlCol="0">
            <a:spAutoFit/>
          </a:bodyPr>
          <a:lstStyle/>
          <a:p>
            <a:r>
              <a:rPr lang="en-US" sz="1600" b="1" dirty="0"/>
              <a:t>2018</a:t>
            </a:r>
          </a:p>
        </p:txBody>
      </p:sp>
      <p:sp>
        <p:nvSpPr>
          <p:cNvPr id="776" name="TextBox 775">
            <a:extLst>
              <a:ext uri="{FF2B5EF4-FFF2-40B4-BE49-F238E27FC236}">
                <a16:creationId xmlns:a16="http://schemas.microsoft.com/office/drawing/2014/main" id="{C5935FF4-74E8-7341-A852-BC21F988F53A}"/>
              </a:ext>
            </a:extLst>
          </p:cNvPr>
          <p:cNvSpPr txBox="1"/>
          <p:nvPr/>
        </p:nvSpPr>
        <p:spPr>
          <a:xfrm>
            <a:off x="10600030" y="712810"/>
            <a:ext cx="1086422" cy="338554"/>
          </a:xfrm>
          <a:prstGeom prst="rect">
            <a:avLst/>
          </a:prstGeom>
          <a:noFill/>
        </p:spPr>
        <p:txBody>
          <a:bodyPr wrap="square" rtlCol="0">
            <a:spAutoFit/>
          </a:bodyPr>
          <a:lstStyle/>
          <a:p>
            <a:pPr algn="ctr"/>
            <a:r>
              <a:rPr lang="en-US" sz="1600" b="1" dirty="0"/>
              <a:t>Info Age</a:t>
            </a:r>
          </a:p>
        </p:txBody>
      </p:sp>
      <p:sp>
        <p:nvSpPr>
          <p:cNvPr id="777" name="TextBox 776">
            <a:extLst>
              <a:ext uri="{FF2B5EF4-FFF2-40B4-BE49-F238E27FC236}">
                <a16:creationId xmlns:a16="http://schemas.microsoft.com/office/drawing/2014/main" id="{41417600-AE49-CF47-8576-9B950C990817}"/>
              </a:ext>
            </a:extLst>
          </p:cNvPr>
          <p:cNvSpPr txBox="1"/>
          <p:nvPr/>
        </p:nvSpPr>
        <p:spPr>
          <a:xfrm>
            <a:off x="10070049" y="1627012"/>
            <a:ext cx="2157802" cy="338554"/>
          </a:xfrm>
          <a:prstGeom prst="rect">
            <a:avLst/>
          </a:prstGeom>
          <a:noFill/>
        </p:spPr>
        <p:txBody>
          <a:bodyPr wrap="square" rtlCol="0">
            <a:spAutoFit/>
          </a:bodyPr>
          <a:lstStyle/>
          <a:p>
            <a:pPr algn="ctr"/>
            <a:r>
              <a:rPr lang="en-US" sz="1600" b="1" dirty="0"/>
              <a:t>“Mode of Warfare”</a:t>
            </a:r>
          </a:p>
        </p:txBody>
      </p:sp>
      <p:sp>
        <p:nvSpPr>
          <p:cNvPr id="778" name="TextBox 777">
            <a:extLst>
              <a:ext uri="{FF2B5EF4-FFF2-40B4-BE49-F238E27FC236}">
                <a16:creationId xmlns:a16="http://schemas.microsoft.com/office/drawing/2014/main" id="{FFD41235-7F0A-2F4F-B65C-A62D6233C6E5}"/>
              </a:ext>
            </a:extLst>
          </p:cNvPr>
          <p:cNvSpPr txBox="1"/>
          <p:nvPr/>
        </p:nvSpPr>
        <p:spPr>
          <a:xfrm>
            <a:off x="6015797" y="607312"/>
            <a:ext cx="664546" cy="246221"/>
          </a:xfrm>
          <a:prstGeom prst="rect">
            <a:avLst/>
          </a:prstGeom>
          <a:noFill/>
        </p:spPr>
        <p:txBody>
          <a:bodyPr wrap="square" rtlCol="0">
            <a:spAutoFit/>
          </a:bodyPr>
          <a:lstStyle/>
          <a:p>
            <a:pPr algn="ctr"/>
            <a:r>
              <a:rPr lang="en-US" sz="1000" dirty="0" err="1"/>
              <a:t>Admitus</a:t>
            </a:r>
            <a:endParaRPr lang="en-US" sz="1000" dirty="0"/>
          </a:p>
        </p:txBody>
      </p:sp>
      <p:sp>
        <p:nvSpPr>
          <p:cNvPr id="779" name="TextBox 778">
            <a:extLst>
              <a:ext uri="{FF2B5EF4-FFF2-40B4-BE49-F238E27FC236}">
                <a16:creationId xmlns:a16="http://schemas.microsoft.com/office/drawing/2014/main" id="{B12BF41D-D1FE-CA4A-8287-C25966375B02}"/>
              </a:ext>
            </a:extLst>
          </p:cNvPr>
          <p:cNvSpPr txBox="1"/>
          <p:nvPr/>
        </p:nvSpPr>
        <p:spPr>
          <a:xfrm>
            <a:off x="6932736" y="596450"/>
            <a:ext cx="664546" cy="246221"/>
          </a:xfrm>
          <a:prstGeom prst="rect">
            <a:avLst/>
          </a:prstGeom>
          <a:noFill/>
        </p:spPr>
        <p:txBody>
          <a:bodyPr wrap="square" rtlCol="0">
            <a:spAutoFit/>
          </a:bodyPr>
          <a:lstStyle/>
          <a:p>
            <a:pPr algn="ctr"/>
            <a:r>
              <a:rPr lang="en-US" sz="1000" dirty="0"/>
              <a:t>Pyrrhus</a:t>
            </a:r>
          </a:p>
        </p:txBody>
      </p:sp>
      <p:cxnSp>
        <p:nvCxnSpPr>
          <p:cNvPr id="780" name="Straight Connector 779">
            <a:extLst>
              <a:ext uri="{FF2B5EF4-FFF2-40B4-BE49-F238E27FC236}">
                <a16:creationId xmlns:a16="http://schemas.microsoft.com/office/drawing/2014/main" id="{2B1C1C82-9E6B-CC4F-9955-4D55FCB26A62}"/>
              </a:ext>
            </a:extLst>
          </p:cNvPr>
          <p:cNvCxnSpPr>
            <a:cxnSpLocks/>
          </p:cNvCxnSpPr>
          <p:nvPr/>
        </p:nvCxnSpPr>
        <p:spPr>
          <a:xfrm>
            <a:off x="7441527" y="1271455"/>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1" name="Straight Connector 780">
            <a:extLst>
              <a:ext uri="{FF2B5EF4-FFF2-40B4-BE49-F238E27FC236}">
                <a16:creationId xmlns:a16="http://schemas.microsoft.com/office/drawing/2014/main" id="{57364892-D8C5-784B-8359-FA4527CBBD27}"/>
              </a:ext>
            </a:extLst>
          </p:cNvPr>
          <p:cNvCxnSpPr>
            <a:cxnSpLocks/>
          </p:cNvCxnSpPr>
          <p:nvPr/>
        </p:nvCxnSpPr>
        <p:spPr>
          <a:xfrm>
            <a:off x="7443454" y="833545"/>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2" name="Straight Connector 781">
            <a:extLst>
              <a:ext uri="{FF2B5EF4-FFF2-40B4-BE49-F238E27FC236}">
                <a16:creationId xmlns:a16="http://schemas.microsoft.com/office/drawing/2014/main" id="{846762AF-FD34-2D4E-AE6A-A96CA154767A}"/>
              </a:ext>
            </a:extLst>
          </p:cNvPr>
          <p:cNvCxnSpPr>
            <a:cxnSpLocks/>
          </p:cNvCxnSpPr>
          <p:nvPr/>
        </p:nvCxnSpPr>
        <p:spPr>
          <a:xfrm>
            <a:off x="438427" y="245954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3" name="Straight Connector 782">
            <a:extLst>
              <a:ext uri="{FF2B5EF4-FFF2-40B4-BE49-F238E27FC236}">
                <a16:creationId xmlns:a16="http://schemas.microsoft.com/office/drawing/2014/main" id="{9588CCED-AD5F-3B46-A58A-CD28FB1D658D}"/>
              </a:ext>
            </a:extLst>
          </p:cNvPr>
          <p:cNvCxnSpPr>
            <a:cxnSpLocks/>
          </p:cNvCxnSpPr>
          <p:nvPr/>
        </p:nvCxnSpPr>
        <p:spPr>
          <a:xfrm>
            <a:off x="349689" y="2633162"/>
            <a:ext cx="1481562" cy="0"/>
          </a:xfrm>
          <a:prstGeom prst="line">
            <a:avLst/>
          </a:prstGeom>
          <a:ln w="25400">
            <a:headEnd type="triangle"/>
            <a:tailEnd type="triangle"/>
          </a:ln>
        </p:spPr>
        <p:style>
          <a:lnRef idx="1">
            <a:schemeClr val="dk1"/>
          </a:lnRef>
          <a:fillRef idx="0">
            <a:schemeClr val="dk1"/>
          </a:fillRef>
          <a:effectRef idx="0">
            <a:schemeClr val="dk1"/>
          </a:effectRef>
          <a:fontRef idx="minor">
            <a:schemeClr val="tx1"/>
          </a:fontRef>
        </p:style>
      </p:cxnSp>
      <p:cxnSp>
        <p:nvCxnSpPr>
          <p:cNvPr id="784" name="Straight Connector 783">
            <a:extLst>
              <a:ext uri="{FF2B5EF4-FFF2-40B4-BE49-F238E27FC236}">
                <a16:creationId xmlns:a16="http://schemas.microsoft.com/office/drawing/2014/main" id="{2C84BA2D-B37D-514A-B75F-C5B24D34AFEE}"/>
              </a:ext>
            </a:extLst>
          </p:cNvPr>
          <p:cNvCxnSpPr>
            <a:cxnSpLocks/>
          </p:cNvCxnSpPr>
          <p:nvPr/>
        </p:nvCxnSpPr>
        <p:spPr>
          <a:xfrm>
            <a:off x="1719358" y="245954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5" name="Straight Connector 784">
            <a:extLst>
              <a:ext uri="{FF2B5EF4-FFF2-40B4-BE49-F238E27FC236}">
                <a16:creationId xmlns:a16="http://schemas.microsoft.com/office/drawing/2014/main" id="{E8D27202-20E3-584B-B549-1A52986FD5C6}"/>
              </a:ext>
            </a:extLst>
          </p:cNvPr>
          <p:cNvCxnSpPr>
            <a:cxnSpLocks/>
          </p:cNvCxnSpPr>
          <p:nvPr/>
        </p:nvCxnSpPr>
        <p:spPr>
          <a:xfrm>
            <a:off x="438427" y="292502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6" name="Straight Connector 785">
            <a:extLst>
              <a:ext uri="{FF2B5EF4-FFF2-40B4-BE49-F238E27FC236}">
                <a16:creationId xmlns:a16="http://schemas.microsoft.com/office/drawing/2014/main" id="{8A628982-048E-D941-84FE-64841B2E431A}"/>
              </a:ext>
            </a:extLst>
          </p:cNvPr>
          <p:cNvCxnSpPr>
            <a:cxnSpLocks/>
          </p:cNvCxnSpPr>
          <p:nvPr/>
        </p:nvCxnSpPr>
        <p:spPr>
          <a:xfrm>
            <a:off x="349689" y="3086502"/>
            <a:ext cx="1454552" cy="1"/>
          </a:xfrm>
          <a:prstGeom prst="line">
            <a:avLst/>
          </a:prstGeom>
          <a:ln w="25400">
            <a:headEnd type="triangle"/>
            <a:tailEnd type="triangle"/>
          </a:ln>
        </p:spPr>
        <p:style>
          <a:lnRef idx="1">
            <a:schemeClr val="dk1"/>
          </a:lnRef>
          <a:fillRef idx="0">
            <a:schemeClr val="dk1"/>
          </a:fillRef>
          <a:effectRef idx="0">
            <a:schemeClr val="dk1"/>
          </a:effectRef>
          <a:fontRef idx="minor">
            <a:schemeClr val="tx1"/>
          </a:fontRef>
        </p:style>
      </p:cxnSp>
      <p:cxnSp>
        <p:nvCxnSpPr>
          <p:cNvPr id="787" name="Straight Connector 786">
            <a:extLst>
              <a:ext uri="{FF2B5EF4-FFF2-40B4-BE49-F238E27FC236}">
                <a16:creationId xmlns:a16="http://schemas.microsoft.com/office/drawing/2014/main" id="{EE237DE6-CFED-3141-9906-EB65952C3B82}"/>
              </a:ext>
            </a:extLst>
          </p:cNvPr>
          <p:cNvCxnSpPr>
            <a:cxnSpLocks/>
          </p:cNvCxnSpPr>
          <p:nvPr/>
        </p:nvCxnSpPr>
        <p:spPr>
          <a:xfrm>
            <a:off x="1703923" y="292446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8" name="Straight Connector 787">
            <a:extLst>
              <a:ext uri="{FF2B5EF4-FFF2-40B4-BE49-F238E27FC236}">
                <a16:creationId xmlns:a16="http://schemas.microsoft.com/office/drawing/2014/main" id="{245FFEB1-CB8E-9C41-9291-98CC9E5852FF}"/>
              </a:ext>
            </a:extLst>
          </p:cNvPr>
          <p:cNvCxnSpPr>
            <a:cxnSpLocks/>
          </p:cNvCxnSpPr>
          <p:nvPr/>
        </p:nvCxnSpPr>
        <p:spPr>
          <a:xfrm>
            <a:off x="1092462" y="29273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9" name="Straight Connector 788">
            <a:extLst>
              <a:ext uri="{FF2B5EF4-FFF2-40B4-BE49-F238E27FC236}">
                <a16:creationId xmlns:a16="http://schemas.microsoft.com/office/drawing/2014/main" id="{89D85E93-246C-C64C-A2A7-F79824C1F6A8}"/>
              </a:ext>
            </a:extLst>
          </p:cNvPr>
          <p:cNvCxnSpPr>
            <a:cxnSpLocks/>
          </p:cNvCxnSpPr>
          <p:nvPr/>
        </p:nvCxnSpPr>
        <p:spPr>
          <a:xfrm>
            <a:off x="1076965" y="2467356"/>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790" name="TextBox 789">
            <a:extLst>
              <a:ext uri="{FF2B5EF4-FFF2-40B4-BE49-F238E27FC236}">
                <a16:creationId xmlns:a16="http://schemas.microsoft.com/office/drawing/2014/main" id="{BF3ACA95-E5BB-C046-B126-465C87A95594}"/>
              </a:ext>
            </a:extLst>
          </p:cNvPr>
          <p:cNvSpPr txBox="1"/>
          <p:nvPr/>
        </p:nvSpPr>
        <p:spPr>
          <a:xfrm>
            <a:off x="-29663" y="1903465"/>
            <a:ext cx="2113381" cy="338554"/>
          </a:xfrm>
          <a:prstGeom prst="rect">
            <a:avLst/>
          </a:prstGeom>
          <a:noFill/>
        </p:spPr>
        <p:txBody>
          <a:bodyPr wrap="square" rtlCol="0">
            <a:spAutoFit/>
          </a:bodyPr>
          <a:lstStyle/>
          <a:p>
            <a:pPr algn="ctr"/>
            <a:r>
              <a:rPr lang="en-US" sz="1600" b="1" dirty="0"/>
              <a:t>Internal / External</a:t>
            </a:r>
          </a:p>
        </p:txBody>
      </p:sp>
      <p:sp>
        <p:nvSpPr>
          <p:cNvPr id="791" name="TextBox 790">
            <a:extLst>
              <a:ext uri="{FF2B5EF4-FFF2-40B4-BE49-F238E27FC236}">
                <a16:creationId xmlns:a16="http://schemas.microsoft.com/office/drawing/2014/main" id="{BAFD621C-826D-EE46-853E-4EEF3F32A2AC}"/>
              </a:ext>
            </a:extLst>
          </p:cNvPr>
          <p:cNvSpPr txBox="1"/>
          <p:nvPr/>
        </p:nvSpPr>
        <p:spPr>
          <a:xfrm>
            <a:off x="43151" y="2382565"/>
            <a:ext cx="209275" cy="276999"/>
          </a:xfrm>
          <a:prstGeom prst="rect">
            <a:avLst/>
          </a:prstGeom>
          <a:noFill/>
        </p:spPr>
        <p:txBody>
          <a:bodyPr wrap="square" rtlCol="0">
            <a:spAutoFit/>
          </a:bodyPr>
          <a:lstStyle/>
          <a:p>
            <a:pPr algn="ctr"/>
            <a:r>
              <a:rPr lang="en-US" sz="1200" dirty="0"/>
              <a:t>E</a:t>
            </a:r>
          </a:p>
        </p:txBody>
      </p:sp>
      <p:sp>
        <p:nvSpPr>
          <p:cNvPr id="792" name="TextBox 791">
            <a:extLst>
              <a:ext uri="{FF2B5EF4-FFF2-40B4-BE49-F238E27FC236}">
                <a16:creationId xmlns:a16="http://schemas.microsoft.com/office/drawing/2014/main" id="{5FE4909E-3E1C-BA48-B351-853DB01CB1B2}"/>
              </a:ext>
            </a:extLst>
          </p:cNvPr>
          <p:cNvSpPr txBox="1"/>
          <p:nvPr/>
        </p:nvSpPr>
        <p:spPr>
          <a:xfrm>
            <a:off x="53770" y="2825221"/>
            <a:ext cx="209275" cy="276999"/>
          </a:xfrm>
          <a:prstGeom prst="rect">
            <a:avLst/>
          </a:prstGeom>
          <a:noFill/>
        </p:spPr>
        <p:txBody>
          <a:bodyPr wrap="square" rtlCol="0">
            <a:spAutoFit/>
          </a:bodyPr>
          <a:lstStyle/>
          <a:p>
            <a:pPr algn="ctr"/>
            <a:r>
              <a:rPr lang="en-US" sz="1200" dirty="0"/>
              <a:t>I</a:t>
            </a:r>
          </a:p>
        </p:txBody>
      </p:sp>
      <p:sp>
        <p:nvSpPr>
          <p:cNvPr id="793" name="TextBox 792">
            <a:extLst>
              <a:ext uri="{FF2B5EF4-FFF2-40B4-BE49-F238E27FC236}">
                <a16:creationId xmlns:a16="http://schemas.microsoft.com/office/drawing/2014/main" id="{4EA6515B-BDCA-4444-953F-6B5D5E3B7AC9}"/>
              </a:ext>
            </a:extLst>
          </p:cNvPr>
          <p:cNvSpPr txBox="1"/>
          <p:nvPr/>
        </p:nvSpPr>
        <p:spPr>
          <a:xfrm>
            <a:off x="144652" y="2238443"/>
            <a:ext cx="536753" cy="276999"/>
          </a:xfrm>
          <a:prstGeom prst="rect">
            <a:avLst/>
          </a:prstGeom>
          <a:noFill/>
        </p:spPr>
        <p:txBody>
          <a:bodyPr wrap="square" rtlCol="0">
            <a:spAutoFit/>
          </a:bodyPr>
          <a:lstStyle/>
          <a:p>
            <a:pPr algn="ctr"/>
            <a:r>
              <a:rPr lang="en-US" sz="1200" dirty="0"/>
              <a:t>2012</a:t>
            </a:r>
          </a:p>
        </p:txBody>
      </p:sp>
      <p:sp>
        <p:nvSpPr>
          <p:cNvPr id="794" name="TextBox 793">
            <a:extLst>
              <a:ext uri="{FF2B5EF4-FFF2-40B4-BE49-F238E27FC236}">
                <a16:creationId xmlns:a16="http://schemas.microsoft.com/office/drawing/2014/main" id="{13CC7F80-4131-5043-A3FB-D87DE684E7D8}"/>
              </a:ext>
            </a:extLst>
          </p:cNvPr>
          <p:cNvSpPr txBox="1"/>
          <p:nvPr/>
        </p:nvSpPr>
        <p:spPr>
          <a:xfrm>
            <a:off x="778912" y="2238443"/>
            <a:ext cx="536753" cy="276999"/>
          </a:xfrm>
          <a:prstGeom prst="rect">
            <a:avLst/>
          </a:prstGeom>
          <a:noFill/>
        </p:spPr>
        <p:txBody>
          <a:bodyPr wrap="square" rtlCol="0">
            <a:spAutoFit/>
          </a:bodyPr>
          <a:lstStyle/>
          <a:p>
            <a:pPr algn="ctr"/>
            <a:r>
              <a:rPr lang="en-US" sz="1200" dirty="0"/>
              <a:t>2013</a:t>
            </a:r>
          </a:p>
        </p:txBody>
      </p:sp>
      <p:sp>
        <p:nvSpPr>
          <p:cNvPr id="795" name="TextBox 794">
            <a:extLst>
              <a:ext uri="{FF2B5EF4-FFF2-40B4-BE49-F238E27FC236}">
                <a16:creationId xmlns:a16="http://schemas.microsoft.com/office/drawing/2014/main" id="{CA5C0A7A-7272-0F41-A79F-21CBA20A4CC1}"/>
              </a:ext>
            </a:extLst>
          </p:cNvPr>
          <p:cNvSpPr txBox="1"/>
          <p:nvPr/>
        </p:nvSpPr>
        <p:spPr>
          <a:xfrm>
            <a:off x="1436322" y="2238443"/>
            <a:ext cx="536753" cy="276999"/>
          </a:xfrm>
          <a:prstGeom prst="rect">
            <a:avLst/>
          </a:prstGeom>
          <a:noFill/>
        </p:spPr>
        <p:txBody>
          <a:bodyPr wrap="square" rtlCol="0">
            <a:spAutoFit/>
          </a:bodyPr>
          <a:lstStyle/>
          <a:p>
            <a:pPr algn="ctr"/>
            <a:r>
              <a:rPr lang="en-US" sz="1200" dirty="0"/>
              <a:t>2014</a:t>
            </a:r>
          </a:p>
        </p:txBody>
      </p:sp>
      <p:cxnSp>
        <p:nvCxnSpPr>
          <p:cNvPr id="796" name="Straight Connector 795">
            <a:extLst>
              <a:ext uri="{FF2B5EF4-FFF2-40B4-BE49-F238E27FC236}">
                <a16:creationId xmlns:a16="http://schemas.microsoft.com/office/drawing/2014/main" id="{AFBA3366-CF17-734A-95A9-4EBCF9AAFC83}"/>
              </a:ext>
            </a:extLst>
          </p:cNvPr>
          <p:cNvCxnSpPr>
            <a:cxnSpLocks/>
          </p:cNvCxnSpPr>
          <p:nvPr/>
        </p:nvCxnSpPr>
        <p:spPr>
          <a:xfrm>
            <a:off x="2434918" y="2630082"/>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97" name="Straight Connector 796">
            <a:extLst>
              <a:ext uri="{FF2B5EF4-FFF2-40B4-BE49-F238E27FC236}">
                <a16:creationId xmlns:a16="http://schemas.microsoft.com/office/drawing/2014/main" id="{0AD86BCF-62C9-174D-A474-061AABD89C56}"/>
              </a:ext>
            </a:extLst>
          </p:cNvPr>
          <p:cNvCxnSpPr>
            <a:cxnSpLocks/>
          </p:cNvCxnSpPr>
          <p:nvPr/>
        </p:nvCxnSpPr>
        <p:spPr>
          <a:xfrm>
            <a:off x="2266712" y="2792125"/>
            <a:ext cx="1341112" cy="0"/>
          </a:xfrm>
          <a:prstGeom prst="line">
            <a:avLst/>
          </a:prstGeom>
          <a:ln w="25400">
            <a:tailEnd type="triangle"/>
          </a:ln>
        </p:spPr>
        <p:style>
          <a:lnRef idx="1">
            <a:schemeClr val="dk1"/>
          </a:lnRef>
          <a:fillRef idx="0">
            <a:schemeClr val="dk1"/>
          </a:fillRef>
          <a:effectRef idx="0">
            <a:schemeClr val="dk1"/>
          </a:effectRef>
          <a:fontRef idx="minor">
            <a:schemeClr val="tx1"/>
          </a:fontRef>
        </p:style>
      </p:cxnSp>
      <p:cxnSp>
        <p:nvCxnSpPr>
          <p:cNvPr id="798" name="Straight Connector 797">
            <a:extLst>
              <a:ext uri="{FF2B5EF4-FFF2-40B4-BE49-F238E27FC236}">
                <a16:creationId xmlns:a16="http://schemas.microsoft.com/office/drawing/2014/main" id="{76DDA1B9-ABB4-1244-A5E6-E4284A259A86}"/>
              </a:ext>
            </a:extLst>
          </p:cNvPr>
          <p:cNvCxnSpPr>
            <a:cxnSpLocks/>
          </p:cNvCxnSpPr>
          <p:nvPr/>
        </p:nvCxnSpPr>
        <p:spPr>
          <a:xfrm>
            <a:off x="3738999" y="2618507"/>
            <a:ext cx="0" cy="173617"/>
          </a:xfrm>
          <a:prstGeom prst="line">
            <a:avLst/>
          </a:prstGeom>
          <a:ln w="25400">
            <a:headEnd type="triangle"/>
          </a:ln>
        </p:spPr>
        <p:style>
          <a:lnRef idx="1">
            <a:schemeClr val="dk1"/>
          </a:lnRef>
          <a:fillRef idx="0">
            <a:schemeClr val="dk1"/>
          </a:fillRef>
          <a:effectRef idx="0">
            <a:schemeClr val="dk1"/>
          </a:effectRef>
          <a:fontRef idx="minor">
            <a:schemeClr val="tx1"/>
          </a:fontRef>
        </p:style>
      </p:cxnSp>
      <p:cxnSp>
        <p:nvCxnSpPr>
          <p:cNvPr id="799" name="Straight Connector 798">
            <a:extLst>
              <a:ext uri="{FF2B5EF4-FFF2-40B4-BE49-F238E27FC236}">
                <a16:creationId xmlns:a16="http://schemas.microsoft.com/office/drawing/2014/main" id="{4D387136-2A79-9C4E-89D5-05EF1B68715A}"/>
              </a:ext>
            </a:extLst>
          </p:cNvPr>
          <p:cNvCxnSpPr>
            <a:cxnSpLocks/>
          </p:cNvCxnSpPr>
          <p:nvPr/>
        </p:nvCxnSpPr>
        <p:spPr>
          <a:xfrm>
            <a:off x="3293381" y="262631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00" name="Straight Connector 799">
            <a:extLst>
              <a:ext uri="{FF2B5EF4-FFF2-40B4-BE49-F238E27FC236}">
                <a16:creationId xmlns:a16="http://schemas.microsoft.com/office/drawing/2014/main" id="{655D5309-9034-5944-80B6-6D3F1D55A90E}"/>
              </a:ext>
            </a:extLst>
          </p:cNvPr>
          <p:cNvCxnSpPr>
            <a:cxnSpLocks/>
          </p:cNvCxnSpPr>
          <p:nvPr/>
        </p:nvCxnSpPr>
        <p:spPr>
          <a:xfrm>
            <a:off x="2645193" y="263200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01" name="Straight Connector 800">
            <a:extLst>
              <a:ext uri="{FF2B5EF4-FFF2-40B4-BE49-F238E27FC236}">
                <a16:creationId xmlns:a16="http://schemas.microsoft.com/office/drawing/2014/main" id="{7E6AD28F-2759-204E-BD3B-94BF03797773}"/>
              </a:ext>
            </a:extLst>
          </p:cNvPr>
          <p:cNvCxnSpPr>
            <a:cxnSpLocks/>
          </p:cNvCxnSpPr>
          <p:nvPr/>
        </p:nvCxnSpPr>
        <p:spPr>
          <a:xfrm>
            <a:off x="3515230" y="262824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02" name="Straight Connector 801">
            <a:extLst>
              <a:ext uri="{FF2B5EF4-FFF2-40B4-BE49-F238E27FC236}">
                <a16:creationId xmlns:a16="http://schemas.microsoft.com/office/drawing/2014/main" id="{2BC5F58D-E789-C048-9843-E5D5D7B71559}"/>
              </a:ext>
            </a:extLst>
          </p:cNvPr>
          <p:cNvCxnSpPr>
            <a:cxnSpLocks/>
          </p:cNvCxnSpPr>
          <p:nvPr/>
        </p:nvCxnSpPr>
        <p:spPr>
          <a:xfrm>
            <a:off x="2855467" y="263200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03" name="Straight Connector 802">
            <a:extLst>
              <a:ext uri="{FF2B5EF4-FFF2-40B4-BE49-F238E27FC236}">
                <a16:creationId xmlns:a16="http://schemas.microsoft.com/office/drawing/2014/main" id="{64DD4E66-4CA8-C84B-B3D5-064B581B3058}"/>
              </a:ext>
            </a:extLst>
          </p:cNvPr>
          <p:cNvCxnSpPr>
            <a:cxnSpLocks/>
          </p:cNvCxnSpPr>
          <p:nvPr/>
        </p:nvCxnSpPr>
        <p:spPr>
          <a:xfrm>
            <a:off x="3074600" y="2622534"/>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804" name="TextBox 803">
            <a:extLst>
              <a:ext uri="{FF2B5EF4-FFF2-40B4-BE49-F238E27FC236}">
                <a16:creationId xmlns:a16="http://schemas.microsoft.com/office/drawing/2014/main" id="{6B3DFC7A-5062-8748-998A-5D3DBA6AA285}"/>
              </a:ext>
            </a:extLst>
          </p:cNvPr>
          <p:cNvSpPr txBox="1"/>
          <p:nvPr/>
        </p:nvSpPr>
        <p:spPr>
          <a:xfrm>
            <a:off x="2383037" y="2595683"/>
            <a:ext cx="336094" cy="246221"/>
          </a:xfrm>
          <a:prstGeom prst="rect">
            <a:avLst/>
          </a:prstGeom>
          <a:noFill/>
        </p:spPr>
        <p:txBody>
          <a:bodyPr wrap="square" rtlCol="0">
            <a:spAutoFit/>
          </a:bodyPr>
          <a:lstStyle/>
          <a:p>
            <a:pPr algn="ctr"/>
            <a:r>
              <a:rPr lang="en-US" sz="1000" dirty="0"/>
              <a:t>10</a:t>
            </a:r>
          </a:p>
        </p:txBody>
      </p:sp>
      <p:sp>
        <p:nvSpPr>
          <p:cNvPr id="805" name="TextBox 804">
            <a:extLst>
              <a:ext uri="{FF2B5EF4-FFF2-40B4-BE49-F238E27FC236}">
                <a16:creationId xmlns:a16="http://schemas.microsoft.com/office/drawing/2014/main" id="{34E3B481-6D09-4E4B-B509-696099FA2D48}"/>
              </a:ext>
            </a:extLst>
          </p:cNvPr>
          <p:cNvSpPr txBox="1"/>
          <p:nvPr/>
        </p:nvSpPr>
        <p:spPr>
          <a:xfrm>
            <a:off x="2583658" y="2595683"/>
            <a:ext cx="336094" cy="246221"/>
          </a:xfrm>
          <a:prstGeom prst="rect">
            <a:avLst/>
          </a:prstGeom>
          <a:noFill/>
        </p:spPr>
        <p:txBody>
          <a:bodyPr wrap="square" rtlCol="0">
            <a:spAutoFit/>
          </a:bodyPr>
          <a:lstStyle/>
          <a:p>
            <a:pPr algn="ctr"/>
            <a:r>
              <a:rPr lang="en-US" sz="1000" dirty="0"/>
              <a:t>10</a:t>
            </a:r>
          </a:p>
        </p:txBody>
      </p:sp>
      <p:sp>
        <p:nvSpPr>
          <p:cNvPr id="806" name="TextBox 805">
            <a:extLst>
              <a:ext uri="{FF2B5EF4-FFF2-40B4-BE49-F238E27FC236}">
                <a16:creationId xmlns:a16="http://schemas.microsoft.com/office/drawing/2014/main" id="{F76783AA-EA31-6D45-946D-51F47B6B2A34}"/>
              </a:ext>
            </a:extLst>
          </p:cNvPr>
          <p:cNvSpPr txBox="1"/>
          <p:nvPr/>
        </p:nvSpPr>
        <p:spPr>
          <a:xfrm>
            <a:off x="2784279" y="2595683"/>
            <a:ext cx="336094" cy="246221"/>
          </a:xfrm>
          <a:prstGeom prst="rect">
            <a:avLst/>
          </a:prstGeom>
          <a:noFill/>
        </p:spPr>
        <p:txBody>
          <a:bodyPr wrap="square" rtlCol="0">
            <a:spAutoFit/>
          </a:bodyPr>
          <a:lstStyle/>
          <a:p>
            <a:pPr algn="ctr"/>
            <a:r>
              <a:rPr lang="en-US" sz="1000" dirty="0"/>
              <a:t>10</a:t>
            </a:r>
          </a:p>
        </p:txBody>
      </p:sp>
      <p:sp>
        <p:nvSpPr>
          <p:cNvPr id="807" name="TextBox 806">
            <a:extLst>
              <a:ext uri="{FF2B5EF4-FFF2-40B4-BE49-F238E27FC236}">
                <a16:creationId xmlns:a16="http://schemas.microsoft.com/office/drawing/2014/main" id="{294EAE9D-0E4C-9B46-BCE0-3BC95C00D673}"/>
              </a:ext>
            </a:extLst>
          </p:cNvPr>
          <p:cNvSpPr txBox="1"/>
          <p:nvPr/>
        </p:nvSpPr>
        <p:spPr>
          <a:xfrm>
            <a:off x="3031200" y="2595683"/>
            <a:ext cx="336094" cy="246221"/>
          </a:xfrm>
          <a:prstGeom prst="rect">
            <a:avLst/>
          </a:prstGeom>
          <a:noFill/>
        </p:spPr>
        <p:txBody>
          <a:bodyPr wrap="square" rtlCol="0">
            <a:spAutoFit/>
          </a:bodyPr>
          <a:lstStyle/>
          <a:p>
            <a:pPr algn="ctr"/>
            <a:r>
              <a:rPr lang="en-US" sz="1000" dirty="0"/>
              <a:t>10</a:t>
            </a:r>
          </a:p>
        </p:txBody>
      </p:sp>
      <p:sp>
        <p:nvSpPr>
          <p:cNvPr id="808" name="TextBox 807">
            <a:extLst>
              <a:ext uri="{FF2B5EF4-FFF2-40B4-BE49-F238E27FC236}">
                <a16:creationId xmlns:a16="http://schemas.microsoft.com/office/drawing/2014/main" id="{AF773AC0-CAD6-0942-8AFC-351F2BB853EB}"/>
              </a:ext>
            </a:extLst>
          </p:cNvPr>
          <p:cNvSpPr txBox="1"/>
          <p:nvPr/>
        </p:nvSpPr>
        <p:spPr>
          <a:xfrm>
            <a:off x="3231821" y="2595683"/>
            <a:ext cx="336094" cy="246221"/>
          </a:xfrm>
          <a:prstGeom prst="rect">
            <a:avLst/>
          </a:prstGeom>
          <a:noFill/>
        </p:spPr>
        <p:txBody>
          <a:bodyPr wrap="square" rtlCol="0">
            <a:spAutoFit/>
          </a:bodyPr>
          <a:lstStyle/>
          <a:p>
            <a:pPr algn="ctr"/>
            <a:r>
              <a:rPr lang="en-US" sz="1000" dirty="0"/>
              <a:t>10</a:t>
            </a:r>
          </a:p>
        </p:txBody>
      </p:sp>
      <p:sp>
        <p:nvSpPr>
          <p:cNvPr id="809" name="TextBox 808">
            <a:extLst>
              <a:ext uri="{FF2B5EF4-FFF2-40B4-BE49-F238E27FC236}">
                <a16:creationId xmlns:a16="http://schemas.microsoft.com/office/drawing/2014/main" id="{53FFA5EB-407C-434A-ADA9-5676A3F81951}"/>
              </a:ext>
            </a:extLst>
          </p:cNvPr>
          <p:cNvSpPr txBox="1"/>
          <p:nvPr/>
        </p:nvSpPr>
        <p:spPr>
          <a:xfrm>
            <a:off x="3457009" y="2578502"/>
            <a:ext cx="336094" cy="246221"/>
          </a:xfrm>
          <a:prstGeom prst="rect">
            <a:avLst/>
          </a:prstGeom>
          <a:noFill/>
        </p:spPr>
        <p:txBody>
          <a:bodyPr wrap="square" rtlCol="0">
            <a:spAutoFit/>
          </a:bodyPr>
          <a:lstStyle/>
          <a:p>
            <a:pPr algn="ctr"/>
            <a:r>
              <a:rPr lang="en-US" sz="1000" dirty="0"/>
              <a:t>10</a:t>
            </a:r>
          </a:p>
        </p:txBody>
      </p:sp>
      <p:sp>
        <p:nvSpPr>
          <p:cNvPr id="810" name="TextBox 809">
            <a:extLst>
              <a:ext uri="{FF2B5EF4-FFF2-40B4-BE49-F238E27FC236}">
                <a16:creationId xmlns:a16="http://schemas.microsoft.com/office/drawing/2014/main" id="{22B9B7F8-74F2-1045-B0D2-DED4DE494BB9}"/>
              </a:ext>
            </a:extLst>
          </p:cNvPr>
          <p:cNvSpPr txBox="1"/>
          <p:nvPr/>
        </p:nvSpPr>
        <p:spPr>
          <a:xfrm>
            <a:off x="2164484" y="2373181"/>
            <a:ext cx="536753" cy="276999"/>
          </a:xfrm>
          <a:prstGeom prst="rect">
            <a:avLst/>
          </a:prstGeom>
          <a:noFill/>
        </p:spPr>
        <p:txBody>
          <a:bodyPr wrap="square" rtlCol="0">
            <a:spAutoFit/>
          </a:bodyPr>
          <a:lstStyle/>
          <a:p>
            <a:pPr algn="ctr"/>
            <a:r>
              <a:rPr lang="en-US" sz="1200" dirty="0"/>
              <a:t>1798</a:t>
            </a:r>
          </a:p>
        </p:txBody>
      </p:sp>
      <p:sp>
        <p:nvSpPr>
          <p:cNvPr id="811" name="TextBox 810">
            <a:extLst>
              <a:ext uri="{FF2B5EF4-FFF2-40B4-BE49-F238E27FC236}">
                <a16:creationId xmlns:a16="http://schemas.microsoft.com/office/drawing/2014/main" id="{3644CED6-B5CD-994D-A572-5364E8DF6753}"/>
              </a:ext>
            </a:extLst>
          </p:cNvPr>
          <p:cNvSpPr txBox="1"/>
          <p:nvPr/>
        </p:nvSpPr>
        <p:spPr>
          <a:xfrm>
            <a:off x="3459449" y="2379530"/>
            <a:ext cx="536753" cy="276999"/>
          </a:xfrm>
          <a:prstGeom prst="rect">
            <a:avLst/>
          </a:prstGeom>
          <a:noFill/>
        </p:spPr>
        <p:txBody>
          <a:bodyPr wrap="square" rtlCol="0">
            <a:spAutoFit/>
          </a:bodyPr>
          <a:lstStyle/>
          <a:p>
            <a:pPr algn="ctr"/>
            <a:r>
              <a:rPr lang="en-US" sz="1200" dirty="0"/>
              <a:t>2019</a:t>
            </a:r>
          </a:p>
        </p:txBody>
      </p:sp>
      <p:sp>
        <p:nvSpPr>
          <p:cNvPr id="812" name="Chevron 811">
            <a:extLst>
              <a:ext uri="{FF2B5EF4-FFF2-40B4-BE49-F238E27FC236}">
                <a16:creationId xmlns:a16="http://schemas.microsoft.com/office/drawing/2014/main" id="{700A83CD-E644-1444-950E-9B2F67A98DF7}"/>
              </a:ext>
            </a:extLst>
          </p:cNvPr>
          <p:cNvSpPr/>
          <p:nvPr/>
        </p:nvSpPr>
        <p:spPr>
          <a:xfrm>
            <a:off x="3611302" y="2732123"/>
            <a:ext cx="57874" cy="104173"/>
          </a:xfrm>
          <a:prstGeom prst="chevr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813" name="TextBox 812">
            <a:extLst>
              <a:ext uri="{FF2B5EF4-FFF2-40B4-BE49-F238E27FC236}">
                <a16:creationId xmlns:a16="http://schemas.microsoft.com/office/drawing/2014/main" id="{AAB6DFA8-6ADB-084C-AF1D-CBF2E4921C56}"/>
              </a:ext>
            </a:extLst>
          </p:cNvPr>
          <p:cNvSpPr txBox="1"/>
          <p:nvPr/>
        </p:nvSpPr>
        <p:spPr>
          <a:xfrm>
            <a:off x="1999274" y="1939496"/>
            <a:ext cx="2113381" cy="338554"/>
          </a:xfrm>
          <a:prstGeom prst="rect">
            <a:avLst/>
          </a:prstGeom>
          <a:noFill/>
        </p:spPr>
        <p:txBody>
          <a:bodyPr wrap="square" rtlCol="0">
            <a:spAutoFit/>
          </a:bodyPr>
          <a:lstStyle/>
          <a:p>
            <a:pPr algn="ctr"/>
            <a:r>
              <a:rPr lang="en-US" sz="1600" b="1" dirty="0"/>
              <a:t>The 10</a:t>
            </a:r>
          </a:p>
        </p:txBody>
      </p:sp>
      <p:cxnSp>
        <p:nvCxnSpPr>
          <p:cNvPr id="814" name="Straight Connector 813">
            <a:extLst>
              <a:ext uri="{FF2B5EF4-FFF2-40B4-BE49-F238E27FC236}">
                <a16:creationId xmlns:a16="http://schemas.microsoft.com/office/drawing/2014/main" id="{4DCB65A2-CB1D-DC40-883A-F6EA9FB9136F}"/>
              </a:ext>
            </a:extLst>
          </p:cNvPr>
          <p:cNvCxnSpPr>
            <a:cxnSpLocks/>
          </p:cNvCxnSpPr>
          <p:nvPr/>
        </p:nvCxnSpPr>
        <p:spPr>
          <a:xfrm>
            <a:off x="4146033" y="3020689"/>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15" name="Straight Connector 814">
            <a:extLst>
              <a:ext uri="{FF2B5EF4-FFF2-40B4-BE49-F238E27FC236}">
                <a16:creationId xmlns:a16="http://schemas.microsoft.com/office/drawing/2014/main" id="{DE875161-121F-EF4C-A690-12A058934C6B}"/>
              </a:ext>
            </a:extLst>
          </p:cNvPr>
          <p:cNvCxnSpPr>
            <a:cxnSpLocks/>
          </p:cNvCxnSpPr>
          <p:nvPr/>
        </p:nvCxnSpPr>
        <p:spPr>
          <a:xfrm>
            <a:off x="4283190" y="2824889"/>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16" name="Straight Connector 815">
            <a:extLst>
              <a:ext uri="{FF2B5EF4-FFF2-40B4-BE49-F238E27FC236}">
                <a16:creationId xmlns:a16="http://schemas.microsoft.com/office/drawing/2014/main" id="{AC651D3C-58A4-114A-AE25-2D86D420F87A}"/>
              </a:ext>
            </a:extLst>
          </p:cNvPr>
          <p:cNvCxnSpPr>
            <a:cxnSpLocks/>
          </p:cNvCxnSpPr>
          <p:nvPr/>
        </p:nvCxnSpPr>
        <p:spPr>
          <a:xfrm>
            <a:off x="4650723" y="2825702"/>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17" name="TextBox 816">
            <a:extLst>
              <a:ext uri="{FF2B5EF4-FFF2-40B4-BE49-F238E27FC236}">
                <a16:creationId xmlns:a16="http://schemas.microsoft.com/office/drawing/2014/main" id="{35749BE6-ACEF-6E4B-BCC3-C0043543CAD2}"/>
              </a:ext>
            </a:extLst>
          </p:cNvPr>
          <p:cNvSpPr txBox="1"/>
          <p:nvPr/>
        </p:nvSpPr>
        <p:spPr>
          <a:xfrm>
            <a:off x="4035437" y="2608663"/>
            <a:ext cx="460626" cy="246221"/>
          </a:xfrm>
          <a:prstGeom prst="rect">
            <a:avLst/>
          </a:prstGeom>
          <a:noFill/>
        </p:spPr>
        <p:txBody>
          <a:bodyPr wrap="square" rtlCol="0">
            <a:spAutoFit/>
          </a:bodyPr>
          <a:lstStyle/>
          <a:p>
            <a:pPr algn="ctr"/>
            <a:r>
              <a:rPr lang="en-US" sz="1000" dirty="0"/>
              <a:t>1529</a:t>
            </a:r>
          </a:p>
        </p:txBody>
      </p:sp>
      <p:cxnSp>
        <p:nvCxnSpPr>
          <p:cNvPr id="818" name="Straight Connector 817">
            <a:extLst>
              <a:ext uri="{FF2B5EF4-FFF2-40B4-BE49-F238E27FC236}">
                <a16:creationId xmlns:a16="http://schemas.microsoft.com/office/drawing/2014/main" id="{85313163-9DEE-9945-BD94-9FBF6D66DFEA}"/>
              </a:ext>
            </a:extLst>
          </p:cNvPr>
          <p:cNvCxnSpPr>
            <a:cxnSpLocks/>
          </p:cNvCxnSpPr>
          <p:nvPr/>
        </p:nvCxnSpPr>
        <p:spPr>
          <a:xfrm>
            <a:off x="5185088" y="2817295"/>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19" name="TextBox 818">
            <a:extLst>
              <a:ext uri="{FF2B5EF4-FFF2-40B4-BE49-F238E27FC236}">
                <a16:creationId xmlns:a16="http://schemas.microsoft.com/office/drawing/2014/main" id="{D064E88B-D503-0244-9053-B19A415FE0E9}"/>
              </a:ext>
            </a:extLst>
          </p:cNvPr>
          <p:cNvSpPr txBox="1"/>
          <p:nvPr/>
        </p:nvSpPr>
        <p:spPr>
          <a:xfrm>
            <a:off x="5741067" y="2614728"/>
            <a:ext cx="460626" cy="246221"/>
          </a:xfrm>
          <a:prstGeom prst="rect">
            <a:avLst/>
          </a:prstGeom>
          <a:noFill/>
        </p:spPr>
        <p:txBody>
          <a:bodyPr wrap="square" rtlCol="0">
            <a:spAutoFit/>
          </a:bodyPr>
          <a:lstStyle/>
          <a:p>
            <a:pPr algn="ctr"/>
            <a:r>
              <a:rPr lang="en-US" sz="1000" dirty="0"/>
              <a:t>2019</a:t>
            </a:r>
          </a:p>
        </p:txBody>
      </p:sp>
      <p:cxnSp>
        <p:nvCxnSpPr>
          <p:cNvPr id="820" name="Straight Connector 819">
            <a:extLst>
              <a:ext uri="{FF2B5EF4-FFF2-40B4-BE49-F238E27FC236}">
                <a16:creationId xmlns:a16="http://schemas.microsoft.com/office/drawing/2014/main" id="{EA937A0E-7C07-F84B-89BD-24F2CEB10854}"/>
              </a:ext>
            </a:extLst>
          </p:cNvPr>
          <p:cNvCxnSpPr>
            <a:cxnSpLocks/>
          </p:cNvCxnSpPr>
          <p:nvPr/>
        </p:nvCxnSpPr>
        <p:spPr>
          <a:xfrm>
            <a:off x="4466159" y="283441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21" name="Straight Connector 820">
            <a:extLst>
              <a:ext uri="{FF2B5EF4-FFF2-40B4-BE49-F238E27FC236}">
                <a16:creationId xmlns:a16="http://schemas.microsoft.com/office/drawing/2014/main" id="{FEDDF06E-22A9-1843-B796-909583321BF6}"/>
              </a:ext>
            </a:extLst>
          </p:cNvPr>
          <p:cNvCxnSpPr>
            <a:cxnSpLocks/>
          </p:cNvCxnSpPr>
          <p:nvPr/>
        </p:nvCxnSpPr>
        <p:spPr>
          <a:xfrm>
            <a:off x="5012954" y="281774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2" name="Straight Connector 821">
            <a:extLst>
              <a:ext uri="{FF2B5EF4-FFF2-40B4-BE49-F238E27FC236}">
                <a16:creationId xmlns:a16="http://schemas.microsoft.com/office/drawing/2014/main" id="{7446128A-3CDA-0141-A3B9-1A76CCEBCFA0}"/>
              </a:ext>
            </a:extLst>
          </p:cNvPr>
          <p:cNvCxnSpPr>
            <a:cxnSpLocks/>
          </p:cNvCxnSpPr>
          <p:nvPr/>
        </p:nvCxnSpPr>
        <p:spPr>
          <a:xfrm>
            <a:off x="4828390" y="28337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23" name="Straight Connector 822">
            <a:extLst>
              <a:ext uri="{FF2B5EF4-FFF2-40B4-BE49-F238E27FC236}">
                <a16:creationId xmlns:a16="http://schemas.microsoft.com/office/drawing/2014/main" id="{B603A630-C8D1-E14F-9408-A268001799AE}"/>
              </a:ext>
            </a:extLst>
          </p:cNvPr>
          <p:cNvCxnSpPr>
            <a:cxnSpLocks/>
          </p:cNvCxnSpPr>
          <p:nvPr/>
        </p:nvCxnSpPr>
        <p:spPr>
          <a:xfrm>
            <a:off x="5580557" y="281922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4" name="Straight Connector 823">
            <a:extLst>
              <a:ext uri="{FF2B5EF4-FFF2-40B4-BE49-F238E27FC236}">
                <a16:creationId xmlns:a16="http://schemas.microsoft.com/office/drawing/2014/main" id="{D37DE1DF-BA9E-9942-94A7-117A67225E9E}"/>
              </a:ext>
            </a:extLst>
          </p:cNvPr>
          <p:cNvCxnSpPr>
            <a:cxnSpLocks/>
          </p:cNvCxnSpPr>
          <p:nvPr/>
        </p:nvCxnSpPr>
        <p:spPr>
          <a:xfrm>
            <a:off x="5385273" y="281967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5" name="Straight Connector 824">
            <a:extLst>
              <a:ext uri="{FF2B5EF4-FFF2-40B4-BE49-F238E27FC236}">
                <a16:creationId xmlns:a16="http://schemas.microsoft.com/office/drawing/2014/main" id="{C0929466-455B-F24B-8031-831CC31AFE73}"/>
              </a:ext>
            </a:extLst>
          </p:cNvPr>
          <p:cNvCxnSpPr>
            <a:cxnSpLocks/>
          </p:cNvCxnSpPr>
          <p:nvPr/>
        </p:nvCxnSpPr>
        <p:spPr>
          <a:xfrm>
            <a:off x="5964450" y="2805148"/>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6" name="Straight Connector 825">
            <a:extLst>
              <a:ext uri="{FF2B5EF4-FFF2-40B4-BE49-F238E27FC236}">
                <a16:creationId xmlns:a16="http://schemas.microsoft.com/office/drawing/2014/main" id="{FF315403-6FEB-254E-92CF-511D982E0FF4}"/>
              </a:ext>
            </a:extLst>
          </p:cNvPr>
          <p:cNvCxnSpPr>
            <a:cxnSpLocks/>
          </p:cNvCxnSpPr>
          <p:nvPr/>
        </p:nvCxnSpPr>
        <p:spPr>
          <a:xfrm>
            <a:off x="5769166" y="2817173"/>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27" name="Arc 826">
            <a:extLst>
              <a:ext uri="{FF2B5EF4-FFF2-40B4-BE49-F238E27FC236}">
                <a16:creationId xmlns:a16="http://schemas.microsoft.com/office/drawing/2014/main" id="{1144F4A0-4418-F545-9F8A-2D89F8611F3E}"/>
              </a:ext>
            </a:extLst>
          </p:cNvPr>
          <p:cNvSpPr/>
          <p:nvPr/>
        </p:nvSpPr>
        <p:spPr>
          <a:xfrm>
            <a:off x="4247332" y="2288414"/>
            <a:ext cx="1691536" cy="636608"/>
          </a:xfrm>
          <a:prstGeom prst="arc">
            <a:avLst>
              <a:gd name="adj1" fmla="val 10662316"/>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8" name="Arc 827">
            <a:extLst>
              <a:ext uri="{FF2B5EF4-FFF2-40B4-BE49-F238E27FC236}">
                <a16:creationId xmlns:a16="http://schemas.microsoft.com/office/drawing/2014/main" id="{96B3A4AB-3338-8543-922C-915D6A0F5DF3}"/>
              </a:ext>
            </a:extLst>
          </p:cNvPr>
          <p:cNvSpPr/>
          <p:nvPr/>
        </p:nvSpPr>
        <p:spPr>
          <a:xfrm>
            <a:off x="4445913" y="2371365"/>
            <a:ext cx="1492955" cy="669401"/>
          </a:xfrm>
          <a:prstGeom prst="arc">
            <a:avLst>
              <a:gd name="adj1" fmla="val 10324055"/>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9" name="Arc 828">
            <a:extLst>
              <a:ext uri="{FF2B5EF4-FFF2-40B4-BE49-F238E27FC236}">
                <a16:creationId xmlns:a16="http://schemas.microsoft.com/office/drawing/2014/main" id="{46D9431C-7E64-0E4A-B56B-0222561BE348}"/>
              </a:ext>
            </a:extLst>
          </p:cNvPr>
          <p:cNvSpPr/>
          <p:nvPr/>
        </p:nvSpPr>
        <p:spPr>
          <a:xfrm>
            <a:off x="4635063" y="2396443"/>
            <a:ext cx="1308703" cy="702198"/>
          </a:xfrm>
          <a:prstGeom prst="arc">
            <a:avLst>
              <a:gd name="adj1" fmla="val 10459409"/>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0" name="Arc 829">
            <a:extLst>
              <a:ext uri="{FF2B5EF4-FFF2-40B4-BE49-F238E27FC236}">
                <a16:creationId xmlns:a16="http://schemas.microsoft.com/office/drawing/2014/main" id="{63DAF343-D979-1E40-9792-FD896F473D11}"/>
              </a:ext>
            </a:extLst>
          </p:cNvPr>
          <p:cNvSpPr/>
          <p:nvPr/>
        </p:nvSpPr>
        <p:spPr>
          <a:xfrm>
            <a:off x="4787649" y="2409947"/>
            <a:ext cx="1137964" cy="607671"/>
          </a:xfrm>
          <a:prstGeom prst="arc">
            <a:avLst>
              <a:gd name="adj1" fmla="val 10259579"/>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1" name="TextBox 830">
            <a:extLst>
              <a:ext uri="{FF2B5EF4-FFF2-40B4-BE49-F238E27FC236}">
                <a16:creationId xmlns:a16="http://schemas.microsoft.com/office/drawing/2014/main" id="{44214211-8257-424D-936F-AC5B0400C76B}"/>
              </a:ext>
            </a:extLst>
          </p:cNvPr>
          <p:cNvSpPr txBox="1"/>
          <p:nvPr/>
        </p:nvSpPr>
        <p:spPr>
          <a:xfrm>
            <a:off x="5730982" y="2271134"/>
            <a:ext cx="460626" cy="246221"/>
          </a:xfrm>
          <a:prstGeom prst="rect">
            <a:avLst/>
          </a:prstGeom>
          <a:noFill/>
        </p:spPr>
        <p:txBody>
          <a:bodyPr wrap="square" rtlCol="0">
            <a:spAutoFit/>
          </a:bodyPr>
          <a:lstStyle/>
          <a:p>
            <a:pPr algn="ctr"/>
            <a:r>
              <a:rPr lang="en-US" sz="1000" dirty="0"/>
              <a:t>11/9</a:t>
            </a:r>
          </a:p>
        </p:txBody>
      </p:sp>
      <p:sp>
        <p:nvSpPr>
          <p:cNvPr id="832" name="TextBox 831">
            <a:extLst>
              <a:ext uri="{FF2B5EF4-FFF2-40B4-BE49-F238E27FC236}">
                <a16:creationId xmlns:a16="http://schemas.microsoft.com/office/drawing/2014/main" id="{B3B66AA5-7324-7C49-9ABD-84C020F5DADB}"/>
              </a:ext>
            </a:extLst>
          </p:cNvPr>
          <p:cNvSpPr txBox="1"/>
          <p:nvPr/>
        </p:nvSpPr>
        <p:spPr>
          <a:xfrm>
            <a:off x="4086097" y="1917247"/>
            <a:ext cx="2113381" cy="338554"/>
          </a:xfrm>
          <a:prstGeom prst="rect">
            <a:avLst/>
          </a:prstGeom>
          <a:noFill/>
        </p:spPr>
        <p:txBody>
          <a:bodyPr wrap="square" rtlCol="0">
            <a:spAutoFit/>
          </a:bodyPr>
          <a:lstStyle/>
          <a:p>
            <a:pPr algn="ctr"/>
            <a:r>
              <a:rPr lang="en-US" sz="1600" b="1" dirty="0"/>
              <a:t>11/9/2019</a:t>
            </a:r>
          </a:p>
        </p:txBody>
      </p:sp>
      <p:sp>
        <p:nvSpPr>
          <p:cNvPr id="833" name="TextBox 832">
            <a:extLst>
              <a:ext uri="{FF2B5EF4-FFF2-40B4-BE49-F238E27FC236}">
                <a16:creationId xmlns:a16="http://schemas.microsoft.com/office/drawing/2014/main" id="{AD705F03-1A8E-4540-BFE7-E6A451E58DC5}"/>
              </a:ext>
            </a:extLst>
          </p:cNvPr>
          <p:cNvSpPr txBox="1"/>
          <p:nvPr/>
        </p:nvSpPr>
        <p:spPr>
          <a:xfrm>
            <a:off x="5329292" y="2618375"/>
            <a:ext cx="460626" cy="246221"/>
          </a:xfrm>
          <a:prstGeom prst="rect">
            <a:avLst/>
          </a:prstGeom>
          <a:noFill/>
        </p:spPr>
        <p:txBody>
          <a:bodyPr wrap="square" rtlCol="0">
            <a:spAutoFit/>
          </a:bodyPr>
          <a:lstStyle/>
          <a:p>
            <a:pPr algn="ctr"/>
            <a:r>
              <a:rPr lang="en-US" sz="1000" dirty="0"/>
              <a:t>1989</a:t>
            </a:r>
          </a:p>
        </p:txBody>
      </p:sp>
      <p:sp>
        <p:nvSpPr>
          <p:cNvPr id="834" name="TextBox 833">
            <a:extLst>
              <a:ext uri="{FF2B5EF4-FFF2-40B4-BE49-F238E27FC236}">
                <a16:creationId xmlns:a16="http://schemas.microsoft.com/office/drawing/2014/main" id="{4B8EC209-CA23-874C-9CFA-91CDD9FBCC70}"/>
              </a:ext>
            </a:extLst>
          </p:cNvPr>
          <p:cNvSpPr txBox="1"/>
          <p:nvPr/>
        </p:nvSpPr>
        <p:spPr>
          <a:xfrm rot="20143920">
            <a:off x="4152851" y="2226765"/>
            <a:ext cx="460626" cy="246221"/>
          </a:xfrm>
          <a:prstGeom prst="rect">
            <a:avLst/>
          </a:prstGeom>
          <a:noFill/>
        </p:spPr>
        <p:txBody>
          <a:bodyPr wrap="square" rtlCol="0">
            <a:spAutoFit/>
          </a:bodyPr>
          <a:lstStyle/>
          <a:p>
            <a:pPr algn="ctr"/>
            <a:r>
              <a:rPr lang="en-US" sz="1000" dirty="0"/>
              <a:t>490</a:t>
            </a:r>
          </a:p>
        </p:txBody>
      </p:sp>
      <p:cxnSp>
        <p:nvCxnSpPr>
          <p:cNvPr id="835" name="Straight Connector 834">
            <a:extLst>
              <a:ext uri="{FF2B5EF4-FFF2-40B4-BE49-F238E27FC236}">
                <a16:creationId xmlns:a16="http://schemas.microsoft.com/office/drawing/2014/main" id="{1A6B34FE-6B12-5E4C-974C-4B8EB478DE86}"/>
              </a:ext>
            </a:extLst>
          </p:cNvPr>
          <p:cNvCxnSpPr>
            <a:cxnSpLocks/>
          </p:cNvCxnSpPr>
          <p:nvPr/>
        </p:nvCxnSpPr>
        <p:spPr>
          <a:xfrm>
            <a:off x="6511789" y="3100087"/>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36" name="Straight Connector 835">
            <a:extLst>
              <a:ext uri="{FF2B5EF4-FFF2-40B4-BE49-F238E27FC236}">
                <a16:creationId xmlns:a16="http://schemas.microsoft.com/office/drawing/2014/main" id="{6601673F-7407-C04E-B081-6D6F8431BD58}"/>
              </a:ext>
            </a:extLst>
          </p:cNvPr>
          <p:cNvCxnSpPr>
            <a:cxnSpLocks/>
          </p:cNvCxnSpPr>
          <p:nvPr/>
        </p:nvCxnSpPr>
        <p:spPr>
          <a:xfrm>
            <a:off x="7862389" y="293947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37" name="Straight Connector 836">
            <a:extLst>
              <a:ext uri="{FF2B5EF4-FFF2-40B4-BE49-F238E27FC236}">
                <a16:creationId xmlns:a16="http://schemas.microsoft.com/office/drawing/2014/main" id="{D3CB7A00-0612-7F4F-A5F8-608291501A67}"/>
              </a:ext>
            </a:extLst>
          </p:cNvPr>
          <p:cNvCxnSpPr>
            <a:cxnSpLocks/>
          </p:cNvCxnSpPr>
          <p:nvPr/>
        </p:nvCxnSpPr>
        <p:spPr>
          <a:xfrm flipV="1">
            <a:off x="8156355" y="2777590"/>
            <a:ext cx="0" cy="326559"/>
          </a:xfrm>
          <a:prstGeom prst="line">
            <a:avLst/>
          </a:prstGeom>
          <a:ln w="25400"/>
        </p:spPr>
        <p:style>
          <a:lnRef idx="1">
            <a:schemeClr val="dk1"/>
          </a:lnRef>
          <a:fillRef idx="0">
            <a:schemeClr val="dk1"/>
          </a:fillRef>
          <a:effectRef idx="0">
            <a:schemeClr val="dk1"/>
          </a:effectRef>
          <a:fontRef idx="minor">
            <a:schemeClr val="tx1"/>
          </a:fontRef>
        </p:style>
      </p:cxnSp>
      <p:sp>
        <p:nvSpPr>
          <p:cNvPr id="838" name="TextBox 837">
            <a:extLst>
              <a:ext uri="{FF2B5EF4-FFF2-40B4-BE49-F238E27FC236}">
                <a16:creationId xmlns:a16="http://schemas.microsoft.com/office/drawing/2014/main" id="{9EFF9BE8-B1BB-4A48-8A11-D88EF374E014}"/>
              </a:ext>
            </a:extLst>
          </p:cNvPr>
          <p:cNvSpPr txBox="1"/>
          <p:nvPr/>
        </p:nvSpPr>
        <p:spPr>
          <a:xfrm>
            <a:off x="6456869" y="1953775"/>
            <a:ext cx="2113381" cy="338554"/>
          </a:xfrm>
          <a:prstGeom prst="rect">
            <a:avLst/>
          </a:prstGeom>
          <a:noFill/>
        </p:spPr>
        <p:txBody>
          <a:bodyPr wrap="square" rtlCol="0">
            <a:spAutoFit/>
          </a:bodyPr>
          <a:lstStyle/>
          <a:p>
            <a:pPr algn="ctr"/>
            <a:r>
              <a:rPr lang="en-US" sz="1600" b="1" dirty="0"/>
              <a:t>Midpoints</a:t>
            </a:r>
          </a:p>
        </p:txBody>
      </p:sp>
      <p:sp>
        <p:nvSpPr>
          <p:cNvPr id="839" name="TextBox 838">
            <a:extLst>
              <a:ext uri="{FF2B5EF4-FFF2-40B4-BE49-F238E27FC236}">
                <a16:creationId xmlns:a16="http://schemas.microsoft.com/office/drawing/2014/main" id="{F607BF9B-716F-8340-8CE2-3CF1E5A9A008}"/>
              </a:ext>
            </a:extLst>
          </p:cNvPr>
          <p:cNvSpPr txBox="1"/>
          <p:nvPr/>
        </p:nvSpPr>
        <p:spPr>
          <a:xfrm>
            <a:off x="4054067" y="3014657"/>
            <a:ext cx="597298" cy="276999"/>
          </a:xfrm>
          <a:prstGeom prst="rect">
            <a:avLst/>
          </a:prstGeom>
          <a:noFill/>
        </p:spPr>
        <p:txBody>
          <a:bodyPr wrap="square" rtlCol="0">
            <a:spAutoFit/>
          </a:bodyPr>
          <a:lstStyle/>
          <a:p>
            <a:pPr algn="ctr"/>
            <a:r>
              <a:rPr lang="en-US" sz="600" b="1" dirty="0"/>
              <a:t>Protest of the Princes</a:t>
            </a:r>
          </a:p>
        </p:txBody>
      </p:sp>
      <p:sp>
        <p:nvSpPr>
          <p:cNvPr id="840" name="TextBox 839">
            <a:extLst>
              <a:ext uri="{FF2B5EF4-FFF2-40B4-BE49-F238E27FC236}">
                <a16:creationId xmlns:a16="http://schemas.microsoft.com/office/drawing/2014/main" id="{3903C07C-43AB-724D-A130-CB6922D04DB5}"/>
              </a:ext>
            </a:extLst>
          </p:cNvPr>
          <p:cNvSpPr txBox="1"/>
          <p:nvPr/>
        </p:nvSpPr>
        <p:spPr>
          <a:xfrm>
            <a:off x="4022498" y="3204379"/>
            <a:ext cx="535356" cy="276999"/>
          </a:xfrm>
          <a:prstGeom prst="rect">
            <a:avLst/>
          </a:prstGeom>
          <a:noFill/>
        </p:spPr>
        <p:txBody>
          <a:bodyPr wrap="square" rtlCol="0">
            <a:spAutoFit/>
          </a:bodyPr>
          <a:lstStyle/>
          <a:p>
            <a:pPr algn="ctr"/>
            <a:r>
              <a:rPr lang="en-US" sz="600" b="1" dirty="0"/>
              <a:t>Restraint of  Islam</a:t>
            </a:r>
          </a:p>
        </p:txBody>
      </p:sp>
      <p:sp>
        <p:nvSpPr>
          <p:cNvPr id="841" name="TextBox 840">
            <a:extLst>
              <a:ext uri="{FF2B5EF4-FFF2-40B4-BE49-F238E27FC236}">
                <a16:creationId xmlns:a16="http://schemas.microsoft.com/office/drawing/2014/main" id="{EC7645F2-F82D-5A4B-A529-2CFFFD237CC8}"/>
              </a:ext>
            </a:extLst>
          </p:cNvPr>
          <p:cNvSpPr txBox="1"/>
          <p:nvPr/>
        </p:nvSpPr>
        <p:spPr>
          <a:xfrm>
            <a:off x="4522582" y="3011546"/>
            <a:ext cx="706563" cy="276999"/>
          </a:xfrm>
          <a:prstGeom prst="rect">
            <a:avLst/>
          </a:prstGeom>
          <a:noFill/>
        </p:spPr>
        <p:txBody>
          <a:bodyPr wrap="square" rtlCol="0">
            <a:spAutoFit/>
          </a:bodyPr>
          <a:lstStyle/>
          <a:p>
            <a:pPr algn="ctr"/>
            <a:r>
              <a:rPr lang="en-US" sz="600" b="1" dirty="0"/>
              <a:t>Dictatorship and Napoleon </a:t>
            </a:r>
          </a:p>
        </p:txBody>
      </p:sp>
      <p:sp>
        <p:nvSpPr>
          <p:cNvPr id="842" name="TextBox 841">
            <a:extLst>
              <a:ext uri="{FF2B5EF4-FFF2-40B4-BE49-F238E27FC236}">
                <a16:creationId xmlns:a16="http://schemas.microsoft.com/office/drawing/2014/main" id="{1DBC7394-0558-AC4A-8AAC-8C46BE8BFC50}"/>
              </a:ext>
            </a:extLst>
          </p:cNvPr>
          <p:cNvSpPr txBox="1"/>
          <p:nvPr/>
        </p:nvSpPr>
        <p:spPr>
          <a:xfrm>
            <a:off x="4486862" y="3199236"/>
            <a:ext cx="772947" cy="276999"/>
          </a:xfrm>
          <a:prstGeom prst="rect">
            <a:avLst/>
          </a:prstGeom>
          <a:noFill/>
        </p:spPr>
        <p:txBody>
          <a:bodyPr wrap="square" rtlCol="0">
            <a:spAutoFit/>
          </a:bodyPr>
          <a:lstStyle/>
          <a:p>
            <a:pPr algn="ctr"/>
            <a:r>
              <a:rPr lang="en-US" sz="600" b="1" dirty="0"/>
              <a:t>1</a:t>
            </a:r>
            <a:r>
              <a:rPr lang="en-US" sz="600" b="1" baseline="30000" dirty="0"/>
              <a:t>st</a:t>
            </a:r>
            <a:r>
              <a:rPr lang="en-US" sz="600" b="1" dirty="0"/>
              <a:t> Impeachment in US History</a:t>
            </a:r>
          </a:p>
        </p:txBody>
      </p:sp>
      <p:sp>
        <p:nvSpPr>
          <p:cNvPr id="843" name="TextBox 842">
            <a:extLst>
              <a:ext uri="{FF2B5EF4-FFF2-40B4-BE49-F238E27FC236}">
                <a16:creationId xmlns:a16="http://schemas.microsoft.com/office/drawing/2014/main" id="{FB8C664F-231E-9A41-81FF-685CAFDD2AB5}"/>
              </a:ext>
            </a:extLst>
          </p:cNvPr>
          <p:cNvSpPr txBox="1"/>
          <p:nvPr/>
        </p:nvSpPr>
        <p:spPr>
          <a:xfrm>
            <a:off x="5173131" y="3023023"/>
            <a:ext cx="772947" cy="276999"/>
          </a:xfrm>
          <a:prstGeom prst="rect">
            <a:avLst/>
          </a:prstGeom>
          <a:noFill/>
        </p:spPr>
        <p:txBody>
          <a:bodyPr wrap="square" rtlCol="0">
            <a:spAutoFit/>
          </a:bodyPr>
          <a:lstStyle/>
          <a:p>
            <a:pPr algn="ctr"/>
            <a:r>
              <a:rPr lang="en-US" sz="600" b="1" dirty="0"/>
              <a:t>Church and State Coming Together</a:t>
            </a:r>
          </a:p>
        </p:txBody>
      </p:sp>
      <p:sp>
        <p:nvSpPr>
          <p:cNvPr id="844" name="TextBox 843">
            <a:extLst>
              <a:ext uri="{FF2B5EF4-FFF2-40B4-BE49-F238E27FC236}">
                <a16:creationId xmlns:a16="http://schemas.microsoft.com/office/drawing/2014/main" id="{6D6EE6D3-252B-0244-96E9-C57BDC7C6130}"/>
              </a:ext>
            </a:extLst>
          </p:cNvPr>
          <p:cNvSpPr txBox="1"/>
          <p:nvPr/>
        </p:nvSpPr>
        <p:spPr>
          <a:xfrm>
            <a:off x="5173131" y="3218285"/>
            <a:ext cx="772947" cy="276999"/>
          </a:xfrm>
          <a:prstGeom prst="rect">
            <a:avLst/>
          </a:prstGeom>
          <a:noFill/>
        </p:spPr>
        <p:txBody>
          <a:bodyPr wrap="square" rtlCol="0">
            <a:spAutoFit/>
          </a:bodyPr>
          <a:lstStyle/>
          <a:p>
            <a:pPr algn="ctr"/>
            <a:r>
              <a:rPr lang="en-US" sz="600" b="1" dirty="0"/>
              <a:t>Uncovering of the work of Stalin</a:t>
            </a:r>
          </a:p>
        </p:txBody>
      </p:sp>
      <p:sp>
        <p:nvSpPr>
          <p:cNvPr id="845" name="TextBox 844">
            <a:extLst>
              <a:ext uri="{FF2B5EF4-FFF2-40B4-BE49-F238E27FC236}">
                <a16:creationId xmlns:a16="http://schemas.microsoft.com/office/drawing/2014/main" id="{E347EB96-9026-854A-B9CE-085FA459363B}"/>
              </a:ext>
            </a:extLst>
          </p:cNvPr>
          <p:cNvSpPr txBox="1"/>
          <p:nvPr/>
        </p:nvSpPr>
        <p:spPr>
          <a:xfrm>
            <a:off x="6348711" y="2729668"/>
            <a:ext cx="460626" cy="215444"/>
          </a:xfrm>
          <a:prstGeom prst="rect">
            <a:avLst/>
          </a:prstGeom>
          <a:noFill/>
        </p:spPr>
        <p:txBody>
          <a:bodyPr wrap="square" rtlCol="0">
            <a:spAutoFit/>
          </a:bodyPr>
          <a:lstStyle/>
          <a:p>
            <a:pPr algn="ctr"/>
            <a:r>
              <a:rPr lang="en-US" sz="800" dirty="0"/>
              <a:t>1861</a:t>
            </a:r>
          </a:p>
        </p:txBody>
      </p:sp>
      <p:sp>
        <p:nvSpPr>
          <p:cNvPr id="846" name="TextBox 845">
            <a:extLst>
              <a:ext uri="{FF2B5EF4-FFF2-40B4-BE49-F238E27FC236}">
                <a16:creationId xmlns:a16="http://schemas.microsoft.com/office/drawing/2014/main" id="{2CAC4EF5-ABE5-2F41-9B22-C1944D83CB54}"/>
              </a:ext>
            </a:extLst>
          </p:cNvPr>
          <p:cNvSpPr txBox="1"/>
          <p:nvPr/>
        </p:nvSpPr>
        <p:spPr>
          <a:xfrm>
            <a:off x="6609590" y="2579651"/>
            <a:ext cx="460626" cy="215444"/>
          </a:xfrm>
          <a:prstGeom prst="rect">
            <a:avLst/>
          </a:prstGeom>
          <a:noFill/>
        </p:spPr>
        <p:txBody>
          <a:bodyPr wrap="square" rtlCol="0">
            <a:spAutoFit/>
          </a:bodyPr>
          <a:lstStyle/>
          <a:p>
            <a:pPr algn="ctr"/>
            <a:r>
              <a:rPr lang="en-US" sz="800" dirty="0"/>
              <a:t>1863</a:t>
            </a:r>
          </a:p>
        </p:txBody>
      </p:sp>
      <p:sp>
        <p:nvSpPr>
          <p:cNvPr id="847" name="TextBox 846">
            <a:extLst>
              <a:ext uri="{FF2B5EF4-FFF2-40B4-BE49-F238E27FC236}">
                <a16:creationId xmlns:a16="http://schemas.microsoft.com/office/drawing/2014/main" id="{42266D09-499D-5349-9743-4649C6AC0999}"/>
              </a:ext>
            </a:extLst>
          </p:cNvPr>
          <p:cNvSpPr txBox="1"/>
          <p:nvPr/>
        </p:nvSpPr>
        <p:spPr>
          <a:xfrm>
            <a:off x="6901988" y="2732050"/>
            <a:ext cx="460626" cy="215444"/>
          </a:xfrm>
          <a:prstGeom prst="rect">
            <a:avLst/>
          </a:prstGeom>
          <a:noFill/>
        </p:spPr>
        <p:txBody>
          <a:bodyPr wrap="square" rtlCol="0">
            <a:spAutoFit/>
          </a:bodyPr>
          <a:lstStyle/>
          <a:p>
            <a:pPr algn="ctr"/>
            <a:r>
              <a:rPr lang="en-US" sz="800" dirty="0"/>
              <a:t>1865</a:t>
            </a:r>
          </a:p>
        </p:txBody>
      </p:sp>
      <p:sp>
        <p:nvSpPr>
          <p:cNvPr id="848" name="TextBox 847">
            <a:extLst>
              <a:ext uri="{FF2B5EF4-FFF2-40B4-BE49-F238E27FC236}">
                <a16:creationId xmlns:a16="http://schemas.microsoft.com/office/drawing/2014/main" id="{CFB32E7E-0B49-2441-861C-47E4C381040B}"/>
              </a:ext>
            </a:extLst>
          </p:cNvPr>
          <p:cNvSpPr txBox="1"/>
          <p:nvPr/>
        </p:nvSpPr>
        <p:spPr>
          <a:xfrm>
            <a:off x="7632076" y="2732050"/>
            <a:ext cx="460626" cy="215444"/>
          </a:xfrm>
          <a:prstGeom prst="rect">
            <a:avLst/>
          </a:prstGeom>
          <a:noFill/>
        </p:spPr>
        <p:txBody>
          <a:bodyPr wrap="square" rtlCol="0">
            <a:spAutoFit/>
          </a:bodyPr>
          <a:lstStyle/>
          <a:p>
            <a:pPr algn="ctr"/>
            <a:r>
              <a:rPr lang="en-US" sz="800" dirty="0"/>
              <a:t>9/11</a:t>
            </a:r>
          </a:p>
        </p:txBody>
      </p:sp>
      <p:sp>
        <p:nvSpPr>
          <p:cNvPr id="849" name="TextBox 848">
            <a:extLst>
              <a:ext uri="{FF2B5EF4-FFF2-40B4-BE49-F238E27FC236}">
                <a16:creationId xmlns:a16="http://schemas.microsoft.com/office/drawing/2014/main" id="{3642B4C7-01F6-3F49-B709-33428F2FFFB3}"/>
              </a:ext>
            </a:extLst>
          </p:cNvPr>
          <p:cNvSpPr txBox="1"/>
          <p:nvPr/>
        </p:nvSpPr>
        <p:spPr>
          <a:xfrm>
            <a:off x="7923495" y="2603714"/>
            <a:ext cx="460626" cy="215444"/>
          </a:xfrm>
          <a:prstGeom prst="rect">
            <a:avLst/>
          </a:prstGeom>
          <a:noFill/>
        </p:spPr>
        <p:txBody>
          <a:bodyPr wrap="square" rtlCol="0">
            <a:spAutoFit/>
          </a:bodyPr>
          <a:lstStyle/>
          <a:p>
            <a:pPr algn="ctr"/>
            <a:r>
              <a:rPr lang="en-US" sz="800" dirty="0"/>
              <a:t>2014</a:t>
            </a:r>
          </a:p>
        </p:txBody>
      </p:sp>
      <p:sp>
        <p:nvSpPr>
          <p:cNvPr id="850" name="TextBox 849">
            <a:extLst>
              <a:ext uri="{FF2B5EF4-FFF2-40B4-BE49-F238E27FC236}">
                <a16:creationId xmlns:a16="http://schemas.microsoft.com/office/drawing/2014/main" id="{1006F0FB-1909-B34D-8191-1BDE3CFC16C1}"/>
              </a:ext>
            </a:extLst>
          </p:cNvPr>
          <p:cNvSpPr txBox="1"/>
          <p:nvPr/>
        </p:nvSpPr>
        <p:spPr>
          <a:xfrm>
            <a:off x="8211668" y="2732050"/>
            <a:ext cx="460626" cy="215444"/>
          </a:xfrm>
          <a:prstGeom prst="rect">
            <a:avLst/>
          </a:prstGeom>
          <a:noFill/>
        </p:spPr>
        <p:txBody>
          <a:bodyPr wrap="square" rtlCol="0">
            <a:spAutoFit/>
          </a:bodyPr>
          <a:lstStyle/>
          <a:p>
            <a:pPr algn="ctr"/>
            <a:r>
              <a:rPr lang="en-US" sz="800" dirty="0"/>
              <a:t>2019</a:t>
            </a:r>
          </a:p>
        </p:txBody>
      </p:sp>
      <p:cxnSp>
        <p:nvCxnSpPr>
          <p:cNvPr id="851" name="Straight Connector 850">
            <a:extLst>
              <a:ext uri="{FF2B5EF4-FFF2-40B4-BE49-F238E27FC236}">
                <a16:creationId xmlns:a16="http://schemas.microsoft.com/office/drawing/2014/main" id="{357D78A7-8D6F-9B48-A897-5F1E2761CDAB}"/>
              </a:ext>
            </a:extLst>
          </p:cNvPr>
          <p:cNvCxnSpPr>
            <a:cxnSpLocks/>
          </p:cNvCxnSpPr>
          <p:nvPr/>
        </p:nvCxnSpPr>
        <p:spPr>
          <a:xfrm>
            <a:off x="7871580" y="3022325"/>
            <a:ext cx="54003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52" name="Straight Connector 851">
            <a:extLst>
              <a:ext uri="{FF2B5EF4-FFF2-40B4-BE49-F238E27FC236}">
                <a16:creationId xmlns:a16="http://schemas.microsoft.com/office/drawing/2014/main" id="{2C3966A4-3CB6-6F4F-B85A-38553B708149}"/>
              </a:ext>
            </a:extLst>
          </p:cNvPr>
          <p:cNvCxnSpPr>
            <a:cxnSpLocks/>
          </p:cNvCxnSpPr>
          <p:nvPr/>
        </p:nvCxnSpPr>
        <p:spPr>
          <a:xfrm>
            <a:off x="8409034" y="293145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53" name="Straight Connector 852">
            <a:extLst>
              <a:ext uri="{FF2B5EF4-FFF2-40B4-BE49-F238E27FC236}">
                <a16:creationId xmlns:a16="http://schemas.microsoft.com/office/drawing/2014/main" id="{6CB2D5BD-5072-E841-A333-587CA82DAF98}"/>
              </a:ext>
            </a:extLst>
          </p:cNvPr>
          <p:cNvCxnSpPr>
            <a:cxnSpLocks/>
          </p:cNvCxnSpPr>
          <p:nvPr/>
        </p:nvCxnSpPr>
        <p:spPr>
          <a:xfrm>
            <a:off x="6572329" y="290739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54" name="Straight Connector 853">
            <a:extLst>
              <a:ext uri="{FF2B5EF4-FFF2-40B4-BE49-F238E27FC236}">
                <a16:creationId xmlns:a16="http://schemas.microsoft.com/office/drawing/2014/main" id="{7F0641DD-FCAE-1B45-AA34-AA2666E0BE45}"/>
              </a:ext>
            </a:extLst>
          </p:cNvPr>
          <p:cNvCxnSpPr>
            <a:cxnSpLocks/>
          </p:cNvCxnSpPr>
          <p:nvPr/>
        </p:nvCxnSpPr>
        <p:spPr>
          <a:xfrm flipV="1">
            <a:off x="6842231" y="2753530"/>
            <a:ext cx="0" cy="326559"/>
          </a:xfrm>
          <a:prstGeom prst="line">
            <a:avLst/>
          </a:prstGeom>
          <a:ln w="25400"/>
        </p:spPr>
        <p:style>
          <a:lnRef idx="1">
            <a:schemeClr val="dk1"/>
          </a:lnRef>
          <a:fillRef idx="0">
            <a:schemeClr val="dk1"/>
          </a:fillRef>
          <a:effectRef idx="0">
            <a:schemeClr val="dk1"/>
          </a:effectRef>
          <a:fontRef idx="minor">
            <a:schemeClr val="tx1"/>
          </a:fontRef>
        </p:style>
      </p:cxnSp>
      <p:cxnSp>
        <p:nvCxnSpPr>
          <p:cNvPr id="855" name="Straight Connector 854">
            <a:extLst>
              <a:ext uri="{FF2B5EF4-FFF2-40B4-BE49-F238E27FC236}">
                <a16:creationId xmlns:a16="http://schemas.microsoft.com/office/drawing/2014/main" id="{1FAC42D6-8360-F34D-8E5F-9C5E00F331B4}"/>
              </a:ext>
            </a:extLst>
          </p:cNvPr>
          <p:cNvCxnSpPr>
            <a:cxnSpLocks/>
          </p:cNvCxnSpPr>
          <p:nvPr/>
        </p:nvCxnSpPr>
        <p:spPr>
          <a:xfrm>
            <a:off x="6587235" y="2998265"/>
            <a:ext cx="54003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56" name="Straight Connector 855">
            <a:extLst>
              <a:ext uri="{FF2B5EF4-FFF2-40B4-BE49-F238E27FC236}">
                <a16:creationId xmlns:a16="http://schemas.microsoft.com/office/drawing/2014/main" id="{8ED2C6E8-36D1-C44B-A844-B69D22E67C7C}"/>
              </a:ext>
            </a:extLst>
          </p:cNvPr>
          <p:cNvCxnSpPr>
            <a:cxnSpLocks/>
          </p:cNvCxnSpPr>
          <p:nvPr/>
        </p:nvCxnSpPr>
        <p:spPr>
          <a:xfrm>
            <a:off x="7118974" y="2915413"/>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857" name="Arc 856">
            <a:extLst>
              <a:ext uri="{FF2B5EF4-FFF2-40B4-BE49-F238E27FC236}">
                <a16:creationId xmlns:a16="http://schemas.microsoft.com/office/drawing/2014/main" id="{5456A5EE-C2F8-824D-85A3-64DC37031480}"/>
              </a:ext>
            </a:extLst>
          </p:cNvPr>
          <p:cNvSpPr/>
          <p:nvPr/>
        </p:nvSpPr>
        <p:spPr>
          <a:xfrm>
            <a:off x="6830315" y="2382253"/>
            <a:ext cx="1305421" cy="547133"/>
          </a:xfrm>
          <a:prstGeom prst="arc">
            <a:avLst>
              <a:gd name="adj1" fmla="val 10836188"/>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TextBox 857">
            <a:extLst>
              <a:ext uri="{FF2B5EF4-FFF2-40B4-BE49-F238E27FC236}">
                <a16:creationId xmlns:a16="http://schemas.microsoft.com/office/drawing/2014/main" id="{6940BDE2-496D-3647-875E-9BB00645C9AF}"/>
              </a:ext>
            </a:extLst>
          </p:cNvPr>
          <p:cNvSpPr txBox="1"/>
          <p:nvPr/>
        </p:nvSpPr>
        <p:spPr>
          <a:xfrm>
            <a:off x="7899317" y="2232363"/>
            <a:ext cx="531838" cy="338554"/>
          </a:xfrm>
          <a:prstGeom prst="rect">
            <a:avLst/>
          </a:prstGeom>
          <a:noFill/>
        </p:spPr>
        <p:txBody>
          <a:bodyPr wrap="square" rtlCol="0">
            <a:spAutoFit/>
          </a:bodyPr>
          <a:lstStyle/>
          <a:p>
            <a:pPr algn="ctr"/>
            <a:r>
              <a:rPr lang="en-US" sz="800" dirty="0"/>
              <a:t>MN</a:t>
            </a:r>
          </a:p>
          <a:p>
            <a:pPr algn="ctr"/>
            <a:r>
              <a:rPr lang="en-US" sz="800" dirty="0"/>
              <a:t>Midway</a:t>
            </a:r>
          </a:p>
        </p:txBody>
      </p:sp>
      <p:sp>
        <p:nvSpPr>
          <p:cNvPr id="859" name="TextBox 858">
            <a:extLst>
              <a:ext uri="{FF2B5EF4-FFF2-40B4-BE49-F238E27FC236}">
                <a16:creationId xmlns:a16="http://schemas.microsoft.com/office/drawing/2014/main" id="{5BC07D3D-65CD-584B-A475-6061F68236B5}"/>
              </a:ext>
            </a:extLst>
          </p:cNvPr>
          <p:cNvSpPr txBox="1"/>
          <p:nvPr/>
        </p:nvSpPr>
        <p:spPr>
          <a:xfrm>
            <a:off x="7624055" y="3061615"/>
            <a:ext cx="469425" cy="338554"/>
          </a:xfrm>
          <a:prstGeom prst="rect">
            <a:avLst/>
          </a:prstGeom>
          <a:noFill/>
        </p:spPr>
        <p:txBody>
          <a:bodyPr wrap="square" rtlCol="0">
            <a:spAutoFit/>
          </a:bodyPr>
          <a:lstStyle/>
          <a:p>
            <a:pPr algn="ctr"/>
            <a:r>
              <a:rPr lang="en-US" sz="800" dirty="0"/>
              <a:t>April 19</a:t>
            </a:r>
          </a:p>
        </p:txBody>
      </p:sp>
      <p:sp>
        <p:nvSpPr>
          <p:cNvPr id="860" name="TextBox 859">
            <a:extLst>
              <a:ext uri="{FF2B5EF4-FFF2-40B4-BE49-F238E27FC236}">
                <a16:creationId xmlns:a16="http://schemas.microsoft.com/office/drawing/2014/main" id="{3482BB92-1F2F-F147-AFF0-4BA77920364E}"/>
              </a:ext>
            </a:extLst>
          </p:cNvPr>
          <p:cNvSpPr txBox="1"/>
          <p:nvPr/>
        </p:nvSpPr>
        <p:spPr>
          <a:xfrm>
            <a:off x="7912453" y="3071140"/>
            <a:ext cx="469425" cy="338554"/>
          </a:xfrm>
          <a:prstGeom prst="rect">
            <a:avLst/>
          </a:prstGeom>
          <a:noFill/>
        </p:spPr>
        <p:txBody>
          <a:bodyPr wrap="square" rtlCol="0">
            <a:spAutoFit/>
          </a:bodyPr>
          <a:lstStyle/>
          <a:p>
            <a:pPr algn="ctr"/>
            <a:r>
              <a:rPr lang="en-US" sz="800" dirty="0"/>
              <a:t>July </a:t>
            </a:r>
          </a:p>
          <a:p>
            <a:pPr algn="ctr"/>
            <a:r>
              <a:rPr lang="en-US" sz="800" dirty="0"/>
              <a:t>21</a:t>
            </a:r>
          </a:p>
        </p:txBody>
      </p:sp>
      <p:sp>
        <p:nvSpPr>
          <p:cNvPr id="861" name="TextBox 860">
            <a:extLst>
              <a:ext uri="{FF2B5EF4-FFF2-40B4-BE49-F238E27FC236}">
                <a16:creationId xmlns:a16="http://schemas.microsoft.com/office/drawing/2014/main" id="{91BCDE32-EF4B-0A4E-9676-9F81A9E43922}"/>
              </a:ext>
            </a:extLst>
          </p:cNvPr>
          <p:cNvSpPr txBox="1"/>
          <p:nvPr/>
        </p:nvSpPr>
        <p:spPr>
          <a:xfrm>
            <a:off x="8175099" y="3063520"/>
            <a:ext cx="469425" cy="338554"/>
          </a:xfrm>
          <a:prstGeom prst="rect">
            <a:avLst/>
          </a:prstGeom>
          <a:noFill/>
        </p:spPr>
        <p:txBody>
          <a:bodyPr wrap="square" rtlCol="0">
            <a:spAutoFit/>
          </a:bodyPr>
          <a:lstStyle/>
          <a:p>
            <a:pPr algn="ctr"/>
            <a:r>
              <a:rPr lang="en-US" sz="800" dirty="0"/>
              <a:t>Oct</a:t>
            </a:r>
          </a:p>
          <a:p>
            <a:pPr algn="ctr"/>
            <a:r>
              <a:rPr lang="en-US" sz="800" dirty="0"/>
              <a:t>22</a:t>
            </a:r>
          </a:p>
        </p:txBody>
      </p:sp>
      <p:sp>
        <p:nvSpPr>
          <p:cNvPr id="862" name="TextBox 861">
            <a:extLst>
              <a:ext uri="{FF2B5EF4-FFF2-40B4-BE49-F238E27FC236}">
                <a16:creationId xmlns:a16="http://schemas.microsoft.com/office/drawing/2014/main" id="{6139ECC4-BF6C-9046-B0A9-FCD59B1E27B0}"/>
              </a:ext>
            </a:extLst>
          </p:cNvPr>
          <p:cNvSpPr txBox="1"/>
          <p:nvPr/>
        </p:nvSpPr>
        <p:spPr>
          <a:xfrm>
            <a:off x="3973755" y="3406206"/>
            <a:ext cx="1191330" cy="184666"/>
          </a:xfrm>
          <a:prstGeom prst="rect">
            <a:avLst/>
          </a:prstGeom>
          <a:noFill/>
        </p:spPr>
        <p:txBody>
          <a:bodyPr wrap="square" rtlCol="0">
            <a:spAutoFit/>
          </a:bodyPr>
          <a:lstStyle/>
          <a:p>
            <a:pPr algn="ctr"/>
            <a:r>
              <a:rPr lang="en-US" sz="600" b="1" dirty="0"/>
              <a:t>Beginning of Persecution</a:t>
            </a:r>
          </a:p>
        </p:txBody>
      </p:sp>
      <p:cxnSp>
        <p:nvCxnSpPr>
          <p:cNvPr id="863" name="Straight Connector 862">
            <a:extLst>
              <a:ext uri="{FF2B5EF4-FFF2-40B4-BE49-F238E27FC236}">
                <a16:creationId xmlns:a16="http://schemas.microsoft.com/office/drawing/2014/main" id="{A7B12A88-4A09-954F-94AA-729FDA00BFDA}"/>
              </a:ext>
            </a:extLst>
          </p:cNvPr>
          <p:cNvCxnSpPr>
            <a:cxnSpLocks/>
          </p:cNvCxnSpPr>
          <p:nvPr/>
        </p:nvCxnSpPr>
        <p:spPr>
          <a:xfrm>
            <a:off x="8838978" y="2650313"/>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4" name="Straight Connector 863">
            <a:extLst>
              <a:ext uri="{FF2B5EF4-FFF2-40B4-BE49-F238E27FC236}">
                <a16:creationId xmlns:a16="http://schemas.microsoft.com/office/drawing/2014/main" id="{CB1F39AE-9506-B04B-B299-EA37F8909AEB}"/>
              </a:ext>
            </a:extLst>
          </p:cNvPr>
          <p:cNvCxnSpPr>
            <a:cxnSpLocks/>
          </p:cNvCxnSpPr>
          <p:nvPr/>
        </p:nvCxnSpPr>
        <p:spPr>
          <a:xfrm>
            <a:off x="8836526" y="2493707"/>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5" name="Straight Connector 864">
            <a:extLst>
              <a:ext uri="{FF2B5EF4-FFF2-40B4-BE49-F238E27FC236}">
                <a16:creationId xmlns:a16="http://schemas.microsoft.com/office/drawing/2014/main" id="{F4380E69-31C5-BB45-8CBA-6DEBA2252756}"/>
              </a:ext>
            </a:extLst>
          </p:cNvPr>
          <p:cNvCxnSpPr>
            <a:cxnSpLocks/>
          </p:cNvCxnSpPr>
          <p:nvPr/>
        </p:nvCxnSpPr>
        <p:spPr>
          <a:xfrm>
            <a:off x="8838978" y="2976335"/>
            <a:ext cx="150641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6" name="Straight Connector 865">
            <a:extLst>
              <a:ext uri="{FF2B5EF4-FFF2-40B4-BE49-F238E27FC236}">
                <a16:creationId xmlns:a16="http://schemas.microsoft.com/office/drawing/2014/main" id="{07801E42-9FE6-2B41-81B4-F767A1E438E7}"/>
              </a:ext>
            </a:extLst>
          </p:cNvPr>
          <p:cNvCxnSpPr>
            <a:cxnSpLocks/>
          </p:cNvCxnSpPr>
          <p:nvPr/>
        </p:nvCxnSpPr>
        <p:spPr>
          <a:xfrm>
            <a:off x="8824951" y="2819725"/>
            <a:ext cx="152044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7" name="Straight Connector 866">
            <a:extLst>
              <a:ext uri="{FF2B5EF4-FFF2-40B4-BE49-F238E27FC236}">
                <a16:creationId xmlns:a16="http://schemas.microsoft.com/office/drawing/2014/main" id="{CE5F9592-408C-104E-8D70-1621B2B91C2F}"/>
              </a:ext>
            </a:extLst>
          </p:cNvPr>
          <p:cNvCxnSpPr>
            <a:cxnSpLocks/>
          </p:cNvCxnSpPr>
          <p:nvPr/>
        </p:nvCxnSpPr>
        <p:spPr>
          <a:xfrm>
            <a:off x="8840903" y="3151885"/>
            <a:ext cx="150448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8" name="Straight Connector 867">
            <a:extLst>
              <a:ext uri="{FF2B5EF4-FFF2-40B4-BE49-F238E27FC236}">
                <a16:creationId xmlns:a16="http://schemas.microsoft.com/office/drawing/2014/main" id="{EEDE3E21-79D9-794D-8706-D03632DFB130}"/>
              </a:ext>
            </a:extLst>
          </p:cNvPr>
          <p:cNvCxnSpPr>
            <a:cxnSpLocks/>
          </p:cNvCxnSpPr>
          <p:nvPr/>
        </p:nvCxnSpPr>
        <p:spPr>
          <a:xfrm>
            <a:off x="9704422" y="2405320"/>
            <a:ext cx="0" cy="954694"/>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869" name="TextBox 868">
            <a:extLst>
              <a:ext uri="{FF2B5EF4-FFF2-40B4-BE49-F238E27FC236}">
                <a16:creationId xmlns:a16="http://schemas.microsoft.com/office/drawing/2014/main" id="{D3ACB275-9A56-4744-BA8B-895F085DE109}"/>
              </a:ext>
            </a:extLst>
          </p:cNvPr>
          <p:cNvSpPr txBox="1"/>
          <p:nvPr/>
        </p:nvSpPr>
        <p:spPr>
          <a:xfrm>
            <a:off x="9483452" y="3337642"/>
            <a:ext cx="460626" cy="400110"/>
          </a:xfrm>
          <a:prstGeom prst="rect">
            <a:avLst/>
          </a:prstGeom>
          <a:noFill/>
        </p:spPr>
        <p:txBody>
          <a:bodyPr wrap="square" rtlCol="0">
            <a:spAutoFit/>
          </a:bodyPr>
          <a:lstStyle/>
          <a:p>
            <a:pPr algn="ctr"/>
            <a:r>
              <a:rPr lang="en-US" sz="1000" dirty="0"/>
              <a:t>11/9</a:t>
            </a:r>
          </a:p>
          <a:p>
            <a:pPr algn="ctr"/>
            <a:r>
              <a:rPr lang="en-US" sz="1000" dirty="0"/>
              <a:t>2019</a:t>
            </a:r>
          </a:p>
        </p:txBody>
      </p:sp>
      <p:cxnSp>
        <p:nvCxnSpPr>
          <p:cNvPr id="870" name="Straight Connector 869">
            <a:extLst>
              <a:ext uri="{FF2B5EF4-FFF2-40B4-BE49-F238E27FC236}">
                <a16:creationId xmlns:a16="http://schemas.microsoft.com/office/drawing/2014/main" id="{318DF577-BFC5-AE4D-9EE0-A8F28FCB1563}"/>
              </a:ext>
            </a:extLst>
          </p:cNvPr>
          <p:cNvCxnSpPr>
            <a:cxnSpLocks/>
          </p:cNvCxnSpPr>
          <p:nvPr/>
        </p:nvCxnSpPr>
        <p:spPr>
          <a:xfrm>
            <a:off x="10025995" y="2696616"/>
            <a:ext cx="0" cy="466628"/>
          </a:xfrm>
          <a:prstGeom prst="line">
            <a:avLst/>
          </a:prstGeom>
          <a:ln w="25400">
            <a:prstDash val="sysDash"/>
            <a:headEnd type="triangle"/>
            <a:tailEnd type="none"/>
          </a:ln>
        </p:spPr>
        <p:style>
          <a:lnRef idx="1">
            <a:schemeClr val="dk1"/>
          </a:lnRef>
          <a:fillRef idx="0">
            <a:schemeClr val="dk1"/>
          </a:fillRef>
          <a:effectRef idx="0">
            <a:schemeClr val="dk1"/>
          </a:effectRef>
          <a:fontRef idx="minor">
            <a:schemeClr val="tx1"/>
          </a:fontRef>
        </p:style>
      </p:cxnSp>
      <p:sp>
        <p:nvSpPr>
          <p:cNvPr id="871" name="TextBox 870">
            <a:extLst>
              <a:ext uri="{FF2B5EF4-FFF2-40B4-BE49-F238E27FC236}">
                <a16:creationId xmlns:a16="http://schemas.microsoft.com/office/drawing/2014/main" id="{B61589D5-DDE5-7748-B01D-BFD1D4AB7494}"/>
              </a:ext>
            </a:extLst>
          </p:cNvPr>
          <p:cNvSpPr txBox="1"/>
          <p:nvPr/>
        </p:nvSpPr>
        <p:spPr>
          <a:xfrm>
            <a:off x="9807358" y="2481117"/>
            <a:ext cx="460626" cy="246221"/>
          </a:xfrm>
          <a:prstGeom prst="rect">
            <a:avLst/>
          </a:prstGeom>
          <a:noFill/>
        </p:spPr>
        <p:txBody>
          <a:bodyPr wrap="square" rtlCol="0">
            <a:spAutoFit/>
          </a:bodyPr>
          <a:lstStyle/>
          <a:p>
            <a:pPr algn="ctr"/>
            <a:r>
              <a:rPr lang="en-US" sz="1000" dirty="0"/>
              <a:t>2020</a:t>
            </a:r>
          </a:p>
        </p:txBody>
      </p:sp>
      <p:sp>
        <p:nvSpPr>
          <p:cNvPr id="872" name="TextBox 871">
            <a:extLst>
              <a:ext uri="{FF2B5EF4-FFF2-40B4-BE49-F238E27FC236}">
                <a16:creationId xmlns:a16="http://schemas.microsoft.com/office/drawing/2014/main" id="{187BAF62-DD11-C748-BE48-773036303085}"/>
              </a:ext>
            </a:extLst>
          </p:cNvPr>
          <p:cNvSpPr txBox="1"/>
          <p:nvPr/>
        </p:nvSpPr>
        <p:spPr>
          <a:xfrm>
            <a:off x="8954136" y="2004938"/>
            <a:ext cx="1476918" cy="338554"/>
          </a:xfrm>
          <a:prstGeom prst="rect">
            <a:avLst/>
          </a:prstGeom>
          <a:noFill/>
        </p:spPr>
        <p:txBody>
          <a:bodyPr wrap="square" rtlCol="0">
            <a:spAutoFit/>
          </a:bodyPr>
          <a:lstStyle/>
          <a:p>
            <a:pPr algn="ctr"/>
            <a:r>
              <a:rPr lang="en-US" sz="1600" b="1" dirty="0"/>
              <a:t>Revolutions</a:t>
            </a:r>
          </a:p>
        </p:txBody>
      </p:sp>
      <p:cxnSp>
        <p:nvCxnSpPr>
          <p:cNvPr id="873" name="Straight Connector 872">
            <a:extLst>
              <a:ext uri="{FF2B5EF4-FFF2-40B4-BE49-F238E27FC236}">
                <a16:creationId xmlns:a16="http://schemas.microsoft.com/office/drawing/2014/main" id="{BB7CBE46-8504-1A48-865F-A17202D475A4}"/>
              </a:ext>
            </a:extLst>
          </p:cNvPr>
          <p:cNvCxnSpPr>
            <a:cxnSpLocks/>
          </p:cNvCxnSpPr>
          <p:nvPr/>
        </p:nvCxnSpPr>
        <p:spPr>
          <a:xfrm>
            <a:off x="10782075" y="270674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74" name="Straight Connector 873">
            <a:extLst>
              <a:ext uri="{FF2B5EF4-FFF2-40B4-BE49-F238E27FC236}">
                <a16:creationId xmlns:a16="http://schemas.microsoft.com/office/drawing/2014/main" id="{D34722FA-5586-EE44-8D4C-91C937CF76F2}"/>
              </a:ext>
            </a:extLst>
          </p:cNvPr>
          <p:cNvCxnSpPr>
            <a:cxnSpLocks/>
          </p:cNvCxnSpPr>
          <p:nvPr/>
        </p:nvCxnSpPr>
        <p:spPr>
          <a:xfrm>
            <a:off x="10647037" y="2880358"/>
            <a:ext cx="80654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5" name="Straight Connector 874">
            <a:extLst>
              <a:ext uri="{FF2B5EF4-FFF2-40B4-BE49-F238E27FC236}">
                <a16:creationId xmlns:a16="http://schemas.microsoft.com/office/drawing/2014/main" id="{1B3A1C30-4DC5-D94C-BADC-B6B760AF552A}"/>
              </a:ext>
            </a:extLst>
          </p:cNvPr>
          <p:cNvCxnSpPr>
            <a:cxnSpLocks/>
          </p:cNvCxnSpPr>
          <p:nvPr/>
        </p:nvCxnSpPr>
        <p:spPr>
          <a:xfrm>
            <a:off x="11272451" y="273324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76" name="Straight Connector 875">
            <a:extLst>
              <a:ext uri="{FF2B5EF4-FFF2-40B4-BE49-F238E27FC236}">
                <a16:creationId xmlns:a16="http://schemas.microsoft.com/office/drawing/2014/main" id="{77974C15-660E-0F43-8AB8-975097DFA587}"/>
              </a:ext>
            </a:extLst>
          </p:cNvPr>
          <p:cNvCxnSpPr>
            <a:cxnSpLocks/>
          </p:cNvCxnSpPr>
          <p:nvPr/>
        </p:nvCxnSpPr>
        <p:spPr>
          <a:xfrm>
            <a:off x="10679835" y="270770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7" name="Straight Connector 876">
            <a:extLst>
              <a:ext uri="{FF2B5EF4-FFF2-40B4-BE49-F238E27FC236}">
                <a16:creationId xmlns:a16="http://schemas.microsoft.com/office/drawing/2014/main" id="{FCF20903-1320-9F45-A450-06442A912304}"/>
              </a:ext>
            </a:extLst>
          </p:cNvPr>
          <p:cNvCxnSpPr>
            <a:cxnSpLocks/>
          </p:cNvCxnSpPr>
          <p:nvPr/>
        </p:nvCxnSpPr>
        <p:spPr>
          <a:xfrm>
            <a:off x="11158462" y="272166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8" name="Straight Connector 877">
            <a:extLst>
              <a:ext uri="{FF2B5EF4-FFF2-40B4-BE49-F238E27FC236}">
                <a16:creationId xmlns:a16="http://schemas.microsoft.com/office/drawing/2014/main" id="{DC4393A2-A3F7-1347-8F1A-2A9A32CFAB63}"/>
              </a:ext>
            </a:extLst>
          </p:cNvPr>
          <p:cNvCxnSpPr>
            <a:cxnSpLocks/>
          </p:cNvCxnSpPr>
          <p:nvPr/>
        </p:nvCxnSpPr>
        <p:spPr>
          <a:xfrm>
            <a:off x="10782075" y="3172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79" name="Straight Connector 878">
            <a:extLst>
              <a:ext uri="{FF2B5EF4-FFF2-40B4-BE49-F238E27FC236}">
                <a16:creationId xmlns:a16="http://schemas.microsoft.com/office/drawing/2014/main" id="{465AA919-5FC1-0E4E-9492-CD8B0A9634B0}"/>
              </a:ext>
            </a:extLst>
          </p:cNvPr>
          <p:cNvCxnSpPr>
            <a:cxnSpLocks/>
          </p:cNvCxnSpPr>
          <p:nvPr/>
        </p:nvCxnSpPr>
        <p:spPr>
          <a:xfrm>
            <a:off x="10647037" y="3333698"/>
            <a:ext cx="145455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0" name="Straight Connector 879">
            <a:extLst>
              <a:ext uri="{FF2B5EF4-FFF2-40B4-BE49-F238E27FC236}">
                <a16:creationId xmlns:a16="http://schemas.microsoft.com/office/drawing/2014/main" id="{359C9DF3-13D6-344B-9AB4-997567820F41}"/>
              </a:ext>
            </a:extLst>
          </p:cNvPr>
          <p:cNvCxnSpPr>
            <a:cxnSpLocks/>
          </p:cNvCxnSpPr>
          <p:nvPr/>
        </p:nvCxnSpPr>
        <p:spPr>
          <a:xfrm>
            <a:off x="11285703" y="3173333"/>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81" name="Straight Connector 880">
            <a:extLst>
              <a:ext uri="{FF2B5EF4-FFF2-40B4-BE49-F238E27FC236}">
                <a16:creationId xmlns:a16="http://schemas.microsoft.com/office/drawing/2014/main" id="{7B2F1228-3FD9-7D41-9C40-45BE9678AB12}"/>
              </a:ext>
            </a:extLst>
          </p:cNvPr>
          <p:cNvCxnSpPr>
            <a:cxnSpLocks/>
          </p:cNvCxnSpPr>
          <p:nvPr/>
        </p:nvCxnSpPr>
        <p:spPr>
          <a:xfrm>
            <a:off x="10687551" y="316104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2" name="Straight Connector 881">
            <a:extLst>
              <a:ext uri="{FF2B5EF4-FFF2-40B4-BE49-F238E27FC236}">
                <a16:creationId xmlns:a16="http://schemas.microsoft.com/office/drawing/2014/main" id="{41BAFFCC-FC86-C244-B726-4CA7A4455075}"/>
              </a:ext>
            </a:extLst>
          </p:cNvPr>
          <p:cNvCxnSpPr>
            <a:cxnSpLocks/>
          </p:cNvCxnSpPr>
          <p:nvPr/>
        </p:nvCxnSpPr>
        <p:spPr>
          <a:xfrm>
            <a:off x="11177604" y="3175009"/>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883" name="TextBox 882">
            <a:extLst>
              <a:ext uri="{FF2B5EF4-FFF2-40B4-BE49-F238E27FC236}">
                <a16:creationId xmlns:a16="http://schemas.microsoft.com/office/drawing/2014/main" id="{E5D35872-69F2-B349-BD85-F295134E0D21}"/>
              </a:ext>
            </a:extLst>
          </p:cNvPr>
          <p:cNvSpPr txBox="1"/>
          <p:nvPr/>
        </p:nvSpPr>
        <p:spPr>
          <a:xfrm>
            <a:off x="10542865" y="2946118"/>
            <a:ext cx="513146" cy="276999"/>
          </a:xfrm>
          <a:prstGeom prst="rect">
            <a:avLst/>
          </a:prstGeom>
          <a:noFill/>
        </p:spPr>
        <p:txBody>
          <a:bodyPr wrap="square" rtlCol="0">
            <a:spAutoFit/>
          </a:bodyPr>
          <a:lstStyle/>
          <a:p>
            <a:r>
              <a:rPr lang="en-US" sz="1200" dirty="0"/>
              <a:t>2019</a:t>
            </a:r>
          </a:p>
        </p:txBody>
      </p:sp>
      <p:sp>
        <p:nvSpPr>
          <p:cNvPr id="884" name="TextBox 883">
            <a:extLst>
              <a:ext uri="{FF2B5EF4-FFF2-40B4-BE49-F238E27FC236}">
                <a16:creationId xmlns:a16="http://schemas.microsoft.com/office/drawing/2014/main" id="{8406D5FD-BF59-8D4C-ADDB-85720E6452EC}"/>
              </a:ext>
            </a:extLst>
          </p:cNvPr>
          <p:cNvSpPr txBox="1"/>
          <p:nvPr/>
        </p:nvSpPr>
        <p:spPr>
          <a:xfrm>
            <a:off x="10743091" y="2022224"/>
            <a:ext cx="1264991" cy="584775"/>
          </a:xfrm>
          <a:prstGeom prst="rect">
            <a:avLst/>
          </a:prstGeom>
          <a:noFill/>
        </p:spPr>
        <p:txBody>
          <a:bodyPr wrap="square" rtlCol="0">
            <a:spAutoFit/>
          </a:bodyPr>
          <a:lstStyle/>
          <a:p>
            <a:pPr algn="ctr"/>
            <a:r>
              <a:rPr lang="en-US" sz="1600" b="1" dirty="0"/>
              <a:t>American Revolution</a:t>
            </a:r>
          </a:p>
        </p:txBody>
      </p:sp>
      <p:sp>
        <p:nvSpPr>
          <p:cNvPr id="885" name="TextBox 884">
            <a:extLst>
              <a:ext uri="{FF2B5EF4-FFF2-40B4-BE49-F238E27FC236}">
                <a16:creationId xmlns:a16="http://schemas.microsoft.com/office/drawing/2014/main" id="{F9B46272-F4F9-7441-902C-786E9CC66EE8}"/>
              </a:ext>
            </a:extLst>
          </p:cNvPr>
          <p:cNvSpPr txBox="1"/>
          <p:nvPr/>
        </p:nvSpPr>
        <p:spPr>
          <a:xfrm>
            <a:off x="11026995" y="2965995"/>
            <a:ext cx="513146" cy="276999"/>
          </a:xfrm>
          <a:prstGeom prst="rect">
            <a:avLst/>
          </a:prstGeom>
          <a:noFill/>
        </p:spPr>
        <p:txBody>
          <a:bodyPr wrap="square" rtlCol="0">
            <a:spAutoFit/>
          </a:bodyPr>
          <a:lstStyle/>
          <a:p>
            <a:r>
              <a:rPr lang="en-US" sz="1200" dirty="0"/>
              <a:t>2021</a:t>
            </a:r>
          </a:p>
        </p:txBody>
      </p:sp>
      <p:cxnSp>
        <p:nvCxnSpPr>
          <p:cNvPr id="886" name="Straight Connector 885">
            <a:extLst>
              <a:ext uri="{FF2B5EF4-FFF2-40B4-BE49-F238E27FC236}">
                <a16:creationId xmlns:a16="http://schemas.microsoft.com/office/drawing/2014/main" id="{C0E60911-FADC-A247-98B6-3BD96EF5227B}"/>
              </a:ext>
            </a:extLst>
          </p:cNvPr>
          <p:cNvCxnSpPr>
            <a:cxnSpLocks/>
          </p:cNvCxnSpPr>
          <p:nvPr/>
        </p:nvCxnSpPr>
        <p:spPr>
          <a:xfrm>
            <a:off x="372596" y="4107949"/>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7" name="Straight Connector 886">
            <a:extLst>
              <a:ext uri="{FF2B5EF4-FFF2-40B4-BE49-F238E27FC236}">
                <a16:creationId xmlns:a16="http://schemas.microsoft.com/office/drawing/2014/main" id="{84307FB2-7B31-DD4E-A4AB-EB6FD456804E}"/>
              </a:ext>
            </a:extLst>
          </p:cNvPr>
          <p:cNvCxnSpPr>
            <a:cxnSpLocks/>
          </p:cNvCxnSpPr>
          <p:nvPr/>
        </p:nvCxnSpPr>
        <p:spPr>
          <a:xfrm>
            <a:off x="1723196" y="393819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88" name="Straight Connector 887">
            <a:extLst>
              <a:ext uri="{FF2B5EF4-FFF2-40B4-BE49-F238E27FC236}">
                <a16:creationId xmlns:a16="http://schemas.microsoft.com/office/drawing/2014/main" id="{D9909650-300D-7445-B592-FAC497D2E526}"/>
              </a:ext>
            </a:extLst>
          </p:cNvPr>
          <p:cNvCxnSpPr>
            <a:cxnSpLocks/>
          </p:cNvCxnSpPr>
          <p:nvPr/>
        </p:nvCxnSpPr>
        <p:spPr>
          <a:xfrm>
            <a:off x="2269841" y="39393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89" name="Straight Connector 888">
            <a:extLst>
              <a:ext uri="{FF2B5EF4-FFF2-40B4-BE49-F238E27FC236}">
                <a16:creationId xmlns:a16="http://schemas.microsoft.com/office/drawing/2014/main" id="{9C6F9E8B-2FD5-A742-8904-FC8D3A25C42C}"/>
              </a:ext>
            </a:extLst>
          </p:cNvPr>
          <p:cNvCxnSpPr>
            <a:cxnSpLocks/>
          </p:cNvCxnSpPr>
          <p:nvPr/>
        </p:nvCxnSpPr>
        <p:spPr>
          <a:xfrm>
            <a:off x="433136" y="393354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0" name="Straight Connector 889">
            <a:extLst>
              <a:ext uri="{FF2B5EF4-FFF2-40B4-BE49-F238E27FC236}">
                <a16:creationId xmlns:a16="http://schemas.microsoft.com/office/drawing/2014/main" id="{8C21BA50-2693-4141-8D02-CC006A29EC0B}"/>
              </a:ext>
            </a:extLst>
          </p:cNvPr>
          <p:cNvCxnSpPr>
            <a:cxnSpLocks/>
          </p:cNvCxnSpPr>
          <p:nvPr/>
        </p:nvCxnSpPr>
        <p:spPr>
          <a:xfrm>
            <a:off x="979781" y="3923275"/>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1" name="Straight Connector 890">
            <a:extLst>
              <a:ext uri="{FF2B5EF4-FFF2-40B4-BE49-F238E27FC236}">
                <a16:creationId xmlns:a16="http://schemas.microsoft.com/office/drawing/2014/main" id="{5A58B0E9-CB90-694A-897C-30D810D915E4}"/>
              </a:ext>
            </a:extLst>
          </p:cNvPr>
          <p:cNvCxnSpPr>
            <a:cxnSpLocks/>
          </p:cNvCxnSpPr>
          <p:nvPr/>
        </p:nvCxnSpPr>
        <p:spPr>
          <a:xfrm>
            <a:off x="372221" y="4591653"/>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92" name="Straight Connector 891">
            <a:extLst>
              <a:ext uri="{FF2B5EF4-FFF2-40B4-BE49-F238E27FC236}">
                <a16:creationId xmlns:a16="http://schemas.microsoft.com/office/drawing/2014/main" id="{CF9E7C3B-4614-8642-98AC-9A41A598A350}"/>
              </a:ext>
            </a:extLst>
          </p:cNvPr>
          <p:cNvCxnSpPr>
            <a:cxnSpLocks/>
          </p:cNvCxnSpPr>
          <p:nvPr/>
        </p:nvCxnSpPr>
        <p:spPr>
          <a:xfrm>
            <a:off x="1722821" y="443103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3" name="Straight Connector 892">
            <a:extLst>
              <a:ext uri="{FF2B5EF4-FFF2-40B4-BE49-F238E27FC236}">
                <a16:creationId xmlns:a16="http://schemas.microsoft.com/office/drawing/2014/main" id="{3A3C9C3D-1C04-E646-885F-7CDEA915CD1E}"/>
              </a:ext>
            </a:extLst>
          </p:cNvPr>
          <p:cNvCxnSpPr>
            <a:cxnSpLocks/>
          </p:cNvCxnSpPr>
          <p:nvPr/>
        </p:nvCxnSpPr>
        <p:spPr>
          <a:xfrm>
            <a:off x="2269466" y="44230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4" name="Straight Connector 893">
            <a:extLst>
              <a:ext uri="{FF2B5EF4-FFF2-40B4-BE49-F238E27FC236}">
                <a16:creationId xmlns:a16="http://schemas.microsoft.com/office/drawing/2014/main" id="{16B444BB-F4A1-2E4D-9BAF-F8E04D09A040}"/>
              </a:ext>
            </a:extLst>
          </p:cNvPr>
          <p:cNvCxnSpPr>
            <a:cxnSpLocks/>
          </p:cNvCxnSpPr>
          <p:nvPr/>
        </p:nvCxnSpPr>
        <p:spPr>
          <a:xfrm>
            <a:off x="432761" y="4417246"/>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5" name="Straight Connector 894">
            <a:extLst>
              <a:ext uri="{FF2B5EF4-FFF2-40B4-BE49-F238E27FC236}">
                <a16:creationId xmlns:a16="http://schemas.microsoft.com/office/drawing/2014/main" id="{51EDB65E-E962-C84D-B1A5-8B16B1008D11}"/>
              </a:ext>
            </a:extLst>
          </p:cNvPr>
          <p:cNvCxnSpPr>
            <a:cxnSpLocks/>
          </p:cNvCxnSpPr>
          <p:nvPr/>
        </p:nvCxnSpPr>
        <p:spPr>
          <a:xfrm>
            <a:off x="979406" y="4406979"/>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896" name="TextBox 895">
            <a:extLst>
              <a:ext uri="{FF2B5EF4-FFF2-40B4-BE49-F238E27FC236}">
                <a16:creationId xmlns:a16="http://schemas.microsoft.com/office/drawing/2014/main" id="{12860FF4-BCA5-3B47-B77C-C91478C65ADD}"/>
              </a:ext>
            </a:extLst>
          </p:cNvPr>
          <p:cNvSpPr txBox="1"/>
          <p:nvPr/>
        </p:nvSpPr>
        <p:spPr>
          <a:xfrm>
            <a:off x="186042" y="3731289"/>
            <a:ext cx="460626" cy="246221"/>
          </a:xfrm>
          <a:prstGeom prst="rect">
            <a:avLst/>
          </a:prstGeom>
          <a:noFill/>
        </p:spPr>
        <p:txBody>
          <a:bodyPr wrap="square" rtlCol="0">
            <a:spAutoFit/>
          </a:bodyPr>
          <a:lstStyle/>
          <a:p>
            <a:pPr algn="ctr"/>
            <a:r>
              <a:rPr lang="en-US" sz="1000" dirty="0"/>
              <a:t>1798</a:t>
            </a:r>
          </a:p>
        </p:txBody>
      </p:sp>
      <p:sp>
        <p:nvSpPr>
          <p:cNvPr id="897" name="TextBox 896">
            <a:extLst>
              <a:ext uri="{FF2B5EF4-FFF2-40B4-BE49-F238E27FC236}">
                <a16:creationId xmlns:a16="http://schemas.microsoft.com/office/drawing/2014/main" id="{0B026461-FB20-D549-AB22-059905052291}"/>
              </a:ext>
            </a:extLst>
          </p:cNvPr>
          <p:cNvSpPr txBox="1"/>
          <p:nvPr/>
        </p:nvSpPr>
        <p:spPr>
          <a:xfrm>
            <a:off x="750385" y="3728241"/>
            <a:ext cx="460626" cy="246221"/>
          </a:xfrm>
          <a:prstGeom prst="rect">
            <a:avLst/>
          </a:prstGeom>
          <a:noFill/>
        </p:spPr>
        <p:txBody>
          <a:bodyPr wrap="square" rtlCol="0">
            <a:spAutoFit/>
          </a:bodyPr>
          <a:lstStyle/>
          <a:p>
            <a:pPr algn="ctr"/>
            <a:r>
              <a:rPr lang="en-US" sz="1000" dirty="0"/>
              <a:t>1844</a:t>
            </a:r>
          </a:p>
        </p:txBody>
      </p:sp>
      <p:sp>
        <p:nvSpPr>
          <p:cNvPr id="898" name="TextBox 897">
            <a:extLst>
              <a:ext uri="{FF2B5EF4-FFF2-40B4-BE49-F238E27FC236}">
                <a16:creationId xmlns:a16="http://schemas.microsoft.com/office/drawing/2014/main" id="{5390E34D-AC15-5843-B4BC-1199C210AD55}"/>
              </a:ext>
            </a:extLst>
          </p:cNvPr>
          <p:cNvSpPr txBox="1"/>
          <p:nvPr/>
        </p:nvSpPr>
        <p:spPr>
          <a:xfrm>
            <a:off x="187039" y="4222017"/>
            <a:ext cx="460626" cy="246221"/>
          </a:xfrm>
          <a:prstGeom prst="rect">
            <a:avLst/>
          </a:prstGeom>
          <a:noFill/>
        </p:spPr>
        <p:txBody>
          <a:bodyPr wrap="square" rtlCol="0">
            <a:spAutoFit/>
          </a:bodyPr>
          <a:lstStyle/>
          <a:p>
            <a:pPr algn="ctr"/>
            <a:r>
              <a:rPr lang="en-US" sz="1000" dirty="0"/>
              <a:t>1899</a:t>
            </a:r>
          </a:p>
        </p:txBody>
      </p:sp>
      <p:sp>
        <p:nvSpPr>
          <p:cNvPr id="899" name="TextBox 898">
            <a:extLst>
              <a:ext uri="{FF2B5EF4-FFF2-40B4-BE49-F238E27FC236}">
                <a16:creationId xmlns:a16="http://schemas.microsoft.com/office/drawing/2014/main" id="{01BA5857-88B9-0C46-8C2D-2129CB47EC3C}"/>
              </a:ext>
            </a:extLst>
          </p:cNvPr>
          <p:cNvSpPr txBox="1"/>
          <p:nvPr/>
        </p:nvSpPr>
        <p:spPr>
          <a:xfrm>
            <a:off x="744549" y="4218969"/>
            <a:ext cx="460626" cy="246221"/>
          </a:xfrm>
          <a:prstGeom prst="rect">
            <a:avLst/>
          </a:prstGeom>
          <a:noFill/>
        </p:spPr>
        <p:txBody>
          <a:bodyPr wrap="square" rtlCol="0">
            <a:spAutoFit/>
          </a:bodyPr>
          <a:lstStyle/>
          <a:p>
            <a:pPr algn="ctr"/>
            <a:r>
              <a:rPr lang="en-US" sz="1000" dirty="0"/>
              <a:t>1945</a:t>
            </a:r>
          </a:p>
        </p:txBody>
      </p:sp>
      <p:pic>
        <p:nvPicPr>
          <p:cNvPr id="900" name="Picture 899">
            <a:extLst>
              <a:ext uri="{FF2B5EF4-FFF2-40B4-BE49-F238E27FC236}">
                <a16:creationId xmlns:a16="http://schemas.microsoft.com/office/drawing/2014/main" id="{BB24F398-5EA0-6846-B532-5032ECD74455}"/>
              </a:ext>
            </a:extLst>
          </p:cNvPr>
          <p:cNvPicPr>
            <a:picLocks noChangeAspect="1"/>
          </p:cNvPicPr>
          <p:nvPr/>
        </p:nvPicPr>
        <p:blipFill>
          <a:blip r:embed="rId5"/>
          <a:stretch>
            <a:fillRect/>
          </a:stretch>
        </p:blipFill>
        <p:spPr>
          <a:xfrm flipV="1">
            <a:off x="600195" y="3947707"/>
            <a:ext cx="233844" cy="99618"/>
          </a:xfrm>
          <a:prstGeom prst="rect">
            <a:avLst/>
          </a:prstGeom>
        </p:spPr>
      </p:pic>
      <p:pic>
        <p:nvPicPr>
          <p:cNvPr id="901" name="Picture 900">
            <a:extLst>
              <a:ext uri="{FF2B5EF4-FFF2-40B4-BE49-F238E27FC236}">
                <a16:creationId xmlns:a16="http://schemas.microsoft.com/office/drawing/2014/main" id="{33EA5CD4-C4A2-284F-B0B7-280666AA086A}"/>
              </a:ext>
            </a:extLst>
          </p:cNvPr>
          <p:cNvPicPr>
            <a:picLocks noChangeAspect="1"/>
          </p:cNvPicPr>
          <p:nvPr/>
        </p:nvPicPr>
        <p:blipFill>
          <a:blip r:embed="rId4"/>
          <a:stretch>
            <a:fillRect/>
          </a:stretch>
        </p:blipFill>
        <p:spPr>
          <a:xfrm>
            <a:off x="1923435" y="3871113"/>
            <a:ext cx="194476" cy="194476"/>
          </a:xfrm>
          <a:prstGeom prst="rect">
            <a:avLst/>
          </a:prstGeom>
        </p:spPr>
      </p:pic>
      <p:pic>
        <p:nvPicPr>
          <p:cNvPr id="902" name="Picture 901">
            <a:extLst>
              <a:ext uri="{FF2B5EF4-FFF2-40B4-BE49-F238E27FC236}">
                <a16:creationId xmlns:a16="http://schemas.microsoft.com/office/drawing/2014/main" id="{7F6C65A2-3726-CC45-8950-BEAA0A685AF3}"/>
              </a:ext>
            </a:extLst>
          </p:cNvPr>
          <p:cNvPicPr>
            <a:picLocks noChangeAspect="1"/>
          </p:cNvPicPr>
          <p:nvPr/>
        </p:nvPicPr>
        <p:blipFill>
          <a:blip r:embed="rId5"/>
          <a:stretch>
            <a:fillRect/>
          </a:stretch>
        </p:blipFill>
        <p:spPr>
          <a:xfrm flipV="1">
            <a:off x="597147" y="4438435"/>
            <a:ext cx="233844" cy="99618"/>
          </a:xfrm>
          <a:prstGeom prst="rect">
            <a:avLst/>
          </a:prstGeom>
        </p:spPr>
      </p:pic>
      <p:pic>
        <p:nvPicPr>
          <p:cNvPr id="903" name="Picture 902">
            <a:extLst>
              <a:ext uri="{FF2B5EF4-FFF2-40B4-BE49-F238E27FC236}">
                <a16:creationId xmlns:a16="http://schemas.microsoft.com/office/drawing/2014/main" id="{589D3372-65AA-F14A-AF85-658DEFC74425}"/>
              </a:ext>
            </a:extLst>
          </p:cNvPr>
          <p:cNvPicPr>
            <a:picLocks noChangeAspect="1"/>
          </p:cNvPicPr>
          <p:nvPr/>
        </p:nvPicPr>
        <p:blipFill>
          <a:blip r:embed="rId4"/>
          <a:stretch>
            <a:fillRect/>
          </a:stretch>
        </p:blipFill>
        <p:spPr>
          <a:xfrm>
            <a:off x="1920387" y="4361841"/>
            <a:ext cx="194476" cy="194476"/>
          </a:xfrm>
          <a:prstGeom prst="rect">
            <a:avLst/>
          </a:prstGeom>
        </p:spPr>
      </p:pic>
      <p:sp>
        <p:nvSpPr>
          <p:cNvPr id="904" name="TextBox 903">
            <a:extLst>
              <a:ext uri="{FF2B5EF4-FFF2-40B4-BE49-F238E27FC236}">
                <a16:creationId xmlns:a16="http://schemas.microsoft.com/office/drawing/2014/main" id="{F1996414-0FF0-F344-A697-8554A17F120C}"/>
              </a:ext>
            </a:extLst>
          </p:cNvPr>
          <p:cNvSpPr txBox="1"/>
          <p:nvPr/>
        </p:nvSpPr>
        <p:spPr>
          <a:xfrm>
            <a:off x="351117" y="4577297"/>
            <a:ext cx="676020" cy="246221"/>
          </a:xfrm>
          <a:prstGeom prst="rect">
            <a:avLst/>
          </a:prstGeom>
          <a:noFill/>
        </p:spPr>
        <p:txBody>
          <a:bodyPr wrap="square" rtlCol="0">
            <a:spAutoFit/>
          </a:bodyPr>
          <a:lstStyle/>
          <a:p>
            <a:pPr algn="ctr"/>
            <a:r>
              <a:rPr lang="en-US" sz="1000" dirty="0"/>
              <a:t>Failure</a:t>
            </a:r>
          </a:p>
        </p:txBody>
      </p:sp>
      <p:sp>
        <p:nvSpPr>
          <p:cNvPr id="905" name="TextBox 904">
            <a:extLst>
              <a:ext uri="{FF2B5EF4-FFF2-40B4-BE49-F238E27FC236}">
                <a16:creationId xmlns:a16="http://schemas.microsoft.com/office/drawing/2014/main" id="{EE140E72-B1BC-A94F-B32A-3CEB679704D2}"/>
              </a:ext>
            </a:extLst>
          </p:cNvPr>
          <p:cNvSpPr txBox="1"/>
          <p:nvPr/>
        </p:nvSpPr>
        <p:spPr>
          <a:xfrm>
            <a:off x="1673353" y="4573286"/>
            <a:ext cx="676020" cy="246221"/>
          </a:xfrm>
          <a:prstGeom prst="rect">
            <a:avLst/>
          </a:prstGeom>
          <a:noFill/>
        </p:spPr>
        <p:txBody>
          <a:bodyPr wrap="square" rtlCol="0">
            <a:spAutoFit/>
          </a:bodyPr>
          <a:lstStyle/>
          <a:p>
            <a:pPr algn="ctr"/>
            <a:r>
              <a:rPr lang="en-US" sz="1000" dirty="0"/>
              <a:t>Success</a:t>
            </a:r>
          </a:p>
        </p:txBody>
      </p:sp>
      <p:sp>
        <p:nvSpPr>
          <p:cNvPr id="906" name="TextBox 905">
            <a:extLst>
              <a:ext uri="{FF2B5EF4-FFF2-40B4-BE49-F238E27FC236}">
                <a16:creationId xmlns:a16="http://schemas.microsoft.com/office/drawing/2014/main" id="{8840E38C-73F9-2B40-823A-84A1DD0DBA7A}"/>
              </a:ext>
            </a:extLst>
          </p:cNvPr>
          <p:cNvSpPr txBox="1"/>
          <p:nvPr/>
        </p:nvSpPr>
        <p:spPr>
          <a:xfrm>
            <a:off x="33045" y="3894533"/>
            <a:ext cx="287094" cy="276999"/>
          </a:xfrm>
          <a:prstGeom prst="rect">
            <a:avLst/>
          </a:prstGeom>
          <a:noFill/>
        </p:spPr>
        <p:txBody>
          <a:bodyPr wrap="square" rtlCol="0">
            <a:spAutoFit/>
          </a:bodyPr>
          <a:lstStyle/>
          <a:p>
            <a:pPr algn="ctr"/>
            <a:r>
              <a:rPr lang="en-US" sz="1200" dirty="0"/>
              <a:t>T.</a:t>
            </a:r>
          </a:p>
        </p:txBody>
      </p:sp>
      <p:sp>
        <p:nvSpPr>
          <p:cNvPr id="907" name="TextBox 906">
            <a:extLst>
              <a:ext uri="{FF2B5EF4-FFF2-40B4-BE49-F238E27FC236}">
                <a16:creationId xmlns:a16="http://schemas.microsoft.com/office/drawing/2014/main" id="{6D18F6B5-13C2-1D47-8E7F-75F1274DADD1}"/>
              </a:ext>
            </a:extLst>
          </p:cNvPr>
          <p:cNvSpPr txBox="1"/>
          <p:nvPr/>
        </p:nvSpPr>
        <p:spPr>
          <a:xfrm>
            <a:off x="43664" y="4337189"/>
            <a:ext cx="303485" cy="276999"/>
          </a:xfrm>
          <a:prstGeom prst="rect">
            <a:avLst/>
          </a:prstGeom>
          <a:noFill/>
        </p:spPr>
        <p:txBody>
          <a:bodyPr wrap="square" rtlCol="0">
            <a:spAutoFit/>
          </a:bodyPr>
          <a:lstStyle/>
          <a:p>
            <a:pPr algn="ctr"/>
            <a:r>
              <a:rPr lang="en-US" sz="1200" dirty="0"/>
              <a:t>F.</a:t>
            </a:r>
          </a:p>
        </p:txBody>
      </p:sp>
      <p:sp>
        <p:nvSpPr>
          <p:cNvPr id="908" name="Arc 907">
            <a:extLst>
              <a:ext uri="{FF2B5EF4-FFF2-40B4-BE49-F238E27FC236}">
                <a16:creationId xmlns:a16="http://schemas.microsoft.com/office/drawing/2014/main" id="{2B13C7D7-DCAD-0741-A38D-55BA26D8C82A}"/>
              </a:ext>
            </a:extLst>
          </p:cNvPr>
          <p:cNvSpPr/>
          <p:nvPr/>
        </p:nvSpPr>
        <p:spPr>
          <a:xfrm rot="19581501">
            <a:off x="-222" y="4247145"/>
            <a:ext cx="598388" cy="397042"/>
          </a:xfrm>
          <a:prstGeom prst="arc">
            <a:avLst>
              <a:gd name="adj1" fmla="val 13575829"/>
              <a:gd name="adj2" fmla="val 19990736"/>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9" name="TextBox 908">
            <a:extLst>
              <a:ext uri="{FF2B5EF4-FFF2-40B4-BE49-F238E27FC236}">
                <a16:creationId xmlns:a16="http://schemas.microsoft.com/office/drawing/2014/main" id="{2B2FD991-3FF6-D843-A8CA-B5ED802B0189}"/>
              </a:ext>
            </a:extLst>
          </p:cNvPr>
          <p:cNvSpPr txBox="1"/>
          <p:nvPr/>
        </p:nvSpPr>
        <p:spPr>
          <a:xfrm rot="19578477">
            <a:off x="-73384" y="4088226"/>
            <a:ext cx="460626" cy="246221"/>
          </a:xfrm>
          <a:prstGeom prst="rect">
            <a:avLst/>
          </a:prstGeom>
          <a:noFill/>
        </p:spPr>
        <p:txBody>
          <a:bodyPr wrap="square" rtlCol="0">
            <a:spAutoFit/>
          </a:bodyPr>
          <a:lstStyle/>
          <a:p>
            <a:pPr algn="ctr"/>
            <a:r>
              <a:rPr lang="en-US" sz="1000" dirty="0"/>
              <a:t>1260</a:t>
            </a:r>
          </a:p>
        </p:txBody>
      </p:sp>
      <p:sp>
        <p:nvSpPr>
          <p:cNvPr id="910" name="Arc 909">
            <a:extLst>
              <a:ext uri="{FF2B5EF4-FFF2-40B4-BE49-F238E27FC236}">
                <a16:creationId xmlns:a16="http://schemas.microsoft.com/office/drawing/2014/main" id="{C53C13B7-6CC6-CE4E-93D3-4D91C4B13057}"/>
              </a:ext>
            </a:extLst>
          </p:cNvPr>
          <p:cNvSpPr/>
          <p:nvPr/>
        </p:nvSpPr>
        <p:spPr>
          <a:xfrm rot="19581501">
            <a:off x="1283145" y="4219070"/>
            <a:ext cx="598388" cy="397042"/>
          </a:xfrm>
          <a:prstGeom prst="arc">
            <a:avLst>
              <a:gd name="adj1" fmla="val 13575829"/>
              <a:gd name="adj2" fmla="val 19990736"/>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1" name="TextBox 910">
            <a:extLst>
              <a:ext uri="{FF2B5EF4-FFF2-40B4-BE49-F238E27FC236}">
                <a16:creationId xmlns:a16="http://schemas.microsoft.com/office/drawing/2014/main" id="{5B1D2545-C79A-A741-92FD-3EFEA7D57179}"/>
              </a:ext>
            </a:extLst>
          </p:cNvPr>
          <p:cNvSpPr txBox="1"/>
          <p:nvPr/>
        </p:nvSpPr>
        <p:spPr>
          <a:xfrm rot="19578477">
            <a:off x="1209983" y="4060151"/>
            <a:ext cx="460626" cy="246221"/>
          </a:xfrm>
          <a:prstGeom prst="rect">
            <a:avLst/>
          </a:prstGeom>
          <a:noFill/>
        </p:spPr>
        <p:txBody>
          <a:bodyPr wrap="square" rtlCol="0">
            <a:spAutoFit/>
          </a:bodyPr>
          <a:lstStyle/>
          <a:p>
            <a:pPr algn="ctr"/>
            <a:r>
              <a:rPr lang="en-US" sz="1000" dirty="0"/>
              <a:t>126</a:t>
            </a:r>
          </a:p>
        </p:txBody>
      </p:sp>
      <p:sp>
        <p:nvSpPr>
          <p:cNvPr id="912" name="TextBox 911">
            <a:extLst>
              <a:ext uri="{FF2B5EF4-FFF2-40B4-BE49-F238E27FC236}">
                <a16:creationId xmlns:a16="http://schemas.microsoft.com/office/drawing/2014/main" id="{FF18E9D3-D249-634E-B2A1-F1F618BBE228}"/>
              </a:ext>
            </a:extLst>
          </p:cNvPr>
          <p:cNvSpPr txBox="1"/>
          <p:nvPr/>
        </p:nvSpPr>
        <p:spPr>
          <a:xfrm>
            <a:off x="1930980" y="4202927"/>
            <a:ext cx="680182" cy="246221"/>
          </a:xfrm>
          <a:prstGeom prst="rect">
            <a:avLst/>
          </a:prstGeom>
          <a:noFill/>
        </p:spPr>
        <p:txBody>
          <a:bodyPr wrap="square" rtlCol="0">
            <a:spAutoFit/>
          </a:bodyPr>
          <a:lstStyle/>
          <a:p>
            <a:pPr algn="ctr"/>
            <a:r>
              <a:rPr lang="en-US" sz="1000" dirty="0" err="1"/>
              <a:t>Panium</a:t>
            </a:r>
            <a:endParaRPr lang="en-US" sz="1000" dirty="0"/>
          </a:p>
        </p:txBody>
      </p:sp>
      <p:cxnSp>
        <p:nvCxnSpPr>
          <p:cNvPr id="913" name="Straight Connector 912">
            <a:extLst>
              <a:ext uri="{FF2B5EF4-FFF2-40B4-BE49-F238E27FC236}">
                <a16:creationId xmlns:a16="http://schemas.microsoft.com/office/drawing/2014/main" id="{6A329B21-AAF6-9041-89DD-AABBFC0566C7}"/>
              </a:ext>
            </a:extLst>
          </p:cNvPr>
          <p:cNvCxnSpPr>
            <a:cxnSpLocks/>
          </p:cNvCxnSpPr>
          <p:nvPr/>
        </p:nvCxnSpPr>
        <p:spPr>
          <a:xfrm>
            <a:off x="1236438" y="4463074"/>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4" name="Straight Connector 913">
            <a:extLst>
              <a:ext uri="{FF2B5EF4-FFF2-40B4-BE49-F238E27FC236}">
                <a16:creationId xmlns:a16="http://schemas.microsoft.com/office/drawing/2014/main" id="{A0CA0D3F-18A6-3A44-9CB8-315C85165246}"/>
              </a:ext>
            </a:extLst>
          </p:cNvPr>
          <p:cNvCxnSpPr>
            <a:cxnSpLocks/>
          </p:cNvCxnSpPr>
          <p:nvPr/>
        </p:nvCxnSpPr>
        <p:spPr>
          <a:xfrm>
            <a:off x="1485094" y="4459061"/>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5" name="Straight Connector 914">
            <a:extLst>
              <a:ext uri="{FF2B5EF4-FFF2-40B4-BE49-F238E27FC236}">
                <a16:creationId xmlns:a16="http://schemas.microsoft.com/office/drawing/2014/main" id="{5096C54A-709B-EE43-8F34-5B90C5989CF5}"/>
              </a:ext>
            </a:extLst>
          </p:cNvPr>
          <p:cNvCxnSpPr>
            <a:cxnSpLocks/>
          </p:cNvCxnSpPr>
          <p:nvPr/>
        </p:nvCxnSpPr>
        <p:spPr>
          <a:xfrm>
            <a:off x="1220392" y="396576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6" name="Straight Connector 915">
            <a:extLst>
              <a:ext uri="{FF2B5EF4-FFF2-40B4-BE49-F238E27FC236}">
                <a16:creationId xmlns:a16="http://schemas.microsoft.com/office/drawing/2014/main" id="{45BBDF08-98E9-6048-9630-B77B4EDC1DF9}"/>
              </a:ext>
            </a:extLst>
          </p:cNvPr>
          <p:cNvCxnSpPr>
            <a:cxnSpLocks/>
          </p:cNvCxnSpPr>
          <p:nvPr/>
        </p:nvCxnSpPr>
        <p:spPr>
          <a:xfrm>
            <a:off x="1469048" y="3973781"/>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917" name="TextBox 916">
            <a:extLst>
              <a:ext uri="{FF2B5EF4-FFF2-40B4-BE49-F238E27FC236}">
                <a16:creationId xmlns:a16="http://schemas.microsoft.com/office/drawing/2014/main" id="{24AC6220-6E32-C540-AC15-B4B708870ECA}"/>
              </a:ext>
            </a:extLst>
          </p:cNvPr>
          <p:cNvSpPr txBox="1"/>
          <p:nvPr/>
        </p:nvSpPr>
        <p:spPr>
          <a:xfrm>
            <a:off x="377687" y="4067962"/>
            <a:ext cx="676020" cy="261610"/>
          </a:xfrm>
          <a:prstGeom prst="rect">
            <a:avLst/>
          </a:prstGeom>
          <a:noFill/>
        </p:spPr>
        <p:txBody>
          <a:bodyPr wrap="square" rtlCol="0">
            <a:spAutoFit/>
          </a:bodyPr>
          <a:lstStyle/>
          <a:p>
            <a:pPr algn="ctr"/>
            <a:r>
              <a:rPr lang="en-US" sz="1050" dirty="0"/>
              <a:t>Failure</a:t>
            </a:r>
          </a:p>
        </p:txBody>
      </p:sp>
      <p:sp>
        <p:nvSpPr>
          <p:cNvPr id="918" name="TextBox 917">
            <a:extLst>
              <a:ext uri="{FF2B5EF4-FFF2-40B4-BE49-F238E27FC236}">
                <a16:creationId xmlns:a16="http://schemas.microsoft.com/office/drawing/2014/main" id="{CAA43464-3E14-AF4B-BFAE-C35BCF35B810}"/>
              </a:ext>
            </a:extLst>
          </p:cNvPr>
          <p:cNvSpPr txBox="1"/>
          <p:nvPr/>
        </p:nvSpPr>
        <p:spPr>
          <a:xfrm>
            <a:off x="1687891" y="4063951"/>
            <a:ext cx="676020" cy="261610"/>
          </a:xfrm>
          <a:prstGeom prst="rect">
            <a:avLst/>
          </a:prstGeom>
          <a:noFill/>
        </p:spPr>
        <p:txBody>
          <a:bodyPr wrap="square" rtlCol="0">
            <a:spAutoFit/>
          </a:bodyPr>
          <a:lstStyle/>
          <a:p>
            <a:pPr algn="ctr"/>
            <a:r>
              <a:rPr lang="en-US" sz="1050" dirty="0"/>
              <a:t>Success</a:t>
            </a:r>
          </a:p>
        </p:txBody>
      </p:sp>
      <p:sp>
        <p:nvSpPr>
          <p:cNvPr id="919" name="TextBox 918">
            <a:extLst>
              <a:ext uri="{FF2B5EF4-FFF2-40B4-BE49-F238E27FC236}">
                <a16:creationId xmlns:a16="http://schemas.microsoft.com/office/drawing/2014/main" id="{2DB8EFF8-81B9-C348-81C2-ADEE9C6034CA}"/>
              </a:ext>
            </a:extLst>
          </p:cNvPr>
          <p:cNvSpPr txBox="1"/>
          <p:nvPr/>
        </p:nvSpPr>
        <p:spPr>
          <a:xfrm>
            <a:off x="287284" y="3451531"/>
            <a:ext cx="2113381" cy="338554"/>
          </a:xfrm>
          <a:prstGeom prst="rect">
            <a:avLst/>
          </a:prstGeom>
          <a:noFill/>
        </p:spPr>
        <p:txBody>
          <a:bodyPr wrap="square" rtlCol="0">
            <a:spAutoFit/>
          </a:bodyPr>
          <a:lstStyle/>
          <a:p>
            <a:pPr algn="ctr"/>
            <a:r>
              <a:rPr lang="en-US" sz="1600" b="1" dirty="0"/>
              <a:t>Counterfeit</a:t>
            </a:r>
          </a:p>
        </p:txBody>
      </p:sp>
      <p:cxnSp>
        <p:nvCxnSpPr>
          <p:cNvPr id="920" name="Straight Connector 919">
            <a:extLst>
              <a:ext uri="{FF2B5EF4-FFF2-40B4-BE49-F238E27FC236}">
                <a16:creationId xmlns:a16="http://schemas.microsoft.com/office/drawing/2014/main" id="{7A0F09ED-3F22-534A-9EBA-67B6E5C45681}"/>
              </a:ext>
            </a:extLst>
          </p:cNvPr>
          <p:cNvCxnSpPr>
            <a:cxnSpLocks/>
          </p:cNvCxnSpPr>
          <p:nvPr/>
        </p:nvCxnSpPr>
        <p:spPr>
          <a:xfrm>
            <a:off x="2582161" y="3610548"/>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1" name="Straight Connector 920">
            <a:extLst>
              <a:ext uri="{FF2B5EF4-FFF2-40B4-BE49-F238E27FC236}">
                <a16:creationId xmlns:a16="http://schemas.microsoft.com/office/drawing/2014/main" id="{DDB5211D-D421-3148-8A1B-E7D8AEE154B2}"/>
              </a:ext>
            </a:extLst>
          </p:cNvPr>
          <p:cNvCxnSpPr>
            <a:cxnSpLocks/>
          </p:cNvCxnSpPr>
          <p:nvPr/>
        </p:nvCxnSpPr>
        <p:spPr>
          <a:xfrm>
            <a:off x="3612866" y="3606538"/>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2" name="TextBox 921">
            <a:extLst>
              <a:ext uri="{FF2B5EF4-FFF2-40B4-BE49-F238E27FC236}">
                <a16:creationId xmlns:a16="http://schemas.microsoft.com/office/drawing/2014/main" id="{A8D049E1-634E-2449-B78B-4035957CF6FB}"/>
              </a:ext>
            </a:extLst>
          </p:cNvPr>
          <p:cNvSpPr txBox="1"/>
          <p:nvPr/>
        </p:nvSpPr>
        <p:spPr>
          <a:xfrm>
            <a:off x="2719131" y="3463496"/>
            <a:ext cx="829303" cy="584775"/>
          </a:xfrm>
          <a:prstGeom prst="rect">
            <a:avLst/>
          </a:prstGeom>
          <a:noFill/>
        </p:spPr>
        <p:txBody>
          <a:bodyPr wrap="square" rtlCol="0">
            <a:spAutoFit/>
          </a:bodyPr>
          <a:lstStyle/>
          <a:p>
            <a:pPr algn="ctr"/>
            <a:r>
              <a:rPr lang="en-US" sz="1600" b="1" dirty="0"/>
              <a:t>Sep</a:t>
            </a:r>
          </a:p>
          <a:p>
            <a:pPr algn="ctr"/>
            <a:r>
              <a:rPr lang="en-US" sz="1600" b="1" dirty="0"/>
              <a:t>2018</a:t>
            </a:r>
          </a:p>
        </p:txBody>
      </p:sp>
      <p:sp>
        <p:nvSpPr>
          <p:cNvPr id="923" name="TextBox 922">
            <a:extLst>
              <a:ext uri="{FF2B5EF4-FFF2-40B4-BE49-F238E27FC236}">
                <a16:creationId xmlns:a16="http://schemas.microsoft.com/office/drawing/2014/main" id="{8D321A55-9EEC-8D4A-9158-29A500385F29}"/>
              </a:ext>
            </a:extLst>
          </p:cNvPr>
          <p:cNvSpPr txBox="1"/>
          <p:nvPr/>
        </p:nvSpPr>
        <p:spPr>
          <a:xfrm>
            <a:off x="2726847" y="4157317"/>
            <a:ext cx="829303" cy="338554"/>
          </a:xfrm>
          <a:prstGeom prst="rect">
            <a:avLst/>
          </a:prstGeom>
          <a:noFill/>
        </p:spPr>
        <p:txBody>
          <a:bodyPr wrap="square" rtlCol="0">
            <a:spAutoFit/>
          </a:bodyPr>
          <a:lstStyle/>
          <a:p>
            <a:pPr algn="ctr"/>
            <a:r>
              <a:rPr lang="en-US" sz="1600" b="1" dirty="0"/>
              <a:t>Oct 13</a:t>
            </a:r>
          </a:p>
        </p:txBody>
      </p:sp>
      <p:sp>
        <p:nvSpPr>
          <p:cNvPr id="924" name="TextBox 923">
            <a:extLst>
              <a:ext uri="{FF2B5EF4-FFF2-40B4-BE49-F238E27FC236}">
                <a16:creationId xmlns:a16="http://schemas.microsoft.com/office/drawing/2014/main" id="{E865F120-30F9-7649-AB71-5A0F28306322}"/>
              </a:ext>
            </a:extLst>
          </p:cNvPr>
          <p:cNvSpPr txBox="1"/>
          <p:nvPr/>
        </p:nvSpPr>
        <p:spPr>
          <a:xfrm>
            <a:off x="2719131" y="4562380"/>
            <a:ext cx="829303" cy="338554"/>
          </a:xfrm>
          <a:prstGeom prst="rect">
            <a:avLst/>
          </a:prstGeom>
          <a:noFill/>
        </p:spPr>
        <p:txBody>
          <a:bodyPr wrap="square" rtlCol="0">
            <a:spAutoFit/>
          </a:bodyPr>
          <a:lstStyle/>
          <a:p>
            <a:pPr algn="ctr"/>
            <a:r>
              <a:rPr lang="en-US" sz="1600" b="1" dirty="0"/>
              <a:t>M/C</a:t>
            </a:r>
          </a:p>
        </p:txBody>
      </p:sp>
      <p:cxnSp>
        <p:nvCxnSpPr>
          <p:cNvPr id="925" name="Straight Connector 924">
            <a:extLst>
              <a:ext uri="{FF2B5EF4-FFF2-40B4-BE49-F238E27FC236}">
                <a16:creationId xmlns:a16="http://schemas.microsoft.com/office/drawing/2014/main" id="{E20E1676-C8C0-8D42-A50D-6334E7F75C33}"/>
              </a:ext>
            </a:extLst>
          </p:cNvPr>
          <p:cNvCxnSpPr>
            <a:cxnSpLocks/>
          </p:cNvCxnSpPr>
          <p:nvPr/>
        </p:nvCxnSpPr>
        <p:spPr>
          <a:xfrm>
            <a:off x="4848884" y="3626590"/>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6" name="TextBox 925">
            <a:extLst>
              <a:ext uri="{FF2B5EF4-FFF2-40B4-BE49-F238E27FC236}">
                <a16:creationId xmlns:a16="http://schemas.microsoft.com/office/drawing/2014/main" id="{D0C69862-350E-0044-A50B-9BD728FB6B1A}"/>
              </a:ext>
            </a:extLst>
          </p:cNvPr>
          <p:cNvSpPr txBox="1"/>
          <p:nvPr/>
        </p:nvSpPr>
        <p:spPr>
          <a:xfrm>
            <a:off x="3616816" y="3551727"/>
            <a:ext cx="1243170" cy="584775"/>
          </a:xfrm>
          <a:prstGeom prst="rect">
            <a:avLst/>
          </a:prstGeom>
          <a:noFill/>
        </p:spPr>
        <p:txBody>
          <a:bodyPr wrap="square" rtlCol="0">
            <a:spAutoFit/>
          </a:bodyPr>
          <a:lstStyle/>
          <a:p>
            <a:pPr algn="ctr"/>
            <a:r>
              <a:rPr lang="en-US" sz="1600" b="1" dirty="0"/>
              <a:t>Oct 3 -&gt; MC</a:t>
            </a:r>
          </a:p>
          <a:p>
            <a:pPr algn="ctr"/>
            <a:r>
              <a:rPr lang="en-US" sz="1600" b="1" dirty="0"/>
              <a:t>USA</a:t>
            </a:r>
          </a:p>
        </p:txBody>
      </p:sp>
      <p:sp>
        <p:nvSpPr>
          <p:cNvPr id="927" name="TextBox 926">
            <a:extLst>
              <a:ext uri="{FF2B5EF4-FFF2-40B4-BE49-F238E27FC236}">
                <a16:creationId xmlns:a16="http://schemas.microsoft.com/office/drawing/2014/main" id="{7B6CCA8C-166F-4149-8E21-A63D6F074025}"/>
              </a:ext>
            </a:extLst>
          </p:cNvPr>
          <p:cNvSpPr txBox="1"/>
          <p:nvPr/>
        </p:nvSpPr>
        <p:spPr>
          <a:xfrm>
            <a:off x="3555755" y="4269611"/>
            <a:ext cx="1339269" cy="584775"/>
          </a:xfrm>
          <a:prstGeom prst="rect">
            <a:avLst/>
          </a:prstGeom>
          <a:noFill/>
        </p:spPr>
        <p:txBody>
          <a:bodyPr wrap="square" rtlCol="0">
            <a:spAutoFit/>
          </a:bodyPr>
          <a:lstStyle/>
          <a:p>
            <a:pPr algn="ctr"/>
            <a:r>
              <a:rPr lang="en-US" sz="1600" b="1" dirty="0"/>
              <a:t>Oct 13 -&gt; MC</a:t>
            </a:r>
          </a:p>
          <a:p>
            <a:pPr algn="ctr"/>
            <a:r>
              <a:rPr lang="en-US" sz="1600" b="1" dirty="0"/>
              <a:t>France</a:t>
            </a:r>
          </a:p>
        </p:txBody>
      </p:sp>
      <p:cxnSp>
        <p:nvCxnSpPr>
          <p:cNvPr id="928" name="Straight Connector 927">
            <a:extLst>
              <a:ext uri="{FF2B5EF4-FFF2-40B4-BE49-F238E27FC236}">
                <a16:creationId xmlns:a16="http://schemas.microsoft.com/office/drawing/2014/main" id="{78541CF0-9E1F-7B4A-A7D6-0501A865B0C4}"/>
              </a:ext>
            </a:extLst>
          </p:cNvPr>
          <p:cNvCxnSpPr>
            <a:cxnSpLocks/>
          </p:cNvCxnSpPr>
          <p:nvPr/>
        </p:nvCxnSpPr>
        <p:spPr>
          <a:xfrm>
            <a:off x="5387691" y="414263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29" name="Straight Connector 928">
            <a:extLst>
              <a:ext uri="{FF2B5EF4-FFF2-40B4-BE49-F238E27FC236}">
                <a16:creationId xmlns:a16="http://schemas.microsoft.com/office/drawing/2014/main" id="{1FBAC172-221C-3D40-881A-68A9BB1C2A7F}"/>
              </a:ext>
            </a:extLst>
          </p:cNvPr>
          <p:cNvCxnSpPr>
            <a:cxnSpLocks/>
          </p:cNvCxnSpPr>
          <p:nvPr/>
        </p:nvCxnSpPr>
        <p:spPr>
          <a:xfrm>
            <a:off x="5726946" y="413862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0" name="Straight Connector 929">
            <a:extLst>
              <a:ext uri="{FF2B5EF4-FFF2-40B4-BE49-F238E27FC236}">
                <a16:creationId xmlns:a16="http://schemas.microsoft.com/office/drawing/2014/main" id="{FB76F7D6-3468-8448-AEDC-F08FFC78951E}"/>
              </a:ext>
            </a:extLst>
          </p:cNvPr>
          <p:cNvCxnSpPr>
            <a:cxnSpLocks/>
          </p:cNvCxnSpPr>
          <p:nvPr/>
        </p:nvCxnSpPr>
        <p:spPr>
          <a:xfrm>
            <a:off x="5262768" y="4311267"/>
            <a:ext cx="156514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31" name="Straight Connector 930">
            <a:extLst>
              <a:ext uri="{FF2B5EF4-FFF2-40B4-BE49-F238E27FC236}">
                <a16:creationId xmlns:a16="http://schemas.microsoft.com/office/drawing/2014/main" id="{693E2120-2255-E24E-B806-17862E1375AF}"/>
              </a:ext>
            </a:extLst>
          </p:cNvPr>
          <p:cNvCxnSpPr>
            <a:cxnSpLocks/>
          </p:cNvCxnSpPr>
          <p:nvPr/>
        </p:nvCxnSpPr>
        <p:spPr>
          <a:xfrm>
            <a:off x="6069811" y="412659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2" name="Straight Connector 931">
            <a:extLst>
              <a:ext uri="{FF2B5EF4-FFF2-40B4-BE49-F238E27FC236}">
                <a16:creationId xmlns:a16="http://schemas.microsoft.com/office/drawing/2014/main" id="{491F22ED-B13F-604C-AABE-36272942EF05}"/>
              </a:ext>
            </a:extLst>
          </p:cNvPr>
          <p:cNvCxnSpPr>
            <a:cxnSpLocks/>
          </p:cNvCxnSpPr>
          <p:nvPr/>
        </p:nvCxnSpPr>
        <p:spPr>
          <a:xfrm>
            <a:off x="6409066" y="412258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3" name="Straight Connector 932">
            <a:extLst>
              <a:ext uri="{FF2B5EF4-FFF2-40B4-BE49-F238E27FC236}">
                <a16:creationId xmlns:a16="http://schemas.microsoft.com/office/drawing/2014/main" id="{9A38315A-709F-BB42-A4BD-E71848B4EB42}"/>
              </a:ext>
            </a:extLst>
          </p:cNvPr>
          <p:cNvCxnSpPr>
            <a:cxnSpLocks/>
          </p:cNvCxnSpPr>
          <p:nvPr/>
        </p:nvCxnSpPr>
        <p:spPr>
          <a:xfrm>
            <a:off x="6729493" y="413060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4" name="Straight Connector 933">
            <a:extLst>
              <a:ext uri="{FF2B5EF4-FFF2-40B4-BE49-F238E27FC236}">
                <a16:creationId xmlns:a16="http://schemas.microsoft.com/office/drawing/2014/main" id="{5827D97F-14D2-3048-80CC-6DE74DB6634D}"/>
              </a:ext>
            </a:extLst>
          </p:cNvPr>
          <p:cNvCxnSpPr>
            <a:cxnSpLocks/>
          </p:cNvCxnSpPr>
          <p:nvPr/>
        </p:nvCxnSpPr>
        <p:spPr>
          <a:xfrm>
            <a:off x="5146215" y="4812589"/>
            <a:ext cx="122355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35" name="Straight Connector 934">
            <a:extLst>
              <a:ext uri="{FF2B5EF4-FFF2-40B4-BE49-F238E27FC236}">
                <a16:creationId xmlns:a16="http://schemas.microsoft.com/office/drawing/2014/main" id="{E27B7728-FF47-884E-9EB5-55F1BECAF6D8}"/>
              </a:ext>
            </a:extLst>
          </p:cNvPr>
          <p:cNvCxnSpPr>
            <a:cxnSpLocks/>
          </p:cNvCxnSpPr>
          <p:nvPr/>
        </p:nvCxnSpPr>
        <p:spPr>
          <a:xfrm>
            <a:off x="5290727" y="46279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6" name="Straight Connector 935">
            <a:extLst>
              <a:ext uri="{FF2B5EF4-FFF2-40B4-BE49-F238E27FC236}">
                <a16:creationId xmlns:a16="http://schemas.microsoft.com/office/drawing/2014/main" id="{84D92E2C-1AE6-5043-84FC-CCB33726EA3F}"/>
              </a:ext>
            </a:extLst>
          </p:cNvPr>
          <p:cNvCxnSpPr>
            <a:cxnSpLocks/>
          </p:cNvCxnSpPr>
          <p:nvPr/>
        </p:nvCxnSpPr>
        <p:spPr>
          <a:xfrm>
            <a:off x="5633592" y="46279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7" name="Straight Connector 936">
            <a:extLst>
              <a:ext uri="{FF2B5EF4-FFF2-40B4-BE49-F238E27FC236}">
                <a16:creationId xmlns:a16="http://schemas.microsoft.com/office/drawing/2014/main" id="{E3A4E3AF-864F-A247-A58A-C505B4043809}"/>
              </a:ext>
            </a:extLst>
          </p:cNvPr>
          <p:cNvCxnSpPr>
            <a:cxnSpLocks/>
          </p:cNvCxnSpPr>
          <p:nvPr/>
        </p:nvCxnSpPr>
        <p:spPr>
          <a:xfrm>
            <a:off x="5972847" y="4635935"/>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8" name="Straight Connector 937">
            <a:extLst>
              <a:ext uri="{FF2B5EF4-FFF2-40B4-BE49-F238E27FC236}">
                <a16:creationId xmlns:a16="http://schemas.microsoft.com/office/drawing/2014/main" id="{E7C5D5BE-08C7-2F45-8772-398EEFB916EA}"/>
              </a:ext>
            </a:extLst>
          </p:cNvPr>
          <p:cNvCxnSpPr>
            <a:cxnSpLocks/>
          </p:cNvCxnSpPr>
          <p:nvPr/>
        </p:nvCxnSpPr>
        <p:spPr>
          <a:xfrm>
            <a:off x="6293274" y="461989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9" name="Straight Connector 938">
            <a:extLst>
              <a:ext uri="{FF2B5EF4-FFF2-40B4-BE49-F238E27FC236}">
                <a16:creationId xmlns:a16="http://schemas.microsoft.com/office/drawing/2014/main" id="{670C0517-79F2-7A4E-921D-42667A0B19DC}"/>
              </a:ext>
            </a:extLst>
          </p:cNvPr>
          <p:cNvCxnSpPr>
            <a:cxnSpLocks/>
          </p:cNvCxnSpPr>
          <p:nvPr/>
        </p:nvCxnSpPr>
        <p:spPr>
          <a:xfrm flipV="1">
            <a:off x="5298618" y="4331368"/>
            <a:ext cx="91241" cy="228601"/>
          </a:xfrm>
          <a:prstGeom prst="line">
            <a:avLst/>
          </a:prstGeom>
          <a:ln w="25400">
            <a:prstDash val="sysDot"/>
            <a:headEnd type="triangle"/>
            <a:tailEnd type="triangle"/>
          </a:ln>
        </p:spPr>
        <p:style>
          <a:lnRef idx="1">
            <a:schemeClr val="dk1"/>
          </a:lnRef>
          <a:fillRef idx="0">
            <a:schemeClr val="dk1"/>
          </a:fillRef>
          <a:effectRef idx="0">
            <a:schemeClr val="dk1"/>
          </a:effectRef>
          <a:fontRef idx="minor">
            <a:schemeClr val="tx1"/>
          </a:fontRef>
        </p:style>
      </p:cxnSp>
      <p:cxnSp>
        <p:nvCxnSpPr>
          <p:cNvPr id="940" name="Straight Connector 939">
            <a:extLst>
              <a:ext uri="{FF2B5EF4-FFF2-40B4-BE49-F238E27FC236}">
                <a16:creationId xmlns:a16="http://schemas.microsoft.com/office/drawing/2014/main" id="{F6A71303-8621-C947-9F16-7959250FD542}"/>
              </a:ext>
            </a:extLst>
          </p:cNvPr>
          <p:cNvCxnSpPr>
            <a:cxnSpLocks/>
            <a:stCxn id="941" idx="2"/>
          </p:cNvCxnSpPr>
          <p:nvPr/>
        </p:nvCxnSpPr>
        <p:spPr>
          <a:xfrm flipH="1" flipV="1">
            <a:off x="5726948" y="4343402"/>
            <a:ext cx="581114" cy="240630"/>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sp>
        <p:nvSpPr>
          <p:cNvPr id="941" name="Rounded Rectangle 940">
            <a:extLst>
              <a:ext uri="{FF2B5EF4-FFF2-40B4-BE49-F238E27FC236}">
                <a16:creationId xmlns:a16="http://schemas.microsoft.com/office/drawing/2014/main" id="{1AA27371-C7DA-6644-9EC4-CF1476050624}"/>
              </a:ext>
            </a:extLst>
          </p:cNvPr>
          <p:cNvSpPr/>
          <p:nvPr/>
        </p:nvSpPr>
        <p:spPr>
          <a:xfrm>
            <a:off x="6260755" y="4415591"/>
            <a:ext cx="94614" cy="1684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 name="Connector 941">
            <a:extLst>
              <a:ext uri="{FF2B5EF4-FFF2-40B4-BE49-F238E27FC236}">
                <a16:creationId xmlns:a16="http://schemas.microsoft.com/office/drawing/2014/main" id="{59E20DCC-D066-0F48-896F-1C331DB59A13}"/>
              </a:ext>
            </a:extLst>
          </p:cNvPr>
          <p:cNvSpPr/>
          <p:nvPr/>
        </p:nvSpPr>
        <p:spPr>
          <a:xfrm>
            <a:off x="6308882" y="4487779"/>
            <a:ext cx="74688" cy="6015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3" name="Straight Connector 942">
            <a:extLst>
              <a:ext uri="{FF2B5EF4-FFF2-40B4-BE49-F238E27FC236}">
                <a16:creationId xmlns:a16="http://schemas.microsoft.com/office/drawing/2014/main" id="{B40DC162-7310-B04F-8DBE-8EB7E84C8CE3}"/>
              </a:ext>
            </a:extLst>
          </p:cNvPr>
          <p:cNvCxnSpPr>
            <a:cxnSpLocks/>
          </p:cNvCxnSpPr>
          <p:nvPr/>
        </p:nvCxnSpPr>
        <p:spPr>
          <a:xfrm>
            <a:off x="5286583" y="4736389"/>
            <a:ext cx="1020657" cy="0"/>
          </a:xfrm>
          <a:prstGeom prst="line">
            <a:avLst/>
          </a:prstGeom>
          <a:ln w="25400"/>
        </p:spPr>
        <p:style>
          <a:lnRef idx="1">
            <a:schemeClr val="dk1"/>
          </a:lnRef>
          <a:fillRef idx="0">
            <a:schemeClr val="dk1"/>
          </a:fillRef>
          <a:effectRef idx="0">
            <a:schemeClr val="dk1"/>
          </a:effectRef>
          <a:fontRef idx="minor">
            <a:schemeClr val="tx1"/>
          </a:fontRef>
        </p:style>
      </p:cxnSp>
      <p:sp>
        <p:nvSpPr>
          <p:cNvPr id="944" name="TextBox 943">
            <a:extLst>
              <a:ext uri="{FF2B5EF4-FFF2-40B4-BE49-F238E27FC236}">
                <a16:creationId xmlns:a16="http://schemas.microsoft.com/office/drawing/2014/main" id="{13F19059-8F8E-0D43-BB9B-84688235423F}"/>
              </a:ext>
            </a:extLst>
          </p:cNvPr>
          <p:cNvSpPr txBox="1"/>
          <p:nvPr/>
        </p:nvSpPr>
        <p:spPr>
          <a:xfrm>
            <a:off x="5204648" y="4782357"/>
            <a:ext cx="209275" cy="276999"/>
          </a:xfrm>
          <a:prstGeom prst="rect">
            <a:avLst/>
          </a:prstGeom>
          <a:noFill/>
        </p:spPr>
        <p:txBody>
          <a:bodyPr wrap="square" rtlCol="0">
            <a:spAutoFit/>
          </a:bodyPr>
          <a:lstStyle/>
          <a:p>
            <a:pPr algn="ctr"/>
            <a:r>
              <a:rPr lang="en-US" sz="1200" dirty="0"/>
              <a:t>B</a:t>
            </a:r>
          </a:p>
        </p:txBody>
      </p:sp>
      <p:sp>
        <p:nvSpPr>
          <p:cNvPr id="945" name="TextBox 944">
            <a:extLst>
              <a:ext uri="{FF2B5EF4-FFF2-40B4-BE49-F238E27FC236}">
                <a16:creationId xmlns:a16="http://schemas.microsoft.com/office/drawing/2014/main" id="{8C5EB996-EB4E-404D-A4E8-F01B55E0D90C}"/>
              </a:ext>
            </a:extLst>
          </p:cNvPr>
          <p:cNvSpPr txBox="1"/>
          <p:nvPr/>
        </p:nvSpPr>
        <p:spPr>
          <a:xfrm>
            <a:off x="5529703" y="4776262"/>
            <a:ext cx="209275" cy="276999"/>
          </a:xfrm>
          <a:prstGeom prst="rect">
            <a:avLst/>
          </a:prstGeom>
          <a:noFill/>
        </p:spPr>
        <p:txBody>
          <a:bodyPr wrap="square" rtlCol="0">
            <a:spAutoFit/>
          </a:bodyPr>
          <a:lstStyle/>
          <a:p>
            <a:pPr algn="ctr"/>
            <a:r>
              <a:rPr lang="en-US" sz="1200" dirty="0"/>
              <a:t>C</a:t>
            </a:r>
          </a:p>
        </p:txBody>
      </p:sp>
      <p:sp>
        <p:nvSpPr>
          <p:cNvPr id="946" name="TextBox 945">
            <a:extLst>
              <a:ext uri="{FF2B5EF4-FFF2-40B4-BE49-F238E27FC236}">
                <a16:creationId xmlns:a16="http://schemas.microsoft.com/office/drawing/2014/main" id="{B039A910-F34F-C243-AFD4-EB8114B98397}"/>
              </a:ext>
            </a:extLst>
          </p:cNvPr>
          <p:cNvSpPr txBox="1"/>
          <p:nvPr/>
        </p:nvSpPr>
        <p:spPr>
          <a:xfrm>
            <a:off x="5866790" y="4794231"/>
            <a:ext cx="209275" cy="276999"/>
          </a:xfrm>
          <a:prstGeom prst="rect">
            <a:avLst/>
          </a:prstGeom>
          <a:noFill/>
        </p:spPr>
        <p:txBody>
          <a:bodyPr wrap="square" rtlCol="0">
            <a:spAutoFit/>
          </a:bodyPr>
          <a:lstStyle/>
          <a:p>
            <a:pPr algn="ctr"/>
            <a:r>
              <a:rPr lang="en-US" sz="1200" dirty="0"/>
              <a:t>E</a:t>
            </a:r>
          </a:p>
        </p:txBody>
      </p:sp>
      <p:cxnSp>
        <p:nvCxnSpPr>
          <p:cNvPr id="947" name="Straight Connector 946">
            <a:extLst>
              <a:ext uri="{FF2B5EF4-FFF2-40B4-BE49-F238E27FC236}">
                <a16:creationId xmlns:a16="http://schemas.microsoft.com/office/drawing/2014/main" id="{C74B9D59-35AD-EE4D-A55F-B371B10BC42A}"/>
              </a:ext>
            </a:extLst>
          </p:cNvPr>
          <p:cNvCxnSpPr>
            <a:cxnSpLocks/>
          </p:cNvCxnSpPr>
          <p:nvPr/>
        </p:nvCxnSpPr>
        <p:spPr>
          <a:xfrm flipH="1">
            <a:off x="5298218" y="4608095"/>
            <a:ext cx="679491" cy="176465"/>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948" name="TextBox 947">
            <a:extLst>
              <a:ext uri="{FF2B5EF4-FFF2-40B4-BE49-F238E27FC236}">
                <a16:creationId xmlns:a16="http://schemas.microsoft.com/office/drawing/2014/main" id="{CB0BD159-73D6-F846-8E0A-FB213E1CB353}"/>
              </a:ext>
            </a:extLst>
          </p:cNvPr>
          <p:cNvSpPr txBox="1"/>
          <p:nvPr/>
        </p:nvSpPr>
        <p:spPr>
          <a:xfrm>
            <a:off x="5368867" y="4399275"/>
            <a:ext cx="542615" cy="276999"/>
          </a:xfrm>
          <a:prstGeom prst="rect">
            <a:avLst/>
          </a:prstGeom>
          <a:noFill/>
        </p:spPr>
        <p:txBody>
          <a:bodyPr wrap="square" rtlCol="0">
            <a:spAutoFit/>
          </a:bodyPr>
          <a:lstStyle/>
          <a:p>
            <a:pPr algn="ctr"/>
            <a:r>
              <a:rPr lang="en-US" sz="1200" dirty="0" err="1"/>
              <a:t>InKo</a:t>
            </a:r>
            <a:endParaRPr lang="en-US" sz="1200" dirty="0"/>
          </a:p>
        </p:txBody>
      </p:sp>
      <p:sp>
        <p:nvSpPr>
          <p:cNvPr id="950" name="TextBox 949">
            <a:extLst>
              <a:ext uri="{FF2B5EF4-FFF2-40B4-BE49-F238E27FC236}">
                <a16:creationId xmlns:a16="http://schemas.microsoft.com/office/drawing/2014/main" id="{88C2FD3B-229F-A34D-A9C0-823F6F7A98B8}"/>
              </a:ext>
            </a:extLst>
          </p:cNvPr>
          <p:cNvSpPr txBox="1"/>
          <p:nvPr/>
        </p:nvSpPr>
        <p:spPr>
          <a:xfrm>
            <a:off x="7108179" y="3599919"/>
            <a:ext cx="1100232" cy="830997"/>
          </a:xfrm>
          <a:prstGeom prst="rect">
            <a:avLst/>
          </a:prstGeom>
          <a:noFill/>
        </p:spPr>
        <p:txBody>
          <a:bodyPr wrap="square" rtlCol="0">
            <a:spAutoFit/>
          </a:bodyPr>
          <a:lstStyle/>
          <a:p>
            <a:pPr algn="ctr"/>
            <a:r>
              <a:rPr lang="en-US" sz="1600" b="1" dirty="0"/>
              <a:t>Battle </a:t>
            </a:r>
          </a:p>
          <a:p>
            <a:pPr algn="ctr"/>
            <a:r>
              <a:rPr lang="en-US" sz="1600" b="1" dirty="0"/>
              <a:t>of </a:t>
            </a:r>
          </a:p>
          <a:p>
            <a:pPr algn="ctr"/>
            <a:r>
              <a:rPr lang="en-US" sz="1600" b="1" dirty="0"/>
              <a:t>Heraclea</a:t>
            </a:r>
          </a:p>
        </p:txBody>
      </p:sp>
      <p:sp>
        <p:nvSpPr>
          <p:cNvPr id="951" name="Connector 950">
            <a:extLst>
              <a:ext uri="{FF2B5EF4-FFF2-40B4-BE49-F238E27FC236}">
                <a16:creationId xmlns:a16="http://schemas.microsoft.com/office/drawing/2014/main" id="{FF852D48-1E71-F24D-BF48-1D0AF76741A9}"/>
              </a:ext>
            </a:extLst>
          </p:cNvPr>
          <p:cNvSpPr/>
          <p:nvPr/>
        </p:nvSpPr>
        <p:spPr>
          <a:xfrm>
            <a:off x="7605910" y="4459705"/>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 name="TextBox 951">
            <a:extLst>
              <a:ext uri="{FF2B5EF4-FFF2-40B4-BE49-F238E27FC236}">
                <a16:creationId xmlns:a16="http://schemas.microsoft.com/office/drawing/2014/main" id="{1A21FC56-D5AA-2144-A4CE-F19005443BE1}"/>
              </a:ext>
            </a:extLst>
          </p:cNvPr>
          <p:cNvSpPr txBox="1"/>
          <p:nvPr/>
        </p:nvSpPr>
        <p:spPr>
          <a:xfrm>
            <a:off x="7985531" y="3908731"/>
            <a:ext cx="1100232" cy="338554"/>
          </a:xfrm>
          <a:prstGeom prst="rect">
            <a:avLst/>
          </a:prstGeom>
          <a:noFill/>
        </p:spPr>
        <p:txBody>
          <a:bodyPr wrap="square" rtlCol="0">
            <a:spAutoFit/>
          </a:bodyPr>
          <a:lstStyle/>
          <a:p>
            <a:pPr algn="ctr"/>
            <a:r>
              <a:rPr lang="en-US" sz="1600" b="1" dirty="0" err="1"/>
              <a:t>Ipsus</a:t>
            </a:r>
            <a:endParaRPr lang="en-US" sz="1600" b="1" dirty="0"/>
          </a:p>
        </p:txBody>
      </p:sp>
      <p:sp>
        <p:nvSpPr>
          <p:cNvPr id="953" name="TextBox 952">
            <a:extLst>
              <a:ext uri="{FF2B5EF4-FFF2-40B4-BE49-F238E27FC236}">
                <a16:creationId xmlns:a16="http://schemas.microsoft.com/office/drawing/2014/main" id="{D485C913-7B9A-A44A-98B6-BC5D39776C56}"/>
              </a:ext>
            </a:extLst>
          </p:cNvPr>
          <p:cNvSpPr txBox="1"/>
          <p:nvPr/>
        </p:nvSpPr>
        <p:spPr>
          <a:xfrm>
            <a:off x="8849875" y="3760339"/>
            <a:ext cx="1315553" cy="584775"/>
          </a:xfrm>
          <a:prstGeom prst="rect">
            <a:avLst/>
          </a:prstGeom>
          <a:noFill/>
        </p:spPr>
        <p:txBody>
          <a:bodyPr wrap="square" rtlCol="0">
            <a:spAutoFit/>
          </a:bodyPr>
          <a:lstStyle/>
          <a:p>
            <a:pPr algn="ctr"/>
            <a:r>
              <a:rPr lang="en-US" sz="1600" b="1" dirty="0"/>
              <a:t>Conspiracy Theories</a:t>
            </a:r>
          </a:p>
        </p:txBody>
      </p:sp>
      <p:sp>
        <p:nvSpPr>
          <p:cNvPr id="954" name="Connector 953">
            <a:extLst>
              <a:ext uri="{FF2B5EF4-FFF2-40B4-BE49-F238E27FC236}">
                <a16:creationId xmlns:a16="http://schemas.microsoft.com/office/drawing/2014/main" id="{442AB7B8-4FFF-F44A-BD8E-E68ADD8304BA}"/>
              </a:ext>
            </a:extLst>
          </p:cNvPr>
          <p:cNvSpPr/>
          <p:nvPr/>
        </p:nvSpPr>
        <p:spPr>
          <a:xfrm>
            <a:off x="8492239" y="4371471"/>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5" name="Connector 954">
            <a:extLst>
              <a:ext uri="{FF2B5EF4-FFF2-40B4-BE49-F238E27FC236}">
                <a16:creationId xmlns:a16="http://schemas.microsoft.com/office/drawing/2014/main" id="{D734CCD2-2F0F-0148-A96B-9A2A89EC470F}"/>
              </a:ext>
            </a:extLst>
          </p:cNvPr>
          <p:cNvSpPr/>
          <p:nvPr/>
        </p:nvSpPr>
        <p:spPr>
          <a:xfrm>
            <a:off x="9486841" y="4379490"/>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6" name="Arc 955">
            <a:extLst>
              <a:ext uri="{FF2B5EF4-FFF2-40B4-BE49-F238E27FC236}">
                <a16:creationId xmlns:a16="http://schemas.microsoft.com/office/drawing/2014/main" id="{936C3E75-654D-E944-9B57-E517C9E374F0}"/>
              </a:ext>
            </a:extLst>
          </p:cNvPr>
          <p:cNvSpPr/>
          <p:nvPr/>
        </p:nvSpPr>
        <p:spPr>
          <a:xfrm rot="10800000">
            <a:off x="8542885" y="4367463"/>
            <a:ext cx="1017178" cy="422807"/>
          </a:xfrm>
          <a:prstGeom prst="arc">
            <a:avLst>
              <a:gd name="adj1" fmla="val 10747757"/>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TextBox 956">
            <a:extLst>
              <a:ext uri="{FF2B5EF4-FFF2-40B4-BE49-F238E27FC236}">
                <a16:creationId xmlns:a16="http://schemas.microsoft.com/office/drawing/2014/main" id="{2F9E2D65-F537-BB4E-8F0D-76B1E47BCF2F}"/>
              </a:ext>
            </a:extLst>
          </p:cNvPr>
          <p:cNvSpPr txBox="1"/>
          <p:nvPr/>
        </p:nvSpPr>
        <p:spPr>
          <a:xfrm>
            <a:off x="8393552" y="4506299"/>
            <a:ext cx="1340042" cy="276999"/>
          </a:xfrm>
          <a:prstGeom prst="rect">
            <a:avLst/>
          </a:prstGeom>
          <a:noFill/>
        </p:spPr>
        <p:txBody>
          <a:bodyPr wrap="square" rtlCol="0">
            <a:spAutoFit/>
          </a:bodyPr>
          <a:lstStyle/>
          <a:p>
            <a:pPr algn="ctr"/>
            <a:r>
              <a:rPr lang="en-US" sz="1200" b="1" dirty="0"/>
              <a:t>Brazil 2019</a:t>
            </a:r>
          </a:p>
        </p:txBody>
      </p:sp>
      <p:sp>
        <p:nvSpPr>
          <p:cNvPr id="958" name="TextBox 957">
            <a:extLst>
              <a:ext uri="{FF2B5EF4-FFF2-40B4-BE49-F238E27FC236}">
                <a16:creationId xmlns:a16="http://schemas.microsoft.com/office/drawing/2014/main" id="{7DE573DE-8B23-C54D-8C52-A8DB200180C2}"/>
              </a:ext>
            </a:extLst>
          </p:cNvPr>
          <p:cNvSpPr txBox="1"/>
          <p:nvPr/>
        </p:nvSpPr>
        <p:spPr>
          <a:xfrm>
            <a:off x="10328775" y="3567836"/>
            <a:ext cx="964738" cy="584775"/>
          </a:xfrm>
          <a:prstGeom prst="rect">
            <a:avLst/>
          </a:prstGeom>
          <a:noFill/>
          <a:ln>
            <a:solidFill>
              <a:schemeClr val="tx1"/>
            </a:solidFill>
          </a:ln>
        </p:spPr>
        <p:txBody>
          <a:bodyPr wrap="square" rtlCol="0">
            <a:spAutoFit/>
          </a:bodyPr>
          <a:lstStyle/>
          <a:p>
            <a:pPr algn="ctr"/>
            <a:r>
              <a:rPr lang="en-US" sz="1600" b="1" dirty="0"/>
              <a:t>½ Right</a:t>
            </a:r>
          </a:p>
          <a:p>
            <a:pPr algn="ctr"/>
            <a:r>
              <a:rPr lang="en-US" sz="1600" b="1" dirty="0"/>
              <a:t>½ Wrong </a:t>
            </a:r>
          </a:p>
        </p:txBody>
      </p:sp>
      <p:pic>
        <p:nvPicPr>
          <p:cNvPr id="959" name="Picture 958">
            <a:extLst>
              <a:ext uri="{FF2B5EF4-FFF2-40B4-BE49-F238E27FC236}">
                <a16:creationId xmlns:a16="http://schemas.microsoft.com/office/drawing/2014/main" id="{970E79F9-2B75-8E45-BE59-EF1F031C5928}"/>
              </a:ext>
            </a:extLst>
          </p:cNvPr>
          <p:cNvPicPr>
            <a:picLocks noChangeAspect="1"/>
          </p:cNvPicPr>
          <p:nvPr/>
        </p:nvPicPr>
        <p:blipFill>
          <a:blip r:embed="rId5"/>
          <a:stretch>
            <a:fillRect/>
          </a:stretch>
        </p:blipFill>
        <p:spPr>
          <a:xfrm flipV="1">
            <a:off x="11306662" y="3668094"/>
            <a:ext cx="233844" cy="99618"/>
          </a:xfrm>
          <a:prstGeom prst="rect">
            <a:avLst/>
          </a:prstGeom>
        </p:spPr>
      </p:pic>
      <p:pic>
        <p:nvPicPr>
          <p:cNvPr id="960" name="Picture 959">
            <a:extLst>
              <a:ext uri="{FF2B5EF4-FFF2-40B4-BE49-F238E27FC236}">
                <a16:creationId xmlns:a16="http://schemas.microsoft.com/office/drawing/2014/main" id="{5227A005-A523-EC44-8D0B-45D43420A025}"/>
              </a:ext>
            </a:extLst>
          </p:cNvPr>
          <p:cNvPicPr>
            <a:picLocks noChangeAspect="1"/>
          </p:cNvPicPr>
          <p:nvPr/>
        </p:nvPicPr>
        <p:blipFill>
          <a:blip r:embed="rId4"/>
          <a:stretch>
            <a:fillRect/>
          </a:stretch>
        </p:blipFill>
        <p:spPr>
          <a:xfrm>
            <a:off x="11308911" y="3871816"/>
            <a:ext cx="194476" cy="194476"/>
          </a:xfrm>
          <a:prstGeom prst="rect">
            <a:avLst/>
          </a:prstGeom>
        </p:spPr>
      </p:pic>
      <p:sp>
        <p:nvSpPr>
          <p:cNvPr id="961" name="TextBox 960">
            <a:extLst>
              <a:ext uri="{FF2B5EF4-FFF2-40B4-BE49-F238E27FC236}">
                <a16:creationId xmlns:a16="http://schemas.microsoft.com/office/drawing/2014/main" id="{38BDFDA3-4587-DF42-B26D-D30E81417EEC}"/>
              </a:ext>
            </a:extLst>
          </p:cNvPr>
          <p:cNvSpPr txBox="1"/>
          <p:nvPr/>
        </p:nvSpPr>
        <p:spPr>
          <a:xfrm>
            <a:off x="11435920" y="3598728"/>
            <a:ext cx="676020" cy="246221"/>
          </a:xfrm>
          <a:prstGeom prst="rect">
            <a:avLst/>
          </a:prstGeom>
          <a:noFill/>
        </p:spPr>
        <p:txBody>
          <a:bodyPr wrap="square" rtlCol="0">
            <a:spAutoFit/>
          </a:bodyPr>
          <a:lstStyle/>
          <a:p>
            <a:pPr algn="ctr"/>
            <a:r>
              <a:rPr lang="en-US" sz="1000" dirty="0"/>
              <a:t>*Failure</a:t>
            </a:r>
          </a:p>
        </p:txBody>
      </p:sp>
      <p:sp>
        <p:nvSpPr>
          <p:cNvPr id="962" name="TextBox 961">
            <a:extLst>
              <a:ext uri="{FF2B5EF4-FFF2-40B4-BE49-F238E27FC236}">
                <a16:creationId xmlns:a16="http://schemas.microsoft.com/office/drawing/2014/main" id="{0E9EC532-6937-F44B-857A-5484EE7C4FB8}"/>
              </a:ext>
            </a:extLst>
          </p:cNvPr>
          <p:cNvSpPr txBox="1"/>
          <p:nvPr/>
        </p:nvSpPr>
        <p:spPr>
          <a:xfrm>
            <a:off x="11465995" y="3883476"/>
            <a:ext cx="676020" cy="246221"/>
          </a:xfrm>
          <a:prstGeom prst="rect">
            <a:avLst/>
          </a:prstGeom>
          <a:noFill/>
        </p:spPr>
        <p:txBody>
          <a:bodyPr wrap="square" rtlCol="0">
            <a:spAutoFit/>
          </a:bodyPr>
          <a:lstStyle/>
          <a:p>
            <a:pPr algn="ctr"/>
            <a:r>
              <a:rPr lang="en-US" sz="1000" dirty="0"/>
              <a:t>*Success</a:t>
            </a:r>
          </a:p>
        </p:txBody>
      </p:sp>
      <p:sp>
        <p:nvSpPr>
          <p:cNvPr id="963" name="TextBox 962">
            <a:extLst>
              <a:ext uri="{FF2B5EF4-FFF2-40B4-BE49-F238E27FC236}">
                <a16:creationId xmlns:a16="http://schemas.microsoft.com/office/drawing/2014/main" id="{9E4E07F7-F1E2-004E-AA8F-6845A6B21681}"/>
              </a:ext>
            </a:extLst>
          </p:cNvPr>
          <p:cNvSpPr txBox="1"/>
          <p:nvPr/>
        </p:nvSpPr>
        <p:spPr>
          <a:xfrm>
            <a:off x="10385218" y="4133320"/>
            <a:ext cx="1569973" cy="307777"/>
          </a:xfrm>
          <a:prstGeom prst="rect">
            <a:avLst/>
          </a:prstGeom>
          <a:noFill/>
        </p:spPr>
        <p:txBody>
          <a:bodyPr wrap="square" rtlCol="0">
            <a:spAutoFit/>
          </a:bodyPr>
          <a:lstStyle/>
          <a:p>
            <a:pPr algn="ctr"/>
            <a:r>
              <a:rPr lang="en-US" sz="1400" b="1" dirty="0"/>
              <a:t>2019 Guadeloupe</a:t>
            </a:r>
          </a:p>
        </p:txBody>
      </p:sp>
      <p:cxnSp>
        <p:nvCxnSpPr>
          <p:cNvPr id="964" name="Straight Connector 963">
            <a:extLst>
              <a:ext uri="{FF2B5EF4-FFF2-40B4-BE49-F238E27FC236}">
                <a16:creationId xmlns:a16="http://schemas.microsoft.com/office/drawing/2014/main" id="{20103B47-AF81-BB43-90EA-3C89348B90D9}"/>
              </a:ext>
            </a:extLst>
          </p:cNvPr>
          <p:cNvCxnSpPr>
            <a:cxnSpLocks/>
          </p:cNvCxnSpPr>
          <p:nvPr/>
        </p:nvCxnSpPr>
        <p:spPr>
          <a:xfrm>
            <a:off x="10498131" y="4631920"/>
            <a:ext cx="0" cy="144616"/>
          </a:xfrm>
          <a:prstGeom prst="line">
            <a:avLst/>
          </a:prstGeom>
          <a:ln w="25400"/>
        </p:spPr>
        <p:style>
          <a:lnRef idx="1">
            <a:schemeClr val="dk1"/>
          </a:lnRef>
          <a:fillRef idx="0">
            <a:schemeClr val="dk1"/>
          </a:fillRef>
          <a:effectRef idx="0">
            <a:schemeClr val="dk1"/>
          </a:effectRef>
          <a:fontRef idx="minor">
            <a:schemeClr val="tx1"/>
          </a:fontRef>
        </p:style>
      </p:cxnSp>
      <p:cxnSp>
        <p:nvCxnSpPr>
          <p:cNvPr id="965" name="Straight Connector 964">
            <a:extLst>
              <a:ext uri="{FF2B5EF4-FFF2-40B4-BE49-F238E27FC236}">
                <a16:creationId xmlns:a16="http://schemas.microsoft.com/office/drawing/2014/main" id="{258D3FF4-A7FB-1A44-8749-D8965F998DA9}"/>
              </a:ext>
            </a:extLst>
          </p:cNvPr>
          <p:cNvCxnSpPr>
            <a:cxnSpLocks/>
          </p:cNvCxnSpPr>
          <p:nvPr/>
        </p:nvCxnSpPr>
        <p:spPr>
          <a:xfrm>
            <a:off x="10920698" y="456775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66" name="Straight Connector 965">
            <a:extLst>
              <a:ext uri="{FF2B5EF4-FFF2-40B4-BE49-F238E27FC236}">
                <a16:creationId xmlns:a16="http://schemas.microsoft.com/office/drawing/2014/main" id="{36970B59-B39D-A848-8E39-7B5F08B17221}"/>
              </a:ext>
            </a:extLst>
          </p:cNvPr>
          <p:cNvCxnSpPr>
            <a:cxnSpLocks/>
          </p:cNvCxnSpPr>
          <p:nvPr/>
        </p:nvCxnSpPr>
        <p:spPr>
          <a:xfrm>
            <a:off x="10373208" y="4752425"/>
            <a:ext cx="156514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67" name="Straight Connector 966">
            <a:extLst>
              <a:ext uri="{FF2B5EF4-FFF2-40B4-BE49-F238E27FC236}">
                <a16:creationId xmlns:a16="http://schemas.microsoft.com/office/drawing/2014/main" id="{A34D391E-D947-8447-85B2-A17E5CECF52E}"/>
              </a:ext>
            </a:extLst>
          </p:cNvPr>
          <p:cNvCxnSpPr>
            <a:cxnSpLocks/>
          </p:cNvCxnSpPr>
          <p:nvPr/>
        </p:nvCxnSpPr>
        <p:spPr>
          <a:xfrm>
            <a:off x="11652680" y="4575770"/>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968" name="TextBox 967">
            <a:extLst>
              <a:ext uri="{FF2B5EF4-FFF2-40B4-BE49-F238E27FC236}">
                <a16:creationId xmlns:a16="http://schemas.microsoft.com/office/drawing/2014/main" id="{D52B7CE8-B8CF-7E40-8AF3-80968F94667C}"/>
              </a:ext>
            </a:extLst>
          </p:cNvPr>
          <p:cNvSpPr txBox="1"/>
          <p:nvPr/>
        </p:nvSpPr>
        <p:spPr>
          <a:xfrm>
            <a:off x="10668481" y="4348212"/>
            <a:ext cx="513146" cy="276999"/>
          </a:xfrm>
          <a:prstGeom prst="rect">
            <a:avLst/>
          </a:prstGeom>
          <a:noFill/>
        </p:spPr>
        <p:txBody>
          <a:bodyPr wrap="square" rtlCol="0">
            <a:spAutoFit/>
          </a:bodyPr>
          <a:lstStyle/>
          <a:p>
            <a:r>
              <a:rPr lang="en-US" sz="1200" dirty="0"/>
              <a:t>2016</a:t>
            </a:r>
          </a:p>
        </p:txBody>
      </p:sp>
      <p:cxnSp>
        <p:nvCxnSpPr>
          <p:cNvPr id="969" name="Straight Connector 968">
            <a:extLst>
              <a:ext uri="{FF2B5EF4-FFF2-40B4-BE49-F238E27FC236}">
                <a16:creationId xmlns:a16="http://schemas.microsoft.com/office/drawing/2014/main" id="{1D25284A-37E1-164B-8AA3-9A62671DEAE4}"/>
              </a:ext>
            </a:extLst>
          </p:cNvPr>
          <p:cNvCxnSpPr>
            <a:cxnSpLocks/>
          </p:cNvCxnSpPr>
          <p:nvPr/>
        </p:nvCxnSpPr>
        <p:spPr>
          <a:xfrm>
            <a:off x="10817483" y="4568304"/>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970" name="TextBox 969">
            <a:extLst>
              <a:ext uri="{FF2B5EF4-FFF2-40B4-BE49-F238E27FC236}">
                <a16:creationId xmlns:a16="http://schemas.microsoft.com/office/drawing/2014/main" id="{057BF8ED-8221-0A4A-B10A-BB23CE1DB367}"/>
              </a:ext>
            </a:extLst>
          </p:cNvPr>
          <p:cNvSpPr txBox="1"/>
          <p:nvPr/>
        </p:nvSpPr>
        <p:spPr>
          <a:xfrm>
            <a:off x="11395716" y="4356233"/>
            <a:ext cx="513146" cy="276999"/>
          </a:xfrm>
          <a:prstGeom prst="rect">
            <a:avLst/>
          </a:prstGeom>
          <a:noFill/>
        </p:spPr>
        <p:txBody>
          <a:bodyPr wrap="square" rtlCol="0">
            <a:spAutoFit/>
          </a:bodyPr>
          <a:lstStyle/>
          <a:p>
            <a:r>
              <a:rPr lang="en-US" sz="1200" dirty="0"/>
              <a:t>2018</a:t>
            </a:r>
          </a:p>
        </p:txBody>
      </p:sp>
      <p:cxnSp>
        <p:nvCxnSpPr>
          <p:cNvPr id="971" name="Straight Connector 970">
            <a:extLst>
              <a:ext uri="{FF2B5EF4-FFF2-40B4-BE49-F238E27FC236}">
                <a16:creationId xmlns:a16="http://schemas.microsoft.com/office/drawing/2014/main" id="{47FE9EE4-CF09-8D43-A7AF-A432B53B0BB6}"/>
              </a:ext>
            </a:extLst>
          </p:cNvPr>
          <p:cNvCxnSpPr>
            <a:cxnSpLocks/>
          </p:cNvCxnSpPr>
          <p:nvPr/>
        </p:nvCxnSpPr>
        <p:spPr>
          <a:xfrm>
            <a:off x="11544718" y="457632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72" name="Straight Connector 971">
            <a:extLst>
              <a:ext uri="{FF2B5EF4-FFF2-40B4-BE49-F238E27FC236}">
                <a16:creationId xmlns:a16="http://schemas.microsoft.com/office/drawing/2014/main" id="{2E1308DE-A97A-854A-B7CE-56C4DEA3BE4A}"/>
              </a:ext>
            </a:extLst>
          </p:cNvPr>
          <p:cNvCxnSpPr>
            <a:cxnSpLocks/>
          </p:cNvCxnSpPr>
          <p:nvPr/>
        </p:nvCxnSpPr>
        <p:spPr>
          <a:xfrm>
            <a:off x="10389730" y="4644507"/>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73" name="Straight Connector 972">
            <a:extLst>
              <a:ext uri="{FF2B5EF4-FFF2-40B4-BE49-F238E27FC236}">
                <a16:creationId xmlns:a16="http://schemas.microsoft.com/office/drawing/2014/main" id="{5D58A739-92EE-234D-96C8-D2B00A7DEB25}"/>
              </a:ext>
            </a:extLst>
          </p:cNvPr>
          <p:cNvCxnSpPr>
            <a:cxnSpLocks/>
          </p:cNvCxnSpPr>
          <p:nvPr/>
        </p:nvCxnSpPr>
        <p:spPr>
          <a:xfrm flipH="1">
            <a:off x="10473586" y="4608095"/>
            <a:ext cx="1172947" cy="11229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974" name="TextBox 973">
            <a:extLst>
              <a:ext uri="{FF2B5EF4-FFF2-40B4-BE49-F238E27FC236}">
                <a16:creationId xmlns:a16="http://schemas.microsoft.com/office/drawing/2014/main" id="{8B0E0ED5-DF2A-2E42-B8FB-3AC9A7F29ED1}"/>
              </a:ext>
            </a:extLst>
          </p:cNvPr>
          <p:cNvSpPr txBox="1"/>
          <p:nvPr/>
        </p:nvSpPr>
        <p:spPr>
          <a:xfrm>
            <a:off x="11381191" y="4712938"/>
            <a:ext cx="536753" cy="276999"/>
          </a:xfrm>
          <a:prstGeom prst="rect">
            <a:avLst/>
          </a:prstGeom>
          <a:noFill/>
        </p:spPr>
        <p:txBody>
          <a:bodyPr wrap="square" rtlCol="0">
            <a:spAutoFit/>
          </a:bodyPr>
          <a:lstStyle/>
          <a:p>
            <a:pPr algn="ctr"/>
            <a:r>
              <a:rPr lang="en-US" sz="1200" dirty="0"/>
              <a:t>T+P</a:t>
            </a:r>
          </a:p>
        </p:txBody>
      </p:sp>
      <p:sp>
        <p:nvSpPr>
          <p:cNvPr id="975" name="TextBox 974">
            <a:extLst>
              <a:ext uri="{FF2B5EF4-FFF2-40B4-BE49-F238E27FC236}">
                <a16:creationId xmlns:a16="http://schemas.microsoft.com/office/drawing/2014/main" id="{348051FE-ADEE-8C43-9741-8DE25B1640ED}"/>
              </a:ext>
            </a:extLst>
          </p:cNvPr>
          <p:cNvSpPr txBox="1"/>
          <p:nvPr/>
        </p:nvSpPr>
        <p:spPr>
          <a:xfrm>
            <a:off x="11385651" y="5065022"/>
            <a:ext cx="536753" cy="276999"/>
          </a:xfrm>
          <a:prstGeom prst="rect">
            <a:avLst/>
          </a:prstGeom>
          <a:noFill/>
        </p:spPr>
        <p:txBody>
          <a:bodyPr wrap="square" rtlCol="0">
            <a:spAutoFit/>
          </a:bodyPr>
          <a:lstStyle/>
          <a:p>
            <a:pPr algn="ctr"/>
            <a:r>
              <a:rPr lang="en-US" sz="1200" dirty="0"/>
              <a:t>Error</a:t>
            </a:r>
          </a:p>
        </p:txBody>
      </p:sp>
      <p:cxnSp>
        <p:nvCxnSpPr>
          <p:cNvPr id="976" name="Straight Connector 975">
            <a:extLst>
              <a:ext uri="{FF2B5EF4-FFF2-40B4-BE49-F238E27FC236}">
                <a16:creationId xmlns:a16="http://schemas.microsoft.com/office/drawing/2014/main" id="{9CEE0D6D-CDEC-EE45-83F3-9C259855E5D4}"/>
              </a:ext>
            </a:extLst>
          </p:cNvPr>
          <p:cNvCxnSpPr>
            <a:cxnSpLocks/>
          </p:cNvCxnSpPr>
          <p:nvPr/>
        </p:nvCxnSpPr>
        <p:spPr>
          <a:xfrm>
            <a:off x="11646533" y="4945388"/>
            <a:ext cx="7495" cy="155729"/>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977" name="TextBox 976">
            <a:extLst>
              <a:ext uri="{FF2B5EF4-FFF2-40B4-BE49-F238E27FC236}">
                <a16:creationId xmlns:a16="http://schemas.microsoft.com/office/drawing/2014/main" id="{85D0E246-6AF1-AC4C-A572-7BF7D8F014FF}"/>
              </a:ext>
            </a:extLst>
          </p:cNvPr>
          <p:cNvSpPr txBox="1"/>
          <p:nvPr/>
        </p:nvSpPr>
        <p:spPr>
          <a:xfrm>
            <a:off x="10579322" y="4720960"/>
            <a:ext cx="693588" cy="276999"/>
          </a:xfrm>
          <a:prstGeom prst="rect">
            <a:avLst/>
          </a:prstGeom>
          <a:noFill/>
        </p:spPr>
        <p:txBody>
          <a:bodyPr wrap="square" rtlCol="0">
            <a:spAutoFit/>
          </a:bodyPr>
          <a:lstStyle/>
          <a:p>
            <a:pPr algn="ctr"/>
            <a:r>
              <a:rPr lang="en-US" sz="1200" dirty="0" err="1"/>
              <a:t>Ch.+K</a:t>
            </a:r>
            <a:endParaRPr lang="en-US" sz="1200" dirty="0"/>
          </a:p>
        </p:txBody>
      </p:sp>
      <p:cxnSp>
        <p:nvCxnSpPr>
          <p:cNvPr id="978" name="Straight Connector 977">
            <a:extLst>
              <a:ext uri="{FF2B5EF4-FFF2-40B4-BE49-F238E27FC236}">
                <a16:creationId xmlns:a16="http://schemas.microsoft.com/office/drawing/2014/main" id="{9BC6195E-0918-D344-80E5-156B4529EF6D}"/>
              </a:ext>
            </a:extLst>
          </p:cNvPr>
          <p:cNvCxnSpPr>
            <a:cxnSpLocks/>
          </p:cNvCxnSpPr>
          <p:nvPr/>
        </p:nvCxnSpPr>
        <p:spPr>
          <a:xfrm>
            <a:off x="10921306" y="4965441"/>
            <a:ext cx="7495" cy="155729"/>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979" name="TextBox 978">
            <a:extLst>
              <a:ext uri="{FF2B5EF4-FFF2-40B4-BE49-F238E27FC236}">
                <a16:creationId xmlns:a16="http://schemas.microsoft.com/office/drawing/2014/main" id="{4F21F93E-ECDC-FA4C-A1F1-BFAF1ED115DF}"/>
              </a:ext>
            </a:extLst>
          </p:cNvPr>
          <p:cNvSpPr txBox="1"/>
          <p:nvPr/>
        </p:nvSpPr>
        <p:spPr>
          <a:xfrm>
            <a:off x="10660202" y="5065022"/>
            <a:ext cx="536753" cy="276999"/>
          </a:xfrm>
          <a:prstGeom prst="rect">
            <a:avLst/>
          </a:prstGeom>
          <a:noFill/>
        </p:spPr>
        <p:txBody>
          <a:bodyPr wrap="square" rtlCol="0">
            <a:spAutoFit/>
          </a:bodyPr>
          <a:lstStyle/>
          <a:p>
            <a:pPr algn="ctr"/>
            <a:r>
              <a:rPr lang="en-US" sz="1200" dirty="0"/>
              <a:t>PS 23</a:t>
            </a:r>
          </a:p>
        </p:txBody>
      </p:sp>
      <p:cxnSp>
        <p:nvCxnSpPr>
          <p:cNvPr id="980" name="Straight Connector 979">
            <a:extLst>
              <a:ext uri="{FF2B5EF4-FFF2-40B4-BE49-F238E27FC236}">
                <a16:creationId xmlns:a16="http://schemas.microsoft.com/office/drawing/2014/main" id="{9F856737-B9A5-6B46-920C-7C2C4F70EE0F}"/>
              </a:ext>
            </a:extLst>
          </p:cNvPr>
          <p:cNvCxnSpPr>
            <a:cxnSpLocks/>
          </p:cNvCxnSpPr>
          <p:nvPr/>
        </p:nvCxnSpPr>
        <p:spPr>
          <a:xfrm flipH="1">
            <a:off x="-28295" y="4989183"/>
            <a:ext cx="374372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1" name="Straight Connector 980">
            <a:extLst>
              <a:ext uri="{FF2B5EF4-FFF2-40B4-BE49-F238E27FC236}">
                <a16:creationId xmlns:a16="http://schemas.microsoft.com/office/drawing/2014/main" id="{2126613E-3B16-0C43-BC50-C14550F22337}"/>
              </a:ext>
            </a:extLst>
          </p:cNvPr>
          <p:cNvCxnSpPr>
            <a:cxnSpLocks/>
          </p:cNvCxnSpPr>
          <p:nvPr/>
        </p:nvCxnSpPr>
        <p:spPr>
          <a:xfrm>
            <a:off x="3694661" y="5000877"/>
            <a:ext cx="0" cy="18571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2" name="TextBox 981">
            <a:extLst>
              <a:ext uri="{FF2B5EF4-FFF2-40B4-BE49-F238E27FC236}">
                <a16:creationId xmlns:a16="http://schemas.microsoft.com/office/drawing/2014/main" id="{557FC2ED-75D9-2F4B-931D-FD4B79163C43}"/>
              </a:ext>
            </a:extLst>
          </p:cNvPr>
          <p:cNvSpPr txBox="1"/>
          <p:nvPr/>
        </p:nvSpPr>
        <p:spPr>
          <a:xfrm>
            <a:off x="3865341" y="5167969"/>
            <a:ext cx="1105425" cy="1569660"/>
          </a:xfrm>
          <a:prstGeom prst="rect">
            <a:avLst/>
          </a:prstGeom>
          <a:noFill/>
        </p:spPr>
        <p:txBody>
          <a:bodyPr wrap="square" rtlCol="0">
            <a:spAutoFit/>
          </a:bodyPr>
          <a:lstStyle/>
          <a:p>
            <a:r>
              <a:rPr lang="en-US" sz="1600" b="1" dirty="0"/>
              <a:t>Conspiracy</a:t>
            </a:r>
          </a:p>
          <a:p>
            <a:r>
              <a:rPr lang="en-US" sz="1600" b="1" dirty="0"/>
              <a:t>Theories</a:t>
            </a:r>
          </a:p>
          <a:p>
            <a:endParaRPr lang="en-US" sz="1600" b="1" dirty="0"/>
          </a:p>
          <a:p>
            <a:r>
              <a:rPr lang="en-US" sz="1600" b="1" dirty="0"/>
              <a:t>Gender</a:t>
            </a:r>
          </a:p>
          <a:p>
            <a:endParaRPr lang="en-US" sz="1600" b="1" dirty="0"/>
          </a:p>
          <a:p>
            <a:r>
              <a:rPr lang="en-US" sz="1600" b="1" dirty="0"/>
              <a:t>Race</a:t>
            </a:r>
          </a:p>
        </p:txBody>
      </p:sp>
      <p:sp>
        <p:nvSpPr>
          <p:cNvPr id="983" name="Connector 982">
            <a:extLst>
              <a:ext uri="{FF2B5EF4-FFF2-40B4-BE49-F238E27FC236}">
                <a16:creationId xmlns:a16="http://schemas.microsoft.com/office/drawing/2014/main" id="{28DD2E3B-42CE-FE4F-80E5-473CA5BDF9F5}"/>
              </a:ext>
            </a:extLst>
          </p:cNvPr>
          <p:cNvSpPr/>
          <p:nvPr/>
        </p:nvSpPr>
        <p:spPr>
          <a:xfrm>
            <a:off x="3784522" y="5370096"/>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4" name="Connector 983">
            <a:extLst>
              <a:ext uri="{FF2B5EF4-FFF2-40B4-BE49-F238E27FC236}">
                <a16:creationId xmlns:a16="http://schemas.microsoft.com/office/drawing/2014/main" id="{C89A8ABE-7F72-1D41-9C4B-776764691388}"/>
              </a:ext>
            </a:extLst>
          </p:cNvPr>
          <p:cNvSpPr/>
          <p:nvPr/>
        </p:nvSpPr>
        <p:spPr>
          <a:xfrm>
            <a:off x="3792538" y="6027824"/>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5" name="Connector 984">
            <a:extLst>
              <a:ext uri="{FF2B5EF4-FFF2-40B4-BE49-F238E27FC236}">
                <a16:creationId xmlns:a16="http://schemas.microsoft.com/office/drawing/2014/main" id="{8C44C723-619E-0141-9CC8-9B839CEB0D2B}"/>
              </a:ext>
            </a:extLst>
          </p:cNvPr>
          <p:cNvSpPr/>
          <p:nvPr/>
        </p:nvSpPr>
        <p:spPr>
          <a:xfrm>
            <a:off x="3800555" y="6505079"/>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6" name="Arc 985">
            <a:extLst>
              <a:ext uri="{FF2B5EF4-FFF2-40B4-BE49-F238E27FC236}">
                <a16:creationId xmlns:a16="http://schemas.microsoft.com/office/drawing/2014/main" id="{27CCF8F0-ADF2-B04C-9D30-252619C62DAE}"/>
              </a:ext>
            </a:extLst>
          </p:cNvPr>
          <p:cNvSpPr/>
          <p:nvPr/>
        </p:nvSpPr>
        <p:spPr>
          <a:xfrm rot="6236289">
            <a:off x="4116484" y="5845074"/>
            <a:ext cx="1153458" cy="410729"/>
          </a:xfrm>
          <a:prstGeom prst="arc">
            <a:avLst>
              <a:gd name="adj1" fmla="val 10318089"/>
              <a:gd name="adj2" fmla="val 4990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7" name="Arc 986">
            <a:extLst>
              <a:ext uri="{FF2B5EF4-FFF2-40B4-BE49-F238E27FC236}">
                <a16:creationId xmlns:a16="http://schemas.microsoft.com/office/drawing/2014/main" id="{3A7933EA-3B8E-B743-AF9A-81343D6D1AF6}"/>
              </a:ext>
            </a:extLst>
          </p:cNvPr>
          <p:cNvSpPr/>
          <p:nvPr/>
        </p:nvSpPr>
        <p:spPr>
          <a:xfrm rot="6236289">
            <a:off x="4416186" y="5676100"/>
            <a:ext cx="681503" cy="305340"/>
          </a:xfrm>
          <a:prstGeom prst="arc">
            <a:avLst>
              <a:gd name="adj1" fmla="val 10318089"/>
              <a:gd name="adj2" fmla="val 706309"/>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8" name="Straight Connector 987">
            <a:extLst>
              <a:ext uri="{FF2B5EF4-FFF2-40B4-BE49-F238E27FC236}">
                <a16:creationId xmlns:a16="http://schemas.microsoft.com/office/drawing/2014/main" id="{F6C80CD6-0809-C64C-A8D3-A9C38F067F1E}"/>
              </a:ext>
            </a:extLst>
          </p:cNvPr>
          <p:cNvCxnSpPr>
            <a:cxnSpLocks/>
          </p:cNvCxnSpPr>
          <p:nvPr/>
        </p:nvCxnSpPr>
        <p:spPr>
          <a:xfrm>
            <a:off x="5417917" y="569471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89" name="Straight Connector 988">
            <a:extLst>
              <a:ext uri="{FF2B5EF4-FFF2-40B4-BE49-F238E27FC236}">
                <a16:creationId xmlns:a16="http://schemas.microsoft.com/office/drawing/2014/main" id="{05F6B473-4F67-A241-B669-38FF6DD6B53C}"/>
              </a:ext>
            </a:extLst>
          </p:cNvPr>
          <p:cNvCxnSpPr>
            <a:cxnSpLocks/>
          </p:cNvCxnSpPr>
          <p:nvPr/>
        </p:nvCxnSpPr>
        <p:spPr>
          <a:xfrm flipV="1">
            <a:off x="5820171" y="5618753"/>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990" name="Straight Connector 989">
            <a:extLst>
              <a:ext uri="{FF2B5EF4-FFF2-40B4-BE49-F238E27FC236}">
                <a16:creationId xmlns:a16="http://schemas.microsoft.com/office/drawing/2014/main" id="{FF2F0EDC-78E2-0242-897F-CBD77513D5D7}"/>
              </a:ext>
            </a:extLst>
          </p:cNvPr>
          <p:cNvCxnSpPr>
            <a:cxnSpLocks/>
          </p:cNvCxnSpPr>
          <p:nvPr/>
        </p:nvCxnSpPr>
        <p:spPr>
          <a:xfrm>
            <a:off x="5407604" y="5785587"/>
            <a:ext cx="79140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91" name="Straight Connector 990">
            <a:extLst>
              <a:ext uri="{FF2B5EF4-FFF2-40B4-BE49-F238E27FC236}">
                <a16:creationId xmlns:a16="http://schemas.microsoft.com/office/drawing/2014/main" id="{9184F0DB-1006-D145-B641-45E954F0C6C0}"/>
              </a:ext>
            </a:extLst>
          </p:cNvPr>
          <p:cNvCxnSpPr>
            <a:cxnSpLocks/>
          </p:cNvCxnSpPr>
          <p:nvPr/>
        </p:nvCxnSpPr>
        <p:spPr>
          <a:xfrm>
            <a:off x="6196844" y="570273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2" name="Straight Connector 991">
            <a:extLst>
              <a:ext uri="{FF2B5EF4-FFF2-40B4-BE49-F238E27FC236}">
                <a16:creationId xmlns:a16="http://schemas.microsoft.com/office/drawing/2014/main" id="{55D13DFF-86EF-964E-B2BF-7815CD02A219}"/>
              </a:ext>
            </a:extLst>
          </p:cNvPr>
          <p:cNvCxnSpPr>
            <a:cxnSpLocks/>
          </p:cNvCxnSpPr>
          <p:nvPr/>
        </p:nvCxnSpPr>
        <p:spPr>
          <a:xfrm>
            <a:off x="5415620" y="5853763"/>
            <a:ext cx="792582" cy="0"/>
          </a:xfrm>
          <a:prstGeom prst="line">
            <a:avLst/>
          </a:prstGeom>
          <a:ln w="25400"/>
        </p:spPr>
        <p:style>
          <a:lnRef idx="1">
            <a:schemeClr val="dk1"/>
          </a:lnRef>
          <a:fillRef idx="0">
            <a:schemeClr val="dk1"/>
          </a:fillRef>
          <a:effectRef idx="0">
            <a:schemeClr val="dk1"/>
          </a:effectRef>
          <a:fontRef idx="minor">
            <a:schemeClr val="tx1"/>
          </a:fontRef>
        </p:style>
      </p:cxnSp>
      <p:sp>
        <p:nvSpPr>
          <p:cNvPr id="993" name="TextBox 992">
            <a:extLst>
              <a:ext uri="{FF2B5EF4-FFF2-40B4-BE49-F238E27FC236}">
                <a16:creationId xmlns:a16="http://schemas.microsoft.com/office/drawing/2014/main" id="{A3E18890-449A-9B42-90CF-54F5F2002AED}"/>
              </a:ext>
            </a:extLst>
          </p:cNvPr>
          <p:cNvSpPr txBox="1"/>
          <p:nvPr/>
        </p:nvSpPr>
        <p:spPr>
          <a:xfrm>
            <a:off x="5573981" y="5390959"/>
            <a:ext cx="513146" cy="276999"/>
          </a:xfrm>
          <a:prstGeom prst="rect">
            <a:avLst/>
          </a:prstGeom>
          <a:noFill/>
        </p:spPr>
        <p:txBody>
          <a:bodyPr wrap="square" rtlCol="0">
            <a:spAutoFit/>
          </a:bodyPr>
          <a:lstStyle/>
          <a:p>
            <a:r>
              <a:rPr lang="en-US" sz="1200" dirty="0"/>
              <a:t>1861</a:t>
            </a:r>
          </a:p>
        </p:txBody>
      </p:sp>
      <p:cxnSp>
        <p:nvCxnSpPr>
          <p:cNvPr id="994" name="Straight Connector 993">
            <a:extLst>
              <a:ext uri="{FF2B5EF4-FFF2-40B4-BE49-F238E27FC236}">
                <a16:creationId xmlns:a16="http://schemas.microsoft.com/office/drawing/2014/main" id="{A181E063-BEF2-9548-9B42-B2DCC7A2CC2F}"/>
              </a:ext>
            </a:extLst>
          </p:cNvPr>
          <p:cNvCxnSpPr>
            <a:cxnSpLocks/>
          </p:cNvCxnSpPr>
          <p:nvPr/>
        </p:nvCxnSpPr>
        <p:spPr>
          <a:xfrm>
            <a:off x="5412970" y="618400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5" name="Straight Connector 994">
            <a:extLst>
              <a:ext uri="{FF2B5EF4-FFF2-40B4-BE49-F238E27FC236}">
                <a16:creationId xmlns:a16="http://schemas.microsoft.com/office/drawing/2014/main" id="{F7536CFA-F34A-C348-9919-2616EFB56800}"/>
              </a:ext>
            </a:extLst>
          </p:cNvPr>
          <p:cNvCxnSpPr>
            <a:cxnSpLocks/>
          </p:cNvCxnSpPr>
          <p:nvPr/>
        </p:nvCxnSpPr>
        <p:spPr>
          <a:xfrm flipV="1">
            <a:off x="5815224" y="6108041"/>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996" name="Straight Connector 995">
            <a:extLst>
              <a:ext uri="{FF2B5EF4-FFF2-40B4-BE49-F238E27FC236}">
                <a16:creationId xmlns:a16="http://schemas.microsoft.com/office/drawing/2014/main" id="{B4E0267C-2A70-A340-9A25-217AB08F39CD}"/>
              </a:ext>
            </a:extLst>
          </p:cNvPr>
          <p:cNvCxnSpPr>
            <a:cxnSpLocks/>
          </p:cNvCxnSpPr>
          <p:nvPr/>
        </p:nvCxnSpPr>
        <p:spPr>
          <a:xfrm>
            <a:off x="5402657" y="6274875"/>
            <a:ext cx="79635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97" name="Straight Connector 996">
            <a:extLst>
              <a:ext uri="{FF2B5EF4-FFF2-40B4-BE49-F238E27FC236}">
                <a16:creationId xmlns:a16="http://schemas.microsoft.com/office/drawing/2014/main" id="{6C0E7CF1-C95D-8F4B-AB58-D8221CC495B1}"/>
              </a:ext>
            </a:extLst>
          </p:cNvPr>
          <p:cNvCxnSpPr>
            <a:cxnSpLocks/>
          </p:cNvCxnSpPr>
          <p:nvPr/>
        </p:nvCxnSpPr>
        <p:spPr>
          <a:xfrm>
            <a:off x="6188536" y="617999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8" name="Straight Connector 997">
            <a:extLst>
              <a:ext uri="{FF2B5EF4-FFF2-40B4-BE49-F238E27FC236}">
                <a16:creationId xmlns:a16="http://schemas.microsoft.com/office/drawing/2014/main" id="{8136EFF2-8965-904E-B33B-AAB8BD70947D}"/>
              </a:ext>
            </a:extLst>
          </p:cNvPr>
          <p:cNvCxnSpPr>
            <a:cxnSpLocks/>
          </p:cNvCxnSpPr>
          <p:nvPr/>
        </p:nvCxnSpPr>
        <p:spPr>
          <a:xfrm>
            <a:off x="5410673" y="6355083"/>
            <a:ext cx="788339" cy="0"/>
          </a:xfrm>
          <a:prstGeom prst="line">
            <a:avLst/>
          </a:prstGeom>
          <a:ln w="25400"/>
        </p:spPr>
        <p:style>
          <a:lnRef idx="1">
            <a:schemeClr val="dk1"/>
          </a:lnRef>
          <a:fillRef idx="0">
            <a:schemeClr val="dk1"/>
          </a:fillRef>
          <a:effectRef idx="0">
            <a:schemeClr val="dk1"/>
          </a:effectRef>
          <a:fontRef idx="minor">
            <a:schemeClr val="tx1"/>
          </a:fontRef>
        </p:style>
      </p:cxnSp>
      <p:sp>
        <p:nvSpPr>
          <p:cNvPr id="999" name="TextBox 998">
            <a:extLst>
              <a:ext uri="{FF2B5EF4-FFF2-40B4-BE49-F238E27FC236}">
                <a16:creationId xmlns:a16="http://schemas.microsoft.com/office/drawing/2014/main" id="{C54318C0-5845-E04B-96D1-9EDC55192D42}"/>
              </a:ext>
            </a:extLst>
          </p:cNvPr>
          <p:cNvSpPr txBox="1"/>
          <p:nvPr/>
        </p:nvSpPr>
        <p:spPr>
          <a:xfrm>
            <a:off x="5570813" y="5880243"/>
            <a:ext cx="513146" cy="276999"/>
          </a:xfrm>
          <a:prstGeom prst="rect">
            <a:avLst/>
          </a:prstGeom>
          <a:noFill/>
        </p:spPr>
        <p:txBody>
          <a:bodyPr wrap="square" rtlCol="0">
            <a:spAutoFit/>
          </a:bodyPr>
          <a:lstStyle/>
          <a:p>
            <a:r>
              <a:rPr lang="en-US" sz="1200" dirty="0"/>
              <a:t>1951</a:t>
            </a:r>
          </a:p>
        </p:txBody>
      </p:sp>
      <p:cxnSp>
        <p:nvCxnSpPr>
          <p:cNvPr id="1000" name="Straight Connector 999">
            <a:extLst>
              <a:ext uri="{FF2B5EF4-FFF2-40B4-BE49-F238E27FC236}">
                <a16:creationId xmlns:a16="http://schemas.microsoft.com/office/drawing/2014/main" id="{DC7366B8-7952-814E-A2DD-39D5FD3D0726}"/>
              </a:ext>
            </a:extLst>
          </p:cNvPr>
          <p:cNvCxnSpPr>
            <a:cxnSpLocks/>
          </p:cNvCxnSpPr>
          <p:nvPr/>
        </p:nvCxnSpPr>
        <p:spPr>
          <a:xfrm>
            <a:off x="5412970" y="666526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1" name="Straight Connector 1000">
            <a:extLst>
              <a:ext uri="{FF2B5EF4-FFF2-40B4-BE49-F238E27FC236}">
                <a16:creationId xmlns:a16="http://schemas.microsoft.com/office/drawing/2014/main" id="{D4311CCA-D71D-8D4F-ABF2-92E7613E640C}"/>
              </a:ext>
            </a:extLst>
          </p:cNvPr>
          <p:cNvCxnSpPr>
            <a:cxnSpLocks/>
          </p:cNvCxnSpPr>
          <p:nvPr/>
        </p:nvCxnSpPr>
        <p:spPr>
          <a:xfrm flipV="1">
            <a:off x="5815224" y="6589303"/>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1002" name="Straight Connector 1001">
            <a:extLst>
              <a:ext uri="{FF2B5EF4-FFF2-40B4-BE49-F238E27FC236}">
                <a16:creationId xmlns:a16="http://schemas.microsoft.com/office/drawing/2014/main" id="{D0B873F5-A231-9D4A-AB48-3617DAD97611}"/>
              </a:ext>
            </a:extLst>
          </p:cNvPr>
          <p:cNvCxnSpPr>
            <a:cxnSpLocks/>
          </p:cNvCxnSpPr>
          <p:nvPr/>
        </p:nvCxnSpPr>
        <p:spPr>
          <a:xfrm>
            <a:off x="5414689" y="6756137"/>
            <a:ext cx="79635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3" name="Straight Connector 1002">
            <a:extLst>
              <a:ext uri="{FF2B5EF4-FFF2-40B4-BE49-F238E27FC236}">
                <a16:creationId xmlns:a16="http://schemas.microsoft.com/office/drawing/2014/main" id="{68E72AB8-E578-1A4D-841B-A007D27086F8}"/>
              </a:ext>
            </a:extLst>
          </p:cNvPr>
          <p:cNvCxnSpPr>
            <a:cxnSpLocks/>
          </p:cNvCxnSpPr>
          <p:nvPr/>
        </p:nvCxnSpPr>
        <p:spPr>
          <a:xfrm>
            <a:off x="6188537" y="666125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4" name="Straight Connector 1003">
            <a:extLst>
              <a:ext uri="{FF2B5EF4-FFF2-40B4-BE49-F238E27FC236}">
                <a16:creationId xmlns:a16="http://schemas.microsoft.com/office/drawing/2014/main" id="{AC0A2133-67A4-884B-BA4F-F9E9B5141B96}"/>
              </a:ext>
            </a:extLst>
          </p:cNvPr>
          <p:cNvCxnSpPr>
            <a:cxnSpLocks/>
          </p:cNvCxnSpPr>
          <p:nvPr/>
        </p:nvCxnSpPr>
        <p:spPr>
          <a:xfrm>
            <a:off x="5398641" y="6836345"/>
            <a:ext cx="797529" cy="0"/>
          </a:xfrm>
          <a:prstGeom prst="line">
            <a:avLst/>
          </a:prstGeom>
          <a:ln w="25400"/>
        </p:spPr>
        <p:style>
          <a:lnRef idx="1">
            <a:schemeClr val="dk1"/>
          </a:lnRef>
          <a:fillRef idx="0">
            <a:schemeClr val="dk1"/>
          </a:fillRef>
          <a:effectRef idx="0">
            <a:schemeClr val="dk1"/>
          </a:effectRef>
          <a:fontRef idx="minor">
            <a:schemeClr val="tx1"/>
          </a:fontRef>
        </p:style>
      </p:cxnSp>
      <p:sp>
        <p:nvSpPr>
          <p:cNvPr id="1005" name="TextBox 1004">
            <a:extLst>
              <a:ext uri="{FF2B5EF4-FFF2-40B4-BE49-F238E27FC236}">
                <a16:creationId xmlns:a16="http://schemas.microsoft.com/office/drawing/2014/main" id="{49DB805B-4E1F-A941-A7F3-706E074B62E9}"/>
              </a:ext>
            </a:extLst>
          </p:cNvPr>
          <p:cNvSpPr txBox="1"/>
          <p:nvPr/>
        </p:nvSpPr>
        <p:spPr>
          <a:xfrm>
            <a:off x="5560018" y="6373537"/>
            <a:ext cx="513146" cy="276999"/>
          </a:xfrm>
          <a:prstGeom prst="rect">
            <a:avLst/>
          </a:prstGeom>
          <a:noFill/>
        </p:spPr>
        <p:txBody>
          <a:bodyPr wrap="square" rtlCol="0">
            <a:spAutoFit/>
          </a:bodyPr>
          <a:lstStyle/>
          <a:p>
            <a:r>
              <a:rPr lang="en-US" sz="1200" dirty="0"/>
              <a:t>2014</a:t>
            </a:r>
          </a:p>
        </p:txBody>
      </p:sp>
      <p:sp>
        <p:nvSpPr>
          <p:cNvPr id="1006" name="TextBox 1005">
            <a:extLst>
              <a:ext uri="{FF2B5EF4-FFF2-40B4-BE49-F238E27FC236}">
                <a16:creationId xmlns:a16="http://schemas.microsoft.com/office/drawing/2014/main" id="{696C582D-B431-4C45-9B32-0818FFBF80EF}"/>
              </a:ext>
            </a:extLst>
          </p:cNvPr>
          <p:cNvSpPr txBox="1"/>
          <p:nvPr/>
        </p:nvSpPr>
        <p:spPr>
          <a:xfrm>
            <a:off x="4936708" y="5127931"/>
            <a:ext cx="1746525" cy="338554"/>
          </a:xfrm>
          <a:prstGeom prst="rect">
            <a:avLst/>
          </a:prstGeom>
          <a:noFill/>
        </p:spPr>
        <p:txBody>
          <a:bodyPr wrap="square" rtlCol="0">
            <a:spAutoFit/>
          </a:bodyPr>
          <a:lstStyle/>
          <a:p>
            <a:pPr algn="ctr"/>
            <a:r>
              <a:rPr lang="en-US" sz="1600" b="1" dirty="0"/>
              <a:t>In God We Trust</a:t>
            </a:r>
          </a:p>
        </p:txBody>
      </p:sp>
      <p:cxnSp>
        <p:nvCxnSpPr>
          <p:cNvPr id="1007" name="Straight Connector 1006">
            <a:extLst>
              <a:ext uri="{FF2B5EF4-FFF2-40B4-BE49-F238E27FC236}">
                <a16:creationId xmlns:a16="http://schemas.microsoft.com/office/drawing/2014/main" id="{8E8120AC-57B9-3441-ADE0-D69B7EE1900B}"/>
              </a:ext>
            </a:extLst>
          </p:cNvPr>
          <p:cNvCxnSpPr>
            <a:cxnSpLocks/>
          </p:cNvCxnSpPr>
          <p:nvPr/>
        </p:nvCxnSpPr>
        <p:spPr>
          <a:xfrm>
            <a:off x="7167547" y="586717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8" name="Straight Connector 1007">
            <a:extLst>
              <a:ext uri="{FF2B5EF4-FFF2-40B4-BE49-F238E27FC236}">
                <a16:creationId xmlns:a16="http://schemas.microsoft.com/office/drawing/2014/main" id="{C855F1DD-F1B2-B64E-A867-FC6ADF45B94C}"/>
              </a:ext>
            </a:extLst>
          </p:cNvPr>
          <p:cNvCxnSpPr>
            <a:cxnSpLocks/>
          </p:cNvCxnSpPr>
          <p:nvPr/>
        </p:nvCxnSpPr>
        <p:spPr>
          <a:xfrm>
            <a:off x="8087497" y="586316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9" name="Straight Connector 1008">
            <a:extLst>
              <a:ext uri="{FF2B5EF4-FFF2-40B4-BE49-F238E27FC236}">
                <a16:creationId xmlns:a16="http://schemas.microsoft.com/office/drawing/2014/main" id="{26480BDF-00F5-A04B-8C88-02249B816D19}"/>
              </a:ext>
            </a:extLst>
          </p:cNvPr>
          <p:cNvCxnSpPr>
            <a:cxnSpLocks/>
          </p:cNvCxnSpPr>
          <p:nvPr/>
        </p:nvCxnSpPr>
        <p:spPr>
          <a:xfrm>
            <a:off x="7165250" y="6038254"/>
            <a:ext cx="92861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0" name="Straight Connector 1009">
            <a:extLst>
              <a:ext uri="{FF2B5EF4-FFF2-40B4-BE49-F238E27FC236}">
                <a16:creationId xmlns:a16="http://schemas.microsoft.com/office/drawing/2014/main" id="{EA63FEF4-E56D-3140-8F36-2DE6F98EB57F}"/>
              </a:ext>
            </a:extLst>
          </p:cNvPr>
          <p:cNvCxnSpPr>
            <a:cxnSpLocks/>
          </p:cNvCxnSpPr>
          <p:nvPr/>
        </p:nvCxnSpPr>
        <p:spPr>
          <a:xfrm>
            <a:off x="7167547" y="64928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1" name="Straight Connector 1010">
            <a:extLst>
              <a:ext uri="{FF2B5EF4-FFF2-40B4-BE49-F238E27FC236}">
                <a16:creationId xmlns:a16="http://schemas.microsoft.com/office/drawing/2014/main" id="{3FE19EC9-0FDC-6D43-ABE3-E12F35B59A64}"/>
              </a:ext>
            </a:extLst>
          </p:cNvPr>
          <p:cNvCxnSpPr>
            <a:cxnSpLocks/>
          </p:cNvCxnSpPr>
          <p:nvPr/>
        </p:nvCxnSpPr>
        <p:spPr>
          <a:xfrm>
            <a:off x="8087494" y="650083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2" name="Straight Connector 1011">
            <a:extLst>
              <a:ext uri="{FF2B5EF4-FFF2-40B4-BE49-F238E27FC236}">
                <a16:creationId xmlns:a16="http://schemas.microsoft.com/office/drawing/2014/main" id="{4CCB4D46-6291-184E-8275-093EBAC3A7E6}"/>
              </a:ext>
            </a:extLst>
          </p:cNvPr>
          <p:cNvCxnSpPr>
            <a:cxnSpLocks/>
          </p:cNvCxnSpPr>
          <p:nvPr/>
        </p:nvCxnSpPr>
        <p:spPr>
          <a:xfrm>
            <a:off x="7164149" y="6663900"/>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13" name="TextBox 1012">
            <a:extLst>
              <a:ext uri="{FF2B5EF4-FFF2-40B4-BE49-F238E27FC236}">
                <a16:creationId xmlns:a16="http://schemas.microsoft.com/office/drawing/2014/main" id="{35464CC7-A194-B241-8E56-B0E5CE8A0614}"/>
              </a:ext>
            </a:extLst>
          </p:cNvPr>
          <p:cNvSpPr txBox="1"/>
          <p:nvPr/>
        </p:nvSpPr>
        <p:spPr>
          <a:xfrm>
            <a:off x="6909098" y="5423045"/>
            <a:ext cx="513146" cy="461665"/>
          </a:xfrm>
          <a:prstGeom prst="rect">
            <a:avLst/>
          </a:prstGeom>
          <a:noFill/>
        </p:spPr>
        <p:txBody>
          <a:bodyPr wrap="square" rtlCol="0">
            <a:spAutoFit/>
          </a:bodyPr>
          <a:lstStyle/>
          <a:p>
            <a:r>
              <a:rPr lang="en-US" sz="1200" dirty="0"/>
              <a:t>New Earth</a:t>
            </a:r>
          </a:p>
        </p:txBody>
      </p:sp>
      <p:sp>
        <p:nvSpPr>
          <p:cNvPr id="1014" name="TextBox 1013">
            <a:extLst>
              <a:ext uri="{FF2B5EF4-FFF2-40B4-BE49-F238E27FC236}">
                <a16:creationId xmlns:a16="http://schemas.microsoft.com/office/drawing/2014/main" id="{796C615B-D7F7-AF43-843B-C04C326CE497}"/>
              </a:ext>
            </a:extLst>
          </p:cNvPr>
          <p:cNvSpPr txBox="1"/>
          <p:nvPr/>
        </p:nvSpPr>
        <p:spPr>
          <a:xfrm>
            <a:off x="7811847" y="5431066"/>
            <a:ext cx="513146" cy="461665"/>
          </a:xfrm>
          <a:prstGeom prst="rect">
            <a:avLst/>
          </a:prstGeom>
          <a:noFill/>
        </p:spPr>
        <p:txBody>
          <a:bodyPr wrap="square" rtlCol="0">
            <a:spAutoFit/>
          </a:bodyPr>
          <a:lstStyle/>
          <a:p>
            <a:r>
              <a:rPr lang="en-US" sz="1200" dirty="0"/>
              <a:t>New Earth</a:t>
            </a:r>
          </a:p>
        </p:txBody>
      </p:sp>
      <p:sp>
        <p:nvSpPr>
          <p:cNvPr id="1015" name="TextBox 1014">
            <a:extLst>
              <a:ext uri="{FF2B5EF4-FFF2-40B4-BE49-F238E27FC236}">
                <a16:creationId xmlns:a16="http://schemas.microsoft.com/office/drawing/2014/main" id="{B9CB4A36-9BE0-2246-BA26-328EED2FDCB8}"/>
              </a:ext>
            </a:extLst>
          </p:cNvPr>
          <p:cNvSpPr txBox="1"/>
          <p:nvPr/>
        </p:nvSpPr>
        <p:spPr>
          <a:xfrm>
            <a:off x="6909098" y="6249214"/>
            <a:ext cx="513146" cy="276999"/>
          </a:xfrm>
          <a:prstGeom prst="rect">
            <a:avLst/>
          </a:prstGeom>
          <a:noFill/>
        </p:spPr>
        <p:txBody>
          <a:bodyPr wrap="square" rtlCol="0">
            <a:spAutoFit/>
          </a:bodyPr>
          <a:lstStyle/>
          <a:p>
            <a:r>
              <a:rPr lang="en-US" sz="1200" dirty="0"/>
              <a:t>Eden</a:t>
            </a:r>
          </a:p>
        </p:txBody>
      </p:sp>
      <p:sp>
        <p:nvSpPr>
          <p:cNvPr id="1016" name="TextBox 1015">
            <a:extLst>
              <a:ext uri="{FF2B5EF4-FFF2-40B4-BE49-F238E27FC236}">
                <a16:creationId xmlns:a16="http://schemas.microsoft.com/office/drawing/2014/main" id="{3B8409F9-D0A7-9749-8BC0-2059B59D9E3D}"/>
              </a:ext>
            </a:extLst>
          </p:cNvPr>
          <p:cNvSpPr txBox="1"/>
          <p:nvPr/>
        </p:nvSpPr>
        <p:spPr>
          <a:xfrm>
            <a:off x="7822224" y="6257235"/>
            <a:ext cx="513146" cy="276999"/>
          </a:xfrm>
          <a:prstGeom prst="rect">
            <a:avLst/>
          </a:prstGeom>
          <a:noFill/>
        </p:spPr>
        <p:txBody>
          <a:bodyPr wrap="square" rtlCol="0">
            <a:spAutoFit/>
          </a:bodyPr>
          <a:lstStyle/>
          <a:p>
            <a:r>
              <a:rPr lang="en-US" sz="1200" dirty="0"/>
              <a:t>Eden</a:t>
            </a:r>
          </a:p>
        </p:txBody>
      </p:sp>
      <p:sp>
        <p:nvSpPr>
          <p:cNvPr id="1017" name="TextBox 1016">
            <a:extLst>
              <a:ext uri="{FF2B5EF4-FFF2-40B4-BE49-F238E27FC236}">
                <a16:creationId xmlns:a16="http://schemas.microsoft.com/office/drawing/2014/main" id="{990229EA-E1BB-8949-9240-7B021653E757}"/>
              </a:ext>
            </a:extLst>
          </p:cNvPr>
          <p:cNvSpPr txBox="1"/>
          <p:nvPr/>
        </p:nvSpPr>
        <p:spPr>
          <a:xfrm>
            <a:off x="7309078" y="6397603"/>
            <a:ext cx="707622" cy="276999"/>
          </a:xfrm>
          <a:prstGeom prst="rect">
            <a:avLst/>
          </a:prstGeom>
          <a:noFill/>
        </p:spPr>
        <p:txBody>
          <a:bodyPr wrap="square" rtlCol="0">
            <a:spAutoFit/>
          </a:bodyPr>
          <a:lstStyle/>
          <a:p>
            <a:r>
              <a:rPr lang="en-US" sz="1200" dirty="0"/>
              <a:t>Restore</a:t>
            </a:r>
          </a:p>
        </p:txBody>
      </p:sp>
      <p:sp>
        <p:nvSpPr>
          <p:cNvPr id="1018" name="TextBox 1017">
            <a:extLst>
              <a:ext uri="{FF2B5EF4-FFF2-40B4-BE49-F238E27FC236}">
                <a16:creationId xmlns:a16="http://schemas.microsoft.com/office/drawing/2014/main" id="{99667C2E-B0D0-384E-A68D-7AF77489129B}"/>
              </a:ext>
            </a:extLst>
          </p:cNvPr>
          <p:cNvSpPr txBox="1"/>
          <p:nvPr/>
        </p:nvSpPr>
        <p:spPr>
          <a:xfrm>
            <a:off x="7318981" y="5792014"/>
            <a:ext cx="707622" cy="276999"/>
          </a:xfrm>
          <a:prstGeom prst="rect">
            <a:avLst/>
          </a:prstGeom>
          <a:noFill/>
        </p:spPr>
        <p:txBody>
          <a:bodyPr wrap="square" rtlCol="0">
            <a:spAutoFit/>
          </a:bodyPr>
          <a:lstStyle/>
          <a:p>
            <a:r>
              <a:rPr lang="en-US" sz="1200" dirty="0"/>
              <a:t>Restore</a:t>
            </a:r>
          </a:p>
        </p:txBody>
      </p:sp>
      <p:sp>
        <p:nvSpPr>
          <p:cNvPr id="1019" name="TextBox 1018">
            <a:extLst>
              <a:ext uri="{FF2B5EF4-FFF2-40B4-BE49-F238E27FC236}">
                <a16:creationId xmlns:a16="http://schemas.microsoft.com/office/drawing/2014/main" id="{1F82FAC6-FDF1-0F44-911E-B852CCCD7CE8}"/>
              </a:ext>
            </a:extLst>
          </p:cNvPr>
          <p:cNvSpPr txBox="1"/>
          <p:nvPr/>
        </p:nvSpPr>
        <p:spPr>
          <a:xfrm>
            <a:off x="7071692" y="5147986"/>
            <a:ext cx="1059329" cy="338554"/>
          </a:xfrm>
          <a:prstGeom prst="rect">
            <a:avLst/>
          </a:prstGeom>
          <a:noFill/>
        </p:spPr>
        <p:txBody>
          <a:bodyPr wrap="square" rtlCol="0">
            <a:spAutoFit/>
          </a:bodyPr>
          <a:lstStyle/>
          <a:p>
            <a:pPr algn="ctr"/>
            <a:r>
              <a:rPr lang="en-US" sz="1600" b="1" dirty="0"/>
              <a:t>Equality</a:t>
            </a:r>
          </a:p>
        </p:txBody>
      </p:sp>
      <p:sp>
        <p:nvSpPr>
          <p:cNvPr id="1020" name="TextBox 1019">
            <a:extLst>
              <a:ext uri="{FF2B5EF4-FFF2-40B4-BE49-F238E27FC236}">
                <a16:creationId xmlns:a16="http://schemas.microsoft.com/office/drawing/2014/main" id="{B2805ED3-BA59-6948-8811-61A7A5EE574D}"/>
              </a:ext>
            </a:extLst>
          </p:cNvPr>
          <p:cNvSpPr txBox="1"/>
          <p:nvPr/>
        </p:nvSpPr>
        <p:spPr>
          <a:xfrm>
            <a:off x="6696975" y="5824099"/>
            <a:ext cx="513146" cy="276999"/>
          </a:xfrm>
          <a:prstGeom prst="rect">
            <a:avLst/>
          </a:prstGeom>
          <a:noFill/>
        </p:spPr>
        <p:txBody>
          <a:bodyPr wrap="square" rtlCol="0">
            <a:spAutoFit/>
          </a:bodyPr>
          <a:lstStyle/>
          <a:p>
            <a:r>
              <a:rPr lang="en-US" sz="1200" dirty="0"/>
              <a:t>Race</a:t>
            </a:r>
          </a:p>
        </p:txBody>
      </p:sp>
      <p:sp>
        <p:nvSpPr>
          <p:cNvPr id="1021" name="TextBox 1020">
            <a:extLst>
              <a:ext uri="{FF2B5EF4-FFF2-40B4-BE49-F238E27FC236}">
                <a16:creationId xmlns:a16="http://schemas.microsoft.com/office/drawing/2014/main" id="{A74280E6-65FC-804F-8ABA-A4C44D20DE40}"/>
              </a:ext>
            </a:extLst>
          </p:cNvPr>
          <p:cNvSpPr txBox="1"/>
          <p:nvPr/>
        </p:nvSpPr>
        <p:spPr>
          <a:xfrm>
            <a:off x="6558221" y="6445732"/>
            <a:ext cx="731021" cy="276999"/>
          </a:xfrm>
          <a:prstGeom prst="rect">
            <a:avLst/>
          </a:prstGeom>
          <a:noFill/>
        </p:spPr>
        <p:txBody>
          <a:bodyPr wrap="square" rtlCol="0">
            <a:spAutoFit/>
          </a:bodyPr>
          <a:lstStyle/>
          <a:p>
            <a:r>
              <a:rPr lang="en-US" sz="1200" dirty="0"/>
              <a:t>Gender</a:t>
            </a:r>
          </a:p>
        </p:txBody>
      </p:sp>
      <p:cxnSp>
        <p:nvCxnSpPr>
          <p:cNvPr id="1022" name="Straight Connector 1021">
            <a:extLst>
              <a:ext uri="{FF2B5EF4-FFF2-40B4-BE49-F238E27FC236}">
                <a16:creationId xmlns:a16="http://schemas.microsoft.com/office/drawing/2014/main" id="{D1AFB28B-C94E-184C-B5E3-0D03412BDBDE}"/>
              </a:ext>
            </a:extLst>
          </p:cNvPr>
          <p:cNvCxnSpPr>
            <a:cxnSpLocks/>
          </p:cNvCxnSpPr>
          <p:nvPr/>
        </p:nvCxnSpPr>
        <p:spPr>
          <a:xfrm>
            <a:off x="8885931" y="6103797"/>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3" name="Straight Connector 1022">
            <a:extLst>
              <a:ext uri="{FF2B5EF4-FFF2-40B4-BE49-F238E27FC236}">
                <a16:creationId xmlns:a16="http://schemas.microsoft.com/office/drawing/2014/main" id="{4FC923A7-903E-EF40-B2D7-8D673985B785}"/>
              </a:ext>
            </a:extLst>
          </p:cNvPr>
          <p:cNvCxnSpPr>
            <a:cxnSpLocks/>
          </p:cNvCxnSpPr>
          <p:nvPr/>
        </p:nvCxnSpPr>
        <p:spPr>
          <a:xfrm>
            <a:off x="9805878" y="61118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4" name="Straight Connector 1023">
            <a:extLst>
              <a:ext uri="{FF2B5EF4-FFF2-40B4-BE49-F238E27FC236}">
                <a16:creationId xmlns:a16="http://schemas.microsoft.com/office/drawing/2014/main" id="{B7CE0550-CE63-7D4B-A2DB-7A45A89A0D11}"/>
              </a:ext>
            </a:extLst>
          </p:cNvPr>
          <p:cNvCxnSpPr>
            <a:cxnSpLocks/>
          </p:cNvCxnSpPr>
          <p:nvPr/>
        </p:nvCxnSpPr>
        <p:spPr>
          <a:xfrm>
            <a:off x="8882533" y="6274879"/>
            <a:ext cx="92971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5" name="Straight Connector 1024">
            <a:extLst>
              <a:ext uri="{FF2B5EF4-FFF2-40B4-BE49-F238E27FC236}">
                <a16:creationId xmlns:a16="http://schemas.microsoft.com/office/drawing/2014/main" id="{CD3BFA89-E9AA-E34A-B5AB-51864A8955EE}"/>
              </a:ext>
            </a:extLst>
          </p:cNvPr>
          <p:cNvCxnSpPr>
            <a:cxnSpLocks/>
          </p:cNvCxnSpPr>
          <p:nvPr/>
        </p:nvCxnSpPr>
        <p:spPr>
          <a:xfrm>
            <a:off x="8777676" y="610834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6" name="Straight Connector 1025">
            <a:extLst>
              <a:ext uri="{FF2B5EF4-FFF2-40B4-BE49-F238E27FC236}">
                <a16:creationId xmlns:a16="http://schemas.microsoft.com/office/drawing/2014/main" id="{0F3A236C-B74F-9441-BAFE-EF050DADA606}"/>
              </a:ext>
            </a:extLst>
          </p:cNvPr>
          <p:cNvCxnSpPr>
            <a:cxnSpLocks/>
          </p:cNvCxnSpPr>
          <p:nvPr/>
        </p:nvCxnSpPr>
        <p:spPr>
          <a:xfrm>
            <a:off x="9700094" y="612840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7" name="Straight Connector 1026">
            <a:extLst>
              <a:ext uri="{FF2B5EF4-FFF2-40B4-BE49-F238E27FC236}">
                <a16:creationId xmlns:a16="http://schemas.microsoft.com/office/drawing/2014/main" id="{69CDADF7-0AE3-F944-B7D0-C882010C0D89}"/>
              </a:ext>
            </a:extLst>
          </p:cNvPr>
          <p:cNvCxnSpPr>
            <a:cxnSpLocks/>
          </p:cNvCxnSpPr>
          <p:nvPr/>
        </p:nvCxnSpPr>
        <p:spPr>
          <a:xfrm flipV="1">
            <a:off x="9365478" y="6035857"/>
            <a:ext cx="0" cy="236626"/>
          </a:xfrm>
          <a:prstGeom prst="line">
            <a:avLst/>
          </a:prstGeom>
          <a:ln w="25400">
            <a:headEnd type="none"/>
            <a:tailEnd type="triangle"/>
          </a:ln>
        </p:spPr>
        <p:style>
          <a:lnRef idx="1">
            <a:schemeClr val="dk1"/>
          </a:lnRef>
          <a:fillRef idx="0">
            <a:schemeClr val="dk1"/>
          </a:fillRef>
          <a:effectRef idx="0">
            <a:schemeClr val="dk1"/>
          </a:effectRef>
          <a:fontRef idx="minor">
            <a:schemeClr val="tx1"/>
          </a:fontRef>
        </p:style>
      </p:cxnSp>
      <p:cxnSp>
        <p:nvCxnSpPr>
          <p:cNvPr id="1028" name="Straight Connector 1027">
            <a:extLst>
              <a:ext uri="{FF2B5EF4-FFF2-40B4-BE49-F238E27FC236}">
                <a16:creationId xmlns:a16="http://schemas.microsoft.com/office/drawing/2014/main" id="{46CFE338-D90F-C247-98AB-E07B09263352}"/>
              </a:ext>
            </a:extLst>
          </p:cNvPr>
          <p:cNvCxnSpPr>
            <a:cxnSpLocks/>
          </p:cNvCxnSpPr>
          <p:nvPr/>
        </p:nvCxnSpPr>
        <p:spPr>
          <a:xfrm>
            <a:off x="9250912" y="6040163"/>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1029" name="TextBox 1028">
            <a:extLst>
              <a:ext uri="{FF2B5EF4-FFF2-40B4-BE49-F238E27FC236}">
                <a16:creationId xmlns:a16="http://schemas.microsoft.com/office/drawing/2014/main" id="{04DC597D-96B9-3F4B-8F45-AA975969A860}"/>
              </a:ext>
            </a:extLst>
          </p:cNvPr>
          <p:cNvSpPr txBox="1"/>
          <p:nvPr/>
        </p:nvSpPr>
        <p:spPr>
          <a:xfrm>
            <a:off x="9165019" y="5812054"/>
            <a:ext cx="513146" cy="276999"/>
          </a:xfrm>
          <a:prstGeom prst="rect">
            <a:avLst/>
          </a:prstGeom>
          <a:noFill/>
        </p:spPr>
        <p:txBody>
          <a:bodyPr wrap="square" rtlCol="0">
            <a:spAutoFit/>
          </a:bodyPr>
          <a:lstStyle/>
          <a:p>
            <a:r>
              <a:rPr lang="en-US" sz="1200" dirty="0"/>
              <a:t>S/L</a:t>
            </a:r>
          </a:p>
        </p:txBody>
      </p:sp>
      <p:sp>
        <p:nvSpPr>
          <p:cNvPr id="1030" name="TextBox 1029">
            <a:extLst>
              <a:ext uri="{FF2B5EF4-FFF2-40B4-BE49-F238E27FC236}">
                <a16:creationId xmlns:a16="http://schemas.microsoft.com/office/drawing/2014/main" id="{C5FC86FB-12FC-2A4C-815E-E6C0BD16CF07}"/>
              </a:ext>
            </a:extLst>
          </p:cNvPr>
          <p:cNvSpPr txBox="1"/>
          <p:nvPr/>
        </p:nvSpPr>
        <p:spPr>
          <a:xfrm>
            <a:off x="8895241" y="6265243"/>
            <a:ext cx="956445" cy="430887"/>
          </a:xfrm>
          <a:prstGeom prst="rect">
            <a:avLst/>
          </a:prstGeom>
          <a:noFill/>
        </p:spPr>
        <p:txBody>
          <a:bodyPr wrap="square" rtlCol="0">
            <a:spAutoFit/>
          </a:bodyPr>
          <a:lstStyle/>
          <a:p>
            <a:pPr algn="ctr"/>
            <a:r>
              <a:rPr lang="en-US" sz="1050" dirty="0"/>
              <a:t>Great Controversy</a:t>
            </a:r>
          </a:p>
        </p:txBody>
      </p:sp>
      <p:sp>
        <p:nvSpPr>
          <p:cNvPr id="1031" name="TextBox 1030">
            <a:extLst>
              <a:ext uri="{FF2B5EF4-FFF2-40B4-BE49-F238E27FC236}">
                <a16:creationId xmlns:a16="http://schemas.microsoft.com/office/drawing/2014/main" id="{A9360E79-29CD-384A-A9FE-0B3C814CB99F}"/>
              </a:ext>
            </a:extLst>
          </p:cNvPr>
          <p:cNvSpPr txBox="1"/>
          <p:nvPr/>
        </p:nvSpPr>
        <p:spPr>
          <a:xfrm>
            <a:off x="8752529" y="5180070"/>
            <a:ext cx="1204071" cy="584775"/>
          </a:xfrm>
          <a:prstGeom prst="rect">
            <a:avLst/>
          </a:prstGeom>
          <a:noFill/>
        </p:spPr>
        <p:txBody>
          <a:bodyPr wrap="square" rtlCol="0">
            <a:spAutoFit/>
          </a:bodyPr>
          <a:lstStyle/>
          <a:p>
            <a:pPr algn="ctr"/>
            <a:r>
              <a:rPr lang="en-US" sz="1600" b="1" dirty="0"/>
              <a:t>“The Sins of Babylon”</a:t>
            </a:r>
          </a:p>
        </p:txBody>
      </p:sp>
      <p:cxnSp>
        <p:nvCxnSpPr>
          <p:cNvPr id="1032" name="Straight Connector 1031">
            <a:extLst>
              <a:ext uri="{FF2B5EF4-FFF2-40B4-BE49-F238E27FC236}">
                <a16:creationId xmlns:a16="http://schemas.microsoft.com/office/drawing/2014/main" id="{AD174ED6-E9AD-A244-9514-9D6AC5BE4E28}"/>
              </a:ext>
            </a:extLst>
          </p:cNvPr>
          <p:cNvCxnSpPr>
            <a:cxnSpLocks/>
          </p:cNvCxnSpPr>
          <p:nvPr/>
        </p:nvCxnSpPr>
        <p:spPr>
          <a:xfrm>
            <a:off x="10679092" y="583909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3" name="Straight Connector 1032">
            <a:extLst>
              <a:ext uri="{FF2B5EF4-FFF2-40B4-BE49-F238E27FC236}">
                <a16:creationId xmlns:a16="http://schemas.microsoft.com/office/drawing/2014/main" id="{0A6D4E4C-EBDF-464A-893C-09471D93C36C}"/>
              </a:ext>
            </a:extLst>
          </p:cNvPr>
          <p:cNvCxnSpPr>
            <a:cxnSpLocks/>
          </p:cNvCxnSpPr>
          <p:nvPr/>
        </p:nvCxnSpPr>
        <p:spPr>
          <a:xfrm>
            <a:off x="11599042" y="5835087"/>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4" name="Straight Connector 1033">
            <a:extLst>
              <a:ext uri="{FF2B5EF4-FFF2-40B4-BE49-F238E27FC236}">
                <a16:creationId xmlns:a16="http://schemas.microsoft.com/office/drawing/2014/main" id="{040CE8C1-B9CC-F245-A922-4998E7293A84}"/>
              </a:ext>
            </a:extLst>
          </p:cNvPr>
          <p:cNvCxnSpPr>
            <a:cxnSpLocks/>
          </p:cNvCxnSpPr>
          <p:nvPr/>
        </p:nvCxnSpPr>
        <p:spPr>
          <a:xfrm>
            <a:off x="10676795" y="6010180"/>
            <a:ext cx="92861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5" name="Straight Connector 1034">
            <a:extLst>
              <a:ext uri="{FF2B5EF4-FFF2-40B4-BE49-F238E27FC236}">
                <a16:creationId xmlns:a16="http://schemas.microsoft.com/office/drawing/2014/main" id="{B683006C-29DF-6A40-9806-BFE5D8682C29}"/>
              </a:ext>
            </a:extLst>
          </p:cNvPr>
          <p:cNvCxnSpPr>
            <a:cxnSpLocks/>
          </p:cNvCxnSpPr>
          <p:nvPr/>
        </p:nvCxnSpPr>
        <p:spPr>
          <a:xfrm>
            <a:off x="10679092" y="618802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6" name="Straight Connector 1035">
            <a:extLst>
              <a:ext uri="{FF2B5EF4-FFF2-40B4-BE49-F238E27FC236}">
                <a16:creationId xmlns:a16="http://schemas.microsoft.com/office/drawing/2014/main" id="{EF5DEF53-6DC6-3B4A-B2E9-D31B141ECB3F}"/>
              </a:ext>
            </a:extLst>
          </p:cNvPr>
          <p:cNvCxnSpPr>
            <a:cxnSpLocks/>
          </p:cNvCxnSpPr>
          <p:nvPr/>
        </p:nvCxnSpPr>
        <p:spPr>
          <a:xfrm>
            <a:off x="11599039" y="619604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7" name="Straight Connector 1036">
            <a:extLst>
              <a:ext uri="{FF2B5EF4-FFF2-40B4-BE49-F238E27FC236}">
                <a16:creationId xmlns:a16="http://schemas.microsoft.com/office/drawing/2014/main" id="{8601AFFD-2B47-0246-BAD3-0978C3BD7D7B}"/>
              </a:ext>
            </a:extLst>
          </p:cNvPr>
          <p:cNvCxnSpPr>
            <a:cxnSpLocks/>
          </p:cNvCxnSpPr>
          <p:nvPr/>
        </p:nvCxnSpPr>
        <p:spPr>
          <a:xfrm>
            <a:off x="10675694" y="6359104"/>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38" name="TextBox 1037">
            <a:extLst>
              <a:ext uri="{FF2B5EF4-FFF2-40B4-BE49-F238E27FC236}">
                <a16:creationId xmlns:a16="http://schemas.microsoft.com/office/drawing/2014/main" id="{8389EEC2-6982-4447-978B-639EE8288F45}"/>
              </a:ext>
            </a:extLst>
          </p:cNvPr>
          <p:cNvSpPr txBox="1"/>
          <p:nvPr/>
        </p:nvSpPr>
        <p:spPr>
          <a:xfrm>
            <a:off x="10134185" y="6132909"/>
            <a:ext cx="592355" cy="276999"/>
          </a:xfrm>
          <a:prstGeom prst="rect">
            <a:avLst/>
          </a:prstGeom>
          <a:noFill/>
        </p:spPr>
        <p:txBody>
          <a:bodyPr wrap="square" rtlCol="0">
            <a:spAutoFit/>
          </a:bodyPr>
          <a:lstStyle/>
          <a:p>
            <a:r>
              <a:rPr lang="en-US" sz="1200" dirty="0"/>
              <a:t>WW I</a:t>
            </a:r>
          </a:p>
        </p:txBody>
      </p:sp>
      <p:cxnSp>
        <p:nvCxnSpPr>
          <p:cNvPr id="1039" name="Straight Connector 1038">
            <a:extLst>
              <a:ext uri="{FF2B5EF4-FFF2-40B4-BE49-F238E27FC236}">
                <a16:creationId xmlns:a16="http://schemas.microsoft.com/office/drawing/2014/main" id="{D4CDF897-9100-9F48-9377-51B4E9A10748}"/>
              </a:ext>
            </a:extLst>
          </p:cNvPr>
          <p:cNvCxnSpPr>
            <a:cxnSpLocks/>
          </p:cNvCxnSpPr>
          <p:nvPr/>
        </p:nvCxnSpPr>
        <p:spPr>
          <a:xfrm>
            <a:off x="10686969" y="654495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0" name="Straight Connector 1039">
            <a:extLst>
              <a:ext uri="{FF2B5EF4-FFF2-40B4-BE49-F238E27FC236}">
                <a16:creationId xmlns:a16="http://schemas.microsoft.com/office/drawing/2014/main" id="{61CAEF77-EF4C-7A49-819E-D2B93847BE9E}"/>
              </a:ext>
            </a:extLst>
          </p:cNvPr>
          <p:cNvCxnSpPr>
            <a:cxnSpLocks/>
          </p:cNvCxnSpPr>
          <p:nvPr/>
        </p:nvCxnSpPr>
        <p:spPr>
          <a:xfrm>
            <a:off x="11606916" y="655298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1" name="Straight Connector 1040">
            <a:extLst>
              <a:ext uri="{FF2B5EF4-FFF2-40B4-BE49-F238E27FC236}">
                <a16:creationId xmlns:a16="http://schemas.microsoft.com/office/drawing/2014/main" id="{7B525E72-A539-004A-9B2B-05BA85FD1EA7}"/>
              </a:ext>
            </a:extLst>
          </p:cNvPr>
          <p:cNvCxnSpPr>
            <a:cxnSpLocks/>
          </p:cNvCxnSpPr>
          <p:nvPr/>
        </p:nvCxnSpPr>
        <p:spPr>
          <a:xfrm>
            <a:off x="10683571" y="6716041"/>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42" name="TextBox 1041">
            <a:extLst>
              <a:ext uri="{FF2B5EF4-FFF2-40B4-BE49-F238E27FC236}">
                <a16:creationId xmlns:a16="http://schemas.microsoft.com/office/drawing/2014/main" id="{F3FB28CA-8B56-8B42-A415-7C7E28AB8CD3}"/>
              </a:ext>
            </a:extLst>
          </p:cNvPr>
          <p:cNvSpPr txBox="1"/>
          <p:nvPr/>
        </p:nvSpPr>
        <p:spPr>
          <a:xfrm>
            <a:off x="10532962" y="5476850"/>
            <a:ext cx="1204071" cy="338554"/>
          </a:xfrm>
          <a:prstGeom prst="rect">
            <a:avLst/>
          </a:prstGeom>
          <a:noFill/>
        </p:spPr>
        <p:txBody>
          <a:bodyPr wrap="square" rtlCol="0">
            <a:spAutoFit/>
          </a:bodyPr>
          <a:lstStyle/>
          <a:p>
            <a:pPr algn="ctr"/>
            <a:r>
              <a:rPr lang="en-US" sz="1600" b="1" dirty="0"/>
              <a:t>WW I</a:t>
            </a:r>
          </a:p>
        </p:txBody>
      </p:sp>
      <p:sp>
        <p:nvSpPr>
          <p:cNvPr id="1043" name="TextBox 1042">
            <a:extLst>
              <a:ext uri="{FF2B5EF4-FFF2-40B4-BE49-F238E27FC236}">
                <a16:creationId xmlns:a16="http://schemas.microsoft.com/office/drawing/2014/main" id="{8637254E-AE87-DA4A-A12D-63EF87400339}"/>
              </a:ext>
            </a:extLst>
          </p:cNvPr>
          <p:cNvSpPr txBox="1"/>
          <p:nvPr/>
        </p:nvSpPr>
        <p:spPr>
          <a:xfrm>
            <a:off x="10139467" y="6489845"/>
            <a:ext cx="592355" cy="276999"/>
          </a:xfrm>
          <a:prstGeom prst="rect">
            <a:avLst/>
          </a:prstGeom>
          <a:noFill/>
        </p:spPr>
        <p:txBody>
          <a:bodyPr wrap="square" rtlCol="0">
            <a:spAutoFit/>
          </a:bodyPr>
          <a:lstStyle/>
          <a:p>
            <a:r>
              <a:rPr lang="en-US" sz="1200" dirty="0"/>
              <a:t>WW 3</a:t>
            </a:r>
          </a:p>
        </p:txBody>
      </p:sp>
      <p:sp>
        <p:nvSpPr>
          <p:cNvPr id="1044" name="TextBox 1043">
            <a:extLst>
              <a:ext uri="{FF2B5EF4-FFF2-40B4-BE49-F238E27FC236}">
                <a16:creationId xmlns:a16="http://schemas.microsoft.com/office/drawing/2014/main" id="{734A1FCD-96C8-1B47-A340-D6D16EA158B3}"/>
              </a:ext>
            </a:extLst>
          </p:cNvPr>
          <p:cNvSpPr txBox="1"/>
          <p:nvPr/>
        </p:nvSpPr>
        <p:spPr>
          <a:xfrm>
            <a:off x="10233671" y="5800035"/>
            <a:ext cx="418424" cy="276999"/>
          </a:xfrm>
          <a:prstGeom prst="rect">
            <a:avLst/>
          </a:prstGeom>
          <a:noFill/>
        </p:spPr>
        <p:txBody>
          <a:bodyPr wrap="square" rtlCol="0">
            <a:spAutoFit/>
          </a:bodyPr>
          <a:lstStyle/>
          <a:p>
            <a:pPr algn="ctr"/>
            <a:r>
              <a:rPr lang="en-US" sz="1200" dirty="0"/>
              <a:t>3rd</a:t>
            </a:r>
          </a:p>
        </p:txBody>
      </p:sp>
      <p:cxnSp>
        <p:nvCxnSpPr>
          <p:cNvPr id="1045" name="Straight Connector 1044">
            <a:extLst>
              <a:ext uri="{FF2B5EF4-FFF2-40B4-BE49-F238E27FC236}">
                <a16:creationId xmlns:a16="http://schemas.microsoft.com/office/drawing/2014/main" id="{45B2FCD8-471D-DD46-A716-246AE0A15560}"/>
              </a:ext>
            </a:extLst>
          </p:cNvPr>
          <p:cNvCxnSpPr>
            <a:cxnSpLocks/>
          </p:cNvCxnSpPr>
          <p:nvPr/>
        </p:nvCxnSpPr>
        <p:spPr>
          <a:xfrm>
            <a:off x="439841" y="5461193"/>
            <a:ext cx="306407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6" name="Straight Connector 1045">
            <a:extLst>
              <a:ext uri="{FF2B5EF4-FFF2-40B4-BE49-F238E27FC236}">
                <a16:creationId xmlns:a16="http://schemas.microsoft.com/office/drawing/2014/main" id="{FD5E5B43-E935-DA46-9516-F6172AECD748}"/>
              </a:ext>
            </a:extLst>
          </p:cNvPr>
          <p:cNvCxnSpPr>
            <a:cxnSpLocks/>
          </p:cNvCxnSpPr>
          <p:nvPr/>
        </p:nvCxnSpPr>
        <p:spPr>
          <a:xfrm>
            <a:off x="1126612" y="6697641"/>
            <a:ext cx="235958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7" name="Straight Connector 1046">
            <a:extLst>
              <a:ext uri="{FF2B5EF4-FFF2-40B4-BE49-F238E27FC236}">
                <a16:creationId xmlns:a16="http://schemas.microsoft.com/office/drawing/2014/main" id="{2867928E-A4DC-9941-B1C1-7B053C81D268}"/>
              </a:ext>
            </a:extLst>
          </p:cNvPr>
          <p:cNvCxnSpPr>
            <a:cxnSpLocks/>
          </p:cNvCxnSpPr>
          <p:nvPr/>
        </p:nvCxnSpPr>
        <p:spPr>
          <a:xfrm>
            <a:off x="495358" y="5291693"/>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48" name="TextBox 1047">
            <a:extLst>
              <a:ext uri="{FF2B5EF4-FFF2-40B4-BE49-F238E27FC236}">
                <a16:creationId xmlns:a16="http://schemas.microsoft.com/office/drawing/2014/main" id="{CF094B87-0E70-294F-8EBB-F7A8A5912F4E}"/>
              </a:ext>
            </a:extLst>
          </p:cNvPr>
          <p:cNvSpPr txBox="1"/>
          <p:nvPr/>
        </p:nvSpPr>
        <p:spPr>
          <a:xfrm>
            <a:off x="256148" y="5072565"/>
            <a:ext cx="513146" cy="246221"/>
          </a:xfrm>
          <a:prstGeom prst="rect">
            <a:avLst/>
          </a:prstGeom>
          <a:noFill/>
        </p:spPr>
        <p:txBody>
          <a:bodyPr wrap="square" rtlCol="0">
            <a:spAutoFit/>
          </a:bodyPr>
          <a:lstStyle/>
          <a:p>
            <a:r>
              <a:rPr lang="en-US" sz="1000" dirty="0"/>
              <a:t>1989</a:t>
            </a:r>
          </a:p>
        </p:txBody>
      </p:sp>
      <p:cxnSp>
        <p:nvCxnSpPr>
          <p:cNvPr id="1049" name="Straight Connector 1048">
            <a:extLst>
              <a:ext uri="{FF2B5EF4-FFF2-40B4-BE49-F238E27FC236}">
                <a16:creationId xmlns:a16="http://schemas.microsoft.com/office/drawing/2014/main" id="{883B50B2-EFBB-084F-8595-19C9182989EA}"/>
              </a:ext>
            </a:extLst>
          </p:cNvPr>
          <p:cNvCxnSpPr>
            <a:cxnSpLocks/>
          </p:cNvCxnSpPr>
          <p:nvPr/>
        </p:nvCxnSpPr>
        <p:spPr>
          <a:xfrm>
            <a:off x="393118" y="5292657"/>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0" name="Straight Connector 1049">
            <a:extLst>
              <a:ext uri="{FF2B5EF4-FFF2-40B4-BE49-F238E27FC236}">
                <a16:creationId xmlns:a16="http://schemas.microsoft.com/office/drawing/2014/main" id="{3EEC3D05-AF11-8E42-82B9-BD29299FFD09}"/>
              </a:ext>
            </a:extLst>
          </p:cNvPr>
          <p:cNvCxnSpPr>
            <a:cxnSpLocks/>
          </p:cNvCxnSpPr>
          <p:nvPr/>
        </p:nvCxnSpPr>
        <p:spPr>
          <a:xfrm>
            <a:off x="1216962" y="5286777"/>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1" name="TextBox 1050">
            <a:extLst>
              <a:ext uri="{FF2B5EF4-FFF2-40B4-BE49-F238E27FC236}">
                <a16:creationId xmlns:a16="http://schemas.microsoft.com/office/drawing/2014/main" id="{D43DD8B6-FE43-7046-BA40-D9E2CC6434CE}"/>
              </a:ext>
            </a:extLst>
          </p:cNvPr>
          <p:cNvSpPr txBox="1"/>
          <p:nvPr/>
        </p:nvSpPr>
        <p:spPr>
          <a:xfrm>
            <a:off x="977752" y="5067649"/>
            <a:ext cx="513146" cy="246221"/>
          </a:xfrm>
          <a:prstGeom prst="rect">
            <a:avLst/>
          </a:prstGeom>
          <a:noFill/>
        </p:spPr>
        <p:txBody>
          <a:bodyPr wrap="square" rtlCol="0">
            <a:spAutoFit/>
          </a:bodyPr>
          <a:lstStyle/>
          <a:p>
            <a:r>
              <a:rPr lang="en-US" sz="1000" dirty="0"/>
              <a:t>9/11</a:t>
            </a:r>
          </a:p>
        </p:txBody>
      </p:sp>
      <p:cxnSp>
        <p:nvCxnSpPr>
          <p:cNvPr id="1052" name="Straight Connector 1051">
            <a:extLst>
              <a:ext uri="{FF2B5EF4-FFF2-40B4-BE49-F238E27FC236}">
                <a16:creationId xmlns:a16="http://schemas.microsoft.com/office/drawing/2014/main" id="{C661EEE8-DF96-8247-8EAE-6464120FA07B}"/>
              </a:ext>
            </a:extLst>
          </p:cNvPr>
          <p:cNvCxnSpPr>
            <a:cxnSpLocks/>
          </p:cNvCxnSpPr>
          <p:nvPr/>
        </p:nvCxnSpPr>
        <p:spPr>
          <a:xfrm>
            <a:off x="1114722" y="5287741"/>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3" name="Straight Connector 1052">
            <a:extLst>
              <a:ext uri="{FF2B5EF4-FFF2-40B4-BE49-F238E27FC236}">
                <a16:creationId xmlns:a16="http://schemas.microsoft.com/office/drawing/2014/main" id="{5078A682-BC39-8E48-925A-D41699C214A3}"/>
              </a:ext>
            </a:extLst>
          </p:cNvPr>
          <p:cNvCxnSpPr>
            <a:cxnSpLocks/>
          </p:cNvCxnSpPr>
          <p:nvPr/>
        </p:nvCxnSpPr>
        <p:spPr>
          <a:xfrm>
            <a:off x="1938566" y="5281861"/>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4" name="TextBox 1053">
            <a:extLst>
              <a:ext uri="{FF2B5EF4-FFF2-40B4-BE49-F238E27FC236}">
                <a16:creationId xmlns:a16="http://schemas.microsoft.com/office/drawing/2014/main" id="{7FB3AD5F-444F-2C4D-81ED-5E90964509F1}"/>
              </a:ext>
            </a:extLst>
          </p:cNvPr>
          <p:cNvSpPr txBox="1"/>
          <p:nvPr/>
        </p:nvSpPr>
        <p:spPr>
          <a:xfrm>
            <a:off x="1699356" y="5062733"/>
            <a:ext cx="513146" cy="246221"/>
          </a:xfrm>
          <a:prstGeom prst="rect">
            <a:avLst/>
          </a:prstGeom>
          <a:noFill/>
        </p:spPr>
        <p:txBody>
          <a:bodyPr wrap="square" rtlCol="0">
            <a:spAutoFit/>
          </a:bodyPr>
          <a:lstStyle/>
          <a:p>
            <a:pPr algn="ctr"/>
            <a:r>
              <a:rPr lang="en-US" sz="1000" dirty="0"/>
              <a:t>S/L</a:t>
            </a:r>
          </a:p>
        </p:txBody>
      </p:sp>
      <p:cxnSp>
        <p:nvCxnSpPr>
          <p:cNvPr id="1055" name="Straight Connector 1054">
            <a:extLst>
              <a:ext uri="{FF2B5EF4-FFF2-40B4-BE49-F238E27FC236}">
                <a16:creationId xmlns:a16="http://schemas.microsoft.com/office/drawing/2014/main" id="{A3B97320-A102-134B-9602-B9D99AD6E2B8}"/>
              </a:ext>
            </a:extLst>
          </p:cNvPr>
          <p:cNvCxnSpPr>
            <a:cxnSpLocks/>
          </p:cNvCxnSpPr>
          <p:nvPr/>
        </p:nvCxnSpPr>
        <p:spPr>
          <a:xfrm>
            <a:off x="1836326" y="528282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6" name="Straight Connector 1055">
            <a:extLst>
              <a:ext uri="{FF2B5EF4-FFF2-40B4-BE49-F238E27FC236}">
                <a16:creationId xmlns:a16="http://schemas.microsoft.com/office/drawing/2014/main" id="{F72DC652-005E-1D49-97F1-D581AF8697C2}"/>
              </a:ext>
            </a:extLst>
          </p:cNvPr>
          <p:cNvCxnSpPr>
            <a:cxnSpLocks/>
          </p:cNvCxnSpPr>
          <p:nvPr/>
        </p:nvCxnSpPr>
        <p:spPr>
          <a:xfrm>
            <a:off x="2660170" y="5276945"/>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7" name="TextBox 1056">
            <a:extLst>
              <a:ext uri="{FF2B5EF4-FFF2-40B4-BE49-F238E27FC236}">
                <a16:creationId xmlns:a16="http://schemas.microsoft.com/office/drawing/2014/main" id="{3590D038-7E93-1844-A45C-21308D5C2F68}"/>
              </a:ext>
            </a:extLst>
          </p:cNvPr>
          <p:cNvSpPr txBox="1"/>
          <p:nvPr/>
        </p:nvSpPr>
        <p:spPr>
          <a:xfrm>
            <a:off x="2420960" y="5057817"/>
            <a:ext cx="513146" cy="246221"/>
          </a:xfrm>
          <a:prstGeom prst="rect">
            <a:avLst/>
          </a:prstGeom>
          <a:noFill/>
        </p:spPr>
        <p:txBody>
          <a:bodyPr wrap="square" rtlCol="0">
            <a:spAutoFit/>
          </a:bodyPr>
          <a:lstStyle/>
          <a:p>
            <a:pPr algn="ctr"/>
            <a:r>
              <a:rPr lang="en-US" sz="1000" dirty="0"/>
              <a:t>COP</a:t>
            </a:r>
          </a:p>
        </p:txBody>
      </p:sp>
      <p:cxnSp>
        <p:nvCxnSpPr>
          <p:cNvPr id="1058" name="Straight Connector 1057">
            <a:extLst>
              <a:ext uri="{FF2B5EF4-FFF2-40B4-BE49-F238E27FC236}">
                <a16:creationId xmlns:a16="http://schemas.microsoft.com/office/drawing/2014/main" id="{C407E5D5-B09D-2D40-8A9D-8C85DFAFC638}"/>
              </a:ext>
            </a:extLst>
          </p:cNvPr>
          <p:cNvCxnSpPr>
            <a:cxnSpLocks/>
          </p:cNvCxnSpPr>
          <p:nvPr/>
        </p:nvCxnSpPr>
        <p:spPr>
          <a:xfrm>
            <a:off x="2557930" y="527790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9" name="Straight Connector 1058">
            <a:extLst>
              <a:ext uri="{FF2B5EF4-FFF2-40B4-BE49-F238E27FC236}">
                <a16:creationId xmlns:a16="http://schemas.microsoft.com/office/drawing/2014/main" id="{979C91CD-48C8-E146-9EB5-B2AA292EECB4}"/>
              </a:ext>
            </a:extLst>
          </p:cNvPr>
          <p:cNvCxnSpPr>
            <a:cxnSpLocks/>
          </p:cNvCxnSpPr>
          <p:nvPr/>
        </p:nvCxnSpPr>
        <p:spPr>
          <a:xfrm>
            <a:off x="3381774" y="5281861"/>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0" name="TextBox 1059">
            <a:extLst>
              <a:ext uri="{FF2B5EF4-FFF2-40B4-BE49-F238E27FC236}">
                <a16:creationId xmlns:a16="http://schemas.microsoft.com/office/drawing/2014/main" id="{5766356D-2D03-BD40-BC67-75F79C42DF84}"/>
              </a:ext>
            </a:extLst>
          </p:cNvPr>
          <p:cNvSpPr txBox="1"/>
          <p:nvPr/>
        </p:nvSpPr>
        <p:spPr>
          <a:xfrm>
            <a:off x="2872008" y="5052901"/>
            <a:ext cx="1048955" cy="253916"/>
          </a:xfrm>
          <a:prstGeom prst="rect">
            <a:avLst/>
          </a:prstGeom>
          <a:noFill/>
        </p:spPr>
        <p:txBody>
          <a:bodyPr wrap="square" rtlCol="0">
            <a:spAutoFit/>
          </a:bodyPr>
          <a:lstStyle/>
          <a:p>
            <a:pPr algn="ctr"/>
            <a:r>
              <a:rPr lang="en-US" sz="1000" dirty="0"/>
              <a:t>2</a:t>
            </a:r>
            <a:r>
              <a:rPr lang="en-US" sz="1000" baseline="30000" dirty="0"/>
              <a:t>nd</a:t>
            </a:r>
            <a:r>
              <a:rPr lang="en-US" sz="1000" dirty="0"/>
              <a:t> Advent</a:t>
            </a:r>
          </a:p>
        </p:txBody>
      </p:sp>
      <p:cxnSp>
        <p:nvCxnSpPr>
          <p:cNvPr id="1061" name="Straight Connector 1060">
            <a:extLst>
              <a:ext uri="{FF2B5EF4-FFF2-40B4-BE49-F238E27FC236}">
                <a16:creationId xmlns:a16="http://schemas.microsoft.com/office/drawing/2014/main" id="{822FC8A0-95E3-7547-98C4-B553F78779E7}"/>
              </a:ext>
            </a:extLst>
          </p:cNvPr>
          <p:cNvCxnSpPr>
            <a:cxnSpLocks/>
          </p:cNvCxnSpPr>
          <p:nvPr/>
        </p:nvCxnSpPr>
        <p:spPr>
          <a:xfrm>
            <a:off x="3279534" y="5272993"/>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2" name="Straight Connector 1061">
            <a:extLst>
              <a:ext uri="{FF2B5EF4-FFF2-40B4-BE49-F238E27FC236}">
                <a16:creationId xmlns:a16="http://schemas.microsoft.com/office/drawing/2014/main" id="{85685622-B7A9-DA44-9707-58C4BC59655C}"/>
              </a:ext>
            </a:extLst>
          </p:cNvPr>
          <p:cNvCxnSpPr>
            <a:cxnSpLocks/>
          </p:cNvCxnSpPr>
          <p:nvPr/>
        </p:nvCxnSpPr>
        <p:spPr>
          <a:xfrm>
            <a:off x="439841" y="6026548"/>
            <a:ext cx="304412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3" name="Straight Connector 1062">
            <a:extLst>
              <a:ext uri="{FF2B5EF4-FFF2-40B4-BE49-F238E27FC236}">
                <a16:creationId xmlns:a16="http://schemas.microsoft.com/office/drawing/2014/main" id="{E6ED40B1-E9F1-6F4A-9F52-3CB3F1601A27}"/>
              </a:ext>
            </a:extLst>
          </p:cNvPr>
          <p:cNvCxnSpPr>
            <a:cxnSpLocks/>
          </p:cNvCxnSpPr>
          <p:nvPr/>
        </p:nvCxnSpPr>
        <p:spPr>
          <a:xfrm>
            <a:off x="480657" y="5857048"/>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4" name="TextBox 1063">
            <a:extLst>
              <a:ext uri="{FF2B5EF4-FFF2-40B4-BE49-F238E27FC236}">
                <a16:creationId xmlns:a16="http://schemas.microsoft.com/office/drawing/2014/main" id="{2948E15C-AD6D-BE4E-AACB-A1B666D80E7E}"/>
              </a:ext>
            </a:extLst>
          </p:cNvPr>
          <p:cNvSpPr txBox="1"/>
          <p:nvPr/>
        </p:nvSpPr>
        <p:spPr>
          <a:xfrm>
            <a:off x="241447" y="5637920"/>
            <a:ext cx="513146" cy="246221"/>
          </a:xfrm>
          <a:prstGeom prst="rect">
            <a:avLst/>
          </a:prstGeom>
          <a:noFill/>
        </p:spPr>
        <p:txBody>
          <a:bodyPr wrap="square" rtlCol="0">
            <a:spAutoFit/>
          </a:bodyPr>
          <a:lstStyle/>
          <a:p>
            <a:r>
              <a:rPr lang="en-US" sz="1000" dirty="0"/>
              <a:t>1989</a:t>
            </a:r>
          </a:p>
        </p:txBody>
      </p:sp>
      <p:cxnSp>
        <p:nvCxnSpPr>
          <p:cNvPr id="1065" name="Straight Connector 1064">
            <a:extLst>
              <a:ext uri="{FF2B5EF4-FFF2-40B4-BE49-F238E27FC236}">
                <a16:creationId xmlns:a16="http://schemas.microsoft.com/office/drawing/2014/main" id="{D39C1D3A-9719-1545-B584-9E49834714EE}"/>
              </a:ext>
            </a:extLst>
          </p:cNvPr>
          <p:cNvCxnSpPr>
            <a:cxnSpLocks/>
          </p:cNvCxnSpPr>
          <p:nvPr/>
        </p:nvCxnSpPr>
        <p:spPr>
          <a:xfrm>
            <a:off x="378417" y="5858012"/>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6" name="Straight Connector 1065">
            <a:extLst>
              <a:ext uri="{FF2B5EF4-FFF2-40B4-BE49-F238E27FC236}">
                <a16:creationId xmlns:a16="http://schemas.microsoft.com/office/drawing/2014/main" id="{7995F3CE-9EC9-B440-88F2-2A0C0117804F}"/>
              </a:ext>
            </a:extLst>
          </p:cNvPr>
          <p:cNvCxnSpPr>
            <a:cxnSpLocks/>
          </p:cNvCxnSpPr>
          <p:nvPr/>
        </p:nvCxnSpPr>
        <p:spPr>
          <a:xfrm>
            <a:off x="1202261" y="5852132"/>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7" name="TextBox 1066">
            <a:extLst>
              <a:ext uri="{FF2B5EF4-FFF2-40B4-BE49-F238E27FC236}">
                <a16:creationId xmlns:a16="http://schemas.microsoft.com/office/drawing/2014/main" id="{512E2C7D-3BB7-0245-BB24-0A34DCFC1317}"/>
              </a:ext>
            </a:extLst>
          </p:cNvPr>
          <p:cNvSpPr txBox="1"/>
          <p:nvPr/>
        </p:nvSpPr>
        <p:spPr>
          <a:xfrm>
            <a:off x="963051" y="5633004"/>
            <a:ext cx="513146" cy="246221"/>
          </a:xfrm>
          <a:prstGeom prst="rect">
            <a:avLst/>
          </a:prstGeom>
          <a:noFill/>
        </p:spPr>
        <p:txBody>
          <a:bodyPr wrap="square" rtlCol="0">
            <a:spAutoFit/>
          </a:bodyPr>
          <a:lstStyle/>
          <a:p>
            <a:pPr algn="ctr"/>
            <a:r>
              <a:rPr lang="en-US" sz="1000" dirty="0"/>
              <a:t>9/11</a:t>
            </a:r>
          </a:p>
        </p:txBody>
      </p:sp>
      <p:cxnSp>
        <p:nvCxnSpPr>
          <p:cNvPr id="1068" name="Straight Connector 1067">
            <a:extLst>
              <a:ext uri="{FF2B5EF4-FFF2-40B4-BE49-F238E27FC236}">
                <a16:creationId xmlns:a16="http://schemas.microsoft.com/office/drawing/2014/main" id="{163F7690-F4F5-B74B-8328-1A89990A716D}"/>
              </a:ext>
            </a:extLst>
          </p:cNvPr>
          <p:cNvCxnSpPr>
            <a:cxnSpLocks/>
          </p:cNvCxnSpPr>
          <p:nvPr/>
        </p:nvCxnSpPr>
        <p:spPr>
          <a:xfrm>
            <a:off x="1100021" y="5853096"/>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9" name="Straight Connector 1068">
            <a:extLst>
              <a:ext uri="{FF2B5EF4-FFF2-40B4-BE49-F238E27FC236}">
                <a16:creationId xmlns:a16="http://schemas.microsoft.com/office/drawing/2014/main" id="{DF640D1F-E763-3549-A222-C19D2FE85A21}"/>
              </a:ext>
            </a:extLst>
          </p:cNvPr>
          <p:cNvCxnSpPr>
            <a:cxnSpLocks/>
          </p:cNvCxnSpPr>
          <p:nvPr/>
        </p:nvCxnSpPr>
        <p:spPr>
          <a:xfrm>
            <a:off x="1923865" y="584721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0" name="TextBox 1069">
            <a:extLst>
              <a:ext uri="{FF2B5EF4-FFF2-40B4-BE49-F238E27FC236}">
                <a16:creationId xmlns:a16="http://schemas.microsoft.com/office/drawing/2014/main" id="{1E6DFF8B-D136-3C44-A723-BC646CC3075C}"/>
              </a:ext>
            </a:extLst>
          </p:cNvPr>
          <p:cNvSpPr txBox="1"/>
          <p:nvPr/>
        </p:nvSpPr>
        <p:spPr>
          <a:xfrm>
            <a:off x="1704319" y="5647752"/>
            <a:ext cx="513146" cy="246221"/>
          </a:xfrm>
          <a:prstGeom prst="rect">
            <a:avLst/>
          </a:prstGeom>
          <a:noFill/>
        </p:spPr>
        <p:txBody>
          <a:bodyPr wrap="square" rtlCol="0">
            <a:spAutoFit/>
          </a:bodyPr>
          <a:lstStyle/>
          <a:p>
            <a:r>
              <a:rPr lang="en-US" sz="1000" dirty="0"/>
              <a:t>2014</a:t>
            </a:r>
          </a:p>
        </p:txBody>
      </p:sp>
      <p:cxnSp>
        <p:nvCxnSpPr>
          <p:cNvPr id="1071" name="Straight Connector 1070">
            <a:extLst>
              <a:ext uri="{FF2B5EF4-FFF2-40B4-BE49-F238E27FC236}">
                <a16:creationId xmlns:a16="http://schemas.microsoft.com/office/drawing/2014/main" id="{5006FC65-16F6-5347-AE52-A1FC77E853EE}"/>
              </a:ext>
            </a:extLst>
          </p:cNvPr>
          <p:cNvCxnSpPr>
            <a:cxnSpLocks/>
          </p:cNvCxnSpPr>
          <p:nvPr/>
        </p:nvCxnSpPr>
        <p:spPr>
          <a:xfrm>
            <a:off x="1821625" y="584818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2" name="Straight Connector 1071">
            <a:extLst>
              <a:ext uri="{FF2B5EF4-FFF2-40B4-BE49-F238E27FC236}">
                <a16:creationId xmlns:a16="http://schemas.microsoft.com/office/drawing/2014/main" id="{3B5ED9CA-DFDF-B34B-815C-69458D4396A7}"/>
              </a:ext>
            </a:extLst>
          </p:cNvPr>
          <p:cNvCxnSpPr>
            <a:cxnSpLocks/>
          </p:cNvCxnSpPr>
          <p:nvPr/>
        </p:nvCxnSpPr>
        <p:spPr>
          <a:xfrm>
            <a:off x="2645469" y="5842300"/>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3" name="TextBox 1072">
            <a:extLst>
              <a:ext uri="{FF2B5EF4-FFF2-40B4-BE49-F238E27FC236}">
                <a16:creationId xmlns:a16="http://schemas.microsoft.com/office/drawing/2014/main" id="{BAEAAE94-AF31-814D-AF3B-09A6AB3E2414}"/>
              </a:ext>
            </a:extLst>
          </p:cNvPr>
          <p:cNvSpPr txBox="1"/>
          <p:nvPr/>
        </p:nvSpPr>
        <p:spPr>
          <a:xfrm>
            <a:off x="2396427" y="5613340"/>
            <a:ext cx="513146" cy="246221"/>
          </a:xfrm>
          <a:prstGeom prst="rect">
            <a:avLst/>
          </a:prstGeom>
          <a:noFill/>
        </p:spPr>
        <p:txBody>
          <a:bodyPr wrap="square" rtlCol="0">
            <a:spAutoFit/>
          </a:bodyPr>
          <a:lstStyle/>
          <a:p>
            <a:pPr algn="ctr"/>
            <a:r>
              <a:rPr lang="en-US" sz="1000" dirty="0"/>
              <a:t>2019</a:t>
            </a:r>
          </a:p>
        </p:txBody>
      </p:sp>
      <p:cxnSp>
        <p:nvCxnSpPr>
          <p:cNvPr id="1074" name="Straight Connector 1073">
            <a:extLst>
              <a:ext uri="{FF2B5EF4-FFF2-40B4-BE49-F238E27FC236}">
                <a16:creationId xmlns:a16="http://schemas.microsoft.com/office/drawing/2014/main" id="{A337795F-A17A-724F-8773-8C022E47681B}"/>
              </a:ext>
            </a:extLst>
          </p:cNvPr>
          <p:cNvCxnSpPr>
            <a:cxnSpLocks/>
          </p:cNvCxnSpPr>
          <p:nvPr/>
        </p:nvCxnSpPr>
        <p:spPr>
          <a:xfrm>
            <a:off x="2543229" y="584326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5" name="Straight Connector 1074">
            <a:extLst>
              <a:ext uri="{FF2B5EF4-FFF2-40B4-BE49-F238E27FC236}">
                <a16:creationId xmlns:a16="http://schemas.microsoft.com/office/drawing/2014/main" id="{96E81866-56F0-7B42-A464-78F6E84B0D1B}"/>
              </a:ext>
            </a:extLst>
          </p:cNvPr>
          <p:cNvCxnSpPr>
            <a:cxnSpLocks/>
          </p:cNvCxnSpPr>
          <p:nvPr/>
        </p:nvCxnSpPr>
        <p:spPr>
          <a:xfrm>
            <a:off x="3367073" y="584721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6" name="TextBox 1075">
            <a:extLst>
              <a:ext uri="{FF2B5EF4-FFF2-40B4-BE49-F238E27FC236}">
                <a16:creationId xmlns:a16="http://schemas.microsoft.com/office/drawing/2014/main" id="{6C0F371C-1A01-E846-8E5F-E7B418FC63DA}"/>
              </a:ext>
            </a:extLst>
          </p:cNvPr>
          <p:cNvSpPr txBox="1"/>
          <p:nvPr/>
        </p:nvSpPr>
        <p:spPr>
          <a:xfrm>
            <a:off x="2996836" y="5618256"/>
            <a:ext cx="735225" cy="246221"/>
          </a:xfrm>
          <a:prstGeom prst="rect">
            <a:avLst/>
          </a:prstGeom>
          <a:noFill/>
        </p:spPr>
        <p:txBody>
          <a:bodyPr wrap="square" rtlCol="0">
            <a:spAutoFit/>
          </a:bodyPr>
          <a:lstStyle/>
          <a:p>
            <a:pPr algn="ctr"/>
            <a:r>
              <a:rPr lang="en-US" sz="1000" dirty="0" err="1"/>
              <a:t>Panium</a:t>
            </a:r>
            <a:endParaRPr lang="en-US" sz="1000" dirty="0"/>
          </a:p>
        </p:txBody>
      </p:sp>
      <p:cxnSp>
        <p:nvCxnSpPr>
          <p:cNvPr id="1077" name="Straight Connector 1076">
            <a:extLst>
              <a:ext uri="{FF2B5EF4-FFF2-40B4-BE49-F238E27FC236}">
                <a16:creationId xmlns:a16="http://schemas.microsoft.com/office/drawing/2014/main" id="{C4CD0F05-48F9-594C-AEBC-2FDD0D758112}"/>
              </a:ext>
            </a:extLst>
          </p:cNvPr>
          <p:cNvCxnSpPr>
            <a:cxnSpLocks/>
          </p:cNvCxnSpPr>
          <p:nvPr/>
        </p:nvCxnSpPr>
        <p:spPr>
          <a:xfrm>
            <a:off x="3264833" y="5838348"/>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8" name="Straight Connector 1077">
            <a:extLst>
              <a:ext uri="{FF2B5EF4-FFF2-40B4-BE49-F238E27FC236}">
                <a16:creationId xmlns:a16="http://schemas.microsoft.com/office/drawing/2014/main" id="{9F1C3995-EA1E-7F4E-A3C2-BFFAC5271A63}"/>
              </a:ext>
            </a:extLst>
          </p:cNvPr>
          <p:cNvCxnSpPr>
            <a:cxnSpLocks/>
          </p:cNvCxnSpPr>
          <p:nvPr/>
        </p:nvCxnSpPr>
        <p:spPr>
          <a:xfrm>
            <a:off x="1207082" y="653383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9" name="TextBox 1078">
            <a:extLst>
              <a:ext uri="{FF2B5EF4-FFF2-40B4-BE49-F238E27FC236}">
                <a16:creationId xmlns:a16="http://schemas.microsoft.com/office/drawing/2014/main" id="{4F834823-C3EA-EB48-BA2B-81253E447782}"/>
              </a:ext>
            </a:extLst>
          </p:cNvPr>
          <p:cNvSpPr txBox="1"/>
          <p:nvPr/>
        </p:nvSpPr>
        <p:spPr>
          <a:xfrm>
            <a:off x="967872" y="6314708"/>
            <a:ext cx="513146" cy="246221"/>
          </a:xfrm>
          <a:prstGeom prst="rect">
            <a:avLst/>
          </a:prstGeom>
          <a:noFill/>
        </p:spPr>
        <p:txBody>
          <a:bodyPr wrap="square" rtlCol="0">
            <a:spAutoFit/>
          </a:bodyPr>
          <a:lstStyle/>
          <a:p>
            <a:pPr algn="ctr"/>
            <a:r>
              <a:rPr lang="en-US" sz="1000" dirty="0"/>
              <a:t>9/11</a:t>
            </a:r>
          </a:p>
        </p:txBody>
      </p:sp>
      <p:cxnSp>
        <p:nvCxnSpPr>
          <p:cNvPr id="1080" name="Straight Connector 1079">
            <a:extLst>
              <a:ext uri="{FF2B5EF4-FFF2-40B4-BE49-F238E27FC236}">
                <a16:creationId xmlns:a16="http://schemas.microsoft.com/office/drawing/2014/main" id="{1DC367B5-748C-9C4D-B9C1-1D961470C9BB}"/>
              </a:ext>
            </a:extLst>
          </p:cNvPr>
          <p:cNvCxnSpPr>
            <a:cxnSpLocks/>
          </p:cNvCxnSpPr>
          <p:nvPr/>
        </p:nvCxnSpPr>
        <p:spPr>
          <a:xfrm>
            <a:off x="1104842" y="653480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1" name="Straight Connector 1080">
            <a:extLst>
              <a:ext uri="{FF2B5EF4-FFF2-40B4-BE49-F238E27FC236}">
                <a16:creationId xmlns:a16="http://schemas.microsoft.com/office/drawing/2014/main" id="{0B9A00EB-5009-F340-A152-D5B1822E2ACB}"/>
              </a:ext>
            </a:extLst>
          </p:cNvPr>
          <p:cNvCxnSpPr>
            <a:cxnSpLocks/>
          </p:cNvCxnSpPr>
          <p:nvPr/>
        </p:nvCxnSpPr>
        <p:spPr>
          <a:xfrm>
            <a:off x="1928686" y="6528920"/>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2" name="TextBox 1081">
            <a:extLst>
              <a:ext uri="{FF2B5EF4-FFF2-40B4-BE49-F238E27FC236}">
                <a16:creationId xmlns:a16="http://schemas.microsoft.com/office/drawing/2014/main" id="{144419AF-3C4F-E647-B1BA-FC3821971D9C}"/>
              </a:ext>
            </a:extLst>
          </p:cNvPr>
          <p:cNvSpPr txBox="1"/>
          <p:nvPr/>
        </p:nvSpPr>
        <p:spPr>
          <a:xfrm>
            <a:off x="1689476" y="6319624"/>
            <a:ext cx="513146" cy="246221"/>
          </a:xfrm>
          <a:prstGeom prst="rect">
            <a:avLst/>
          </a:prstGeom>
          <a:noFill/>
        </p:spPr>
        <p:txBody>
          <a:bodyPr wrap="square" rtlCol="0">
            <a:spAutoFit/>
          </a:bodyPr>
          <a:lstStyle/>
          <a:p>
            <a:pPr algn="ctr"/>
            <a:r>
              <a:rPr lang="en-US" sz="1000" dirty="0"/>
              <a:t>2019</a:t>
            </a:r>
          </a:p>
        </p:txBody>
      </p:sp>
      <p:cxnSp>
        <p:nvCxnSpPr>
          <p:cNvPr id="1083" name="Straight Connector 1082">
            <a:extLst>
              <a:ext uri="{FF2B5EF4-FFF2-40B4-BE49-F238E27FC236}">
                <a16:creationId xmlns:a16="http://schemas.microsoft.com/office/drawing/2014/main" id="{FE6CC7C5-29CA-F440-969E-0B5C61152FA5}"/>
              </a:ext>
            </a:extLst>
          </p:cNvPr>
          <p:cNvCxnSpPr>
            <a:cxnSpLocks/>
          </p:cNvCxnSpPr>
          <p:nvPr/>
        </p:nvCxnSpPr>
        <p:spPr>
          <a:xfrm>
            <a:off x="1826446" y="652988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4" name="Straight Connector 1083">
            <a:extLst>
              <a:ext uri="{FF2B5EF4-FFF2-40B4-BE49-F238E27FC236}">
                <a16:creationId xmlns:a16="http://schemas.microsoft.com/office/drawing/2014/main" id="{A41DE4DF-0A51-DE48-9FA2-C239B4580088}"/>
              </a:ext>
            </a:extLst>
          </p:cNvPr>
          <p:cNvCxnSpPr>
            <a:cxnSpLocks/>
          </p:cNvCxnSpPr>
          <p:nvPr/>
        </p:nvCxnSpPr>
        <p:spPr>
          <a:xfrm>
            <a:off x="2650290" y="6524004"/>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5" name="TextBox 1084">
            <a:extLst>
              <a:ext uri="{FF2B5EF4-FFF2-40B4-BE49-F238E27FC236}">
                <a16:creationId xmlns:a16="http://schemas.microsoft.com/office/drawing/2014/main" id="{14933A31-D628-6E48-94C7-254FBF873993}"/>
              </a:ext>
            </a:extLst>
          </p:cNvPr>
          <p:cNvSpPr txBox="1"/>
          <p:nvPr/>
        </p:nvSpPr>
        <p:spPr>
          <a:xfrm>
            <a:off x="2411080" y="6304876"/>
            <a:ext cx="513146" cy="246221"/>
          </a:xfrm>
          <a:prstGeom prst="rect">
            <a:avLst/>
          </a:prstGeom>
          <a:noFill/>
        </p:spPr>
        <p:txBody>
          <a:bodyPr wrap="square" rtlCol="0">
            <a:spAutoFit/>
          </a:bodyPr>
          <a:lstStyle/>
          <a:p>
            <a:pPr algn="ctr"/>
            <a:r>
              <a:rPr lang="en-US" sz="1000" dirty="0"/>
              <a:t>2021</a:t>
            </a:r>
          </a:p>
        </p:txBody>
      </p:sp>
      <p:cxnSp>
        <p:nvCxnSpPr>
          <p:cNvPr id="1086" name="Straight Connector 1085">
            <a:extLst>
              <a:ext uri="{FF2B5EF4-FFF2-40B4-BE49-F238E27FC236}">
                <a16:creationId xmlns:a16="http://schemas.microsoft.com/office/drawing/2014/main" id="{81134A75-CA95-254A-8E54-D6559452EB7F}"/>
              </a:ext>
            </a:extLst>
          </p:cNvPr>
          <p:cNvCxnSpPr>
            <a:cxnSpLocks/>
          </p:cNvCxnSpPr>
          <p:nvPr/>
        </p:nvCxnSpPr>
        <p:spPr>
          <a:xfrm>
            <a:off x="2548050" y="6524968"/>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7" name="Straight Connector 1086">
            <a:extLst>
              <a:ext uri="{FF2B5EF4-FFF2-40B4-BE49-F238E27FC236}">
                <a16:creationId xmlns:a16="http://schemas.microsoft.com/office/drawing/2014/main" id="{590BC2C2-2CB1-FC49-9C41-7C876C17E33F}"/>
              </a:ext>
            </a:extLst>
          </p:cNvPr>
          <p:cNvCxnSpPr>
            <a:cxnSpLocks/>
          </p:cNvCxnSpPr>
          <p:nvPr/>
        </p:nvCxnSpPr>
        <p:spPr>
          <a:xfrm>
            <a:off x="3371894" y="6519088"/>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8" name="TextBox 1087">
            <a:extLst>
              <a:ext uri="{FF2B5EF4-FFF2-40B4-BE49-F238E27FC236}">
                <a16:creationId xmlns:a16="http://schemas.microsoft.com/office/drawing/2014/main" id="{412BBDCA-850D-7A47-B691-F3707D00F22C}"/>
              </a:ext>
            </a:extLst>
          </p:cNvPr>
          <p:cNvSpPr txBox="1"/>
          <p:nvPr/>
        </p:nvSpPr>
        <p:spPr>
          <a:xfrm>
            <a:off x="3121395" y="6298503"/>
            <a:ext cx="513146" cy="246221"/>
          </a:xfrm>
          <a:prstGeom prst="rect">
            <a:avLst/>
          </a:prstGeom>
          <a:noFill/>
        </p:spPr>
        <p:txBody>
          <a:bodyPr wrap="square" rtlCol="0">
            <a:spAutoFit/>
          </a:bodyPr>
          <a:lstStyle/>
          <a:p>
            <a:pPr algn="ctr"/>
            <a:r>
              <a:rPr lang="en-US" sz="1000" dirty="0"/>
              <a:t>S/L</a:t>
            </a:r>
          </a:p>
        </p:txBody>
      </p:sp>
      <p:cxnSp>
        <p:nvCxnSpPr>
          <p:cNvPr id="1089" name="Straight Connector 1088">
            <a:extLst>
              <a:ext uri="{FF2B5EF4-FFF2-40B4-BE49-F238E27FC236}">
                <a16:creationId xmlns:a16="http://schemas.microsoft.com/office/drawing/2014/main" id="{C8C9C0CE-B0AF-AF48-9474-4F4249B6E6CA}"/>
              </a:ext>
            </a:extLst>
          </p:cNvPr>
          <p:cNvCxnSpPr>
            <a:cxnSpLocks/>
          </p:cNvCxnSpPr>
          <p:nvPr/>
        </p:nvCxnSpPr>
        <p:spPr>
          <a:xfrm>
            <a:off x="3269654" y="6520052"/>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1090" name="TextBox 1089">
            <a:extLst>
              <a:ext uri="{FF2B5EF4-FFF2-40B4-BE49-F238E27FC236}">
                <a16:creationId xmlns:a16="http://schemas.microsoft.com/office/drawing/2014/main" id="{CBAC34CA-AA32-D941-B863-EA13B7AA60EB}"/>
              </a:ext>
            </a:extLst>
          </p:cNvPr>
          <p:cNvSpPr txBox="1"/>
          <p:nvPr/>
        </p:nvSpPr>
        <p:spPr>
          <a:xfrm>
            <a:off x="-39910" y="5293792"/>
            <a:ext cx="513146" cy="246221"/>
          </a:xfrm>
          <a:prstGeom prst="rect">
            <a:avLst/>
          </a:prstGeom>
          <a:noFill/>
        </p:spPr>
        <p:txBody>
          <a:bodyPr wrap="square" rtlCol="0">
            <a:spAutoFit/>
          </a:bodyPr>
          <a:lstStyle/>
          <a:p>
            <a:pPr algn="ctr"/>
            <a:r>
              <a:rPr lang="en-US" sz="1000" dirty="0"/>
              <a:t>144k</a:t>
            </a:r>
          </a:p>
        </p:txBody>
      </p:sp>
      <p:sp>
        <p:nvSpPr>
          <p:cNvPr id="1091" name="TextBox 1090">
            <a:extLst>
              <a:ext uri="{FF2B5EF4-FFF2-40B4-BE49-F238E27FC236}">
                <a16:creationId xmlns:a16="http://schemas.microsoft.com/office/drawing/2014/main" id="{905AF40A-EDBF-0F4E-B544-71E960243B46}"/>
              </a:ext>
            </a:extLst>
          </p:cNvPr>
          <p:cNvSpPr txBox="1"/>
          <p:nvPr/>
        </p:nvSpPr>
        <p:spPr>
          <a:xfrm>
            <a:off x="-91693" y="5849313"/>
            <a:ext cx="663591" cy="246221"/>
          </a:xfrm>
          <a:prstGeom prst="rect">
            <a:avLst/>
          </a:prstGeom>
          <a:noFill/>
        </p:spPr>
        <p:txBody>
          <a:bodyPr wrap="square" rtlCol="0">
            <a:spAutoFit/>
          </a:bodyPr>
          <a:lstStyle/>
          <a:p>
            <a:pPr algn="ctr"/>
            <a:r>
              <a:rPr lang="en-US" sz="1000" dirty="0"/>
              <a:t>Priests</a:t>
            </a:r>
          </a:p>
        </p:txBody>
      </p:sp>
      <p:cxnSp>
        <p:nvCxnSpPr>
          <p:cNvPr id="1092" name="Straight Connector 1091">
            <a:extLst>
              <a:ext uri="{FF2B5EF4-FFF2-40B4-BE49-F238E27FC236}">
                <a16:creationId xmlns:a16="http://schemas.microsoft.com/office/drawing/2014/main" id="{B34BCAC6-3CE2-634B-A60B-7660FD153875}"/>
              </a:ext>
            </a:extLst>
          </p:cNvPr>
          <p:cNvCxnSpPr>
            <a:cxnSpLocks/>
          </p:cNvCxnSpPr>
          <p:nvPr/>
        </p:nvCxnSpPr>
        <p:spPr>
          <a:xfrm>
            <a:off x="730072" y="534306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3" name="Straight Connector 1092">
            <a:extLst>
              <a:ext uri="{FF2B5EF4-FFF2-40B4-BE49-F238E27FC236}">
                <a16:creationId xmlns:a16="http://schemas.microsoft.com/office/drawing/2014/main" id="{4AB2C5A2-8F5F-A847-A7A3-5DA46E848AB6}"/>
              </a:ext>
            </a:extLst>
          </p:cNvPr>
          <p:cNvCxnSpPr>
            <a:cxnSpLocks/>
          </p:cNvCxnSpPr>
          <p:nvPr/>
        </p:nvCxnSpPr>
        <p:spPr>
          <a:xfrm>
            <a:off x="978728" y="5339047"/>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4" name="Straight Connector 1093">
            <a:extLst>
              <a:ext uri="{FF2B5EF4-FFF2-40B4-BE49-F238E27FC236}">
                <a16:creationId xmlns:a16="http://schemas.microsoft.com/office/drawing/2014/main" id="{2BAFD2D0-4E57-FF4C-A934-2725663D1F1C}"/>
              </a:ext>
            </a:extLst>
          </p:cNvPr>
          <p:cNvCxnSpPr>
            <a:cxnSpLocks/>
          </p:cNvCxnSpPr>
          <p:nvPr/>
        </p:nvCxnSpPr>
        <p:spPr>
          <a:xfrm>
            <a:off x="1452740" y="533814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5" name="Straight Connector 1094">
            <a:extLst>
              <a:ext uri="{FF2B5EF4-FFF2-40B4-BE49-F238E27FC236}">
                <a16:creationId xmlns:a16="http://schemas.microsoft.com/office/drawing/2014/main" id="{C130F8D2-0B19-0549-BA97-42CF0CE5C4E1}"/>
              </a:ext>
            </a:extLst>
          </p:cNvPr>
          <p:cNvCxnSpPr>
            <a:cxnSpLocks/>
          </p:cNvCxnSpPr>
          <p:nvPr/>
        </p:nvCxnSpPr>
        <p:spPr>
          <a:xfrm>
            <a:off x="1701396" y="533413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6" name="Straight Connector 1095">
            <a:extLst>
              <a:ext uri="{FF2B5EF4-FFF2-40B4-BE49-F238E27FC236}">
                <a16:creationId xmlns:a16="http://schemas.microsoft.com/office/drawing/2014/main" id="{14B7B945-A9C5-2345-B212-944BAC29C9DF}"/>
              </a:ext>
            </a:extLst>
          </p:cNvPr>
          <p:cNvCxnSpPr>
            <a:cxnSpLocks/>
          </p:cNvCxnSpPr>
          <p:nvPr/>
        </p:nvCxnSpPr>
        <p:spPr>
          <a:xfrm>
            <a:off x="2171383" y="5333227"/>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7" name="Straight Connector 1096">
            <a:extLst>
              <a:ext uri="{FF2B5EF4-FFF2-40B4-BE49-F238E27FC236}">
                <a16:creationId xmlns:a16="http://schemas.microsoft.com/office/drawing/2014/main" id="{309364BB-4BD5-A844-AD4F-7F5D15F3259C}"/>
              </a:ext>
            </a:extLst>
          </p:cNvPr>
          <p:cNvCxnSpPr>
            <a:cxnSpLocks/>
          </p:cNvCxnSpPr>
          <p:nvPr/>
        </p:nvCxnSpPr>
        <p:spPr>
          <a:xfrm>
            <a:off x="2420039" y="5329214"/>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8" name="Straight Connector 1097">
            <a:extLst>
              <a:ext uri="{FF2B5EF4-FFF2-40B4-BE49-F238E27FC236}">
                <a16:creationId xmlns:a16="http://schemas.microsoft.com/office/drawing/2014/main" id="{63DFC474-1061-094A-9E95-79ABC26D2A50}"/>
              </a:ext>
            </a:extLst>
          </p:cNvPr>
          <p:cNvCxnSpPr>
            <a:cxnSpLocks/>
          </p:cNvCxnSpPr>
          <p:nvPr/>
        </p:nvCxnSpPr>
        <p:spPr>
          <a:xfrm>
            <a:off x="2911663" y="532831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9" name="Straight Connector 1098">
            <a:extLst>
              <a:ext uri="{FF2B5EF4-FFF2-40B4-BE49-F238E27FC236}">
                <a16:creationId xmlns:a16="http://schemas.microsoft.com/office/drawing/2014/main" id="{1626FFA9-F664-F84C-AC6B-777C23788DE8}"/>
              </a:ext>
            </a:extLst>
          </p:cNvPr>
          <p:cNvCxnSpPr>
            <a:cxnSpLocks/>
          </p:cNvCxnSpPr>
          <p:nvPr/>
        </p:nvCxnSpPr>
        <p:spPr>
          <a:xfrm>
            <a:off x="3160319" y="5324299"/>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0" name="Straight Connector 1099">
            <a:extLst>
              <a:ext uri="{FF2B5EF4-FFF2-40B4-BE49-F238E27FC236}">
                <a16:creationId xmlns:a16="http://schemas.microsoft.com/office/drawing/2014/main" id="{FCAC9F85-D08B-A749-A513-90C8474723FE}"/>
              </a:ext>
            </a:extLst>
          </p:cNvPr>
          <p:cNvCxnSpPr>
            <a:cxnSpLocks/>
          </p:cNvCxnSpPr>
          <p:nvPr/>
        </p:nvCxnSpPr>
        <p:spPr>
          <a:xfrm>
            <a:off x="744822" y="5908416"/>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1" name="Straight Connector 1100">
            <a:extLst>
              <a:ext uri="{FF2B5EF4-FFF2-40B4-BE49-F238E27FC236}">
                <a16:creationId xmlns:a16="http://schemas.microsoft.com/office/drawing/2014/main" id="{97A370EE-54CD-684E-945A-D5C765FE966A}"/>
              </a:ext>
            </a:extLst>
          </p:cNvPr>
          <p:cNvCxnSpPr>
            <a:cxnSpLocks/>
          </p:cNvCxnSpPr>
          <p:nvPr/>
        </p:nvCxnSpPr>
        <p:spPr>
          <a:xfrm>
            <a:off x="993478" y="590440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2" name="Straight Connector 1101">
            <a:extLst>
              <a:ext uri="{FF2B5EF4-FFF2-40B4-BE49-F238E27FC236}">
                <a16:creationId xmlns:a16="http://schemas.microsoft.com/office/drawing/2014/main" id="{87887490-2D63-304D-985F-1D5B33A853CB}"/>
              </a:ext>
            </a:extLst>
          </p:cNvPr>
          <p:cNvCxnSpPr>
            <a:cxnSpLocks/>
          </p:cNvCxnSpPr>
          <p:nvPr/>
        </p:nvCxnSpPr>
        <p:spPr>
          <a:xfrm>
            <a:off x="1467490" y="5903499"/>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3" name="Straight Connector 1102">
            <a:extLst>
              <a:ext uri="{FF2B5EF4-FFF2-40B4-BE49-F238E27FC236}">
                <a16:creationId xmlns:a16="http://schemas.microsoft.com/office/drawing/2014/main" id="{40D92933-854A-F64A-91D0-EFF6AC9F2D53}"/>
              </a:ext>
            </a:extLst>
          </p:cNvPr>
          <p:cNvCxnSpPr>
            <a:cxnSpLocks/>
          </p:cNvCxnSpPr>
          <p:nvPr/>
        </p:nvCxnSpPr>
        <p:spPr>
          <a:xfrm>
            <a:off x="1716146" y="5899486"/>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4" name="Straight Connector 1103">
            <a:extLst>
              <a:ext uri="{FF2B5EF4-FFF2-40B4-BE49-F238E27FC236}">
                <a16:creationId xmlns:a16="http://schemas.microsoft.com/office/drawing/2014/main" id="{D2EFF23F-A1F9-AC41-BFE0-587F463211BD}"/>
              </a:ext>
            </a:extLst>
          </p:cNvPr>
          <p:cNvCxnSpPr>
            <a:cxnSpLocks/>
          </p:cNvCxnSpPr>
          <p:nvPr/>
        </p:nvCxnSpPr>
        <p:spPr>
          <a:xfrm>
            <a:off x="2186133" y="589858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5" name="Straight Connector 1104">
            <a:extLst>
              <a:ext uri="{FF2B5EF4-FFF2-40B4-BE49-F238E27FC236}">
                <a16:creationId xmlns:a16="http://schemas.microsoft.com/office/drawing/2014/main" id="{A7D5C8E4-BA5A-8C45-A006-3B5851010C84}"/>
              </a:ext>
            </a:extLst>
          </p:cNvPr>
          <p:cNvCxnSpPr>
            <a:cxnSpLocks/>
          </p:cNvCxnSpPr>
          <p:nvPr/>
        </p:nvCxnSpPr>
        <p:spPr>
          <a:xfrm>
            <a:off x="2434789" y="590440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6" name="Straight Connector 1105">
            <a:extLst>
              <a:ext uri="{FF2B5EF4-FFF2-40B4-BE49-F238E27FC236}">
                <a16:creationId xmlns:a16="http://schemas.microsoft.com/office/drawing/2014/main" id="{A297091D-0F4D-5B45-954A-A6F4F0CEF9DD}"/>
              </a:ext>
            </a:extLst>
          </p:cNvPr>
          <p:cNvCxnSpPr>
            <a:cxnSpLocks/>
          </p:cNvCxnSpPr>
          <p:nvPr/>
        </p:nvCxnSpPr>
        <p:spPr>
          <a:xfrm>
            <a:off x="2926413" y="590350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7" name="Straight Connector 1106">
            <a:extLst>
              <a:ext uri="{FF2B5EF4-FFF2-40B4-BE49-F238E27FC236}">
                <a16:creationId xmlns:a16="http://schemas.microsoft.com/office/drawing/2014/main" id="{30AD572B-88A1-0E45-945C-847B1BAF97A2}"/>
              </a:ext>
            </a:extLst>
          </p:cNvPr>
          <p:cNvCxnSpPr>
            <a:cxnSpLocks/>
          </p:cNvCxnSpPr>
          <p:nvPr/>
        </p:nvCxnSpPr>
        <p:spPr>
          <a:xfrm>
            <a:off x="3175069" y="5899487"/>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1108" name="TextBox 1107">
            <a:extLst>
              <a:ext uri="{FF2B5EF4-FFF2-40B4-BE49-F238E27FC236}">
                <a16:creationId xmlns:a16="http://schemas.microsoft.com/office/drawing/2014/main" id="{5E322865-359C-3042-A2D6-922E82A9C7C3}"/>
              </a:ext>
            </a:extLst>
          </p:cNvPr>
          <p:cNvSpPr txBox="1"/>
          <p:nvPr/>
        </p:nvSpPr>
        <p:spPr>
          <a:xfrm>
            <a:off x="584165" y="5696914"/>
            <a:ext cx="348021" cy="246221"/>
          </a:xfrm>
          <a:prstGeom prst="rect">
            <a:avLst/>
          </a:prstGeom>
          <a:noFill/>
        </p:spPr>
        <p:txBody>
          <a:bodyPr wrap="square" rtlCol="0">
            <a:spAutoFit/>
          </a:bodyPr>
          <a:lstStyle/>
          <a:p>
            <a:pPr algn="ctr"/>
            <a:r>
              <a:rPr lang="en-US" sz="1000" dirty="0"/>
              <a:t>IK</a:t>
            </a:r>
          </a:p>
        </p:txBody>
      </p:sp>
      <p:sp>
        <p:nvSpPr>
          <p:cNvPr id="1109" name="TextBox 1108">
            <a:extLst>
              <a:ext uri="{FF2B5EF4-FFF2-40B4-BE49-F238E27FC236}">
                <a16:creationId xmlns:a16="http://schemas.microsoft.com/office/drawing/2014/main" id="{4A287A18-1BA7-D846-9D4B-347738AB47BA}"/>
              </a:ext>
            </a:extLst>
          </p:cNvPr>
          <p:cNvSpPr txBox="1"/>
          <p:nvPr/>
        </p:nvSpPr>
        <p:spPr>
          <a:xfrm>
            <a:off x="820949" y="5691998"/>
            <a:ext cx="348021" cy="246221"/>
          </a:xfrm>
          <a:prstGeom prst="rect">
            <a:avLst/>
          </a:prstGeom>
          <a:noFill/>
        </p:spPr>
        <p:txBody>
          <a:bodyPr wrap="square" rtlCol="0">
            <a:spAutoFit/>
          </a:bodyPr>
          <a:lstStyle/>
          <a:p>
            <a:pPr algn="ctr"/>
            <a:r>
              <a:rPr lang="en-US" sz="1000" dirty="0"/>
              <a:t>F</a:t>
            </a:r>
          </a:p>
        </p:txBody>
      </p:sp>
      <p:sp>
        <p:nvSpPr>
          <p:cNvPr id="1110" name="TextBox 1109">
            <a:extLst>
              <a:ext uri="{FF2B5EF4-FFF2-40B4-BE49-F238E27FC236}">
                <a16:creationId xmlns:a16="http://schemas.microsoft.com/office/drawing/2014/main" id="{0DBB83B3-5CD6-4843-840E-E8F08EEBF398}"/>
              </a:ext>
            </a:extLst>
          </p:cNvPr>
          <p:cNvSpPr txBox="1"/>
          <p:nvPr/>
        </p:nvSpPr>
        <p:spPr>
          <a:xfrm>
            <a:off x="584165" y="5121727"/>
            <a:ext cx="348021" cy="246221"/>
          </a:xfrm>
          <a:prstGeom prst="rect">
            <a:avLst/>
          </a:prstGeom>
          <a:noFill/>
        </p:spPr>
        <p:txBody>
          <a:bodyPr wrap="square" rtlCol="0">
            <a:spAutoFit/>
          </a:bodyPr>
          <a:lstStyle/>
          <a:p>
            <a:pPr algn="ctr"/>
            <a:r>
              <a:rPr lang="en-US" sz="1000" dirty="0"/>
              <a:t>IK</a:t>
            </a:r>
          </a:p>
        </p:txBody>
      </p:sp>
      <p:sp>
        <p:nvSpPr>
          <p:cNvPr id="1111" name="TextBox 1110">
            <a:extLst>
              <a:ext uri="{FF2B5EF4-FFF2-40B4-BE49-F238E27FC236}">
                <a16:creationId xmlns:a16="http://schemas.microsoft.com/office/drawing/2014/main" id="{E9D46D64-8509-7949-9FD6-57016C48FFFC}"/>
              </a:ext>
            </a:extLst>
          </p:cNvPr>
          <p:cNvSpPr txBox="1"/>
          <p:nvPr/>
        </p:nvSpPr>
        <p:spPr>
          <a:xfrm>
            <a:off x="820949" y="5116811"/>
            <a:ext cx="348021" cy="246221"/>
          </a:xfrm>
          <a:prstGeom prst="rect">
            <a:avLst/>
          </a:prstGeom>
          <a:noFill/>
        </p:spPr>
        <p:txBody>
          <a:bodyPr wrap="square" rtlCol="0">
            <a:spAutoFit/>
          </a:bodyPr>
          <a:lstStyle/>
          <a:p>
            <a:pPr algn="ctr"/>
            <a:r>
              <a:rPr lang="en-US" sz="1000" dirty="0"/>
              <a:t>F</a:t>
            </a:r>
          </a:p>
        </p:txBody>
      </p:sp>
      <p:sp>
        <p:nvSpPr>
          <p:cNvPr id="1112" name="TextBox 1111">
            <a:extLst>
              <a:ext uri="{FF2B5EF4-FFF2-40B4-BE49-F238E27FC236}">
                <a16:creationId xmlns:a16="http://schemas.microsoft.com/office/drawing/2014/main" id="{E285240E-D12A-0D47-B282-F76081C7D1EF}"/>
              </a:ext>
            </a:extLst>
          </p:cNvPr>
          <p:cNvSpPr txBox="1"/>
          <p:nvPr/>
        </p:nvSpPr>
        <p:spPr>
          <a:xfrm>
            <a:off x="873668" y="5431443"/>
            <a:ext cx="513146" cy="246221"/>
          </a:xfrm>
          <a:prstGeom prst="rect">
            <a:avLst/>
          </a:prstGeom>
          <a:noFill/>
        </p:spPr>
        <p:txBody>
          <a:bodyPr wrap="square" rtlCol="0">
            <a:spAutoFit/>
          </a:bodyPr>
          <a:lstStyle/>
          <a:p>
            <a:pPr algn="ctr"/>
            <a:r>
              <a:rPr lang="en-US" sz="1000" dirty="0"/>
              <a:t>Test</a:t>
            </a:r>
          </a:p>
        </p:txBody>
      </p:sp>
      <p:sp>
        <p:nvSpPr>
          <p:cNvPr id="1113" name="Rounded Rectangle 1112">
            <a:extLst>
              <a:ext uri="{FF2B5EF4-FFF2-40B4-BE49-F238E27FC236}">
                <a16:creationId xmlns:a16="http://schemas.microsoft.com/office/drawing/2014/main" id="{02989DFD-1BF5-644A-A9CF-8FDF1DE1FE37}"/>
              </a:ext>
            </a:extLst>
          </p:cNvPr>
          <p:cNvSpPr/>
          <p:nvPr/>
        </p:nvSpPr>
        <p:spPr>
          <a:xfrm>
            <a:off x="1241368" y="5472557"/>
            <a:ext cx="94614" cy="1684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4" name="Connector 1113">
            <a:extLst>
              <a:ext uri="{FF2B5EF4-FFF2-40B4-BE49-F238E27FC236}">
                <a16:creationId xmlns:a16="http://schemas.microsoft.com/office/drawing/2014/main" id="{AB30895C-E614-0243-B584-2DAADD938FF2}"/>
              </a:ext>
            </a:extLst>
          </p:cNvPr>
          <p:cNvSpPr/>
          <p:nvPr/>
        </p:nvSpPr>
        <p:spPr>
          <a:xfrm>
            <a:off x="1289495" y="5544745"/>
            <a:ext cx="74688" cy="6015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5" name="Rounded Rectangle 1114">
            <a:extLst>
              <a:ext uri="{FF2B5EF4-FFF2-40B4-BE49-F238E27FC236}">
                <a16:creationId xmlns:a16="http://schemas.microsoft.com/office/drawing/2014/main" id="{B34BFD7F-2D90-0245-AEE0-10F28A9120FB}"/>
              </a:ext>
            </a:extLst>
          </p:cNvPr>
          <p:cNvSpPr/>
          <p:nvPr/>
        </p:nvSpPr>
        <p:spPr>
          <a:xfrm>
            <a:off x="2467816" y="5653548"/>
            <a:ext cx="361271" cy="157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6" name="TextBox 1115">
            <a:extLst>
              <a:ext uri="{FF2B5EF4-FFF2-40B4-BE49-F238E27FC236}">
                <a16:creationId xmlns:a16="http://schemas.microsoft.com/office/drawing/2014/main" id="{49E7496A-EB48-424E-8758-15D671D87245}"/>
              </a:ext>
            </a:extLst>
          </p:cNvPr>
          <p:cNvSpPr txBox="1"/>
          <p:nvPr/>
        </p:nvSpPr>
        <p:spPr>
          <a:xfrm>
            <a:off x="1697417" y="5416694"/>
            <a:ext cx="513146" cy="246221"/>
          </a:xfrm>
          <a:prstGeom prst="rect">
            <a:avLst/>
          </a:prstGeom>
          <a:noFill/>
        </p:spPr>
        <p:txBody>
          <a:bodyPr wrap="square" rtlCol="0">
            <a:spAutoFit/>
          </a:bodyPr>
          <a:lstStyle/>
          <a:p>
            <a:pPr algn="ctr"/>
            <a:r>
              <a:rPr lang="en-US" sz="1000" dirty="0"/>
              <a:t>Test</a:t>
            </a:r>
          </a:p>
        </p:txBody>
      </p:sp>
      <p:sp>
        <p:nvSpPr>
          <p:cNvPr id="1117" name="TextBox 1116">
            <a:extLst>
              <a:ext uri="{FF2B5EF4-FFF2-40B4-BE49-F238E27FC236}">
                <a16:creationId xmlns:a16="http://schemas.microsoft.com/office/drawing/2014/main" id="{E31515DC-D2DE-D948-AC81-5BF28C7E97D0}"/>
              </a:ext>
            </a:extLst>
          </p:cNvPr>
          <p:cNvSpPr txBox="1"/>
          <p:nvPr/>
        </p:nvSpPr>
        <p:spPr>
          <a:xfrm>
            <a:off x="2410465" y="5411779"/>
            <a:ext cx="513146" cy="246221"/>
          </a:xfrm>
          <a:prstGeom prst="rect">
            <a:avLst/>
          </a:prstGeom>
          <a:noFill/>
        </p:spPr>
        <p:txBody>
          <a:bodyPr wrap="square" rtlCol="0">
            <a:spAutoFit/>
          </a:bodyPr>
          <a:lstStyle/>
          <a:p>
            <a:pPr algn="ctr"/>
            <a:r>
              <a:rPr lang="en-US" sz="1000" dirty="0"/>
              <a:t>Test</a:t>
            </a:r>
          </a:p>
        </p:txBody>
      </p:sp>
      <p:sp>
        <p:nvSpPr>
          <p:cNvPr id="1118" name="TextBox 1117">
            <a:extLst>
              <a:ext uri="{FF2B5EF4-FFF2-40B4-BE49-F238E27FC236}">
                <a16:creationId xmlns:a16="http://schemas.microsoft.com/office/drawing/2014/main" id="{732FF0FF-BFEB-8542-B17B-23B2EDBB231F}"/>
              </a:ext>
            </a:extLst>
          </p:cNvPr>
          <p:cNvSpPr txBox="1"/>
          <p:nvPr/>
        </p:nvSpPr>
        <p:spPr>
          <a:xfrm>
            <a:off x="1201846" y="5175804"/>
            <a:ext cx="513146" cy="215444"/>
          </a:xfrm>
          <a:prstGeom prst="rect">
            <a:avLst/>
          </a:prstGeom>
          <a:noFill/>
        </p:spPr>
        <p:txBody>
          <a:bodyPr wrap="square" rtlCol="0">
            <a:spAutoFit/>
          </a:bodyPr>
          <a:lstStyle/>
          <a:p>
            <a:pPr algn="ctr"/>
            <a:r>
              <a:rPr lang="en-US" sz="800" dirty="0"/>
              <a:t>2019</a:t>
            </a:r>
          </a:p>
        </p:txBody>
      </p:sp>
      <p:sp>
        <p:nvSpPr>
          <p:cNvPr id="1119" name="TextBox 1118">
            <a:extLst>
              <a:ext uri="{FF2B5EF4-FFF2-40B4-BE49-F238E27FC236}">
                <a16:creationId xmlns:a16="http://schemas.microsoft.com/office/drawing/2014/main" id="{5B8F67D7-06A4-CB4C-9ECA-0106FCB4C743}"/>
              </a:ext>
            </a:extLst>
          </p:cNvPr>
          <p:cNvSpPr txBox="1"/>
          <p:nvPr/>
        </p:nvSpPr>
        <p:spPr>
          <a:xfrm>
            <a:off x="2197075" y="5760823"/>
            <a:ext cx="513146" cy="215444"/>
          </a:xfrm>
          <a:prstGeom prst="rect">
            <a:avLst/>
          </a:prstGeom>
          <a:noFill/>
        </p:spPr>
        <p:txBody>
          <a:bodyPr wrap="square" rtlCol="0">
            <a:spAutoFit/>
          </a:bodyPr>
          <a:lstStyle/>
          <a:p>
            <a:pPr algn="ctr"/>
            <a:r>
              <a:rPr lang="en-US" sz="800" dirty="0"/>
              <a:t>2018</a:t>
            </a:r>
          </a:p>
        </p:txBody>
      </p:sp>
      <p:sp>
        <p:nvSpPr>
          <p:cNvPr id="1120" name="TextBox 1119">
            <a:extLst>
              <a:ext uri="{FF2B5EF4-FFF2-40B4-BE49-F238E27FC236}">
                <a16:creationId xmlns:a16="http://schemas.microsoft.com/office/drawing/2014/main" id="{4F67FD91-980C-3B44-98D8-5D1188FF777B}"/>
              </a:ext>
            </a:extLst>
          </p:cNvPr>
          <p:cNvSpPr txBox="1"/>
          <p:nvPr/>
        </p:nvSpPr>
        <p:spPr>
          <a:xfrm>
            <a:off x="150887" y="5441275"/>
            <a:ext cx="673996" cy="215444"/>
          </a:xfrm>
          <a:prstGeom prst="rect">
            <a:avLst/>
          </a:prstGeom>
          <a:noFill/>
        </p:spPr>
        <p:txBody>
          <a:bodyPr wrap="square" rtlCol="0">
            <a:spAutoFit/>
          </a:bodyPr>
          <a:lstStyle/>
          <a:p>
            <a:pPr algn="ctr"/>
            <a:r>
              <a:rPr lang="en-US" sz="800" dirty="0"/>
              <a:t>Unsealed</a:t>
            </a:r>
          </a:p>
        </p:txBody>
      </p:sp>
      <p:sp>
        <p:nvSpPr>
          <p:cNvPr id="1121" name="TextBox 1120">
            <a:extLst>
              <a:ext uri="{FF2B5EF4-FFF2-40B4-BE49-F238E27FC236}">
                <a16:creationId xmlns:a16="http://schemas.microsoft.com/office/drawing/2014/main" id="{E2445367-F8CC-5C44-8A60-B531A7B1F769}"/>
              </a:ext>
            </a:extLst>
          </p:cNvPr>
          <p:cNvSpPr txBox="1"/>
          <p:nvPr/>
        </p:nvSpPr>
        <p:spPr>
          <a:xfrm>
            <a:off x="2346295" y="5986965"/>
            <a:ext cx="398130" cy="215444"/>
          </a:xfrm>
          <a:prstGeom prst="rect">
            <a:avLst/>
          </a:prstGeom>
          <a:noFill/>
        </p:spPr>
        <p:txBody>
          <a:bodyPr wrap="square" rtlCol="0">
            <a:spAutoFit/>
          </a:bodyPr>
          <a:lstStyle/>
          <a:p>
            <a:pPr algn="ctr"/>
            <a:r>
              <a:rPr lang="en-US" sz="800" dirty="0"/>
              <a:t>MC</a:t>
            </a:r>
          </a:p>
        </p:txBody>
      </p:sp>
      <p:sp>
        <p:nvSpPr>
          <p:cNvPr id="1122" name="TextBox 1121">
            <a:extLst>
              <a:ext uri="{FF2B5EF4-FFF2-40B4-BE49-F238E27FC236}">
                <a16:creationId xmlns:a16="http://schemas.microsoft.com/office/drawing/2014/main" id="{2B2DB275-9A0B-1141-BBF2-B3C48EA8F02C}"/>
              </a:ext>
            </a:extLst>
          </p:cNvPr>
          <p:cNvSpPr txBox="1"/>
          <p:nvPr/>
        </p:nvSpPr>
        <p:spPr>
          <a:xfrm>
            <a:off x="1736793" y="5550743"/>
            <a:ext cx="398130" cy="215444"/>
          </a:xfrm>
          <a:prstGeom prst="rect">
            <a:avLst/>
          </a:prstGeom>
          <a:noFill/>
        </p:spPr>
        <p:txBody>
          <a:bodyPr wrap="square" rtlCol="0">
            <a:spAutoFit/>
          </a:bodyPr>
          <a:lstStyle/>
          <a:p>
            <a:pPr algn="ctr"/>
            <a:r>
              <a:rPr lang="en-US" sz="800" dirty="0"/>
              <a:t>B</a:t>
            </a:r>
          </a:p>
        </p:txBody>
      </p:sp>
      <p:sp>
        <p:nvSpPr>
          <p:cNvPr id="1123" name="TextBox 1122">
            <a:extLst>
              <a:ext uri="{FF2B5EF4-FFF2-40B4-BE49-F238E27FC236}">
                <a16:creationId xmlns:a16="http://schemas.microsoft.com/office/drawing/2014/main" id="{970044B6-2F5B-0746-B738-3DD3E3A8234A}"/>
              </a:ext>
            </a:extLst>
          </p:cNvPr>
          <p:cNvSpPr txBox="1"/>
          <p:nvPr/>
        </p:nvSpPr>
        <p:spPr>
          <a:xfrm>
            <a:off x="1977342" y="5542722"/>
            <a:ext cx="398130" cy="215444"/>
          </a:xfrm>
          <a:prstGeom prst="rect">
            <a:avLst/>
          </a:prstGeom>
          <a:noFill/>
        </p:spPr>
        <p:txBody>
          <a:bodyPr wrap="square" rtlCol="0">
            <a:spAutoFit/>
          </a:bodyPr>
          <a:lstStyle/>
          <a:p>
            <a:pPr algn="ctr"/>
            <a:r>
              <a:rPr lang="en-US" sz="800" dirty="0"/>
              <a:t>C</a:t>
            </a:r>
          </a:p>
        </p:txBody>
      </p:sp>
      <p:sp>
        <p:nvSpPr>
          <p:cNvPr id="1124" name="TextBox 1123">
            <a:extLst>
              <a:ext uri="{FF2B5EF4-FFF2-40B4-BE49-F238E27FC236}">
                <a16:creationId xmlns:a16="http://schemas.microsoft.com/office/drawing/2014/main" id="{4E6FEB7D-9DAC-F34B-A188-EE9F7077FE76}"/>
              </a:ext>
            </a:extLst>
          </p:cNvPr>
          <p:cNvSpPr txBox="1"/>
          <p:nvPr/>
        </p:nvSpPr>
        <p:spPr>
          <a:xfrm>
            <a:off x="2209139" y="5546035"/>
            <a:ext cx="398130" cy="215444"/>
          </a:xfrm>
          <a:prstGeom prst="rect">
            <a:avLst/>
          </a:prstGeom>
          <a:noFill/>
        </p:spPr>
        <p:txBody>
          <a:bodyPr wrap="square" rtlCol="0">
            <a:spAutoFit/>
          </a:bodyPr>
          <a:lstStyle/>
          <a:p>
            <a:pPr algn="ctr"/>
            <a:r>
              <a:rPr lang="en-US" sz="800" dirty="0"/>
              <a:t>E</a:t>
            </a:r>
          </a:p>
        </p:txBody>
      </p:sp>
      <p:cxnSp>
        <p:nvCxnSpPr>
          <p:cNvPr id="1125" name="Straight Connector 1124">
            <a:extLst>
              <a:ext uri="{FF2B5EF4-FFF2-40B4-BE49-F238E27FC236}">
                <a16:creationId xmlns:a16="http://schemas.microsoft.com/office/drawing/2014/main" id="{067EA956-D737-7446-BE1F-FC5522E16B4E}"/>
              </a:ext>
            </a:extLst>
          </p:cNvPr>
          <p:cNvCxnSpPr>
            <a:cxnSpLocks/>
            <a:stCxn id="1109" idx="2"/>
          </p:cNvCxnSpPr>
          <p:nvPr/>
        </p:nvCxnSpPr>
        <p:spPr>
          <a:xfrm flipH="1">
            <a:off x="528848" y="5938219"/>
            <a:ext cx="466112" cy="58791"/>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6" name="Straight Connector 1125">
            <a:extLst>
              <a:ext uri="{FF2B5EF4-FFF2-40B4-BE49-F238E27FC236}">
                <a16:creationId xmlns:a16="http://schemas.microsoft.com/office/drawing/2014/main" id="{D33E4AC6-D7A5-5F49-82E3-A9DBB9B7AD68}"/>
              </a:ext>
            </a:extLst>
          </p:cNvPr>
          <p:cNvCxnSpPr>
            <a:cxnSpLocks/>
          </p:cNvCxnSpPr>
          <p:nvPr/>
        </p:nvCxnSpPr>
        <p:spPr>
          <a:xfrm flipH="1">
            <a:off x="1222519" y="5915378"/>
            <a:ext cx="463050" cy="9856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7" name="Straight Connector 1126">
            <a:extLst>
              <a:ext uri="{FF2B5EF4-FFF2-40B4-BE49-F238E27FC236}">
                <a16:creationId xmlns:a16="http://schemas.microsoft.com/office/drawing/2014/main" id="{E26CB161-DC01-EE47-88DA-2015A4DCA79B}"/>
              </a:ext>
            </a:extLst>
          </p:cNvPr>
          <p:cNvCxnSpPr>
            <a:cxnSpLocks/>
          </p:cNvCxnSpPr>
          <p:nvPr/>
        </p:nvCxnSpPr>
        <p:spPr>
          <a:xfrm flipH="1">
            <a:off x="1889027" y="5870222"/>
            <a:ext cx="486445" cy="171944"/>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8" name="Straight Connector 1127">
            <a:extLst>
              <a:ext uri="{FF2B5EF4-FFF2-40B4-BE49-F238E27FC236}">
                <a16:creationId xmlns:a16="http://schemas.microsoft.com/office/drawing/2014/main" id="{7413019A-89CC-1448-BB75-736625898EF8}"/>
              </a:ext>
            </a:extLst>
          </p:cNvPr>
          <p:cNvCxnSpPr>
            <a:cxnSpLocks/>
          </p:cNvCxnSpPr>
          <p:nvPr/>
        </p:nvCxnSpPr>
        <p:spPr>
          <a:xfrm flipH="1">
            <a:off x="2629469" y="5904089"/>
            <a:ext cx="553998" cy="9856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9" name="Straight Connector 1128">
            <a:extLst>
              <a:ext uri="{FF2B5EF4-FFF2-40B4-BE49-F238E27FC236}">
                <a16:creationId xmlns:a16="http://schemas.microsoft.com/office/drawing/2014/main" id="{4414DBEF-E205-1F44-B2C2-56225ADB91D2}"/>
              </a:ext>
            </a:extLst>
          </p:cNvPr>
          <p:cNvCxnSpPr>
            <a:cxnSpLocks/>
          </p:cNvCxnSpPr>
          <p:nvPr/>
        </p:nvCxnSpPr>
        <p:spPr>
          <a:xfrm flipH="1">
            <a:off x="513410" y="5362222"/>
            <a:ext cx="441506" cy="87277"/>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0" name="Straight Connector 1129">
            <a:extLst>
              <a:ext uri="{FF2B5EF4-FFF2-40B4-BE49-F238E27FC236}">
                <a16:creationId xmlns:a16="http://schemas.microsoft.com/office/drawing/2014/main" id="{0BCBC319-7A4F-6F4D-956D-C29381CC1933}"/>
              </a:ext>
            </a:extLst>
          </p:cNvPr>
          <p:cNvCxnSpPr>
            <a:cxnSpLocks/>
          </p:cNvCxnSpPr>
          <p:nvPr/>
        </p:nvCxnSpPr>
        <p:spPr>
          <a:xfrm flipH="1">
            <a:off x="1215753" y="5339644"/>
            <a:ext cx="485332" cy="12678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1" name="Straight Connector 1130">
            <a:extLst>
              <a:ext uri="{FF2B5EF4-FFF2-40B4-BE49-F238E27FC236}">
                <a16:creationId xmlns:a16="http://schemas.microsoft.com/office/drawing/2014/main" id="{B2EAD39D-852B-AE4C-B253-6EC4C376BEA4}"/>
              </a:ext>
            </a:extLst>
          </p:cNvPr>
          <p:cNvCxnSpPr>
            <a:cxnSpLocks/>
          </p:cNvCxnSpPr>
          <p:nvPr/>
        </p:nvCxnSpPr>
        <p:spPr>
          <a:xfrm flipH="1">
            <a:off x="1945908" y="5350933"/>
            <a:ext cx="429564" cy="10985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2" name="Straight Connector 1131">
            <a:extLst>
              <a:ext uri="{FF2B5EF4-FFF2-40B4-BE49-F238E27FC236}">
                <a16:creationId xmlns:a16="http://schemas.microsoft.com/office/drawing/2014/main" id="{A7D7CCAF-647A-4142-9825-11D3E6D288E1}"/>
              </a:ext>
            </a:extLst>
          </p:cNvPr>
          <p:cNvCxnSpPr>
            <a:cxnSpLocks/>
          </p:cNvCxnSpPr>
          <p:nvPr/>
        </p:nvCxnSpPr>
        <p:spPr>
          <a:xfrm flipH="1">
            <a:off x="2659187" y="5350933"/>
            <a:ext cx="524280" cy="92924"/>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3" name="Straight Connector 1132">
            <a:extLst>
              <a:ext uri="{FF2B5EF4-FFF2-40B4-BE49-F238E27FC236}">
                <a16:creationId xmlns:a16="http://schemas.microsoft.com/office/drawing/2014/main" id="{5224EE44-DD54-5447-96BA-4065EBCAA598}"/>
              </a:ext>
            </a:extLst>
          </p:cNvPr>
          <p:cNvCxnSpPr>
            <a:cxnSpLocks/>
          </p:cNvCxnSpPr>
          <p:nvPr/>
        </p:nvCxnSpPr>
        <p:spPr>
          <a:xfrm flipH="1">
            <a:off x="1201850" y="6056490"/>
            <a:ext cx="718582" cy="287866"/>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cxnSp>
        <p:nvCxnSpPr>
          <p:cNvPr id="1134" name="Straight Connector 1133">
            <a:extLst>
              <a:ext uri="{FF2B5EF4-FFF2-40B4-BE49-F238E27FC236}">
                <a16:creationId xmlns:a16="http://schemas.microsoft.com/office/drawing/2014/main" id="{90D8E5D9-EB97-1E48-8D7A-0F5B9C03C6A9}"/>
              </a:ext>
            </a:extLst>
          </p:cNvPr>
          <p:cNvCxnSpPr>
            <a:cxnSpLocks/>
          </p:cNvCxnSpPr>
          <p:nvPr/>
        </p:nvCxnSpPr>
        <p:spPr>
          <a:xfrm>
            <a:off x="2641911" y="6073423"/>
            <a:ext cx="771698" cy="338666"/>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cxnSp>
        <p:nvCxnSpPr>
          <p:cNvPr id="1135" name="Straight Connector 1134">
            <a:extLst>
              <a:ext uri="{FF2B5EF4-FFF2-40B4-BE49-F238E27FC236}">
                <a16:creationId xmlns:a16="http://schemas.microsoft.com/office/drawing/2014/main" id="{34A3A407-9B53-2C43-9D77-97C6D479D0E6}"/>
              </a:ext>
            </a:extLst>
          </p:cNvPr>
          <p:cNvCxnSpPr>
            <a:cxnSpLocks/>
            <a:stCxn id="1085" idx="2"/>
          </p:cNvCxnSpPr>
          <p:nvPr/>
        </p:nvCxnSpPr>
        <p:spPr>
          <a:xfrm flipH="1">
            <a:off x="1226895" y="6551097"/>
            <a:ext cx="1440758" cy="11195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1136" name="Rounded Rectangle 1135">
            <a:extLst>
              <a:ext uri="{FF2B5EF4-FFF2-40B4-BE49-F238E27FC236}">
                <a16:creationId xmlns:a16="http://schemas.microsoft.com/office/drawing/2014/main" id="{DB3F528F-B983-B143-BBF8-2DDADE6A63FB}"/>
              </a:ext>
            </a:extLst>
          </p:cNvPr>
          <p:cNvSpPr/>
          <p:nvPr/>
        </p:nvSpPr>
        <p:spPr>
          <a:xfrm>
            <a:off x="1755987" y="6359103"/>
            <a:ext cx="361271" cy="157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7" name="TextBox 1136">
            <a:extLst>
              <a:ext uri="{FF2B5EF4-FFF2-40B4-BE49-F238E27FC236}">
                <a16:creationId xmlns:a16="http://schemas.microsoft.com/office/drawing/2014/main" id="{BC31686D-60E7-C144-BEEA-C3570B763B71}"/>
              </a:ext>
            </a:extLst>
          </p:cNvPr>
          <p:cNvSpPr txBox="1"/>
          <p:nvPr/>
        </p:nvSpPr>
        <p:spPr>
          <a:xfrm>
            <a:off x="2749425" y="6472205"/>
            <a:ext cx="513146" cy="246221"/>
          </a:xfrm>
          <a:prstGeom prst="rect">
            <a:avLst/>
          </a:prstGeom>
          <a:noFill/>
        </p:spPr>
        <p:txBody>
          <a:bodyPr wrap="square" rtlCol="0">
            <a:spAutoFit/>
          </a:bodyPr>
          <a:lstStyle/>
          <a:p>
            <a:pPr algn="ctr"/>
            <a:r>
              <a:rPr lang="en-US" sz="1000" dirty="0"/>
              <a:t>Test</a:t>
            </a:r>
          </a:p>
        </p:txBody>
      </p:sp>
      <p:sp>
        <p:nvSpPr>
          <p:cNvPr id="1138" name="TextBox 1137">
            <a:extLst>
              <a:ext uri="{FF2B5EF4-FFF2-40B4-BE49-F238E27FC236}">
                <a16:creationId xmlns:a16="http://schemas.microsoft.com/office/drawing/2014/main" id="{CAA725E8-1C4F-3E4E-B468-18BD292A5765}"/>
              </a:ext>
            </a:extLst>
          </p:cNvPr>
          <p:cNvSpPr txBox="1"/>
          <p:nvPr/>
        </p:nvSpPr>
        <p:spPr>
          <a:xfrm>
            <a:off x="861837" y="6676423"/>
            <a:ext cx="673996" cy="215444"/>
          </a:xfrm>
          <a:prstGeom prst="rect">
            <a:avLst/>
          </a:prstGeom>
          <a:noFill/>
        </p:spPr>
        <p:txBody>
          <a:bodyPr wrap="square" rtlCol="0">
            <a:spAutoFit/>
          </a:bodyPr>
          <a:lstStyle/>
          <a:p>
            <a:pPr algn="ctr"/>
            <a:r>
              <a:rPr lang="en-US" sz="800" dirty="0"/>
              <a:t>Unsealed</a:t>
            </a:r>
          </a:p>
        </p:txBody>
      </p:sp>
      <p:sp>
        <p:nvSpPr>
          <p:cNvPr id="1139" name="TextBox 1138">
            <a:extLst>
              <a:ext uri="{FF2B5EF4-FFF2-40B4-BE49-F238E27FC236}">
                <a16:creationId xmlns:a16="http://schemas.microsoft.com/office/drawing/2014/main" id="{C40C7EA4-8CB2-714E-AA65-D8C3F558D3F0}"/>
              </a:ext>
            </a:extLst>
          </p:cNvPr>
          <p:cNvSpPr txBox="1"/>
          <p:nvPr/>
        </p:nvSpPr>
        <p:spPr>
          <a:xfrm>
            <a:off x="156368" y="5988786"/>
            <a:ext cx="673996" cy="215444"/>
          </a:xfrm>
          <a:prstGeom prst="rect">
            <a:avLst/>
          </a:prstGeom>
          <a:noFill/>
        </p:spPr>
        <p:txBody>
          <a:bodyPr wrap="square" rtlCol="0">
            <a:spAutoFit/>
          </a:bodyPr>
          <a:lstStyle/>
          <a:p>
            <a:pPr algn="ctr"/>
            <a:r>
              <a:rPr lang="en-US" sz="800" dirty="0"/>
              <a:t>Unsealed</a:t>
            </a:r>
          </a:p>
        </p:txBody>
      </p:sp>
      <p:sp>
        <p:nvSpPr>
          <p:cNvPr id="1140" name="TextBox 1139">
            <a:extLst>
              <a:ext uri="{FF2B5EF4-FFF2-40B4-BE49-F238E27FC236}">
                <a16:creationId xmlns:a16="http://schemas.microsoft.com/office/drawing/2014/main" id="{A2864351-EB90-384F-8091-8AC5297F6C6D}"/>
              </a:ext>
            </a:extLst>
          </p:cNvPr>
          <p:cNvSpPr txBox="1"/>
          <p:nvPr/>
        </p:nvSpPr>
        <p:spPr>
          <a:xfrm>
            <a:off x="5175846" y="3803222"/>
            <a:ext cx="1746525" cy="338554"/>
          </a:xfrm>
          <a:prstGeom prst="rect">
            <a:avLst/>
          </a:prstGeom>
          <a:noFill/>
        </p:spPr>
        <p:txBody>
          <a:bodyPr wrap="square" rtlCol="0">
            <a:spAutoFit/>
          </a:bodyPr>
          <a:lstStyle/>
          <a:p>
            <a:pPr algn="ctr"/>
            <a:r>
              <a:rPr lang="en-US" sz="1600" b="1" dirty="0"/>
              <a:t>Repeating Pattern</a:t>
            </a:r>
          </a:p>
        </p:txBody>
      </p:sp>
      <p:sp>
        <p:nvSpPr>
          <p:cNvPr id="1141" name="TextBox 1140">
            <a:extLst>
              <a:ext uri="{FF2B5EF4-FFF2-40B4-BE49-F238E27FC236}">
                <a16:creationId xmlns:a16="http://schemas.microsoft.com/office/drawing/2014/main" id="{86896CF5-A4C2-EA45-A8C1-2BFCD86ABE39}"/>
              </a:ext>
            </a:extLst>
          </p:cNvPr>
          <p:cNvSpPr txBox="1"/>
          <p:nvPr/>
        </p:nvSpPr>
        <p:spPr>
          <a:xfrm>
            <a:off x="4857653" y="3590628"/>
            <a:ext cx="825663" cy="338554"/>
          </a:xfrm>
          <a:prstGeom prst="rect">
            <a:avLst/>
          </a:prstGeom>
          <a:noFill/>
        </p:spPr>
        <p:txBody>
          <a:bodyPr wrap="square" rtlCol="0">
            <a:spAutoFit/>
          </a:bodyPr>
          <a:lstStyle/>
          <a:p>
            <a:r>
              <a:rPr lang="en-US" sz="1600" b="1" dirty="0"/>
              <a:t>2019</a:t>
            </a:r>
          </a:p>
        </p:txBody>
      </p:sp>
    </p:spTree>
    <p:extLst>
      <p:ext uri="{BB962C8B-B14F-4D97-AF65-F5344CB8AC3E}">
        <p14:creationId xmlns:p14="http://schemas.microsoft.com/office/powerpoint/2010/main" val="100120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CE5A90-2BA1-E443-BD12-69107DB7E8D7}"/>
              </a:ext>
            </a:extLst>
          </p:cNvPr>
          <p:cNvPicPr>
            <a:picLocks noChangeAspect="1"/>
          </p:cNvPicPr>
          <p:nvPr/>
        </p:nvPicPr>
        <p:blipFill>
          <a:blip r:embed="rId3"/>
          <a:stretch>
            <a:fillRect/>
          </a:stretch>
        </p:blipFill>
        <p:spPr>
          <a:xfrm>
            <a:off x="0" y="0"/>
            <a:ext cx="12191999" cy="6858000"/>
          </a:xfrm>
          <a:prstGeom prst="rect">
            <a:avLst/>
          </a:prstGeom>
        </p:spPr>
      </p:pic>
      <p:cxnSp>
        <p:nvCxnSpPr>
          <p:cNvPr id="634" name="Straight Connector 633">
            <a:extLst>
              <a:ext uri="{FF2B5EF4-FFF2-40B4-BE49-F238E27FC236}">
                <a16:creationId xmlns:a16="http://schemas.microsoft.com/office/drawing/2014/main" id="{E228AB80-76CD-5444-9587-43869C8990D4}"/>
              </a:ext>
            </a:extLst>
          </p:cNvPr>
          <p:cNvCxnSpPr>
            <a:cxnSpLocks/>
          </p:cNvCxnSpPr>
          <p:nvPr/>
        </p:nvCxnSpPr>
        <p:spPr>
          <a:xfrm>
            <a:off x="852676" y="787086"/>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35" name="Straight Connector 634">
            <a:extLst>
              <a:ext uri="{FF2B5EF4-FFF2-40B4-BE49-F238E27FC236}">
                <a16:creationId xmlns:a16="http://schemas.microsoft.com/office/drawing/2014/main" id="{079E60FC-BEA9-0A4C-8AB3-B6F90C4F0FE4}"/>
              </a:ext>
            </a:extLst>
          </p:cNvPr>
          <p:cNvCxnSpPr>
            <a:cxnSpLocks/>
          </p:cNvCxnSpPr>
          <p:nvPr/>
        </p:nvCxnSpPr>
        <p:spPr>
          <a:xfrm>
            <a:off x="717638" y="960704"/>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36" name="Straight Connector 635">
            <a:extLst>
              <a:ext uri="{FF2B5EF4-FFF2-40B4-BE49-F238E27FC236}">
                <a16:creationId xmlns:a16="http://schemas.microsoft.com/office/drawing/2014/main" id="{001875D9-960B-9347-A57D-C7C9ED405B9F}"/>
              </a:ext>
            </a:extLst>
          </p:cNvPr>
          <p:cNvCxnSpPr>
            <a:cxnSpLocks/>
          </p:cNvCxnSpPr>
          <p:nvPr/>
        </p:nvCxnSpPr>
        <p:spPr>
          <a:xfrm>
            <a:off x="2133607" y="787086"/>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37" name="Straight Connector 636">
            <a:extLst>
              <a:ext uri="{FF2B5EF4-FFF2-40B4-BE49-F238E27FC236}">
                <a16:creationId xmlns:a16="http://schemas.microsoft.com/office/drawing/2014/main" id="{B19124C5-9EFA-5445-A6C8-4720943F37CA}"/>
              </a:ext>
            </a:extLst>
          </p:cNvPr>
          <p:cNvCxnSpPr>
            <a:cxnSpLocks/>
          </p:cNvCxnSpPr>
          <p:nvPr/>
        </p:nvCxnSpPr>
        <p:spPr>
          <a:xfrm>
            <a:off x="1678339" y="78708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638" name="TextBox 637">
            <a:extLst>
              <a:ext uri="{FF2B5EF4-FFF2-40B4-BE49-F238E27FC236}">
                <a16:creationId xmlns:a16="http://schemas.microsoft.com/office/drawing/2014/main" id="{6F7BC3EE-4872-8B43-82A0-48986A146996}"/>
              </a:ext>
            </a:extLst>
          </p:cNvPr>
          <p:cNvSpPr txBox="1"/>
          <p:nvPr/>
        </p:nvSpPr>
        <p:spPr>
          <a:xfrm>
            <a:off x="613466" y="567958"/>
            <a:ext cx="513146" cy="276999"/>
          </a:xfrm>
          <a:prstGeom prst="rect">
            <a:avLst/>
          </a:prstGeom>
          <a:noFill/>
        </p:spPr>
        <p:txBody>
          <a:bodyPr wrap="square" rtlCol="0">
            <a:spAutoFit/>
          </a:bodyPr>
          <a:lstStyle/>
          <a:p>
            <a:r>
              <a:rPr lang="en-US" sz="1200" dirty="0"/>
              <a:t>1989</a:t>
            </a:r>
          </a:p>
        </p:txBody>
      </p:sp>
      <p:cxnSp>
        <p:nvCxnSpPr>
          <p:cNvPr id="639" name="Straight Connector 638">
            <a:extLst>
              <a:ext uri="{FF2B5EF4-FFF2-40B4-BE49-F238E27FC236}">
                <a16:creationId xmlns:a16="http://schemas.microsoft.com/office/drawing/2014/main" id="{5500CDC0-028C-9147-8F3C-DE7F4F7FE48D}"/>
              </a:ext>
            </a:extLst>
          </p:cNvPr>
          <p:cNvCxnSpPr>
            <a:cxnSpLocks/>
          </p:cNvCxnSpPr>
          <p:nvPr/>
        </p:nvCxnSpPr>
        <p:spPr>
          <a:xfrm>
            <a:off x="750436" y="788050"/>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0" name="TextBox 639">
            <a:extLst>
              <a:ext uri="{FF2B5EF4-FFF2-40B4-BE49-F238E27FC236}">
                <a16:creationId xmlns:a16="http://schemas.microsoft.com/office/drawing/2014/main" id="{C916B2A2-0D35-6E47-BDCF-F2CCA8F67E04}"/>
              </a:ext>
            </a:extLst>
          </p:cNvPr>
          <p:cNvSpPr txBox="1"/>
          <p:nvPr/>
        </p:nvSpPr>
        <p:spPr>
          <a:xfrm>
            <a:off x="1952268" y="550766"/>
            <a:ext cx="384853" cy="276999"/>
          </a:xfrm>
          <a:prstGeom prst="rect">
            <a:avLst/>
          </a:prstGeom>
          <a:noFill/>
        </p:spPr>
        <p:txBody>
          <a:bodyPr wrap="square" rtlCol="0">
            <a:spAutoFit/>
          </a:bodyPr>
          <a:lstStyle/>
          <a:p>
            <a:r>
              <a:rPr lang="en-US" sz="1200" dirty="0"/>
              <a:t>S/L</a:t>
            </a:r>
          </a:p>
        </p:txBody>
      </p:sp>
      <p:cxnSp>
        <p:nvCxnSpPr>
          <p:cNvPr id="641" name="Straight Connector 640">
            <a:extLst>
              <a:ext uri="{FF2B5EF4-FFF2-40B4-BE49-F238E27FC236}">
                <a16:creationId xmlns:a16="http://schemas.microsoft.com/office/drawing/2014/main" id="{B8E2FB46-9FDA-BE43-AD08-79E6776754D5}"/>
              </a:ext>
            </a:extLst>
          </p:cNvPr>
          <p:cNvCxnSpPr>
            <a:cxnSpLocks/>
          </p:cNvCxnSpPr>
          <p:nvPr/>
        </p:nvCxnSpPr>
        <p:spPr>
          <a:xfrm>
            <a:off x="2019792" y="77551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2" name="TextBox 641">
            <a:extLst>
              <a:ext uri="{FF2B5EF4-FFF2-40B4-BE49-F238E27FC236}">
                <a16:creationId xmlns:a16="http://schemas.microsoft.com/office/drawing/2014/main" id="{F599C528-AF67-7948-B041-5340D0DB2881}"/>
              </a:ext>
            </a:extLst>
          </p:cNvPr>
          <p:cNvSpPr txBox="1"/>
          <p:nvPr/>
        </p:nvSpPr>
        <p:spPr>
          <a:xfrm>
            <a:off x="1447809" y="567957"/>
            <a:ext cx="475520" cy="276999"/>
          </a:xfrm>
          <a:prstGeom prst="rect">
            <a:avLst/>
          </a:prstGeom>
          <a:noFill/>
        </p:spPr>
        <p:txBody>
          <a:bodyPr wrap="square" rtlCol="0">
            <a:spAutoFit/>
          </a:bodyPr>
          <a:lstStyle/>
          <a:p>
            <a:r>
              <a:rPr lang="en-US" sz="1200" dirty="0"/>
              <a:t>M/C</a:t>
            </a:r>
          </a:p>
        </p:txBody>
      </p:sp>
      <p:cxnSp>
        <p:nvCxnSpPr>
          <p:cNvPr id="643" name="Straight Connector 642">
            <a:extLst>
              <a:ext uri="{FF2B5EF4-FFF2-40B4-BE49-F238E27FC236}">
                <a16:creationId xmlns:a16="http://schemas.microsoft.com/office/drawing/2014/main" id="{34D71EE2-084F-034C-B3CF-560F3BCFA9B2}"/>
              </a:ext>
            </a:extLst>
          </p:cNvPr>
          <p:cNvCxnSpPr>
            <a:cxnSpLocks/>
          </p:cNvCxnSpPr>
          <p:nvPr/>
        </p:nvCxnSpPr>
        <p:spPr>
          <a:xfrm>
            <a:off x="1570309" y="78901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4" name="Rectangle 643">
            <a:extLst>
              <a:ext uri="{FF2B5EF4-FFF2-40B4-BE49-F238E27FC236}">
                <a16:creationId xmlns:a16="http://schemas.microsoft.com/office/drawing/2014/main" id="{42413DAC-37F3-E943-9108-5AA35937B47B}"/>
              </a:ext>
            </a:extLst>
          </p:cNvPr>
          <p:cNvSpPr/>
          <p:nvPr/>
        </p:nvSpPr>
        <p:spPr>
          <a:xfrm>
            <a:off x="1533655" y="591107"/>
            <a:ext cx="282624" cy="20755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5" name="Straight Connector 644">
            <a:extLst>
              <a:ext uri="{FF2B5EF4-FFF2-40B4-BE49-F238E27FC236}">
                <a16:creationId xmlns:a16="http://schemas.microsoft.com/office/drawing/2014/main" id="{FE679397-384B-A841-BCEB-354C7D114B89}"/>
              </a:ext>
            </a:extLst>
          </p:cNvPr>
          <p:cNvCxnSpPr>
            <a:cxnSpLocks/>
          </p:cNvCxnSpPr>
          <p:nvPr/>
        </p:nvCxnSpPr>
        <p:spPr>
          <a:xfrm>
            <a:off x="1201850" y="844956"/>
            <a:ext cx="0" cy="126354"/>
          </a:xfrm>
          <a:prstGeom prst="line">
            <a:avLst/>
          </a:prstGeom>
          <a:ln w="25400"/>
        </p:spPr>
        <p:style>
          <a:lnRef idx="1">
            <a:schemeClr val="dk1"/>
          </a:lnRef>
          <a:fillRef idx="0">
            <a:schemeClr val="dk1"/>
          </a:fillRef>
          <a:effectRef idx="0">
            <a:schemeClr val="dk1"/>
          </a:effectRef>
          <a:fontRef idx="minor">
            <a:schemeClr val="tx1"/>
          </a:fontRef>
        </p:style>
      </p:cxnSp>
      <p:cxnSp>
        <p:nvCxnSpPr>
          <p:cNvPr id="646" name="Straight Connector 645">
            <a:extLst>
              <a:ext uri="{FF2B5EF4-FFF2-40B4-BE49-F238E27FC236}">
                <a16:creationId xmlns:a16="http://schemas.microsoft.com/office/drawing/2014/main" id="{DB10E49C-E044-F84F-8CDE-621EC9FB7A38}"/>
              </a:ext>
            </a:extLst>
          </p:cNvPr>
          <p:cNvCxnSpPr>
            <a:cxnSpLocks/>
          </p:cNvCxnSpPr>
          <p:nvPr/>
        </p:nvCxnSpPr>
        <p:spPr>
          <a:xfrm>
            <a:off x="1099610" y="824700"/>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7" name="TextBox 646">
            <a:extLst>
              <a:ext uri="{FF2B5EF4-FFF2-40B4-BE49-F238E27FC236}">
                <a16:creationId xmlns:a16="http://schemas.microsoft.com/office/drawing/2014/main" id="{AD387E2C-5CCC-304A-B016-6BCD6173402D}"/>
              </a:ext>
            </a:extLst>
          </p:cNvPr>
          <p:cNvSpPr txBox="1"/>
          <p:nvPr/>
        </p:nvSpPr>
        <p:spPr>
          <a:xfrm>
            <a:off x="994960" y="622937"/>
            <a:ext cx="504937" cy="246221"/>
          </a:xfrm>
          <a:prstGeom prst="rect">
            <a:avLst/>
          </a:prstGeom>
          <a:noFill/>
        </p:spPr>
        <p:txBody>
          <a:bodyPr wrap="square" rtlCol="0">
            <a:spAutoFit/>
          </a:bodyPr>
          <a:lstStyle/>
          <a:p>
            <a:r>
              <a:rPr lang="en-US" sz="1000" dirty="0"/>
              <a:t>9/11</a:t>
            </a:r>
          </a:p>
        </p:txBody>
      </p:sp>
      <p:cxnSp>
        <p:nvCxnSpPr>
          <p:cNvPr id="648" name="Straight Connector 647">
            <a:extLst>
              <a:ext uri="{FF2B5EF4-FFF2-40B4-BE49-F238E27FC236}">
                <a16:creationId xmlns:a16="http://schemas.microsoft.com/office/drawing/2014/main" id="{FA54B034-14E7-0B43-A858-A15A920292E1}"/>
              </a:ext>
            </a:extLst>
          </p:cNvPr>
          <p:cNvCxnSpPr>
            <a:cxnSpLocks/>
          </p:cNvCxnSpPr>
          <p:nvPr/>
        </p:nvCxnSpPr>
        <p:spPr>
          <a:xfrm>
            <a:off x="594173" y="124042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49" name="Straight Connector 648">
            <a:extLst>
              <a:ext uri="{FF2B5EF4-FFF2-40B4-BE49-F238E27FC236}">
                <a16:creationId xmlns:a16="http://schemas.microsoft.com/office/drawing/2014/main" id="{3B6CE396-CBFA-8147-B186-2CF4AFCC63E2}"/>
              </a:ext>
            </a:extLst>
          </p:cNvPr>
          <p:cNvCxnSpPr>
            <a:cxnSpLocks/>
          </p:cNvCxnSpPr>
          <p:nvPr/>
        </p:nvCxnSpPr>
        <p:spPr>
          <a:xfrm>
            <a:off x="439841" y="1411148"/>
            <a:ext cx="1732349" cy="2897"/>
          </a:xfrm>
          <a:prstGeom prst="line">
            <a:avLst/>
          </a:prstGeom>
          <a:ln w="25400"/>
        </p:spPr>
        <p:style>
          <a:lnRef idx="1">
            <a:schemeClr val="dk1"/>
          </a:lnRef>
          <a:fillRef idx="0">
            <a:schemeClr val="dk1"/>
          </a:fillRef>
          <a:effectRef idx="0">
            <a:schemeClr val="dk1"/>
          </a:effectRef>
          <a:fontRef idx="minor">
            <a:schemeClr val="tx1"/>
          </a:fontRef>
        </p:style>
      </p:cxnSp>
      <p:cxnSp>
        <p:nvCxnSpPr>
          <p:cNvPr id="650" name="Straight Connector 649">
            <a:extLst>
              <a:ext uri="{FF2B5EF4-FFF2-40B4-BE49-F238E27FC236}">
                <a16:creationId xmlns:a16="http://schemas.microsoft.com/office/drawing/2014/main" id="{FF66D2B5-9EE7-E942-B8BB-883109DE5720}"/>
              </a:ext>
            </a:extLst>
          </p:cNvPr>
          <p:cNvCxnSpPr>
            <a:cxnSpLocks/>
          </p:cNvCxnSpPr>
          <p:nvPr/>
        </p:nvCxnSpPr>
        <p:spPr>
          <a:xfrm>
            <a:off x="2141322" y="124042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51" name="Straight Connector 650">
            <a:extLst>
              <a:ext uri="{FF2B5EF4-FFF2-40B4-BE49-F238E27FC236}">
                <a16:creationId xmlns:a16="http://schemas.microsoft.com/office/drawing/2014/main" id="{70C2A92B-3496-8E49-9B5C-79316E14710F}"/>
              </a:ext>
            </a:extLst>
          </p:cNvPr>
          <p:cNvCxnSpPr>
            <a:cxnSpLocks/>
          </p:cNvCxnSpPr>
          <p:nvPr/>
        </p:nvCxnSpPr>
        <p:spPr>
          <a:xfrm>
            <a:off x="491933" y="1241391"/>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52" name="Straight Connector 651">
            <a:extLst>
              <a:ext uri="{FF2B5EF4-FFF2-40B4-BE49-F238E27FC236}">
                <a16:creationId xmlns:a16="http://schemas.microsoft.com/office/drawing/2014/main" id="{BC7DFDA4-243F-1E45-AA8A-3FD18B986024}"/>
              </a:ext>
            </a:extLst>
          </p:cNvPr>
          <p:cNvCxnSpPr>
            <a:cxnSpLocks/>
          </p:cNvCxnSpPr>
          <p:nvPr/>
        </p:nvCxnSpPr>
        <p:spPr>
          <a:xfrm>
            <a:off x="2027507" y="1228852"/>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53" name="TextBox 652">
            <a:extLst>
              <a:ext uri="{FF2B5EF4-FFF2-40B4-BE49-F238E27FC236}">
                <a16:creationId xmlns:a16="http://schemas.microsoft.com/office/drawing/2014/main" id="{DA169854-0397-DA45-A23E-A493BCFD196E}"/>
              </a:ext>
            </a:extLst>
          </p:cNvPr>
          <p:cNvSpPr txBox="1"/>
          <p:nvPr/>
        </p:nvSpPr>
        <p:spPr>
          <a:xfrm>
            <a:off x="357860" y="1037301"/>
            <a:ext cx="513146" cy="276999"/>
          </a:xfrm>
          <a:prstGeom prst="rect">
            <a:avLst/>
          </a:prstGeom>
          <a:noFill/>
        </p:spPr>
        <p:txBody>
          <a:bodyPr wrap="square" rtlCol="0">
            <a:spAutoFit/>
          </a:bodyPr>
          <a:lstStyle/>
          <a:p>
            <a:r>
              <a:rPr lang="en-US" sz="1200" dirty="0"/>
              <a:t>1798</a:t>
            </a:r>
          </a:p>
        </p:txBody>
      </p:sp>
      <p:sp>
        <p:nvSpPr>
          <p:cNvPr id="654" name="TextBox 653">
            <a:extLst>
              <a:ext uri="{FF2B5EF4-FFF2-40B4-BE49-F238E27FC236}">
                <a16:creationId xmlns:a16="http://schemas.microsoft.com/office/drawing/2014/main" id="{4BB88A8B-9057-1648-A0CF-9FC263E71696}"/>
              </a:ext>
            </a:extLst>
          </p:cNvPr>
          <p:cNvSpPr txBox="1"/>
          <p:nvPr/>
        </p:nvSpPr>
        <p:spPr>
          <a:xfrm>
            <a:off x="932186" y="227880"/>
            <a:ext cx="825663" cy="338554"/>
          </a:xfrm>
          <a:prstGeom prst="rect">
            <a:avLst/>
          </a:prstGeom>
          <a:noFill/>
        </p:spPr>
        <p:txBody>
          <a:bodyPr wrap="square" rtlCol="0">
            <a:spAutoFit/>
          </a:bodyPr>
          <a:lstStyle/>
          <a:p>
            <a:r>
              <a:rPr lang="en-US" sz="1600" b="1" dirty="0"/>
              <a:t>Acts 27</a:t>
            </a:r>
          </a:p>
        </p:txBody>
      </p:sp>
      <p:sp>
        <p:nvSpPr>
          <p:cNvPr id="655" name="TextBox 654">
            <a:extLst>
              <a:ext uri="{FF2B5EF4-FFF2-40B4-BE49-F238E27FC236}">
                <a16:creationId xmlns:a16="http://schemas.microsoft.com/office/drawing/2014/main" id="{D5E7423D-AE6B-F247-AB99-2397628CC0B2}"/>
              </a:ext>
            </a:extLst>
          </p:cNvPr>
          <p:cNvSpPr txBox="1"/>
          <p:nvPr/>
        </p:nvSpPr>
        <p:spPr>
          <a:xfrm>
            <a:off x="91824" y="70960"/>
            <a:ext cx="825663" cy="338554"/>
          </a:xfrm>
          <a:prstGeom prst="rect">
            <a:avLst/>
          </a:prstGeom>
          <a:noFill/>
        </p:spPr>
        <p:txBody>
          <a:bodyPr wrap="square" rtlCol="0">
            <a:spAutoFit/>
          </a:bodyPr>
          <a:lstStyle/>
          <a:p>
            <a:r>
              <a:rPr lang="en-US" sz="1600" b="1" dirty="0"/>
              <a:t>2016</a:t>
            </a:r>
          </a:p>
        </p:txBody>
      </p:sp>
      <p:sp>
        <p:nvSpPr>
          <p:cNvPr id="656" name="TextBox 655">
            <a:extLst>
              <a:ext uri="{FF2B5EF4-FFF2-40B4-BE49-F238E27FC236}">
                <a16:creationId xmlns:a16="http://schemas.microsoft.com/office/drawing/2014/main" id="{28391C7F-E333-C247-BF6C-36431D749FC8}"/>
              </a:ext>
            </a:extLst>
          </p:cNvPr>
          <p:cNvSpPr txBox="1"/>
          <p:nvPr/>
        </p:nvSpPr>
        <p:spPr>
          <a:xfrm>
            <a:off x="-47959" y="728422"/>
            <a:ext cx="1074987" cy="246221"/>
          </a:xfrm>
          <a:prstGeom prst="rect">
            <a:avLst/>
          </a:prstGeom>
          <a:noFill/>
        </p:spPr>
        <p:txBody>
          <a:bodyPr wrap="square" rtlCol="0">
            <a:spAutoFit/>
          </a:bodyPr>
          <a:lstStyle/>
          <a:p>
            <a:r>
              <a:rPr lang="en-US" sz="1000" b="1" dirty="0" err="1"/>
              <a:t>Adramyttium</a:t>
            </a:r>
            <a:endParaRPr lang="en-US" sz="1000" b="1" dirty="0"/>
          </a:p>
        </p:txBody>
      </p:sp>
      <p:sp>
        <p:nvSpPr>
          <p:cNvPr id="657" name="TextBox 656">
            <a:extLst>
              <a:ext uri="{FF2B5EF4-FFF2-40B4-BE49-F238E27FC236}">
                <a16:creationId xmlns:a16="http://schemas.microsoft.com/office/drawing/2014/main" id="{E7F5C29C-EE1C-D94C-A785-36A414715497}"/>
              </a:ext>
            </a:extLst>
          </p:cNvPr>
          <p:cNvSpPr txBox="1"/>
          <p:nvPr/>
        </p:nvSpPr>
        <p:spPr>
          <a:xfrm>
            <a:off x="1952268" y="992924"/>
            <a:ext cx="384853" cy="276999"/>
          </a:xfrm>
          <a:prstGeom prst="rect">
            <a:avLst/>
          </a:prstGeom>
          <a:noFill/>
        </p:spPr>
        <p:txBody>
          <a:bodyPr wrap="square" rtlCol="0">
            <a:spAutoFit/>
          </a:bodyPr>
          <a:lstStyle/>
          <a:p>
            <a:r>
              <a:rPr lang="en-US" sz="1200" dirty="0"/>
              <a:t>S/L</a:t>
            </a:r>
          </a:p>
        </p:txBody>
      </p:sp>
      <p:cxnSp>
        <p:nvCxnSpPr>
          <p:cNvPr id="658" name="Straight Connector 657">
            <a:extLst>
              <a:ext uri="{FF2B5EF4-FFF2-40B4-BE49-F238E27FC236}">
                <a16:creationId xmlns:a16="http://schemas.microsoft.com/office/drawing/2014/main" id="{ACD01A43-DEEF-1448-942E-1006A2C96449}"/>
              </a:ext>
            </a:extLst>
          </p:cNvPr>
          <p:cNvCxnSpPr>
            <a:cxnSpLocks/>
          </p:cNvCxnSpPr>
          <p:nvPr/>
        </p:nvCxnSpPr>
        <p:spPr>
          <a:xfrm>
            <a:off x="1837979" y="1420393"/>
            <a:ext cx="0" cy="170724"/>
          </a:xfrm>
          <a:prstGeom prst="line">
            <a:avLst/>
          </a:prstGeom>
          <a:ln w="25400">
            <a:headEnd type="none" w="lg" len="sm"/>
            <a:tailEnd type="triangle"/>
          </a:ln>
        </p:spPr>
        <p:style>
          <a:lnRef idx="1">
            <a:schemeClr val="dk1"/>
          </a:lnRef>
          <a:fillRef idx="0">
            <a:schemeClr val="dk1"/>
          </a:fillRef>
          <a:effectRef idx="0">
            <a:schemeClr val="dk1"/>
          </a:effectRef>
          <a:fontRef idx="minor">
            <a:schemeClr val="tx1"/>
          </a:fontRef>
        </p:style>
      </p:cxnSp>
      <p:sp>
        <p:nvSpPr>
          <p:cNvPr id="659" name="TextBox 658">
            <a:extLst>
              <a:ext uri="{FF2B5EF4-FFF2-40B4-BE49-F238E27FC236}">
                <a16:creationId xmlns:a16="http://schemas.microsoft.com/office/drawing/2014/main" id="{280DCE1E-E3D3-0142-B31F-666B1E4BBECA}"/>
              </a:ext>
            </a:extLst>
          </p:cNvPr>
          <p:cNvSpPr txBox="1"/>
          <p:nvPr/>
        </p:nvSpPr>
        <p:spPr>
          <a:xfrm>
            <a:off x="1625774" y="1540796"/>
            <a:ext cx="513629" cy="276999"/>
          </a:xfrm>
          <a:prstGeom prst="rect">
            <a:avLst/>
          </a:prstGeom>
          <a:noFill/>
        </p:spPr>
        <p:txBody>
          <a:bodyPr wrap="square" rtlCol="0">
            <a:spAutoFit/>
          </a:bodyPr>
          <a:lstStyle/>
          <a:p>
            <a:r>
              <a:rPr lang="en-US" sz="1200" dirty="0"/>
              <a:t>273</a:t>
            </a:r>
          </a:p>
        </p:txBody>
      </p:sp>
      <p:sp>
        <p:nvSpPr>
          <p:cNvPr id="660" name="TextBox 659">
            <a:extLst>
              <a:ext uri="{FF2B5EF4-FFF2-40B4-BE49-F238E27FC236}">
                <a16:creationId xmlns:a16="http://schemas.microsoft.com/office/drawing/2014/main" id="{070030C6-6B86-6B4F-984C-56E3A873DCB4}"/>
              </a:ext>
            </a:extLst>
          </p:cNvPr>
          <p:cNvSpPr txBox="1"/>
          <p:nvPr/>
        </p:nvSpPr>
        <p:spPr>
          <a:xfrm>
            <a:off x="0" y="1435307"/>
            <a:ext cx="1074987" cy="246221"/>
          </a:xfrm>
          <a:prstGeom prst="rect">
            <a:avLst/>
          </a:prstGeom>
          <a:noFill/>
        </p:spPr>
        <p:txBody>
          <a:bodyPr wrap="square" rtlCol="0">
            <a:spAutoFit/>
          </a:bodyPr>
          <a:lstStyle/>
          <a:p>
            <a:r>
              <a:rPr lang="en-US" sz="1000" b="1" dirty="0"/>
              <a:t>Alexandria</a:t>
            </a:r>
          </a:p>
        </p:txBody>
      </p:sp>
      <p:sp>
        <p:nvSpPr>
          <p:cNvPr id="661" name="TextBox 660">
            <a:extLst>
              <a:ext uri="{FF2B5EF4-FFF2-40B4-BE49-F238E27FC236}">
                <a16:creationId xmlns:a16="http://schemas.microsoft.com/office/drawing/2014/main" id="{CCE341D3-DF0E-8343-80FC-C04E15682D32}"/>
              </a:ext>
            </a:extLst>
          </p:cNvPr>
          <p:cNvSpPr txBox="1"/>
          <p:nvPr/>
        </p:nvSpPr>
        <p:spPr>
          <a:xfrm>
            <a:off x="1837979" y="1390326"/>
            <a:ext cx="1074987" cy="246221"/>
          </a:xfrm>
          <a:prstGeom prst="rect">
            <a:avLst/>
          </a:prstGeom>
          <a:noFill/>
        </p:spPr>
        <p:txBody>
          <a:bodyPr wrap="square" rtlCol="0">
            <a:spAutoFit/>
          </a:bodyPr>
          <a:lstStyle/>
          <a:p>
            <a:r>
              <a:rPr lang="en-US" sz="1000" b="1" dirty="0"/>
              <a:t>Shipwreck</a:t>
            </a:r>
          </a:p>
        </p:txBody>
      </p:sp>
      <p:cxnSp>
        <p:nvCxnSpPr>
          <p:cNvPr id="662" name="Straight Connector 661">
            <a:extLst>
              <a:ext uri="{FF2B5EF4-FFF2-40B4-BE49-F238E27FC236}">
                <a16:creationId xmlns:a16="http://schemas.microsoft.com/office/drawing/2014/main" id="{33DEDFC6-F006-E94C-89CE-2A9F0ABFAD2F}"/>
              </a:ext>
            </a:extLst>
          </p:cNvPr>
          <p:cNvCxnSpPr>
            <a:cxnSpLocks/>
          </p:cNvCxnSpPr>
          <p:nvPr/>
        </p:nvCxnSpPr>
        <p:spPr>
          <a:xfrm>
            <a:off x="2821371" y="79343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63" name="Straight Connector 662">
            <a:extLst>
              <a:ext uri="{FF2B5EF4-FFF2-40B4-BE49-F238E27FC236}">
                <a16:creationId xmlns:a16="http://schemas.microsoft.com/office/drawing/2014/main" id="{D1D34762-9188-1245-8F1C-F7DDB92B8DCA}"/>
              </a:ext>
            </a:extLst>
          </p:cNvPr>
          <p:cNvCxnSpPr>
            <a:cxnSpLocks/>
          </p:cNvCxnSpPr>
          <p:nvPr/>
        </p:nvCxnSpPr>
        <p:spPr>
          <a:xfrm>
            <a:off x="2686333" y="967053"/>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64" name="Straight Connector 663">
            <a:extLst>
              <a:ext uri="{FF2B5EF4-FFF2-40B4-BE49-F238E27FC236}">
                <a16:creationId xmlns:a16="http://schemas.microsoft.com/office/drawing/2014/main" id="{B8B5CD89-1BB8-2E46-B929-ADF454680021}"/>
              </a:ext>
            </a:extLst>
          </p:cNvPr>
          <p:cNvCxnSpPr>
            <a:cxnSpLocks/>
          </p:cNvCxnSpPr>
          <p:nvPr/>
        </p:nvCxnSpPr>
        <p:spPr>
          <a:xfrm>
            <a:off x="4102302" y="793435"/>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65" name="TextBox 664">
            <a:extLst>
              <a:ext uri="{FF2B5EF4-FFF2-40B4-BE49-F238E27FC236}">
                <a16:creationId xmlns:a16="http://schemas.microsoft.com/office/drawing/2014/main" id="{0B56DE16-DA8A-044C-A4E8-A69A2459217B}"/>
              </a:ext>
            </a:extLst>
          </p:cNvPr>
          <p:cNvSpPr txBox="1"/>
          <p:nvPr/>
        </p:nvSpPr>
        <p:spPr>
          <a:xfrm>
            <a:off x="2582161" y="574307"/>
            <a:ext cx="513146" cy="276999"/>
          </a:xfrm>
          <a:prstGeom prst="rect">
            <a:avLst/>
          </a:prstGeom>
          <a:noFill/>
        </p:spPr>
        <p:txBody>
          <a:bodyPr wrap="square" rtlCol="0">
            <a:spAutoFit/>
          </a:bodyPr>
          <a:lstStyle/>
          <a:p>
            <a:r>
              <a:rPr lang="en-US" sz="1200" dirty="0"/>
              <a:t>-285</a:t>
            </a:r>
          </a:p>
        </p:txBody>
      </p:sp>
      <p:cxnSp>
        <p:nvCxnSpPr>
          <p:cNvPr id="666" name="Straight Connector 665">
            <a:extLst>
              <a:ext uri="{FF2B5EF4-FFF2-40B4-BE49-F238E27FC236}">
                <a16:creationId xmlns:a16="http://schemas.microsoft.com/office/drawing/2014/main" id="{504E6938-5088-8B49-BAB5-3C3D56824192}"/>
              </a:ext>
            </a:extLst>
          </p:cNvPr>
          <p:cNvCxnSpPr>
            <a:cxnSpLocks/>
          </p:cNvCxnSpPr>
          <p:nvPr/>
        </p:nvCxnSpPr>
        <p:spPr>
          <a:xfrm>
            <a:off x="2719131" y="794399"/>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67" name="TextBox 666">
            <a:extLst>
              <a:ext uri="{FF2B5EF4-FFF2-40B4-BE49-F238E27FC236}">
                <a16:creationId xmlns:a16="http://schemas.microsoft.com/office/drawing/2014/main" id="{AB77B258-C06E-264C-A031-6E2FDC8C2878}"/>
              </a:ext>
            </a:extLst>
          </p:cNvPr>
          <p:cNvSpPr txBox="1"/>
          <p:nvPr/>
        </p:nvSpPr>
        <p:spPr>
          <a:xfrm>
            <a:off x="3863088" y="568690"/>
            <a:ext cx="486142" cy="276999"/>
          </a:xfrm>
          <a:prstGeom prst="rect">
            <a:avLst/>
          </a:prstGeom>
          <a:noFill/>
        </p:spPr>
        <p:txBody>
          <a:bodyPr wrap="square" rtlCol="0">
            <a:spAutoFit/>
          </a:bodyPr>
          <a:lstStyle/>
          <a:p>
            <a:r>
              <a:rPr lang="en-US" sz="1200" dirty="0"/>
              <a:t>-272</a:t>
            </a:r>
          </a:p>
        </p:txBody>
      </p:sp>
      <p:cxnSp>
        <p:nvCxnSpPr>
          <p:cNvPr id="668" name="Straight Connector 667">
            <a:extLst>
              <a:ext uri="{FF2B5EF4-FFF2-40B4-BE49-F238E27FC236}">
                <a16:creationId xmlns:a16="http://schemas.microsoft.com/office/drawing/2014/main" id="{983326ED-3D4A-1243-8BBD-213657979813}"/>
              </a:ext>
            </a:extLst>
          </p:cNvPr>
          <p:cNvCxnSpPr>
            <a:cxnSpLocks/>
          </p:cNvCxnSpPr>
          <p:nvPr/>
        </p:nvCxnSpPr>
        <p:spPr>
          <a:xfrm>
            <a:off x="3988487" y="78186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69" name="Straight Connector 668">
            <a:extLst>
              <a:ext uri="{FF2B5EF4-FFF2-40B4-BE49-F238E27FC236}">
                <a16:creationId xmlns:a16="http://schemas.microsoft.com/office/drawing/2014/main" id="{7A4BB6F0-5789-5341-BF63-662A69A3B813}"/>
              </a:ext>
            </a:extLst>
          </p:cNvPr>
          <p:cNvCxnSpPr>
            <a:cxnSpLocks/>
          </p:cNvCxnSpPr>
          <p:nvPr/>
        </p:nvCxnSpPr>
        <p:spPr>
          <a:xfrm>
            <a:off x="2821371" y="125892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70" name="Straight Connector 669">
            <a:extLst>
              <a:ext uri="{FF2B5EF4-FFF2-40B4-BE49-F238E27FC236}">
                <a16:creationId xmlns:a16="http://schemas.microsoft.com/office/drawing/2014/main" id="{FCC32206-B038-FB40-ADD9-D1E46FAFF91F}"/>
              </a:ext>
            </a:extLst>
          </p:cNvPr>
          <p:cNvCxnSpPr>
            <a:cxnSpLocks/>
          </p:cNvCxnSpPr>
          <p:nvPr/>
        </p:nvCxnSpPr>
        <p:spPr>
          <a:xfrm>
            <a:off x="2686333" y="1420393"/>
            <a:ext cx="1454552" cy="1"/>
          </a:xfrm>
          <a:prstGeom prst="line">
            <a:avLst/>
          </a:prstGeom>
          <a:ln w="25400"/>
        </p:spPr>
        <p:style>
          <a:lnRef idx="1">
            <a:schemeClr val="dk1"/>
          </a:lnRef>
          <a:fillRef idx="0">
            <a:schemeClr val="dk1"/>
          </a:fillRef>
          <a:effectRef idx="0">
            <a:schemeClr val="dk1"/>
          </a:effectRef>
          <a:fontRef idx="minor">
            <a:schemeClr val="tx1"/>
          </a:fontRef>
        </p:style>
      </p:cxnSp>
      <p:cxnSp>
        <p:nvCxnSpPr>
          <p:cNvPr id="671" name="Straight Connector 670">
            <a:extLst>
              <a:ext uri="{FF2B5EF4-FFF2-40B4-BE49-F238E27FC236}">
                <a16:creationId xmlns:a16="http://schemas.microsoft.com/office/drawing/2014/main" id="{D435C25D-B17F-EC4C-BA3E-6FD99DD35052}"/>
              </a:ext>
            </a:extLst>
          </p:cNvPr>
          <p:cNvCxnSpPr>
            <a:cxnSpLocks/>
          </p:cNvCxnSpPr>
          <p:nvPr/>
        </p:nvCxnSpPr>
        <p:spPr>
          <a:xfrm>
            <a:off x="4110017" y="1246776"/>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72" name="Straight Connector 671">
            <a:extLst>
              <a:ext uri="{FF2B5EF4-FFF2-40B4-BE49-F238E27FC236}">
                <a16:creationId xmlns:a16="http://schemas.microsoft.com/office/drawing/2014/main" id="{B5E43107-1B0A-914E-8C13-72619816B79E}"/>
              </a:ext>
            </a:extLst>
          </p:cNvPr>
          <p:cNvCxnSpPr>
            <a:cxnSpLocks/>
          </p:cNvCxnSpPr>
          <p:nvPr/>
        </p:nvCxnSpPr>
        <p:spPr>
          <a:xfrm>
            <a:off x="2726847" y="124774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73" name="Straight Connector 672">
            <a:extLst>
              <a:ext uri="{FF2B5EF4-FFF2-40B4-BE49-F238E27FC236}">
                <a16:creationId xmlns:a16="http://schemas.microsoft.com/office/drawing/2014/main" id="{9449837E-557E-FD40-8D8C-B91F125CE350}"/>
              </a:ext>
            </a:extLst>
          </p:cNvPr>
          <p:cNvCxnSpPr>
            <a:cxnSpLocks/>
          </p:cNvCxnSpPr>
          <p:nvPr/>
        </p:nvCxnSpPr>
        <p:spPr>
          <a:xfrm>
            <a:off x="3996202" y="123520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74" name="TextBox 673">
            <a:extLst>
              <a:ext uri="{FF2B5EF4-FFF2-40B4-BE49-F238E27FC236}">
                <a16:creationId xmlns:a16="http://schemas.microsoft.com/office/drawing/2014/main" id="{F3FE17F9-80A9-0C42-90BF-0DF5029725C2}"/>
              </a:ext>
            </a:extLst>
          </p:cNvPr>
          <p:cNvSpPr txBox="1"/>
          <p:nvPr/>
        </p:nvSpPr>
        <p:spPr>
          <a:xfrm>
            <a:off x="2582161" y="1032813"/>
            <a:ext cx="513146" cy="276999"/>
          </a:xfrm>
          <a:prstGeom prst="rect">
            <a:avLst/>
          </a:prstGeom>
          <a:noFill/>
        </p:spPr>
        <p:txBody>
          <a:bodyPr wrap="square" rtlCol="0">
            <a:spAutoFit/>
          </a:bodyPr>
          <a:lstStyle/>
          <a:p>
            <a:r>
              <a:rPr lang="en-US" sz="1200" dirty="0"/>
              <a:t>1989</a:t>
            </a:r>
          </a:p>
        </p:txBody>
      </p:sp>
      <p:sp>
        <p:nvSpPr>
          <p:cNvPr id="675" name="TextBox 674">
            <a:extLst>
              <a:ext uri="{FF2B5EF4-FFF2-40B4-BE49-F238E27FC236}">
                <a16:creationId xmlns:a16="http://schemas.microsoft.com/office/drawing/2014/main" id="{36F469A3-5F93-EA49-A17B-837D11A6BA5D}"/>
              </a:ext>
            </a:extLst>
          </p:cNvPr>
          <p:cNvSpPr txBox="1"/>
          <p:nvPr/>
        </p:nvSpPr>
        <p:spPr>
          <a:xfrm>
            <a:off x="3920963" y="999273"/>
            <a:ext cx="384853" cy="276999"/>
          </a:xfrm>
          <a:prstGeom prst="rect">
            <a:avLst/>
          </a:prstGeom>
          <a:noFill/>
        </p:spPr>
        <p:txBody>
          <a:bodyPr wrap="square" rtlCol="0">
            <a:spAutoFit/>
          </a:bodyPr>
          <a:lstStyle/>
          <a:p>
            <a:r>
              <a:rPr lang="en-US" sz="1200" dirty="0"/>
              <a:t>S/L</a:t>
            </a:r>
          </a:p>
        </p:txBody>
      </p:sp>
      <p:sp>
        <p:nvSpPr>
          <p:cNvPr id="676" name="TextBox 675">
            <a:extLst>
              <a:ext uri="{FF2B5EF4-FFF2-40B4-BE49-F238E27FC236}">
                <a16:creationId xmlns:a16="http://schemas.microsoft.com/office/drawing/2014/main" id="{5D0D950A-0EAA-164C-961E-F0197CB1720E}"/>
              </a:ext>
            </a:extLst>
          </p:cNvPr>
          <p:cNvSpPr txBox="1"/>
          <p:nvPr/>
        </p:nvSpPr>
        <p:spPr>
          <a:xfrm>
            <a:off x="2847664" y="294449"/>
            <a:ext cx="1264991" cy="338554"/>
          </a:xfrm>
          <a:prstGeom prst="rect">
            <a:avLst/>
          </a:prstGeom>
          <a:noFill/>
        </p:spPr>
        <p:txBody>
          <a:bodyPr wrap="square" rtlCol="0">
            <a:spAutoFit/>
          </a:bodyPr>
          <a:lstStyle/>
          <a:p>
            <a:r>
              <a:rPr lang="en-US" sz="1600" b="1" dirty="0"/>
              <a:t>Pyrrhic War</a:t>
            </a:r>
          </a:p>
        </p:txBody>
      </p:sp>
      <p:cxnSp>
        <p:nvCxnSpPr>
          <p:cNvPr id="677" name="Straight Connector 676">
            <a:extLst>
              <a:ext uri="{FF2B5EF4-FFF2-40B4-BE49-F238E27FC236}">
                <a16:creationId xmlns:a16="http://schemas.microsoft.com/office/drawing/2014/main" id="{BD6A8C1E-5D96-3D43-8386-50F9A36DE95B}"/>
              </a:ext>
            </a:extLst>
          </p:cNvPr>
          <p:cNvCxnSpPr/>
          <p:nvPr/>
        </p:nvCxnSpPr>
        <p:spPr>
          <a:xfrm>
            <a:off x="4305816" y="0"/>
            <a:ext cx="0" cy="18177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8" name="Straight Connector 677">
            <a:extLst>
              <a:ext uri="{FF2B5EF4-FFF2-40B4-BE49-F238E27FC236}">
                <a16:creationId xmlns:a16="http://schemas.microsoft.com/office/drawing/2014/main" id="{0ABD20D5-39E5-9D43-B177-8910014D3FFD}"/>
              </a:ext>
            </a:extLst>
          </p:cNvPr>
          <p:cNvCxnSpPr>
            <a:cxnSpLocks/>
          </p:cNvCxnSpPr>
          <p:nvPr/>
        </p:nvCxnSpPr>
        <p:spPr>
          <a:xfrm flipH="1" flipV="1">
            <a:off x="-47959" y="1804825"/>
            <a:ext cx="4353776" cy="28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79" name="TextBox 678">
            <a:extLst>
              <a:ext uri="{FF2B5EF4-FFF2-40B4-BE49-F238E27FC236}">
                <a16:creationId xmlns:a16="http://schemas.microsoft.com/office/drawing/2014/main" id="{7E5D3873-2356-F445-ACF3-92BE24E2061E}"/>
              </a:ext>
            </a:extLst>
          </p:cNvPr>
          <p:cNvSpPr txBox="1"/>
          <p:nvPr/>
        </p:nvSpPr>
        <p:spPr>
          <a:xfrm>
            <a:off x="4350183" y="73705"/>
            <a:ext cx="825663" cy="338554"/>
          </a:xfrm>
          <a:prstGeom prst="rect">
            <a:avLst/>
          </a:prstGeom>
          <a:noFill/>
        </p:spPr>
        <p:txBody>
          <a:bodyPr wrap="square" rtlCol="0">
            <a:spAutoFit/>
          </a:bodyPr>
          <a:lstStyle/>
          <a:p>
            <a:r>
              <a:rPr lang="en-US" sz="1600" b="1" dirty="0"/>
              <a:t>2017</a:t>
            </a:r>
          </a:p>
        </p:txBody>
      </p:sp>
      <p:cxnSp>
        <p:nvCxnSpPr>
          <p:cNvPr id="680" name="Straight Connector 679">
            <a:extLst>
              <a:ext uri="{FF2B5EF4-FFF2-40B4-BE49-F238E27FC236}">
                <a16:creationId xmlns:a16="http://schemas.microsoft.com/office/drawing/2014/main" id="{7FA112EC-1015-234F-B38C-8BE02816066A}"/>
              </a:ext>
            </a:extLst>
          </p:cNvPr>
          <p:cNvCxnSpPr>
            <a:cxnSpLocks/>
          </p:cNvCxnSpPr>
          <p:nvPr/>
        </p:nvCxnSpPr>
        <p:spPr>
          <a:xfrm>
            <a:off x="4521905" y="7841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81" name="Straight Connector 680">
            <a:extLst>
              <a:ext uri="{FF2B5EF4-FFF2-40B4-BE49-F238E27FC236}">
                <a16:creationId xmlns:a16="http://schemas.microsoft.com/office/drawing/2014/main" id="{04BC0582-A61B-BB4F-B46A-31BF82090D7D}"/>
              </a:ext>
            </a:extLst>
          </p:cNvPr>
          <p:cNvCxnSpPr>
            <a:cxnSpLocks/>
          </p:cNvCxnSpPr>
          <p:nvPr/>
        </p:nvCxnSpPr>
        <p:spPr>
          <a:xfrm>
            <a:off x="4386867" y="957807"/>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82" name="Straight Connector 681">
            <a:extLst>
              <a:ext uri="{FF2B5EF4-FFF2-40B4-BE49-F238E27FC236}">
                <a16:creationId xmlns:a16="http://schemas.microsoft.com/office/drawing/2014/main" id="{FF46F309-5D6F-2041-8AFD-780EE2E229B4}"/>
              </a:ext>
            </a:extLst>
          </p:cNvPr>
          <p:cNvCxnSpPr>
            <a:cxnSpLocks/>
          </p:cNvCxnSpPr>
          <p:nvPr/>
        </p:nvCxnSpPr>
        <p:spPr>
          <a:xfrm>
            <a:off x="5802836" y="78418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83" name="Straight Connector 682">
            <a:extLst>
              <a:ext uri="{FF2B5EF4-FFF2-40B4-BE49-F238E27FC236}">
                <a16:creationId xmlns:a16="http://schemas.microsoft.com/office/drawing/2014/main" id="{B5C94F79-56E1-234E-A178-0D9CBDD64B23}"/>
              </a:ext>
            </a:extLst>
          </p:cNvPr>
          <p:cNvCxnSpPr>
            <a:cxnSpLocks/>
          </p:cNvCxnSpPr>
          <p:nvPr/>
        </p:nvCxnSpPr>
        <p:spPr>
          <a:xfrm>
            <a:off x="4521905" y="124967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84" name="Straight Connector 683">
            <a:extLst>
              <a:ext uri="{FF2B5EF4-FFF2-40B4-BE49-F238E27FC236}">
                <a16:creationId xmlns:a16="http://schemas.microsoft.com/office/drawing/2014/main" id="{D034CB18-9990-6541-8043-390FD33AE0F5}"/>
              </a:ext>
            </a:extLst>
          </p:cNvPr>
          <p:cNvCxnSpPr>
            <a:cxnSpLocks/>
          </p:cNvCxnSpPr>
          <p:nvPr/>
        </p:nvCxnSpPr>
        <p:spPr>
          <a:xfrm>
            <a:off x="4386867" y="1411147"/>
            <a:ext cx="1454552" cy="1"/>
          </a:xfrm>
          <a:prstGeom prst="line">
            <a:avLst/>
          </a:prstGeom>
          <a:ln w="25400"/>
        </p:spPr>
        <p:style>
          <a:lnRef idx="1">
            <a:schemeClr val="dk1"/>
          </a:lnRef>
          <a:fillRef idx="0">
            <a:schemeClr val="dk1"/>
          </a:fillRef>
          <a:effectRef idx="0">
            <a:schemeClr val="dk1"/>
          </a:effectRef>
          <a:fontRef idx="minor">
            <a:schemeClr val="tx1"/>
          </a:fontRef>
        </p:style>
      </p:cxnSp>
      <p:cxnSp>
        <p:nvCxnSpPr>
          <p:cNvPr id="685" name="Straight Connector 684">
            <a:extLst>
              <a:ext uri="{FF2B5EF4-FFF2-40B4-BE49-F238E27FC236}">
                <a16:creationId xmlns:a16="http://schemas.microsoft.com/office/drawing/2014/main" id="{62729E21-58EA-8346-9C4B-0D15279D329A}"/>
              </a:ext>
            </a:extLst>
          </p:cNvPr>
          <p:cNvCxnSpPr>
            <a:cxnSpLocks/>
          </p:cNvCxnSpPr>
          <p:nvPr/>
        </p:nvCxnSpPr>
        <p:spPr>
          <a:xfrm>
            <a:off x="5810551" y="1237530"/>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86" name="TextBox 685">
            <a:extLst>
              <a:ext uri="{FF2B5EF4-FFF2-40B4-BE49-F238E27FC236}">
                <a16:creationId xmlns:a16="http://schemas.microsoft.com/office/drawing/2014/main" id="{8B4A7630-10D1-3940-B988-9B80911AB949}"/>
              </a:ext>
            </a:extLst>
          </p:cNvPr>
          <p:cNvSpPr txBox="1"/>
          <p:nvPr/>
        </p:nvSpPr>
        <p:spPr>
          <a:xfrm>
            <a:off x="4547007" y="1205782"/>
            <a:ext cx="587849" cy="276999"/>
          </a:xfrm>
          <a:prstGeom prst="rect">
            <a:avLst/>
          </a:prstGeom>
          <a:noFill/>
        </p:spPr>
        <p:txBody>
          <a:bodyPr wrap="square" rtlCol="0">
            <a:spAutoFit/>
          </a:bodyPr>
          <a:lstStyle/>
          <a:p>
            <a:r>
              <a:rPr lang="en-US" sz="1200" dirty="0"/>
              <a:t>WW2</a:t>
            </a:r>
          </a:p>
        </p:txBody>
      </p:sp>
      <p:cxnSp>
        <p:nvCxnSpPr>
          <p:cNvPr id="687" name="Straight Connector 686">
            <a:extLst>
              <a:ext uri="{FF2B5EF4-FFF2-40B4-BE49-F238E27FC236}">
                <a16:creationId xmlns:a16="http://schemas.microsoft.com/office/drawing/2014/main" id="{1AE9DFF6-700C-484B-ADD2-46C8B35F4293}"/>
              </a:ext>
            </a:extLst>
          </p:cNvPr>
          <p:cNvCxnSpPr>
            <a:cxnSpLocks/>
          </p:cNvCxnSpPr>
          <p:nvPr/>
        </p:nvCxnSpPr>
        <p:spPr>
          <a:xfrm>
            <a:off x="5175940" y="1252002"/>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88" name="Straight Connector 687">
            <a:extLst>
              <a:ext uri="{FF2B5EF4-FFF2-40B4-BE49-F238E27FC236}">
                <a16:creationId xmlns:a16="http://schemas.microsoft.com/office/drawing/2014/main" id="{CD773112-ADCF-9F4F-ADF5-46219640116F}"/>
              </a:ext>
            </a:extLst>
          </p:cNvPr>
          <p:cNvCxnSpPr>
            <a:cxnSpLocks/>
          </p:cNvCxnSpPr>
          <p:nvPr/>
        </p:nvCxnSpPr>
        <p:spPr>
          <a:xfrm>
            <a:off x="5160443" y="792001"/>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89" name="TextBox 688">
            <a:extLst>
              <a:ext uri="{FF2B5EF4-FFF2-40B4-BE49-F238E27FC236}">
                <a16:creationId xmlns:a16="http://schemas.microsoft.com/office/drawing/2014/main" id="{506A2AA2-B5B7-2447-AA53-78798F9F8BE8}"/>
              </a:ext>
            </a:extLst>
          </p:cNvPr>
          <p:cNvSpPr txBox="1"/>
          <p:nvPr/>
        </p:nvSpPr>
        <p:spPr>
          <a:xfrm>
            <a:off x="5210090" y="1195084"/>
            <a:ext cx="587849" cy="276999"/>
          </a:xfrm>
          <a:prstGeom prst="rect">
            <a:avLst/>
          </a:prstGeom>
          <a:noFill/>
        </p:spPr>
        <p:txBody>
          <a:bodyPr wrap="square" rtlCol="0">
            <a:spAutoFit/>
          </a:bodyPr>
          <a:lstStyle/>
          <a:p>
            <a:r>
              <a:rPr lang="en-US" sz="1200" dirty="0"/>
              <a:t>WW3</a:t>
            </a:r>
          </a:p>
        </p:txBody>
      </p:sp>
      <p:sp>
        <p:nvSpPr>
          <p:cNvPr id="690" name="TextBox 689">
            <a:extLst>
              <a:ext uri="{FF2B5EF4-FFF2-40B4-BE49-F238E27FC236}">
                <a16:creationId xmlns:a16="http://schemas.microsoft.com/office/drawing/2014/main" id="{033D5A0C-AB0C-B642-8ADA-31959B359ECD}"/>
              </a:ext>
            </a:extLst>
          </p:cNvPr>
          <p:cNvSpPr txBox="1"/>
          <p:nvPr/>
        </p:nvSpPr>
        <p:spPr>
          <a:xfrm>
            <a:off x="5255894" y="755686"/>
            <a:ext cx="428283" cy="246222"/>
          </a:xfrm>
          <a:prstGeom prst="rect">
            <a:avLst/>
          </a:prstGeom>
          <a:noFill/>
        </p:spPr>
        <p:txBody>
          <a:bodyPr wrap="square" rtlCol="0">
            <a:spAutoFit/>
          </a:bodyPr>
          <a:lstStyle/>
          <a:p>
            <a:pPr algn="ctr"/>
            <a:r>
              <a:rPr lang="en-US" sz="1000" dirty="0"/>
              <a:t>Italy</a:t>
            </a:r>
          </a:p>
        </p:txBody>
      </p:sp>
      <p:sp>
        <p:nvSpPr>
          <p:cNvPr id="691" name="TextBox 690">
            <a:extLst>
              <a:ext uri="{FF2B5EF4-FFF2-40B4-BE49-F238E27FC236}">
                <a16:creationId xmlns:a16="http://schemas.microsoft.com/office/drawing/2014/main" id="{DE757400-227A-3D43-BB21-CFA101AAB257}"/>
              </a:ext>
            </a:extLst>
          </p:cNvPr>
          <p:cNvSpPr txBox="1"/>
          <p:nvPr/>
        </p:nvSpPr>
        <p:spPr>
          <a:xfrm>
            <a:off x="4455831" y="755686"/>
            <a:ext cx="786107" cy="246221"/>
          </a:xfrm>
          <a:prstGeom prst="rect">
            <a:avLst/>
          </a:prstGeom>
          <a:noFill/>
        </p:spPr>
        <p:txBody>
          <a:bodyPr wrap="square" rtlCol="0">
            <a:spAutoFit/>
          </a:bodyPr>
          <a:lstStyle/>
          <a:p>
            <a:r>
              <a:rPr lang="en-US" sz="1000" dirty="0"/>
              <a:t>Macedonia</a:t>
            </a:r>
          </a:p>
        </p:txBody>
      </p:sp>
      <p:pic>
        <p:nvPicPr>
          <p:cNvPr id="692" name="Picture 691">
            <a:extLst>
              <a:ext uri="{FF2B5EF4-FFF2-40B4-BE49-F238E27FC236}">
                <a16:creationId xmlns:a16="http://schemas.microsoft.com/office/drawing/2014/main" id="{16F1A45B-9C26-0B44-80DF-8E49B647DE7E}"/>
              </a:ext>
            </a:extLst>
          </p:cNvPr>
          <p:cNvPicPr>
            <a:picLocks noChangeAspect="1"/>
          </p:cNvPicPr>
          <p:nvPr/>
        </p:nvPicPr>
        <p:blipFill>
          <a:blip r:embed="rId4"/>
          <a:stretch>
            <a:fillRect/>
          </a:stretch>
        </p:blipFill>
        <p:spPr>
          <a:xfrm>
            <a:off x="5384297" y="550768"/>
            <a:ext cx="194476" cy="194476"/>
          </a:xfrm>
          <a:prstGeom prst="rect">
            <a:avLst/>
          </a:prstGeom>
        </p:spPr>
      </p:pic>
      <p:pic>
        <p:nvPicPr>
          <p:cNvPr id="693" name="Picture 692">
            <a:extLst>
              <a:ext uri="{FF2B5EF4-FFF2-40B4-BE49-F238E27FC236}">
                <a16:creationId xmlns:a16="http://schemas.microsoft.com/office/drawing/2014/main" id="{293BF72B-6B5C-A64E-97F6-1BAB3782EE46}"/>
              </a:ext>
            </a:extLst>
          </p:cNvPr>
          <p:cNvPicPr>
            <a:picLocks noChangeAspect="1"/>
          </p:cNvPicPr>
          <p:nvPr/>
        </p:nvPicPr>
        <p:blipFill>
          <a:blip r:embed="rId5"/>
          <a:stretch>
            <a:fillRect/>
          </a:stretch>
        </p:blipFill>
        <p:spPr>
          <a:xfrm flipV="1">
            <a:off x="4684522" y="633993"/>
            <a:ext cx="233844" cy="99618"/>
          </a:xfrm>
          <a:prstGeom prst="rect">
            <a:avLst/>
          </a:prstGeom>
        </p:spPr>
      </p:pic>
      <p:cxnSp>
        <p:nvCxnSpPr>
          <p:cNvPr id="694" name="Straight Connector 693">
            <a:extLst>
              <a:ext uri="{FF2B5EF4-FFF2-40B4-BE49-F238E27FC236}">
                <a16:creationId xmlns:a16="http://schemas.microsoft.com/office/drawing/2014/main" id="{AD697335-ADD7-B84E-B4A3-0907B7914226}"/>
              </a:ext>
            </a:extLst>
          </p:cNvPr>
          <p:cNvCxnSpPr>
            <a:cxnSpLocks/>
          </p:cNvCxnSpPr>
          <p:nvPr/>
        </p:nvCxnSpPr>
        <p:spPr>
          <a:xfrm>
            <a:off x="6340554" y="79576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95" name="Straight Connector 694">
            <a:extLst>
              <a:ext uri="{FF2B5EF4-FFF2-40B4-BE49-F238E27FC236}">
                <a16:creationId xmlns:a16="http://schemas.microsoft.com/office/drawing/2014/main" id="{524117EB-685A-7C41-AE0F-0D32CA390B89}"/>
              </a:ext>
            </a:extLst>
          </p:cNvPr>
          <p:cNvCxnSpPr>
            <a:cxnSpLocks/>
          </p:cNvCxnSpPr>
          <p:nvPr/>
        </p:nvCxnSpPr>
        <p:spPr>
          <a:xfrm>
            <a:off x="6205516" y="957807"/>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96" name="Straight Connector 695">
            <a:extLst>
              <a:ext uri="{FF2B5EF4-FFF2-40B4-BE49-F238E27FC236}">
                <a16:creationId xmlns:a16="http://schemas.microsoft.com/office/drawing/2014/main" id="{26CF35CC-1374-984F-A4D5-722C64BAB92B}"/>
              </a:ext>
            </a:extLst>
          </p:cNvPr>
          <p:cNvCxnSpPr>
            <a:cxnSpLocks/>
          </p:cNvCxnSpPr>
          <p:nvPr/>
        </p:nvCxnSpPr>
        <p:spPr>
          <a:xfrm>
            <a:off x="7621485" y="78418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97" name="Straight Connector 696">
            <a:extLst>
              <a:ext uri="{FF2B5EF4-FFF2-40B4-BE49-F238E27FC236}">
                <a16:creationId xmlns:a16="http://schemas.microsoft.com/office/drawing/2014/main" id="{B1549759-B6F9-F541-A8ED-0AB9CCD74744}"/>
              </a:ext>
            </a:extLst>
          </p:cNvPr>
          <p:cNvCxnSpPr>
            <a:cxnSpLocks/>
          </p:cNvCxnSpPr>
          <p:nvPr/>
        </p:nvCxnSpPr>
        <p:spPr>
          <a:xfrm>
            <a:off x="7071692" y="803576"/>
            <a:ext cx="0" cy="173617"/>
          </a:xfrm>
          <a:prstGeom prst="line">
            <a:avLst/>
          </a:prstGeom>
          <a:ln w="25400"/>
        </p:spPr>
        <p:style>
          <a:lnRef idx="1">
            <a:schemeClr val="dk1"/>
          </a:lnRef>
          <a:fillRef idx="0">
            <a:schemeClr val="dk1"/>
          </a:fillRef>
          <a:effectRef idx="0">
            <a:schemeClr val="dk1"/>
          </a:effectRef>
          <a:fontRef idx="minor">
            <a:schemeClr val="tx1"/>
          </a:fontRef>
        </p:style>
      </p:cxnSp>
      <p:pic>
        <p:nvPicPr>
          <p:cNvPr id="698" name="Graphic 697" descr="Tugboat">
            <a:extLst>
              <a:ext uri="{FF2B5EF4-FFF2-40B4-BE49-F238E27FC236}">
                <a16:creationId xmlns:a16="http://schemas.microsoft.com/office/drawing/2014/main" id="{8A9C2F7B-0FB4-4945-9CEA-70AECB6C111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824" y="1128924"/>
            <a:ext cx="321205" cy="321205"/>
          </a:xfrm>
          <a:prstGeom prst="rect">
            <a:avLst/>
          </a:prstGeom>
        </p:spPr>
      </p:pic>
      <p:cxnSp>
        <p:nvCxnSpPr>
          <p:cNvPr id="699" name="Straight Connector 698">
            <a:extLst>
              <a:ext uri="{FF2B5EF4-FFF2-40B4-BE49-F238E27FC236}">
                <a16:creationId xmlns:a16="http://schemas.microsoft.com/office/drawing/2014/main" id="{DBD2A050-C650-A648-905D-011FC856F52F}"/>
              </a:ext>
            </a:extLst>
          </p:cNvPr>
          <p:cNvCxnSpPr>
            <a:cxnSpLocks/>
          </p:cNvCxnSpPr>
          <p:nvPr/>
        </p:nvCxnSpPr>
        <p:spPr>
          <a:xfrm>
            <a:off x="6527679" y="7976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0" name="Straight Connector 699">
            <a:extLst>
              <a:ext uri="{FF2B5EF4-FFF2-40B4-BE49-F238E27FC236}">
                <a16:creationId xmlns:a16="http://schemas.microsoft.com/office/drawing/2014/main" id="{F6D6F84A-E451-DB44-9F54-8FAF04957CA2}"/>
              </a:ext>
            </a:extLst>
          </p:cNvPr>
          <p:cNvCxnSpPr>
            <a:cxnSpLocks/>
          </p:cNvCxnSpPr>
          <p:nvPr/>
        </p:nvCxnSpPr>
        <p:spPr>
          <a:xfrm>
            <a:off x="7270391" y="793931"/>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1" name="Straight Connector 700">
            <a:extLst>
              <a:ext uri="{FF2B5EF4-FFF2-40B4-BE49-F238E27FC236}">
                <a16:creationId xmlns:a16="http://schemas.microsoft.com/office/drawing/2014/main" id="{3D7048CD-F63F-E34C-BA62-5801834FB0B5}"/>
              </a:ext>
            </a:extLst>
          </p:cNvPr>
          <p:cNvCxnSpPr>
            <a:cxnSpLocks/>
          </p:cNvCxnSpPr>
          <p:nvPr/>
        </p:nvCxnSpPr>
        <p:spPr>
          <a:xfrm>
            <a:off x="6703228" y="7976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2" name="Straight Connector 701">
            <a:extLst>
              <a:ext uri="{FF2B5EF4-FFF2-40B4-BE49-F238E27FC236}">
                <a16:creationId xmlns:a16="http://schemas.microsoft.com/office/drawing/2014/main" id="{4F6C92B9-0781-7A4E-A667-1FF1203DA428}"/>
              </a:ext>
            </a:extLst>
          </p:cNvPr>
          <p:cNvCxnSpPr>
            <a:cxnSpLocks/>
          </p:cNvCxnSpPr>
          <p:nvPr/>
        </p:nvCxnSpPr>
        <p:spPr>
          <a:xfrm>
            <a:off x="6887636" y="799791"/>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3" name="Straight Connector 702">
            <a:extLst>
              <a:ext uri="{FF2B5EF4-FFF2-40B4-BE49-F238E27FC236}">
                <a16:creationId xmlns:a16="http://schemas.microsoft.com/office/drawing/2014/main" id="{2F22C814-1EBE-994E-B166-526A8E253319}"/>
              </a:ext>
            </a:extLst>
          </p:cNvPr>
          <p:cNvCxnSpPr>
            <a:cxnSpLocks/>
          </p:cNvCxnSpPr>
          <p:nvPr/>
        </p:nvCxnSpPr>
        <p:spPr>
          <a:xfrm>
            <a:off x="6340554" y="122732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4" name="Straight Connector 703">
            <a:extLst>
              <a:ext uri="{FF2B5EF4-FFF2-40B4-BE49-F238E27FC236}">
                <a16:creationId xmlns:a16="http://schemas.microsoft.com/office/drawing/2014/main" id="{48F09387-B5C5-524E-ACA5-E7D6F8A8C15C}"/>
              </a:ext>
            </a:extLst>
          </p:cNvPr>
          <p:cNvCxnSpPr>
            <a:cxnSpLocks/>
          </p:cNvCxnSpPr>
          <p:nvPr/>
        </p:nvCxnSpPr>
        <p:spPr>
          <a:xfrm>
            <a:off x="6205516" y="1389363"/>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05" name="Straight Connector 704">
            <a:extLst>
              <a:ext uri="{FF2B5EF4-FFF2-40B4-BE49-F238E27FC236}">
                <a16:creationId xmlns:a16="http://schemas.microsoft.com/office/drawing/2014/main" id="{FBFF1C34-89A7-F148-847E-7293C8A92B89}"/>
              </a:ext>
            </a:extLst>
          </p:cNvPr>
          <p:cNvCxnSpPr>
            <a:cxnSpLocks/>
          </p:cNvCxnSpPr>
          <p:nvPr/>
        </p:nvCxnSpPr>
        <p:spPr>
          <a:xfrm>
            <a:off x="7621485" y="1215745"/>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6" name="Straight Connector 705">
            <a:extLst>
              <a:ext uri="{FF2B5EF4-FFF2-40B4-BE49-F238E27FC236}">
                <a16:creationId xmlns:a16="http://schemas.microsoft.com/office/drawing/2014/main" id="{A65C2300-4565-1A4B-961E-8B287E7F149A}"/>
              </a:ext>
            </a:extLst>
          </p:cNvPr>
          <p:cNvCxnSpPr>
            <a:cxnSpLocks/>
          </p:cNvCxnSpPr>
          <p:nvPr/>
        </p:nvCxnSpPr>
        <p:spPr>
          <a:xfrm>
            <a:off x="7071692" y="12235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7" name="Straight Connector 706">
            <a:extLst>
              <a:ext uri="{FF2B5EF4-FFF2-40B4-BE49-F238E27FC236}">
                <a16:creationId xmlns:a16="http://schemas.microsoft.com/office/drawing/2014/main" id="{7E91DE89-99FA-564E-9AA7-3129C3BAAFFC}"/>
              </a:ext>
            </a:extLst>
          </p:cNvPr>
          <p:cNvCxnSpPr>
            <a:cxnSpLocks/>
          </p:cNvCxnSpPr>
          <p:nvPr/>
        </p:nvCxnSpPr>
        <p:spPr>
          <a:xfrm>
            <a:off x="6527679" y="122924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8" name="Straight Connector 707">
            <a:extLst>
              <a:ext uri="{FF2B5EF4-FFF2-40B4-BE49-F238E27FC236}">
                <a16:creationId xmlns:a16="http://schemas.microsoft.com/office/drawing/2014/main" id="{55814236-57A7-6D4F-93E3-C53AA6E6EB00}"/>
              </a:ext>
            </a:extLst>
          </p:cNvPr>
          <p:cNvCxnSpPr>
            <a:cxnSpLocks/>
          </p:cNvCxnSpPr>
          <p:nvPr/>
        </p:nvCxnSpPr>
        <p:spPr>
          <a:xfrm>
            <a:off x="7270391" y="122548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9" name="Straight Connector 708">
            <a:extLst>
              <a:ext uri="{FF2B5EF4-FFF2-40B4-BE49-F238E27FC236}">
                <a16:creationId xmlns:a16="http://schemas.microsoft.com/office/drawing/2014/main" id="{BDD98940-7166-5441-850B-1B4B641CFB9E}"/>
              </a:ext>
            </a:extLst>
          </p:cNvPr>
          <p:cNvCxnSpPr>
            <a:cxnSpLocks/>
          </p:cNvCxnSpPr>
          <p:nvPr/>
        </p:nvCxnSpPr>
        <p:spPr>
          <a:xfrm>
            <a:off x="6703228" y="122924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0" name="Straight Connector 709">
            <a:extLst>
              <a:ext uri="{FF2B5EF4-FFF2-40B4-BE49-F238E27FC236}">
                <a16:creationId xmlns:a16="http://schemas.microsoft.com/office/drawing/2014/main" id="{56EEF2D6-0132-544F-AB74-BDB0931EA6C6}"/>
              </a:ext>
            </a:extLst>
          </p:cNvPr>
          <p:cNvCxnSpPr>
            <a:cxnSpLocks/>
          </p:cNvCxnSpPr>
          <p:nvPr/>
        </p:nvCxnSpPr>
        <p:spPr>
          <a:xfrm>
            <a:off x="6887636" y="122332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711" name="TextBox 710">
            <a:extLst>
              <a:ext uri="{FF2B5EF4-FFF2-40B4-BE49-F238E27FC236}">
                <a16:creationId xmlns:a16="http://schemas.microsoft.com/office/drawing/2014/main" id="{0B79873A-7124-CA4F-83E1-5EC0DC452463}"/>
              </a:ext>
            </a:extLst>
          </p:cNvPr>
          <p:cNvSpPr txBox="1"/>
          <p:nvPr/>
        </p:nvSpPr>
        <p:spPr>
          <a:xfrm rot="19386739">
            <a:off x="5761293" y="801283"/>
            <a:ext cx="633034" cy="246221"/>
          </a:xfrm>
          <a:prstGeom prst="rect">
            <a:avLst/>
          </a:prstGeom>
          <a:noFill/>
        </p:spPr>
        <p:txBody>
          <a:bodyPr wrap="square" rtlCol="0">
            <a:spAutoFit/>
          </a:bodyPr>
          <a:lstStyle/>
          <a:p>
            <a:pPr algn="ctr"/>
            <a:r>
              <a:rPr lang="en-US" sz="1000" b="1" dirty="0"/>
              <a:t>Epirus</a:t>
            </a:r>
          </a:p>
        </p:txBody>
      </p:sp>
      <p:sp>
        <p:nvSpPr>
          <p:cNvPr id="712" name="TextBox 711">
            <a:extLst>
              <a:ext uri="{FF2B5EF4-FFF2-40B4-BE49-F238E27FC236}">
                <a16:creationId xmlns:a16="http://schemas.microsoft.com/office/drawing/2014/main" id="{CE4E301D-A246-2941-B729-81210EF8DD9F}"/>
              </a:ext>
            </a:extLst>
          </p:cNvPr>
          <p:cNvSpPr txBox="1"/>
          <p:nvPr/>
        </p:nvSpPr>
        <p:spPr>
          <a:xfrm rot="19386739">
            <a:off x="5775300" y="1221170"/>
            <a:ext cx="633034" cy="246221"/>
          </a:xfrm>
          <a:prstGeom prst="rect">
            <a:avLst/>
          </a:prstGeom>
          <a:noFill/>
        </p:spPr>
        <p:txBody>
          <a:bodyPr wrap="square" rtlCol="0">
            <a:spAutoFit/>
          </a:bodyPr>
          <a:lstStyle/>
          <a:p>
            <a:pPr algn="ctr"/>
            <a:r>
              <a:rPr lang="en-US" sz="1000" b="1" dirty="0"/>
              <a:t>KS</a:t>
            </a:r>
          </a:p>
        </p:txBody>
      </p:sp>
      <p:sp>
        <p:nvSpPr>
          <p:cNvPr id="713" name="TextBox 712">
            <a:extLst>
              <a:ext uri="{FF2B5EF4-FFF2-40B4-BE49-F238E27FC236}">
                <a16:creationId xmlns:a16="http://schemas.microsoft.com/office/drawing/2014/main" id="{38D37A5F-A75A-CC4D-A024-5DFEF45B2321}"/>
              </a:ext>
            </a:extLst>
          </p:cNvPr>
          <p:cNvSpPr txBox="1"/>
          <p:nvPr/>
        </p:nvSpPr>
        <p:spPr>
          <a:xfrm>
            <a:off x="6025913" y="1033455"/>
            <a:ext cx="610902" cy="246221"/>
          </a:xfrm>
          <a:prstGeom prst="rect">
            <a:avLst/>
          </a:prstGeom>
          <a:noFill/>
        </p:spPr>
        <p:txBody>
          <a:bodyPr wrap="square" rtlCol="0">
            <a:spAutoFit/>
          </a:bodyPr>
          <a:lstStyle/>
          <a:p>
            <a:pPr algn="ctr"/>
            <a:r>
              <a:rPr lang="en-US" sz="1000" dirty="0"/>
              <a:t>Stalin</a:t>
            </a:r>
          </a:p>
        </p:txBody>
      </p:sp>
      <p:sp>
        <p:nvSpPr>
          <p:cNvPr id="714" name="TextBox 713">
            <a:extLst>
              <a:ext uri="{FF2B5EF4-FFF2-40B4-BE49-F238E27FC236}">
                <a16:creationId xmlns:a16="http://schemas.microsoft.com/office/drawing/2014/main" id="{5AE5466D-649B-924E-9D27-5CDD335B354E}"/>
              </a:ext>
            </a:extLst>
          </p:cNvPr>
          <p:cNvSpPr txBox="1"/>
          <p:nvPr/>
        </p:nvSpPr>
        <p:spPr>
          <a:xfrm>
            <a:off x="6968661" y="1020031"/>
            <a:ext cx="610902" cy="246221"/>
          </a:xfrm>
          <a:prstGeom prst="rect">
            <a:avLst/>
          </a:prstGeom>
          <a:noFill/>
        </p:spPr>
        <p:txBody>
          <a:bodyPr wrap="square" rtlCol="0">
            <a:spAutoFit/>
          </a:bodyPr>
          <a:lstStyle/>
          <a:p>
            <a:pPr algn="ctr"/>
            <a:r>
              <a:rPr lang="en-US" sz="1000" dirty="0"/>
              <a:t>Putin</a:t>
            </a:r>
          </a:p>
        </p:txBody>
      </p:sp>
      <p:cxnSp>
        <p:nvCxnSpPr>
          <p:cNvPr id="715" name="Straight Connector 714">
            <a:extLst>
              <a:ext uri="{FF2B5EF4-FFF2-40B4-BE49-F238E27FC236}">
                <a16:creationId xmlns:a16="http://schemas.microsoft.com/office/drawing/2014/main" id="{5C50A9FD-0F29-6E43-A128-E62465302AA9}"/>
              </a:ext>
            </a:extLst>
          </p:cNvPr>
          <p:cNvCxnSpPr>
            <a:cxnSpLocks/>
          </p:cNvCxnSpPr>
          <p:nvPr/>
        </p:nvCxnSpPr>
        <p:spPr>
          <a:xfrm>
            <a:off x="8159623" y="640688"/>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6" name="Straight Connector 715">
            <a:extLst>
              <a:ext uri="{FF2B5EF4-FFF2-40B4-BE49-F238E27FC236}">
                <a16:creationId xmlns:a16="http://schemas.microsoft.com/office/drawing/2014/main" id="{3B807F93-6034-5E4F-B4FE-4EB6AECB44F1}"/>
              </a:ext>
            </a:extLst>
          </p:cNvPr>
          <p:cNvCxnSpPr>
            <a:cxnSpLocks/>
          </p:cNvCxnSpPr>
          <p:nvPr/>
        </p:nvCxnSpPr>
        <p:spPr>
          <a:xfrm>
            <a:off x="8159623" y="897826"/>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7" name="Straight Connector 716">
            <a:extLst>
              <a:ext uri="{FF2B5EF4-FFF2-40B4-BE49-F238E27FC236}">
                <a16:creationId xmlns:a16="http://schemas.microsoft.com/office/drawing/2014/main" id="{77E6D773-A5B1-0A46-933E-6522B19F1B8D}"/>
              </a:ext>
            </a:extLst>
          </p:cNvPr>
          <p:cNvCxnSpPr>
            <a:cxnSpLocks/>
          </p:cNvCxnSpPr>
          <p:nvPr/>
        </p:nvCxnSpPr>
        <p:spPr>
          <a:xfrm>
            <a:off x="8047735" y="1059299"/>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18" name="Straight Connector 717">
            <a:extLst>
              <a:ext uri="{FF2B5EF4-FFF2-40B4-BE49-F238E27FC236}">
                <a16:creationId xmlns:a16="http://schemas.microsoft.com/office/drawing/2014/main" id="{5B8CDBFB-0B44-AD41-A478-62DADFB282E9}"/>
              </a:ext>
            </a:extLst>
          </p:cNvPr>
          <p:cNvCxnSpPr>
            <a:cxnSpLocks/>
          </p:cNvCxnSpPr>
          <p:nvPr/>
        </p:nvCxnSpPr>
        <p:spPr>
          <a:xfrm>
            <a:off x="8790508" y="90015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19" name="Straight Connector 718">
            <a:extLst>
              <a:ext uri="{FF2B5EF4-FFF2-40B4-BE49-F238E27FC236}">
                <a16:creationId xmlns:a16="http://schemas.microsoft.com/office/drawing/2014/main" id="{312994E0-20E6-4940-AE74-453C4E41A06B}"/>
              </a:ext>
            </a:extLst>
          </p:cNvPr>
          <p:cNvCxnSpPr>
            <a:cxnSpLocks/>
          </p:cNvCxnSpPr>
          <p:nvPr/>
        </p:nvCxnSpPr>
        <p:spPr>
          <a:xfrm>
            <a:off x="8798161" y="64850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0" name="Straight Connector 719">
            <a:extLst>
              <a:ext uri="{FF2B5EF4-FFF2-40B4-BE49-F238E27FC236}">
                <a16:creationId xmlns:a16="http://schemas.microsoft.com/office/drawing/2014/main" id="{BC99CA7E-3B33-9F45-82F7-653546908ADC}"/>
              </a:ext>
            </a:extLst>
          </p:cNvPr>
          <p:cNvCxnSpPr>
            <a:cxnSpLocks/>
          </p:cNvCxnSpPr>
          <p:nvPr/>
        </p:nvCxnSpPr>
        <p:spPr>
          <a:xfrm>
            <a:off x="8045283" y="810093"/>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21" name="Straight Connector 720">
            <a:extLst>
              <a:ext uri="{FF2B5EF4-FFF2-40B4-BE49-F238E27FC236}">
                <a16:creationId xmlns:a16="http://schemas.microsoft.com/office/drawing/2014/main" id="{C407A852-9DD0-644D-8021-1C4E109B3C80}"/>
              </a:ext>
            </a:extLst>
          </p:cNvPr>
          <p:cNvCxnSpPr>
            <a:cxnSpLocks/>
          </p:cNvCxnSpPr>
          <p:nvPr/>
        </p:nvCxnSpPr>
        <p:spPr>
          <a:xfrm>
            <a:off x="8159623" y="1151903"/>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22" name="Straight Connector 721">
            <a:extLst>
              <a:ext uri="{FF2B5EF4-FFF2-40B4-BE49-F238E27FC236}">
                <a16:creationId xmlns:a16="http://schemas.microsoft.com/office/drawing/2014/main" id="{919E2D87-C16A-684C-91CD-1AD4ECD95D35}"/>
              </a:ext>
            </a:extLst>
          </p:cNvPr>
          <p:cNvCxnSpPr>
            <a:cxnSpLocks/>
          </p:cNvCxnSpPr>
          <p:nvPr/>
        </p:nvCxnSpPr>
        <p:spPr>
          <a:xfrm>
            <a:off x="8159623" y="1409041"/>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23" name="Straight Connector 722">
            <a:extLst>
              <a:ext uri="{FF2B5EF4-FFF2-40B4-BE49-F238E27FC236}">
                <a16:creationId xmlns:a16="http://schemas.microsoft.com/office/drawing/2014/main" id="{BD0F0215-4F60-F54F-9D9B-3433ADE9BDD0}"/>
              </a:ext>
            </a:extLst>
          </p:cNvPr>
          <p:cNvCxnSpPr>
            <a:cxnSpLocks/>
          </p:cNvCxnSpPr>
          <p:nvPr/>
        </p:nvCxnSpPr>
        <p:spPr>
          <a:xfrm>
            <a:off x="8047735" y="1570514"/>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24" name="Straight Connector 723">
            <a:extLst>
              <a:ext uri="{FF2B5EF4-FFF2-40B4-BE49-F238E27FC236}">
                <a16:creationId xmlns:a16="http://schemas.microsoft.com/office/drawing/2014/main" id="{EB77FFA9-79B0-604D-B9F3-E5B706E008EB}"/>
              </a:ext>
            </a:extLst>
          </p:cNvPr>
          <p:cNvCxnSpPr>
            <a:cxnSpLocks/>
          </p:cNvCxnSpPr>
          <p:nvPr/>
        </p:nvCxnSpPr>
        <p:spPr>
          <a:xfrm>
            <a:off x="8790508" y="141136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5" name="Straight Connector 724">
            <a:extLst>
              <a:ext uri="{FF2B5EF4-FFF2-40B4-BE49-F238E27FC236}">
                <a16:creationId xmlns:a16="http://schemas.microsoft.com/office/drawing/2014/main" id="{D7647145-3F2D-664A-BC46-4B83271E5A6C}"/>
              </a:ext>
            </a:extLst>
          </p:cNvPr>
          <p:cNvCxnSpPr>
            <a:cxnSpLocks/>
          </p:cNvCxnSpPr>
          <p:nvPr/>
        </p:nvCxnSpPr>
        <p:spPr>
          <a:xfrm>
            <a:off x="8798161" y="1159715"/>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6" name="Straight Connector 725">
            <a:extLst>
              <a:ext uri="{FF2B5EF4-FFF2-40B4-BE49-F238E27FC236}">
                <a16:creationId xmlns:a16="http://schemas.microsoft.com/office/drawing/2014/main" id="{C49C47D9-044C-2C4B-A89F-18B3C46F755E}"/>
              </a:ext>
            </a:extLst>
          </p:cNvPr>
          <p:cNvCxnSpPr>
            <a:cxnSpLocks/>
          </p:cNvCxnSpPr>
          <p:nvPr/>
        </p:nvCxnSpPr>
        <p:spPr>
          <a:xfrm>
            <a:off x="8033708" y="1321308"/>
            <a:ext cx="869027" cy="0"/>
          </a:xfrm>
          <a:prstGeom prst="line">
            <a:avLst/>
          </a:prstGeom>
          <a:ln w="25400"/>
        </p:spPr>
        <p:style>
          <a:lnRef idx="1">
            <a:schemeClr val="dk1"/>
          </a:lnRef>
          <a:fillRef idx="0">
            <a:schemeClr val="dk1"/>
          </a:fillRef>
          <a:effectRef idx="0">
            <a:schemeClr val="dk1"/>
          </a:effectRef>
          <a:fontRef idx="minor">
            <a:schemeClr val="tx1"/>
          </a:fontRef>
        </p:style>
      </p:cxnSp>
      <p:pic>
        <p:nvPicPr>
          <p:cNvPr id="727" name="Picture 726">
            <a:extLst>
              <a:ext uri="{FF2B5EF4-FFF2-40B4-BE49-F238E27FC236}">
                <a16:creationId xmlns:a16="http://schemas.microsoft.com/office/drawing/2014/main" id="{F5D29D73-C383-EE41-8D62-81164CFD04B3}"/>
              </a:ext>
            </a:extLst>
          </p:cNvPr>
          <p:cNvPicPr>
            <a:picLocks noChangeAspect="1"/>
          </p:cNvPicPr>
          <p:nvPr/>
        </p:nvPicPr>
        <p:blipFill>
          <a:blip r:embed="rId5"/>
          <a:stretch>
            <a:fillRect/>
          </a:stretch>
        </p:blipFill>
        <p:spPr>
          <a:xfrm flipV="1">
            <a:off x="7751687" y="676241"/>
            <a:ext cx="233844" cy="99618"/>
          </a:xfrm>
          <a:prstGeom prst="rect">
            <a:avLst/>
          </a:prstGeom>
        </p:spPr>
      </p:pic>
      <p:pic>
        <p:nvPicPr>
          <p:cNvPr id="728" name="Picture 727">
            <a:extLst>
              <a:ext uri="{FF2B5EF4-FFF2-40B4-BE49-F238E27FC236}">
                <a16:creationId xmlns:a16="http://schemas.microsoft.com/office/drawing/2014/main" id="{98D237DB-3E23-7249-BB90-7EB1C6E6F629}"/>
              </a:ext>
            </a:extLst>
          </p:cNvPr>
          <p:cNvPicPr>
            <a:picLocks noChangeAspect="1"/>
          </p:cNvPicPr>
          <p:nvPr/>
        </p:nvPicPr>
        <p:blipFill>
          <a:blip r:embed="rId4"/>
          <a:stretch>
            <a:fillRect/>
          </a:stretch>
        </p:blipFill>
        <p:spPr>
          <a:xfrm>
            <a:off x="7762064" y="864823"/>
            <a:ext cx="194476" cy="194476"/>
          </a:xfrm>
          <a:prstGeom prst="rect">
            <a:avLst/>
          </a:prstGeom>
        </p:spPr>
      </p:pic>
      <p:pic>
        <p:nvPicPr>
          <p:cNvPr id="729" name="Picture 728">
            <a:extLst>
              <a:ext uri="{FF2B5EF4-FFF2-40B4-BE49-F238E27FC236}">
                <a16:creationId xmlns:a16="http://schemas.microsoft.com/office/drawing/2014/main" id="{BC7194B1-792B-8E4B-8F96-06C64BA6CD28}"/>
              </a:ext>
            </a:extLst>
          </p:cNvPr>
          <p:cNvPicPr>
            <a:picLocks noChangeAspect="1"/>
          </p:cNvPicPr>
          <p:nvPr/>
        </p:nvPicPr>
        <p:blipFill>
          <a:blip r:embed="rId5"/>
          <a:stretch>
            <a:fillRect/>
          </a:stretch>
        </p:blipFill>
        <p:spPr>
          <a:xfrm flipV="1">
            <a:off x="7753227" y="1196707"/>
            <a:ext cx="233844" cy="99618"/>
          </a:xfrm>
          <a:prstGeom prst="rect">
            <a:avLst/>
          </a:prstGeom>
        </p:spPr>
      </p:pic>
      <p:pic>
        <p:nvPicPr>
          <p:cNvPr id="730" name="Picture 729">
            <a:extLst>
              <a:ext uri="{FF2B5EF4-FFF2-40B4-BE49-F238E27FC236}">
                <a16:creationId xmlns:a16="http://schemas.microsoft.com/office/drawing/2014/main" id="{99632F35-5D06-9742-A292-A70CD9CE214B}"/>
              </a:ext>
            </a:extLst>
          </p:cNvPr>
          <p:cNvPicPr>
            <a:picLocks noChangeAspect="1"/>
          </p:cNvPicPr>
          <p:nvPr/>
        </p:nvPicPr>
        <p:blipFill>
          <a:blip r:embed="rId4"/>
          <a:stretch>
            <a:fillRect/>
          </a:stretch>
        </p:blipFill>
        <p:spPr>
          <a:xfrm>
            <a:off x="7763604" y="1385289"/>
            <a:ext cx="194476" cy="194476"/>
          </a:xfrm>
          <a:prstGeom prst="rect">
            <a:avLst/>
          </a:prstGeom>
        </p:spPr>
      </p:pic>
      <p:sp>
        <p:nvSpPr>
          <p:cNvPr id="731" name="TextBox 730">
            <a:extLst>
              <a:ext uri="{FF2B5EF4-FFF2-40B4-BE49-F238E27FC236}">
                <a16:creationId xmlns:a16="http://schemas.microsoft.com/office/drawing/2014/main" id="{F1AFCF55-F938-EA41-8939-44B25461D4D9}"/>
              </a:ext>
            </a:extLst>
          </p:cNvPr>
          <p:cNvSpPr txBox="1"/>
          <p:nvPr/>
        </p:nvSpPr>
        <p:spPr>
          <a:xfrm>
            <a:off x="8208411" y="1096744"/>
            <a:ext cx="587849" cy="276999"/>
          </a:xfrm>
          <a:prstGeom prst="rect">
            <a:avLst/>
          </a:prstGeom>
          <a:noFill/>
        </p:spPr>
        <p:txBody>
          <a:bodyPr wrap="square" rtlCol="0">
            <a:spAutoFit/>
          </a:bodyPr>
          <a:lstStyle/>
          <a:p>
            <a:r>
              <a:rPr lang="en-US" sz="1200" dirty="0"/>
              <a:t>WW2</a:t>
            </a:r>
          </a:p>
        </p:txBody>
      </p:sp>
      <p:sp>
        <p:nvSpPr>
          <p:cNvPr id="732" name="TextBox 731">
            <a:extLst>
              <a:ext uri="{FF2B5EF4-FFF2-40B4-BE49-F238E27FC236}">
                <a16:creationId xmlns:a16="http://schemas.microsoft.com/office/drawing/2014/main" id="{2CD5970C-A425-6F48-8F23-C214BA095C60}"/>
              </a:ext>
            </a:extLst>
          </p:cNvPr>
          <p:cNvSpPr txBox="1"/>
          <p:nvPr/>
        </p:nvSpPr>
        <p:spPr>
          <a:xfrm>
            <a:off x="8210312" y="1344281"/>
            <a:ext cx="587849" cy="276999"/>
          </a:xfrm>
          <a:prstGeom prst="rect">
            <a:avLst/>
          </a:prstGeom>
          <a:noFill/>
        </p:spPr>
        <p:txBody>
          <a:bodyPr wrap="square" rtlCol="0">
            <a:spAutoFit/>
          </a:bodyPr>
          <a:lstStyle/>
          <a:p>
            <a:r>
              <a:rPr lang="en-US" sz="1200" dirty="0"/>
              <a:t>WW3</a:t>
            </a:r>
          </a:p>
        </p:txBody>
      </p:sp>
      <p:sp>
        <p:nvSpPr>
          <p:cNvPr id="733" name="TextBox 732">
            <a:extLst>
              <a:ext uri="{FF2B5EF4-FFF2-40B4-BE49-F238E27FC236}">
                <a16:creationId xmlns:a16="http://schemas.microsoft.com/office/drawing/2014/main" id="{A0081CB7-CB8E-694C-B650-85608CB2BD2E}"/>
              </a:ext>
            </a:extLst>
          </p:cNvPr>
          <p:cNvSpPr txBox="1"/>
          <p:nvPr/>
        </p:nvSpPr>
        <p:spPr>
          <a:xfrm>
            <a:off x="8086742" y="605926"/>
            <a:ext cx="786107" cy="246221"/>
          </a:xfrm>
          <a:prstGeom prst="rect">
            <a:avLst/>
          </a:prstGeom>
          <a:noFill/>
        </p:spPr>
        <p:txBody>
          <a:bodyPr wrap="square" rtlCol="0">
            <a:spAutoFit/>
          </a:bodyPr>
          <a:lstStyle/>
          <a:p>
            <a:r>
              <a:rPr lang="en-US" sz="1000" dirty="0"/>
              <a:t>Macedonia</a:t>
            </a:r>
          </a:p>
        </p:txBody>
      </p:sp>
      <p:sp>
        <p:nvSpPr>
          <p:cNvPr id="734" name="TextBox 733">
            <a:extLst>
              <a:ext uri="{FF2B5EF4-FFF2-40B4-BE49-F238E27FC236}">
                <a16:creationId xmlns:a16="http://schemas.microsoft.com/office/drawing/2014/main" id="{A76CE9D6-D521-1D43-9846-186398088C69}"/>
              </a:ext>
            </a:extLst>
          </p:cNvPr>
          <p:cNvSpPr txBox="1"/>
          <p:nvPr/>
        </p:nvSpPr>
        <p:spPr>
          <a:xfrm>
            <a:off x="8200960" y="820690"/>
            <a:ext cx="540559" cy="276999"/>
          </a:xfrm>
          <a:prstGeom prst="rect">
            <a:avLst/>
          </a:prstGeom>
          <a:noFill/>
        </p:spPr>
        <p:txBody>
          <a:bodyPr wrap="square" rtlCol="0">
            <a:spAutoFit/>
          </a:bodyPr>
          <a:lstStyle/>
          <a:p>
            <a:pPr algn="ctr"/>
            <a:r>
              <a:rPr lang="en-US" sz="1200" dirty="0"/>
              <a:t>Italy</a:t>
            </a:r>
          </a:p>
        </p:txBody>
      </p:sp>
      <p:sp>
        <p:nvSpPr>
          <p:cNvPr id="735" name="TextBox 734">
            <a:extLst>
              <a:ext uri="{FF2B5EF4-FFF2-40B4-BE49-F238E27FC236}">
                <a16:creationId xmlns:a16="http://schemas.microsoft.com/office/drawing/2014/main" id="{C0B59A33-1279-3A46-91FE-1FFE09A0FC89}"/>
              </a:ext>
            </a:extLst>
          </p:cNvPr>
          <p:cNvSpPr txBox="1"/>
          <p:nvPr/>
        </p:nvSpPr>
        <p:spPr>
          <a:xfrm>
            <a:off x="6456279" y="294577"/>
            <a:ext cx="905805" cy="338554"/>
          </a:xfrm>
          <a:prstGeom prst="rect">
            <a:avLst/>
          </a:prstGeom>
          <a:noFill/>
        </p:spPr>
        <p:txBody>
          <a:bodyPr wrap="square" rtlCol="0">
            <a:spAutoFit/>
          </a:bodyPr>
          <a:lstStyle/>
          <a:p>
            <a:pPr algn="ctr"/>
            <a:r>
              <a:rPr lang="en-US" sz="1600" b="1" dirty="0"/>
              <a:t>Leaders</a:t>
            </a:r>
          </a:p>
        </p:txBody>
      </p:sp>
      <p:sp>
        <p:nvSpPr>
          <p:cNvPr id="736" name="TextBox 735">
            <a:extLst>
              <a:ext uri="{FF2B5EF4-FFF2-40B4-BE49-F238E27FC236}">
                <a16:creationId xmlns:a16="http://schemas.microsoft.com/office/drawing/2014/main" id="{8B0177C6-5B4A-5F45-8C4E-B8AEB47C6C3B}"/>
              </a:ext>
            </a:extLst>
          </p:cNvPr>
          <p:cNvSpPr txBox="1"/>
          <p:nvPr/>
        </p:nvSpPr>
        <p:spPr>
          <a:xfrm>
            <a:off x="7890587" y="295231"/>
            <a:ext cx="1086422" cy="338554"/>
          </a:xfrm>
          <a:prstGeom prst="rect">
            <a:avLst/>
          </a:prstGeom>
          <a:noFill/>
        </p:spPr>
        <p:txBody>
          <a:bodyPr wrap="square" rtlCol="0">
            <a:spAutoFit/>
          </a:bodyPr>
          <a:lstStyle/>
          <a:p>
            <a:pPr algn="ctr"/>
            <a:r>
              <a:rPr lang="en-US" sz="1600" b="1" dirty="0"/>
              <a:t>Combined</a:t>
            </a:r>
          </a:p>
        </p:txBody>
      </p:sp>
      <p:cxnSp>
        <p:nvCxnSpPr>
          <p:cNvPr id="737" name="Straight Connector 736">
            <a:extLst>
              <a:ext uri="{FF2B5EF4-FFF2-40B4-BE49-F238E27FC236}">
                <a16:creationId xmlns:a16="http://schemas.microsoft.com/office/drawing/2014/main" id="{3F18495A-F44F-274B-8BBD-81D24088EF29}"/>
              </a:ext>
            </a:extLst>
          </p:cNvPr>
          <p:cNvCxnSpPr>
            <a:cxnSpLocks/>
          </p:cNvCxnSpPr>
          <p:nvPr/>
        </p:nvCxnSpPr>
        <p:spPr>
          <a:xfrm>
            <a:off x="9186512" y="719561"/>
            <a:ext cx="0" cy="273463"/>
          </a:xfrm>
          <a:prstGeom prst="line">
            <a:avLst/>
          </a:prstGeom>
          <a:ln w="25400"/>
        </p:spPr>
        <p:style>
          <a:lnRef idx="1">
            <a:schemeClr val="dk1"/>
          </a:lnRef>
          <a:fillRef idx="0">
            <a:schemeClr val="dk1"/>
          </a:fillRef>
          <a:effectRef idx="0">
            <a:schemeClr val="dk1"/>
          </a:effectRef>
          <a:fontRef idx="minor">
            <a:schemeClr val="tx1"/>
          </a:fontRef>
        </p:style>
      </p:cxnSp>
      <p:cxnSp>
        <p:nvCxnSpPr>
          <p:cNvPr id="738" name="Straight Connector 737">
            <a:extLst>
              <a:ext uri="{FF2B5EF4-FFF2-40B4-BE49-F238E27FC236}">
                <a16:creationId xmlns:a16="http://schemas.microsoft.com/office/drawing/2014/main" id="{67362A2A-20AD-6543-B63A-D23926988FA0}"/>
              </a:ext>
            </a:extLst>
          </p:cNvPr>
          <p:cNvCxnSpPr>
            <a:cxnSpLocks/>
          </p:cNvCxnSpPr>
          <p:nvPr/>
        </p:nvCxnSpPr>
        <p:spPr>
          <a:xfrm>
            <a:off x="9051474" y="984343"/>
            <a:ext cx="1308746"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39" name="Straight Connector 738">
            <a:extLst>
              <a:ext uri="{FF2B5EF4-FFF2-40B4-BE49-F238E27FC236}">
                <a16:creationId xmlns:a16="http://schemas.microsoft.com/office/drawing/2014/main" id="{41DD00A5-8314-694A-B773-AE59BA63B7EA}"/>
              </a:ext>
            </a:extLst>
          </p:cNvPr>
          <p:cNvCxnSpPr>
            <a:cxnSpLocks/>
          </p:cNvCxnSpPr>
          <p:nvPr/>
        </p:nvCxnSpPr>
        <p:spPr>
          <a:xfrm>
            <a:off x="9917650" y="81853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40" name="Straight Connector 739">
            <a:extLst>
              <a:ext uri="{FF2B5EF4-FFF2-40B4-BE49-F238E27FC236}">
                <a16:creationId xmlns:a16="http://schemas.microsoft.com/office/drawing/2014/main" id="{5435CFEE-A792-3E4D-8E9A-FC951316DFFF}"/>
              </a:ext>
            </a:extLst>
          </p:cNvPr>
          <p:cNvCxnSpPr>
            <a:cxnSpLocks/>
          </p:cNvCxnSpPr>
          <p:nvPr/>
        </p:nvCxnSpPr>
        <p:spPr>
          <a:xfrm>
            <a:off x="9373637" y="824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41" name="Straight Connector 740">
            <a:extLst>
              <a:ext uri="{FF2B5EF4-FFF2-40B4-BE49-F238E27FC236}">
                <a16:creationId xmlns:a16="http://schemas.microsoft.com/office/drawing/2014/main" id="{7B39757B-E9E4-564D-B6DB-476073E063E4}"/>
              </a:ext>
            </a:extLst>
          </p:cNvPr>
          <p:cNvCxnSpPr>
            <a:cxnSpLocks/>
          </p:cNvCxnSpPr>
          <p:nvPr/>
        </p:nvCxnSpPr>
        <p:spPr>
          <a:xfrm>
            <a:off x="10289515" y="726314"/>
            <a:ext cx="0" cy="271533"/>
          </a:xfrm>
          <a:prstGeom prst="line">
            <a:avLst/>
          </a:prstGeom>
          <a:ln w="25400"/>
        </p:spPr>
        <p:style>
          <a:lnRef idx="1">
            <a:schemeClr val="dk1"/>
          </a:lnRef>
          <a:fillRef idx="0">
            <a:schemeClr val="dk1"/>
          </a:fillRef>
          <a:effectRef idx="0">
            <a:schemeClr val="dk1"/>
          </a:effectRef>
          <a:fontRef idx="minor">
            <a:schemeClr val="tx1"/>
          </a:fontRef>
        </p:style>
      </p:cxnSp>
      <p:cxnSp>
        <p:nvCxnSpPr>
          <p:cNvPr id="742" name="Straight Connector 741">
            <a:extLst>
              <a:ext uri="{FF2B5EF4-FFF2-40B4-BE49-F238E27FC236}">
                <a16:creationId xmlns:a16="http://schemas.microsoft.com/office/drawing/2014/main" id="{3EF00520-BA47-7B4C-A87C-BFDE05512560}"/>
              </a:ext>
            </a:extLst>
          </p:cNvPr>
          <p:cNvCxnSpPr>
            <a:cxnSpLocks/>
          </p:cNvCxnSpPr>
          <p:nvPr/>
        </p:nvCxnSpPr>
        <p:spPr>
          <a:xfrm>
            <a:off x="10116349" y="82046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43" name="Straight Connector 742">
            <a:extLst>
              <a:ext uri="{FF2B5EF4-FFF2-40B4-BE49-F238E27FC236}">
                <a16:creationId xmlns:a16="http://schemas.microsoft.com/office/drawing/2014/main" id="{27D90E45-C26A-AF48-9F35-C46CF07379FD}"/>
              </a:ext>
            </a:extLst>
          </p:cNvPr>
          <p:cNvCxnSpPr>
            <a:cxnSpLocks/>
          </p:cNvCxnSpPr>
          <p:nvPr/>
        </p:nvCxnSpPr>
        <p:spPr>
          <a:xfrm>
            <a:off x="9549186" y="824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44" name="Straight Connector 743">
            <a:extLst>
              <a:ext uri="{FF2B5EF4-FFF2-40B4-BE49-F238E27FC236}">
                <a16:creationId xmlns:a16="http://schemas.microsoft.com/office/drawing/2014/main" id="{9E968A48-69B3-E141-B180-3E223ADD1165}"/>
              </a:ext>
            </a:extLst>
          </p:cNvPr>
          <p:cNvCxnSpPr>
            <a:cxnSpLocks/>
          </p:cNvCxnSpPr>
          <p:nvPr/>
        </p:nvCxnSpPr>
        <p:spPr>
          <a:xfrm>
            <a:off x="9733594" y="726314"/>
            <a:ext cx="0" cy="270737"/>
          </a:xfrm>
          <a:prstGeom prst="line">
            <a:avLst/>
          </a:prstGeom>
          <a:ln w="25400"/>
        </p:spPr>
        <p:style>
          <a:lnRef idx="1">
            <a:schemeClr val="dk1"/>
          </a:lnRef>
          <a:fillRef idx="0">
            <a:schemeClr val="dk1"/>
          </a:fillRef>
          <a:effectRef idx="0">
            <a:schemeClr val="dk1"/>
          </a:effectRef>
          <a:fontRef idx="minor">
            <a:schemeClr val="tx1"/>
          </a:fontRef>
        </p:style>
      </p:cxnSp>
      <p:sp>
        <p:nvSpPr>
          <p:cNvPr id="745" name="TextBox 744">
            <a:extLst>
              <a:ext uri="{FF2B5EF4-FFF2-40B4-BE49-F238E27FC236}">
                <a16:creationId xmlns:a16="http://schemas.microsoft.com/office/drawing/2014/main" id="{44EF3B18-C26D-6640-8905-CC2ECECAA91C}"/>
              </a:ext>
            </a:extLst>
          </p:cNvPr>
          <p:cNvSpPr txBox="1"/>
          <p:nvPr/>
        </p:nvSpPr>
        <p:spPr>
          <a:xfrm>
            <a:off x="9162636" y="318066"/>
            <a:ext cx="1086422" cy="338554"/>
          </a:xfrm>
          <a:prstGeom prst="rect">
            <a:avLst/>
          </a:prstGeom>
          <a:noFill/>
        </p:spPr>
        <p:txBody>
          <a:bodyPr wrap="square" rtlCol="0">
            <a:spAutoFit/>
          </a:bodyPr>
          <a:lstStyle/>
          <a:p>
            <a:pPr algn="ctr"/>
            <a:r>
              <a:rPr lang="en-US" sz="1600" b="1" dirty="0"/>
              <a:t>Fatima</a:t>
            </a:r>
          </a:p>
        </p:txBody>
      </p:sp>
      <p:sp>
        <p:nvSpPr>
          <p:cNvPr id="746" name="TextBox 745">
            <a:extLst>
              <a:ext uri="{FF2B5EF4-FFF2-40B4-BE49-F238E27FC236}">
                <a16:creationId xmlns:a16="http://schemas.microsoft.com/office/drawing/2014/main" id="{C9A2102B-196C-394F-BB71-929D123B2730}"/>
              </a:ext>
            </a:extLst>
          </p:cNvPr>
          <p:cNvSpPr txBox="1"/>
          <p:nvPr/>
        </p:nvSpPr>
        <p:spPr>
          <a:xfrm>
            <a:off x="9142181" y="952356"/>
            <a:ext cx="1197585" cy="338554"/>
          </a:xfrm>
          <a:prstGeom prst="rect">
            <a:avLst/>
          </a:prstGeom>
          <a:noFill/>
        </p:spPr>
        <p:txBody>
          <a:bodyPr wrap="square" rtlCol="0">
            <a:spAutoFit/>
          </a:bodyPr>
          <a:lstStyle/>
          <a:p>
            <a:pPr algn="ctr"/>
            <a:r>
              <a:rPr lang="en-US" sz="1600" b="1" dirty="0"/>
              <a:t>Counterfeit</a:t>
            </a:r>
          </a:p>
        </p:txBody>
      </p:sp>
      <p:sp>
        <p:nvSpPr>
          <p:cNvPr id="747" name="TextBox 746">
            <a:extLst>
              <a:ext uri="{FF2B5EF4-FFF2-40B4-BE49-F238E27FC236}">
                <a16:creationId xmlns:a16="http://schemas.microsoft.com/office/drawing/2014/main" id="{465AF70B-D560-D347-9A94-9A30F8794442}"/>
              </a:ext>
            </a:extLst>
          </p:cNvPr>
          <p:cNvSpPr txBox="1"/>
          <p:nvPr/>
        </p:nvSpPr>
        <p:spPr>
          <a:xfrm>
            <a:off x="8980638" y="497517"/>
            <a:ext cx="513146" cy="276999"/>
          </a:xfrm>
          <a:prstGeom prst="rect">
            <a:avLst/>
          </a:prstGeom>
          <a:noFill/>
        </p:spPr>
        <p:txBody>
          <a:bodyPr wrap="square" rtlCol="0">
            <a:spAutoFit/>
          </a:bodyPr>
          <a:lstStyle/>
          <a:p>
            <a:r>
              <a:rPr lang="en-US" sz="1200" dirty="0"/>
              <a:t>TOE</a:t>
            </a:r>
          </a:p>
        </p:txBody>
      </p:sp>
      <p:cxnSp>
        <p:nvCxnSpPr>
          <p:cNvPr id="748" name="Straight Connector 747">
            <a:extLst>
              <a:ext uri="{FF2B5EF4-FFF2-40B4-BE49-F238E27FC236}">
                <a16:creationId xmlns:a16="http://schemas.microsoft.com/office/drawing/2014/main" id="{79421B76-5FAF-AB49-B987-6538D656378F}"/>
              </a:ext>
            </a:extLst>
          </p:cNvPr>
          <p:cNvCxnSpPr>
            <a:cxnSpLocks/>
          </p:cNvCxnSpPr>
          <p:nvPr/>
        </p:nvCxnSpPr>
        <p:spPr>
          <a:xfrm>
            <a:off x="9084272" y="718636"/>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49" name="Straight Connector 748">
            <a:extLst>
              <a:ext uri="{FF2B5EF4-FFF2-40B4-BE49-F238E27FC236}">
                <a16:creationId xmlns:a16="http://schemas.microsoft.com/office/drawing/2014/main" id="{B32F5D9A-32C2-B444-8479-F185823E3AD7}"/>
              </a:ext>
            </a:extLst>
          </p:cNvPr>
          <p:cNvCxnSpPr>
            <a:cxnSpLocks/>
          </p:cNvCxnSpPr>
          <p:nvPr/>
        </p:nvCxnSpPr>
        <p:spPr>
          <a:xfrm>
            <a:off x="10532962" y="1631247"/>
            <a:ext cx="1491281" cy="1926"/>
          </a:xfrm>
          <a:prstGeom prst="line">
            <a:avLst/>
          </a:prstGeom>
          <a:ln w="25400"/>
        </p:spPr>
        <p:style>
          <a:lnRef idx="1">
            <a:schemeClr val="dk1"/>
          </a:lnRef>
          <a:fillRef idx="0">
            <a:schemeClr val="dk1"/>
          </a:fillRef>
          <a:effectRef idx="0">
            <a:schemeClr val="dk1"/>
          </a:effectRef>
          <a:fontRef idx="minor">
            <a:schemeClr val="tx1"/>
          </a:fontRef>
        </p:style>
      </p:cxnSp>
      <p:cxnSp>
        <p:nvCxnSpPr>
          <p:cNvPr id="750" name="Straight Connector 749">
            <a:extLst>
              <a:ext uri="{FF2B5EF4-FFF2-40B4-BE49-F238E27FC236}">
                <a16:creationId xmlns:a16="http://schemas.microsoft.com/office/drawing/2014/main" id="{8449F6B2-F29B-9C4C-A2AE-0CE0BE055DA3}"/>
              </a:ext>
            </a:extLst>
          </p:cNvPr>
          <p:cNvCxnSpPr>
            <a:cxnSpLocks/>
          </p:cNvCxnSpPr>
          <p:nvPr/>
        </p:nvCxnSpPr>
        <p:spPr>
          <a:xfrm>
            <a:off x="11981800" y="1339299"/>
            <a:ext cx="0" cy="293873"/>
          </a:xfrm>
          <a:prstGeom prst="line">
            <a:avLst/>
          </a:prstGeom>
          <a:ln w="25400"/>
        </p:spPr>
        <p:style>
          <a:lnRef idx="1">
            <a:schemeClr val="dk1"/>
          </a:lnRef>
          <a:fillRef idx="0">
            <a:schemeClr val="dk1"/>
          </a:fillRef>
          <a:effectRef idx="0">
            <a:schemeClr val="dk1"/>
          </a:effectRef>
          <a:fontRef idx="minor">
            <a:schemeClr val="tx1"/>
          </a:fontRef>
        </p:style>
      </p:cxnSp>
      <p:cxnSp>
        <p:nvCxnSpPr>
          <p:cNvPr id="751" name="Straight Connector 750">
            <a:extLst>
              <a:ext uri="{FF2B5EF4-FFF2-40B4-BE49-F238E27FC236}">
                <a16:creationId xmlns:a16="http://schemas.microsoft.com/office/drawing/2014/main" id="{44E19062-3E94-D440-9B1A-104BA01DF97E}"/>
              </a:ext>
            </a:extLst>
          </p:cNvPr>
          <p:cNvCxnSpPr>
            <a:cxnSpLocks/>
          </p:cNvCxnSpPr>
          <p:nvPr/>
        </p:nvCxnSpPr>
        <p:spPr>
          <a:xfrm>
            <a:off x="11792297" y="147306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52" name="Straight Connector 751">
            <a:extLst>
              <a:ext uri="{FF2B5EF4-FFF2-40B4-BE49-F238E27FC236}">
                <a16:creationId xmlns:a16="http://schemas.microsoft.com/office/drawing/2014/main" id="{68170B85-0F05-454D-9762-E0E4CDDC165C}"/>
              </a:ext>
            </a:extLst>
          </p:cNvPr>
          <p:cNvCxnSpPr>
            <a:cxnSpLocks/>
          </p:cNvCxnSpPr>
          <p:nvPr/>
        </p:nvCxnSpPr>
        <p:spPr>
          <a:xfrm>
            <a:off x="11607556" y="1327414"/>
            <a:ext cx="0" cy="315500"/>
          </a:xfrm>
          <a:prstGeom prst="line">
            <a:avLst/>
          </a:prstGeom>
          <a:ln w="25400"/>
        </p:spPr>
        <p:style>
          <a:lnRef idx="1">
            <a:schemeClr val="dk1"/>
          </a:lnRef>
          <a:fillRef idx="0">
            <a:schemeClr val="dk1"/>
          </a:fillRef>
          <a:effectRef idx="0">
            <a:schemeClr val="dk1"/>
          </a:effectRef>
          <a:fontRef idx="minor">
            <a:schemeClr val="tx1"/>
          </a:fontRef>
        </p:style>
      </p:cxnSp>
      <p:cxnSp>
        <p:nvCxnSpPr>
          <p:cNvPr id="753" name="Straight Connector 752">
            <a:extLst>
              <a:ext uri="{FF2B5EF4-FFF2-40B4-BE49-F238E27FC236}">
                <a16:creationId xmlns:a16="http://schemas.microsoft.com/office/drawing/2014/main" id="{516632B5-0E6B-FB4E-9D9F-C9ED068523AD}"/>
              </a:ext>
            </a:extLst>
          </p:cNvPr>
          <p:cNvCxnSpPr>
            <a:cxnSpLocks/>
          </p:cNvCxnSpPr>
          <p:nvPr/>
        </p:nvCxnSpPr>
        <p:spPr>
          <a:xfrm>
            <a:off x="11247951" y="1251937"/>
            <a:ext cx="0" cy="393944"/>
          </a:xfrm>
          <a:prstGeom prst="line">
            <a:avLst/>
          </a:prstGeom>
          <a:ln w="25400"/>
        </p:spPr>
        <p:style>
          <a:lnRef idx="1">
            <a:schemeClr val="dk1"/>
          </a:lnRef>
          <a:fillRef idx="0">
            <a:schemeClr val="dk1"/>
          </a:fillRef>
          <a:effectRef idx="0">
            <a:schemeClr val="dk1"/>
          </a:effectRef>
          <a:fontRef idx="minor">
            <a:schemeClr val="tx1"/>
          </a:fontRef>
        </p:style>
      </p:cxnSp>
      <p:cxnSp>
        <p:nvCxnSpPr>
          <p:cNvPr id="754" name="Straight Connector 753">
            <a:extLst>
              <a:ext uri="{FF2B5EF4-FFF2-40B4-BE49-F238E27FC236}">
                <a16:creationId xmlns:a16="http://schemas.microsoft.com/office/drawing/2014/main" id="{02F81FA0-EFA2-9E4D-9075-FB633C1A8ACE}"/>
              </a:ext>
            </a:extLst>
          </p:cNvPr>
          <p:cNvCxnSpPr>
            <a:cxnSpLocks/>
          </p:cNvCxnSpPr>
          <p:nvPr/>
        </p:nvCxnSpPr>
        <p:spPr>
          <a:xfrm>
            <a:off x="10165429" y="1425798"/>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755" name="Straight Connector 754">
            <a:extLst>
              <a:ext uri="{FF2B5EF4-FFF2-40B4-BE49-F238E27FC236}">
                <a16:creationId xmlns:a16="http://schemas.microsoft.com/office/drawing/2014/main" id="{0096C497-6400-394A-AB0D-AA61D0EEA380}"/>
              </a:ext>
            </a:extLst>
          </p:cNvPr>
          <p:cNvCxnSpPr>
            <a:cxnSpLocks/>
          </p:cNvCxnSpPr>
          <p:nvPr/>
        </p:nvCxnSpPr>
        <p:spPr>
          <a:xfrm>
            <a:off x="10352554" y="152032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56" name="Straight Connector 755">
            <a:extLst>
              <a:ext uri="{FF2B5EF4-FFF2-40B4-BE49-F238E27FC236}">
                <a16:creationId xmlns:a16="http://schemas.microsoft.com/office/drawing/2014/main" id="{568AEBBA-1802-1545-9F2B-DFDC74399DCB}"/>
              </a:ext>
            </a:extLst>
          </p:cNvPr>
          <p:cNvCxnSpPr>
            <a:cxnSpLocks/>
          </p:cNvCxnSpPr>
          <p:nvPr/>
        </p:nvCxnSpPr>
        <p:spPr>
          <a:xfrm>
            <a:off x="10116349" y="1631247"/>
            <a:ext cx="567222" cy="0"/>
          </a:xfrm>
          <a:prstGeom prst="line">
            <a:avLst/>
          </a:prstGeom>
          <a:ln w="25400">
            <a:prstDash val="sysDash"/>
          </a:ln>
        </p:spPr>
        <p:style>
          <a:lnRef idx="1">
            <a:schemeClr val="dk1"/>
          </a:lnRef>
          <a:fillRef idx="0">
            <a:schemeClr val="dk1"/>
          </a:fillRef>
          <a:effectRef idx="0">
            <a:schemeClr val="dk1"/>
          </a:effectRef>
          <a:fontRef idx="minor">
            <a:schemeClr val="tx1"/>
          </a:fontRef>
        </p:style>
      </p:cxnSp>
      <p:sp>
        <p:nvSpPr>
          <p:cNvPr id="757" name="TextBox 756">
            <a:extLst>
              <a:ext uri="{FF2B5EF4-FFF2-40B4-BE49-F238E27FC236}">
                <a16:creationId xmlns:a16="http://schemas.microsoft.com/office/drawing/2014/main" id="{2332F46D-A181-9C42-828C-3E5648A5939B}"/>
              </a:ext>
            </a:extLst>
          </p:cNvPr>
          <p:cNvSpPr txBox="1"/>
          <p:nvPr/>
        </p:nvSpPr>
        <p:spPr>
          <a:xfrm>
            <a:off x="9919721" y="1223521"/>
            <a:ext cx="450456" cy="246221"/>
          </a:xfrm>
          <a:prstGeom prst="rect">
            <a:avLst/>
          </a:prstGeom>
          <a:noFill/>
        </p:spPr>
        <p:txBody>
          <a:bodyPr wrap="square" rtlCol="0">
            <a:spAutoFit/>
          </a:bodyPr>
          <a:lstStyle/>
          <a:p>
            <a:pPr algn="ctr"/>
            <a:r>
              <a:rPr lang="en-US" sz="1000" dirty="0"/>
              <a:t>1969</a:t>
            </a:r>
          </a:p>
        </p:txBody>
      </p:sp>
      <p:sp>
        <p:nvSpPr>
          <p:cNvPr id="758" name="TextBox 757">
            <a:extLst>
              <a:ext uri="{FF2B5EF4-FFF2-40B4-BE49-F238E27FC236}">
                <a16:creationId xmlns:a16="http://schemas.microsoft.com/office/drawing/2014/main" id="{074B9E1D-CEBF-7649-82CD-BA4DA496BFF9}"/>
              </a:ext>
            </a:extLst>
          </p:cNvPr>
          <p:cNvSpPr txBox="1"/>
          <p:nvPr/>
        </p:nvSpPr>
        <p:spPr>
          <a:xfrm>
            <a:off x="10114538" y="1333332"/>
            <a:ext cx="450456" cy="246221"/>
          </a:xfrm>
          <a:prstGeom prst="rect">
            <a:avLst/>
          </a:prstGeom>
          <a:noFill/>
        </p:spPr>
        <p:txBody>
          <a:bodyPr wrap="square" rtlCol="0">
            <a:spAutoFit/>
          </a:bodyPr>
          <a:lstStyle/>
          <a:p>
            <a:pPr algn="ctr"/>
            <a:r>
              <a:rPr lang="en-US" sz="1000" dirty="0"/>
              <a:t>79</a:t>
            </a:r>
          </a:p>
        </p:txBody>
      </p:sp>
      <p:cxnSp>
        <p:nvCxnSpPr>
          <p:cNvPr id="759" name="Straight Connector 758">
            <a:extLst>
              <a:ext uri="{FF2B5EF4-FFF2-40B4-BE49-F238E27FC236}">
                <a16:creationId xmlns:a16="http://schemas.microsoft.com/office/drawing/2014/main" id="{908D8017-19B9-C249-90D1-8A92EA01A7D2}"/>
              </a:ext>
            </a:extLst>
          </p:cNvPr>
          <p:cNvCxnSpPr>
            <a:cxnSpLocks/>
          </p:cNvCxnSpPr>
          <p:nvPr/>
        </p:nvCxnSpPr>
        <p:spPr>
          <a:xfrm>
            <a:off x="10532962" y="143987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760" name="Straight Connector 759">
            <a:extLst>
              <a:ext uri="{FF2B5EF4-FFF2-40B4-BE49-F238E27FC236}">
                <a16:creationId xmlns:a16="http://schemas.microsoft.com/office/drawing/2014/main" id="{A88CBEFB-E366-0D4A-BE0B-4A44BA8D9418}"/>
              </a:ext>
            </a:extLst>
          </p:cNvPr>
          <p:cNvCxnSpPr>
            <a:cxnSpLocks/>
          </p:cNvCxnSpPr>
          <p:nvPr/>
        </p:nvCxnSpPr>
        <p:spPr>
          <a:xfrm>
            <a:off x="10713297" y="1510675"/>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61" name="TextBox 760">
            <a:extLst>
              <a:ext uri="{FF2B5EF4-FFF2-40B4-BE49-F238E27FC236}">
                <a16:creationId xmlns:a16="http://schemas.microsoft.com/office/drawing/2014/main" id="{0A894EE3-484A-E64A-9733-3F0869DEA456}"/>
              </a:ext>
            </a:extLst>
          </p:cNvPr>
          <p:cNvSpPr txBox="1"/>
          <p:nvPr/>
        </p:nvSpPr>
        <p:spPr>
          <a:xfrm>
            <a:off x="10288206" y="1232163"/>
            <a:ext cx="450456" cy="246221"/>
          </a:xfrm>
          <a:prstGeom prst="rect">
            <a:avLst/>
          </a:prstGeom>
          <a:noFill/>
        </p:spPr>
        <p:txBody>
          <a:bodyPr wrap="square" rtlCol="0">
            <a:spAutoFit/>
          </a:bodyPr>
          <a:lstStyle/>
          <a:p>
            <a:pPr algn="ctr"/>
            <a:r>
              <a:rPr lang="en-US" sz="1000" dirty="0"/>
              <a:t>1989</a:t>
            </a:r>
          </a:p>
        </p:txBody>
      </p:sp>
      <p:cxnSp>
        <p:nvCxnSpPr>
          <p:cNvPr id="762" name="Straight Connector 761">
            <a:extLst>
              <a:ext uri="{FF2B5EF4-FFF2-40B4-BE49-F238E27FC236}">
                <a16:creationId xmlns:a16="http://schemas.microsoft.com/office/drawing/2014/main" id="{4C82CD69-D716-8443-B771-B49437113886}"/>
              </a:ext>
            </a:extLst>
          </p:cNvPr>
          <p:cNvCxnSpPr/>
          <p:nvPr/>
        </p:nvCxnSpPr>
        <p:spPr>
          <a:xfrm>
            <a:off x="8978972" y="-18977"/>
            <a:ext cx="0" cy="18177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3" name="Straight Connector 762">
            <a:extLst>
              <a:ext uri="{FF2B5EF4-FFF2-40B4-BE49-F238E27FC236}">
                <a16:creationId xmlns:a16="http://schemas.microsoft.com/office/drawing/2014/main" id="{0F5B2503-6AB2-9D42-AB49-828E004619C6}"/>
              </a:ext>
            </a:extLst>
          </p:cNvPr>
          <p:cNvCxnSpPr>
            <a:cxnSpLocks/>
          </p:cNvCxnSpPr>
          <p:nvPr/>
        </p:nvCxnSpPr>
        <p:spPr>
          <a:xfrm flipH="1" flipV="1">
            <a:off x="4349231" y="1804824"/>
            <a:ext cx="4627778" cy="47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4" name="Straight Connector 763">
            <a:extLst>
              <a:ext uri="{FF2B5EF4-FFF2-40B4-BE49-F238E27FC236}">
                <a16:creationId xmlns:a16="http://schemas.microsoft.com/office/drawing/2014/main" id="{12F8ED9E-8290-9849-888D-4EE38376C37A}"/>
              </a:ext>
            </a:extLst>
          </p:cNvPr>
          <p:cNvCxnSpPr>
            <a:cxnSpLocks/>
          </p:cNvCxnSpPr>
          <p:nvPr/>
        </p:nvCxnSpPr>
        <p:spPr>
          <a:xfrm>
            <a:off x="10877272" y="1512603"/>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65" name="TextBox 764">
            <a:extLst>
              <a:ext uri="{FF2B5EF4-FFF2-40B4-BE49-F238E27FC236}">
                <a16:creationId xmlns:a16="http://schemas.microsoft.com/office/drawing/2014/main" id="{C755D522-41B0-C74F-A996-13EEFD91CEA4}"/>
              </a:ext>
            </a:extLst>
          </p:cNvPr>
          <p:cNvSpPr txBox="1"/>
          <p:nvPr/>
        </p:nvSpPr>
        <p:spPr>
          <a:xfrm>
            <a:off x="10521881" y="1324391"/>
            <a:ext cx="395054" cy="250469"/>
          </a:xfrm>
          <a:prstGeom prst="rect">
            <a:avLst/>
          </a:prstGeom>
          <a:noFill/>
        </p:spPr>
        <p:txBody>
          <a:bodyPr wrap="square" rtlCol="0">
            <a:spAutoFit/>
          </a:bodyPr>
          <a:lstStyle/>
          <a:p>
            <a:pPr algn="ctr"/>
            <a:r>
              <a:rPr lang="en-US" sz="1000" dirty="0"/>
              <a:t>90</a:t>
            </a:r>
          </a:p>
        </p:txBody>
      </p:sp>
      <p:sp>
        <p:nvSpPr>
          <p:cNvPr id="766" name="TextBox 765">
            <a:extLst>
              <a:ext uri="{FF2B5EF4-FFF2-40B4-BE49-F238E27FC236}">
                <a16:creationId xmlns:a16="http://schemas.microsoft.com/office/drawing/2014/main" id="{577E901D-09C3-E54E-AF81-2096B2B7B8EE}"/>
              </a:ext>
            </a:extLst>
          </p:cNvPr>
          <p:cNvSpPr txBox="1"/>
          <p:nvPr/>
        </p:nvSpPr>
        <p:spPr>
          <a:xfrm>
            <a:off x="10672490" y="1324391"/>
            <a:ext cx="395054" cy="250469"/>
          </a:xfrm>
          <a:prstGeom prst="rect">
            <a:avLst/>
          </a:prstGeom>
          <a:noFill/>
        </p:spPr>
        <p:txBody>
          <a:bodyPr wrap="square" rtlCol="0">
            <a:spAutoFit/>
          </a:bodyPr>
          <a:lstStyle/>
          <a:p>
            <a:pPr algn="ctr"/>
            <a:r>
              <a:rPr lang="en-US" sz="1000" dirty="0"/>
              <a:t>91</a:t>
            </a:r>
          </a:p>
        </p:txBody>
      </p:sp>
      <p:sp>
        <p:nvSpPr>
          <p:cNvPr id="767" name="TextBox 766">
            <a:extLst>
              <a:ext uri="{FF2B5EF4-FFF2-40B4-BE49-F238E27FC236}">
                <a16:creationId xmlns:a16="http://schemas.microsoft.com/office/drawing/2014/main" id="{EA3FA0B1-D78B-AF4D-AD47-02C00F6E16EA}"/>
              </a:ext>
            </a:extLst>
          </p:cNvPr>
          <p:cNvSpPr txBox="1"/>
          <p:nvPr/>
        </p:nvSpPr>
        <p:spPr>
          <a:xfrm>
            <a:off x="10817976" y="1232721"/>
            <a:ext cx="460626" cy="246221"/>
          </a:xfrm>
          <a:prstGeom prst="rect">
            <a:avLst/>
          </a:prstGeom>
          <a:noFill/>
        </p:spPr>
        <p:txBody>
          <a:bodyPr wrap="square" rtlCol="0">
            <a:spAutoFit/>
          </a:bodyPr>
          <a:lstStyle/>
          <a:p>
            <a:pPr algn="ctr"/>
            <a:r>
              <a:rPr lang="en-US" sz="1000" dirty="0"/>
              <a:t>1996</a:t>
            </a:r>
          </a:p>
        </p:txBody>
      </p:sp>
      <p:cxnSp>
        <p:nvCxnSpPr>
          <p:cNvPr id="768" name="Straight Connector 767">
            <a:extLst>
              <a:ext uri="{FF2B5EF4-FFF2-40B4-BE49-F238E27FC236}">
                <a16:creationId xmlns:a16="http://schemas.microsoft.com/office/drawing/2014/main" id="{90CB3C58-5766-F945-912A-D2576F8305BB}"/>
              </a:ext>
            </a:extLst>
          </p:cNvPr>
          <p:cNvCxnSpPr>
            <a:cxnSpLocks/>
          </p:cNvCxnSpPr>
          <p:nvPr/>
        </p:nvCxnSpPr>
        <p:spPr>
          <a:xfrm>
            <a:off x="11067327" y="1418204"/>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769" name="TextBox 768">
            <a:extLst>
              <a:ext uri="{FF2B5EF4-FFF2-40B4-BE49-F238E27FC236}">
                <a16:creationId xmlns:a16="http://schemas.microsoft.com/office/drawing/2014/main" id="{1960DFFB-973B-FC40-9899-A561BA09F34A}"/>
              </a:ext>
            </a:extLst>
          </p:cNvPr>
          <p:cNvSpPr txBox="1"/>
          <p:nvPr/>
        </p:nvSpPr>
        <p:spPr>
          <a:xfrm>
            <a:off x="11017638" y="1024796"/>
            <a:ext cx="460626" cy="246221"/>
          </a:xfrm>
          <a:prstGeom prst="rect">
            <a:avLst/>
          </a:prstGeom>
          <a:noFill/>
        </p:spPr>
        <p:txBody>
          <a:bodyPr wrap="square" rtlCol="0">
            <a:spAutoFit/>
          </a:bodyPr>
          <a:lstStyle/>
          <a:p>
            <a:pPr algn="ctr"/>
            <a:r>
              <a:rPr lang="en-US" sz="1000" dirty="0"/>
              <a:t>9/11</a:t>
            </a:r>
          </a:p>
        </p:txBody>
      </p:sp>
      <p:sp>
        <p:nvSpPr>
          <p:cNvPr id="770" name="TextBox 769">
            <a:extLst>
              <a:ext uri="{FF2B5EF4-FFF2-40B4-BE49-F238E27FC236}">
                <a16:creationId xmlns:a16="http://schemas.microsoft.com/office/drawing/2014/main" id="{AB2A5281-86E9-CB4B-A809-93B8DFE87BB5}"/>
              </a:ext>
            </a:extLst>
          </p:cNvPr>
          <p:cNvSpPr txBox="1"/>
          <p:nvPr/>
        </p:nvSpPr>
        <p:spPr>
          <a:xfrm>
            <a:off x="11183784" y="1319016"/>
            <a:ext cx="460626" cy="246221"/>
          </a:xfrm>
          <a:prstGeom prst="rect">
            <a:avLst/>
          </a:prstGeom>
          <a:noFill/>
        </p:spPr>
        <p:txBody>
          <a:bodyPr wrap="square" rtlCol="0">
            <a:spAutoFit/>
          </a:bodyPr>
          <a:lstStyle/>
          <a:p>
            <a:pPr algn="ctr"/>
            <a:r>
              <a:rPr lang="en-US" sz="1000" dirty="0"/>
              <a:t>2004</a:t>
            </a:r>
          </a:p>
        </p:txBody>
      </p:sp>
      <p:cxnSp>
        <p:nvCxnSpPr>
          <p:cNvPr id="771" name="Straight Connector 770">
            <a:extLst>
              <a:ext uri="{FF2B5EF4-FFF2-40B4-BE49-F238E27FC236}">
                <a16:creationId xmlns:a16="http://schemas.microsoft.com/office/drawing/2014/main" id="{A1108E50-2502-ED4C-B783-671B12AD601B}"/>
              </a:ext>
            </a:extLst>
          </p:cNvPr>
          <p:cNvCxnSpPr>
            <a:cxnSpLocks/>
          </p:cNvCxnSpPr>
          <p:nvPr/>
        </p:nvCxnSpPr>
        <p:spPr>
          <a:xfrm>
            <a:off x="11421286" y="1512600"/>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72" name="TextBox 771">
            <a:extLst>
              <a:ext uri="{FF2B5EF4-FFF2-40B4-BE49-F238E27FC236}">
                <a16:creationId xmlns:a16="http://schemas.microsoft.com/office/drawing/2014/main" id="{D566951E-25C7-AE45-ACB0-13094104A93C}"/>
              </a:ext>
            </a:extLst>
          </p:cNvPr>
          <p:cNvSpPr txBox="1"/>
          <p:nvPr/>
        </p:nvSpPr>
        <p:spPr>
          <a:xfrm>
            <a:off x="11387163" y="1128826"/>
            <a:ext cx="460626" cy="246221"/>
          </a:xfrm>
          <a:prstGeom prst="rect">
            <a:avLst/>
          </a:prstGeom>
          <a:noFill/>
        </p:spPr>
        <p:txBody>
          <a:bodyPr wrap="square" rtlCol="0">
            <a:spAutoFit/>
          </a:bodyPr>
          <a:lstStyle/>
          <a:p>
            <a:pPr algn="ctr"/>
            <a:r>
              <a:rPr lang="en-US" sz="1000" dirty="0"/>
              <a:t>2012</a:t>
            </a:r>
          </a:p>
        </p:txBody>
      </p:sp>
      <p:sp>
        <p:nvSpPr>
          <p:cNvPr id="773" name="TextBox 772">
            <a:extLst>
              <a:ext uri="{FF2B5EF4-FFF2-40B4-BE49-F238E27FC236}">
                <a16:creationId xmlns:a16="http://schemas.microsoft.com/office/drawing/2014/main" id="{E103233C-58CE-D14C-AB7A-D9D53983642C}"/>
              </a:ext>
            </a:extLst>
          </p:cNvPr>
          <p:cNvSpPr txBox="1"/>
          <p:nvPr/>
        </p:nvSpPr>
        <p:spPr>
          <a:xfrm>
            <a:off x="11561984" y="1286405"/>
            <a:ext cx="460626" cy="246221"/>
          </a:xfrm>
          <a:prstGeom prst="rect">
            <a:avLst/>
          </a:prstGeom>
          <a:noFill/>
        </p:spPr>
        <p:txBody>
          <a:bodyPr wrap="square" rtlCol="0">
            <a:spAutoFit/>
          </a:bodyPr>
          <a:lstStyle/>
          <a:p>
            <a:pPr algn="ctr"/>
            <a:r>
              <a:rPr lang="en-US" sz="1000" dirty="0"/>
              <a:t>2014</a:t>
            </a:r>
          </a:p>
        </p:txBody>
      </p:sp>
      <p:sp>
        <p:nvSpPr>
          <p:cNvPr id="774" name="TextBox 773">
            <a:extLst>
              <a:ext uri="{FF2B5EF4-FFF2-40B4-BE49-F238E27FC236}">
                <a16:creationId xmlns:a16="http://schemas.microsoft.com/office/drawing/2014/main" id="{0C6D26B3-13C9-C64E-BEF6-60705DB9E65A}"/>
              </a:ext>
            </a:extLst>
          </p:cNvPr>
          <p:cNvSpPr txBox="1"/>
          <p:nvPr/>
        </p:nvSpPr>
        <p:spPr>
          <a:xfrm>
            <a:off x="11744203" y="1147907"/>
            <a:ext cx="460626" cy="246221"/>
          </a:xfrm>
          <a:prstGeom prst="rect">
            <a:avLst/>
          </a:prstGeom>
          <a:noFill/>
        </p:spPr>
        <p:txBody>
          <a:bodyPr wrap="square" rtlCol="0">
            <a:spAutoFit/>
          </a:bodyPr>
          <a:lstStyle/>
          <a:p>
            <a:pPr algn="ctr"/>
            <a:r>
              <a:rPr lang="en-US" sz="1000" dirty="0"/>
              <a:t>2016</a:t>
            </a:r>
          </a:p>
        </p:txBody>
      </p:sp>
      <p:sp>
        <p:nvSpPr>
          <p:cNvPr id="775" name="TextBox 774">
            <a:extLst>
              <a:ext uri="{FF2B5EF4-FFF2-40B4-BE49-F238E27FC236}">
                <a16:creationId xmlns:a16="http://schemas.microsoft.com/office/drawing/2014/main" id="{1AFC7BFE-3125-5047-8C56-FCE5084267F0}"/>
              </a:ext>
            </a:extLst>
          </p:cNvPr>
          <p:cNvSpPr txBox="1"/>
          <p:nvPr/>
        </p:nvSpPr>
        <p:spPr>
          <a:xfrm>
            <a:off x="8960805" y="73705"/>
            <a:ext cx="825663" cy="338554"/>
          </a:xfrm>
          <a:prstGeom prst="rect">
            <a:avLst/>
          </a:prstGeom>
          <a:noFill/>
        </p:spPr>
        <p:txBody>
          <a:bodyPr wrap="square" rtlCol="0">
            <a:spAutoFit/>
          </a:bodyPr>
          <a:lstStyle/>
          <a:p>
            <a:r>
              <a:rPr lang="en-US" sz="1600" b="1" dirty="0"/>
              <a:t>2018</a:t>
            </a:r>
          </a:p>
        </p:txBody>
      </p:sp>
      <p:sp>
        <p:nvSpPr>
          <p:cNvPr id="776" name="TextBox 775">
            <a:extLst>
              <a:ext uri="{FF2B5EF4-FFF2-40B4-BE49-F238E27FC236}">
                <a16:creationId xmlns:a16="http://schemas.microsoft.com/office/drawing/2014/main" id="{C5935FF4-74E8-7341-A852-BC21F988F53A}"/>
              </a:ext>
            </a:extLst>
          </p:cNvPr>
          <p:cNvSpPr txBox="1"/>
          <p:nvPr/>
        </p:nvSpPr>
        <p:spPr>
          <a:xfrm>
            <a:off x="10600030" y="712810"/>
            <a:ext cx="1086422" cy="338554"/>
          </a:xfrm>
          <a:prstGeom prst="rect">
            <a:avLst/>
          </a:prstGeom>
          <a:noFill/>
        </p:spPr>
        <p:txBody>
          <a:bodyPr wrap="square" rtlCol="0">
            <a:spAutoFit/>
          </a:bodyPr>
          <a:lstStyle/>
          <a:p>
            <a:pPr algn="ctr"/>
            <a:r>
              <a:rPr lang="en-US" sz="1600" b="1" dirty="0"/>
              <a:t>Info Age</a:t>
            </a:r>
          </a:p>
        </p:txBody>
      </p:sp>
      <p:sp>
        <p:nvSpPr>
          <p:cNvPr id="777" name="TextBox 776">
            <a:extLst>
              <a:ext uri="{FF2B5EF4-FFF2-40B4-BE49-F238E27FC236}">
                <a16:creationId xmlns:a16="http://schemas.microsoft.com/office/drawing/2014/main" id="{41417600-AE49-CF47-8576-9B950C990817}"/>
              </a:ext>
            </a:extLst>
          </p:cNvPr>
          <p:cNvSpPr txBox="1"/>
          <p:nvPr/>
        </p:nvSpPr>
        <p:spPr>
          <a:xfrm>
            <a:off x="10070049" y="1627012"/>
            <a:ext cx="2157802" cy="338554"/>
          </a:xfrm>
          <a:prstGeom prst="rect">
            <a:avLst/>
          </a:prstGeom>
          <a:noFill/>
        </p:spPr>
        <p:txBody>
          <a:bodyPr wrap="square" rtlCol="0">
            <a:spAutoFit/>
          </a:bodyPr>
          <a:lstStyle/>
          <a:p>
            <a:pPr algn="ctr"/>
            <a:r>
              <a:rPr lang="en-US" sz="1600" b="1" dirty="0"/>
              <a:t>“Mode of Warfare”</a:t>
            </a:r>
          </a:p>
        </p:txBody>
      </p:sp>
      <p:sp>
        <p:nvSpPr>
          <p:cNvPr id="778" name="TextBox 777">
            <a:extLst>
              <a:ext uri="{FF2B5EF4-FFF2-40B4-BE49-F238E27FC236}">
                <a16:creationId xmlns:a16="http://schemas.microsoft.com/office/drawing/2014/main" id="{FFD41235-7F0A-2F4F-B65C-A62D6233C6E5}"/>
              </a:ext>
            </a:extLst>
          </p:cNvPr>
          <p:cNvSpPr txBox="1"/>
          <p:nvPr/>
        </p:nvSpPr>
        <p:spPr>
          <a:xfrm>
            <a:off x="6015797" y="607312"/>
            <a:ext cx="664546" cy="246221"/>
          </a:xfrm>
          <a:prstGeom prst="rect">
            <a:avLst/>
          </a:prstGeom>
          <a:noFill/>
        </p:spPr>
        <p:txBody>
          <a:bodyPr wrap="square" rtlCol="0">
            <a:spAutoFit/>
          </a:bodyPr>
          <a:lstStyle/>
          <a:p>
            <a:pPr algn="ctr"/>
            <a:r>
              <a:rPr lang="en-US" sz="1000" dirty="0" err="1"/>
              <a:t>Admitus</a:t>
            </a:r>
            <a:endParaRPr lang="en-US" sz="1000" dirty="0"/>
          </a:p>
        </p:txBody>
      </p:sp>
      <p:sp>
        <p:nvSpPr>
          <p:cNvPr id="779" name="TextBox 778">
            <a:extLst>
              <a:ext uri="{FF2B5EF4-FFF2-40B4-BE49-F238E27FC236}">
                <a16:creationId xmlns:a16="http://schemas.microsoft.com/office/drawing/2014/main" id="{B12BF41D-D1FE-CA4A-8287-C25966375B02}"/>
              </a:ext>
            </a:extLst>
          </p:cNvPr>
          <p:cNvSpPr txBox="1"/>
          <p:nvPr/>
        </p:nvSpPr>
        <p:spPr>
          <a:xfrm>
            <a:off x="6932736" y="596450"/>
            <a:ext cx="664546" cy="246221"/>
          </a:xfrm>
          <a:prstGeom prst="rect">
            <a:avLst/>
          </a:prstGeom>
          <a:noFill/>
        </p:spPr>
        <p:txBody>
          <a:bodyPr wrap="square" rtlCol="0">
            <a:spAutoFit/>
          </a:bodyPr>
          <a:lstStyle/>
          <a:p>
            <a:pPr algn="ctr"/>
            <a:r>
              <a:rPr lang="en-US" sz="1000" dirty="0"/>
              <a:t>Pyrrhus</a:t>
            </a:r>
          </a:p>
        </p:txBody>
      </p:sp>
      <p:cxnSp>
        <p:nvCxnSpPr>
          <p:cNvPr id="780" name="Straight Connector 779">
            <a:extLst>
              <a:ext uri="{FF2B5EF4-FFF2-40B4-BE49-F238E27FC236}">
                <a16:creationId xmlns:a16="http://schemas.microsoft.com/office/drawing/2014/main" id="{2B1C1C82-9E6B-CC4F-9955-4D55FCB26A62}"/>
              </a:ext>
            </a:extLst>
          </p:cNvPr>
          <p:cNvCxnSpPr>
            <a:cxnSpLocks/>
          </p:cNvCxnSpPr>
          <p:nvPr/>
        </p:nvCxnSpPr>
        <p:spPr>
          <a:xfrm>
            <a:off x="7441527" y="1271455"/>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1" name="Straight Connector 780">
            <a:extLst>
              <a:ext uri="{FF2B5EF4-FFF2-40B4-BE49-F238E27FC236}">
                <a16:creationId xmlns:a16="http://schemas.microsoft.com/office/drawing/2014/main" id="{57364892-D8C5-784B-8359-FA4527CBBD27}"/>
              </a:ext>
            </a:extLst>
          </p:cNvPr>
          <p:cNvCxnSpPr>
            <a:cxnSpLocks/>
          </p:cNvCxnSpPr>
          <p:nvPr/>
        </p:nvCxnSpPr>
        <p:spPr>
          <a:xfrm>
            <a:off x="7443454" y="833545"/>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2" name="Straight Connector 781">
            <a:extLst>
              <a:ext uri="{FF2B5EF4-FFF2-40B4-BE49-F238E27FC236}">
                <a16:creationId xmlns:a16="http://schemas.microsoft.com/office/drawing/2014/main" id="{846762AF-FD34-2D4E-AE6A-A96CA154767A}"/>
              </a:ext>
            </a:extLst>
          </p:cNvPr>
          <p:cNvCxnSpPr>
            <a:cxnSpLocks/>
          </p:cNvCxnSpPr>
          <p:nvPr/>
        </p:nvCxnSpPr>
        <p:spPr>
          <a:xfrm>
            <a:off x="438427" y="245954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3" name="Straight Connector 782">
            <a:extLst>
              <a:ext uri="{FF2B5EF4-FFF2-40B4-BE49-F238E27FC236}">
                <a16:creationId xmlns:a16="http://schemas.microsoft.com/office/drawing/2014/main" id="{9588CCED-AD5F-3B46-A58A-CD28FB1D658D}"/>
              </a:ext>
            </a:extLst>
          </p:cNvPr>
          <p:cNvCxnSpPr>
            <a:cxnSpLocks/>
          </p:cNvCxnSpPr>
          <p:nvPr/>
        </p:nvCxnSpPr>
        <p:spPr>
          <a:xfrm>
            <a:off x="349689" y="2633162"/>
            <a:ext cx="1481562" cy="0"/>
          </a:xfrm>
          <a:prstGeom prst="line">
            <a:avLst/>
          </a:prstGeom>
          <a:ln w="25400">
            <a:headEnd type="triangle"/>
            <a:tailEnd type="triangle"/>
          </a:ln>
        </p:spPr>
        <p:style>
          <a:lnRef idx="1">
            <a:schemeClr val="dk1"/>
          </a:lnRef>
          <a:fillRef idx="0">
            <a:schemeClr val="dk1"/>
          </a:fillRef>
          <a:effectRef idx="0">
            <a:schemeClr val="dk1"/>
          </a:effectRef>
          <a:fontRef idx="minor">
            <a:schemeClr val="tx1"/>
          </a:fontRef>
        </p:style>
      </p:cxnSp>
      <p:cxnSp>
        <p:nvCxnSpPr>
          <p:cNvPr id="784" name="Straight Connector 783">
            <a:extLst>
              <a:ext uri="{FF2B5EF4-FFF2-40B4-BE49-F238E27FC236}">
                <a16:creationId xmlns:a16="http://schemas.microsoft.com/office/drawing/2014/main" id="{2C84BA2D-B37D-514A-B75F-C5B24D34AFEE}"/>
              </a:ext>
            </a:extLst>
          </p:cNvPr>
          <p:cNvCxnSpPr>
            <a:cxnSpLocks/>
          </p:cNvCxnSpPr>
          <p:nvPr/>
        </p:nvCxnSpPr>
        <p:spPr>
          <a:xfrm>
            <a:off x="1719358" y="245954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5" name="Straight Connector 784">
            <a:extLst>
              <a:ext uri="{FF2B5EF4-FFF2-40B4-BE49-F238E27FC236}">
                <a16:creationId xmlns:a16="http://schemas.microsoft.com/office/drawing/2014/main" id="{E8D27202-20E3-584B-B549-1A52986FD5C6}"/>
              </a:ext>
            </a:extLst>
          </p:cNvPr>
          <p:cNvCxnSpPr>
            <a:cxnSpLocks/>
          </p:cNvCxnSpPr>
          <p:nvPr/>
        </p:nvCxnSpPr>
        <p:spPr>
          <a:xfrm>
            <a:off x="438427" y="292502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6" name="Straight Connector 785">
            <a:extLst>
              <a:ext uri="{FF2B5EF4-FFF2-40B4-BE49-F238E27FC236}">
                <a16:creationId xmlns:a16="http://schemas.microsoft.com/office/drawing/2014/main" id="{8A628982-048E-D941-84FE-64841B2E431A}"/>
              </a:ext>
            </a:extLst>
          </p:cNvPr>
          <p:cNvCxnSpPr>
            <a:cxnSpLocks/>
          </p:cNvCxnSpPr>
          <p:nvPr/>
        </p:nvCxnSpPr>
        <p:spPr>
          <a:xfrm>
            <a:off x="349689" y="3086502"/>
            <a:ext cx="1454552" cy="1"/>
          </a:xfrm>
          <a:prstGeom prst="line">
            <a:avLst/>
          </a:prstGeom>
          <a:ln w="25400">
            <a:headEnd type="triangle"/>
            <a:tailEnd type="triangle"/>
          </a:ln>
        </p:spPr>
        <p:style>
          <a:lnRef idx="1">
            <a:schemeClr val="dk1"/>
          </a:lnRef>
          <a:fillRef idx="0">
            <a:schemeClr val="dk1"/>
          </a:fillRef>
          <a:effectRef idx="0">
            <a:schemeClr val="dk1"/>
          </a:effectRef>
          <a:fontRef idx="minor">
            <a:schemeClr val="tx1"/>
          </a:fontRef>
        </p:style>
      </p:cxnSp>
      <p:cxnSp>
        <p:nvCxnSpPr>
          <p:cNvPr id="787" name="Straight Connector 786">
            <a:extLst>
              <a:ext uri="{FF2B5EF4-FFF2-40B4-BE49-F238E27FC236}">
                <a16:creationId xmlns:a16="http://schemas.microsoft.com/office/drawing/2014/main" id="{EE237DE6-CFED-3141-9906-EB65952C3B82}"/>
              </a:ext>
            </a:extLst>
          </p:cNvPr>
          <p:cNvCxnSpPr>
            <a:cxnSpLocks/>
          </p:cNvCxnSpPr>
          <p:nvPr/>
        </p:nvCxnSpPr>
        <p:spPr>
          <a:xfrm>
            <a:off x="1703923" y="292446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8" name="Straight Connector 787">
            <a:extLst>
              <a:ext uri="{FF2B5EF4-FFF2-40B4-BE49-F238E27FC236}">
                <a16:creationId xmlns:a16="http://schemas.microsoft.com/office/drawing/2014/main" id="{245FFEB1-CB8E-9C41-9291-98CC9E5852FF}"/>
              </a:ext>
            </a:extLst>
          </p:cNvPr>
          <p:cNvCxnSpPr>
            <a:cxnSpLocks/>
          </p:cNvCxnSpPr>
          <p:nvPr/>
        </p:nvCxnSpPr>
        <p:spPr>
          <a:xfrm>
            <a:off x="1092462" y="29273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9" name="Straight Connector 788">
            <a:extLst>
              <a:ext uri="{FF2B5EF4-FFF2-40B4-BE49-F238E27FC236}">
                <a16:creationId xmlns:a16="http://schemas.microsoft.com/office/drawing/2014/main" id="{89D85E93-246C-C64C-A2A7-F79824C1F6A8}"/>
              </a:ext>
            </a:extLst>
          </p:cNvPr>
          <p:cNvCxnSpPr>
            <a:cxnSpLocks/>
          </p:cNvCxnSpPr>
          <p:nvPr/>
        </p:nvCxnSpPr>
        <p:spPr>
          <a:xfrm>
            <a:off x="1076965" y="2467356"/>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790" name="TextBox 789">
            <a:extLst>
              <a:ext uri="{FF2B5EF4-FFF2-40B4-BE49-F238E27FC236}">
                <a16:creationId xmlns:a16="http://schemas.microsoft.com/office/drawing/2014/main" id="{BF3ACA95-E5BB-C046-B126-465C87A95594}"/>
              </a:ext>
            </a:extLst>
          </p:cNvPr>
          <p:cNvSpPr txBox="1"/>
          <p:nvPr/>
        </p:nvSpPr>
        <p:spPr>
          <a:xfrm>
            <a:off x="-29663" y="1903465"/>
            <a:ext cx="2113381" cy="338554"/>
          </a:xfrm>
          <a:prstGeom prst="rect">
            <a:avLst/>
          </a:prstGeom>
          <a:noFill/>
        </p:spPr>
        <p:txBody>
          <a:bodyPr wrap="square" rtlCol="0">
            <a:spAutoFit/>
          </a:bodyPr>
          <a:lstStyle/>
          <a:p>
            <a:pPr algn="ctr"/>
            <a:r>
              <a:rPr lang="en-US" sz="1600" b="1" dirty="0"/>
              <a:t>Internal / External</a:t>
            </a:r>
          </a:p>
        </p:txBody>
      </p:sp>
      <p:sp>
        <p:nvSpPr>
          <p:cNvPr id="791" name="TextBox 790">
            <a:extLst>
              <a:ext uri="{FF2B5EF4-FFF2-40B4-BE49-F238E27FC236}">
                <a16:creationId xmlns:a16="http://schemas.microsoft.com/office/drawing/2014/main" id="{BAFD621C-826D-EE46-853E-4EEF3F32A2AC}"/>
              </a:ext>
            </a:extLst>
          </p:cNvPr>
          <p:cNvSpPr txBox="1"/>
          <p:nvPr/>
        </p:nvSpPr>
        <p:spPr>
          <a:xfrm>
            <a:off x="43151" y="2382565"/>
            <a:ext cx="209275" cy="276999"/>
          </a:xfrm>
          <a:prstGeom prst="rect">
            <a:avLst/>
          </a:prstGeom>
          <a:noFill/>
        </p:spPr>
        <p:txBody>
          <a:bodyPr wrap="square" rtlCol="0">
            <a:spAutoFit/>
          </a:bodyPr>
          <a:lstStyle/>
          <a:p>
            <a:pPr algn="ctr"/>
            <a:r>
              <a:rPr lang="en-US" sz="1200" dirty="0"/>
              <a:t>E</a:t>
            </a:r>
          </a:p>
        </p:txBody>
      </p:sp>
      <p:sp>
        <p:nvSpPr>
          <p:cNvPr id="792" name="TextBox 791">
            <a:extLst>
              <a:ext uri="{FF2B5EF4-FFF2-40B4-BE49-F238E27FC236}">
                <a16:creationId xmlns:a16="http://schemas.microsoft.com/office/drawing/2014/main" id="{5FE4909E-3E1C-BA48-B351-853DB01CB1B2}"/>
              </a:ext>
            </a:extLst>
          </p:cNvPr>
          <p:cNvSpPr txBox="1"/>
          <p:nvPr/>
        </p:nvSpPr>
        <p:spPr>
          <a:xfrm>
            <a:off x="53770" y="2825221"/>
            <a:ext cx="209275" cy="276999"/>
          </a:xfrm>
          <a:prstGeom prst="rect">
            <a:avLst/>
          </a:prstGeom>
          <a:noFill/>
        </p:spPr>
        <p:txBody>
          <a:bodyPr wrap="square" rtlCol="0">
            <a:spAutoFit/>
          </a:bodyPr>
          <a:lstStyle/>
          <a:p>
            <a:pPr algn="ctr"/>
            <a:r>
              <a:rPr lang="en-US" sz="1200" dirty="0"/>
              <a:t>I</a:t>
            </a:r>
          </a:p>
        </p:txBody>
      </p:sp>
      <p:sp>
        <p:nvSpPr>
          <p:cNvPr id="793" name="TextBox 792">
            <a:extLst>
              <a:ext uri="{FF2B5EF4-FFF2-40B4-BE49-F238E27FC236}">
                <a16:creationId xmlns:a16="http://schemas.microsoft.com/office/drawing/2014/main" id="{4EA6515B-BDCA-4444-953F-6B5D5E3B7AC9}"/>
              </a:ext>
            </a:extLst>
          </p:cNvPr>
          <p:cNvSpPr txBox="1"/>
          <p:nvPr/>
        </p:nvSpPr>
        <p:spPr>
          <a:xfrm>
            <a:off x="144652" y="2238443"/>
            <a:ext cx="536753" cy="276999"/>
          </a:xfrm>
          <a:prstGeom prst="rect">
            <a:avLst/>
          </a:prstGeom>
          <a:noFill/>
        </p:spPr>
        <p:txBody>
          <a:bodyPr wrap="square" rtlCol="0">
            <a:spAutoFit/>
          </a:bodyPr>
          <a:lstStyle/>
          <a:p>
            <a:pPr algn="ctr"/>
            <a:r>
              <a:rPr lang="en-US" sz="1200" dirty="0"/>
              <a:t>2012</a:t>
            </a:r>
          </a:p>
        </p:txBody>
      </p:sp>
      <p:sp>
        <p:nvSpPr>
          <p:cNvPr id="794" name="TextBox 793">
            <a:extLst>
              <a:ext uri="{FF2B5EF4-FFF2-40B4-BE49-F238E27FC236}">
                <a16:creationId xmlns:a16="http://schemas.microsoft.com/office/drawing/2014/main" id="{13CC7F80-4131-5043-A3FB-D87DE684E7D8}"/>
              </a:ext>
            </a:extLst>
          </p:cNvPr>
          <p:cNvSpPr txBox="1"/>
          <p:nvPr/>
        </p:nvSpPr>
        <p:spPr>
          <a:xfrm>
            <a:off x="778912" y="2238443"/>
            <a:ext cx="536753" cy="276999"/>
          </a:xfrm>
          <a:prstGeom prst="rect">
            <a:avLst/>
          </a:prstGeom>
          <a:noFill/>
        </p:spPr>
        <p:txBody>
          <a:bodyPr wrap="square" rtlCol="0">
            <a:spAutoFit/>
          </a:bodyPr>
          <a:lstStyle/>
          <a:p>
            <a:pPr algn="ctr"/>
            <a:r>
              <a:rPr lang="en-US" sz="1200" dirty="0"/>
              <a:t>2013</a:t>
            </a:r>
          </a:p>
        </p:txBody>
      </p:sp>
      <p:sp>
        <p:nvSpPr>
          <p:cNvPr id="795" name="TextBox 794">
            <a:extLst>
              <a:ext uri="{FF2B5EF4-FFF2-40B4-BE49-F238E27FC236}">
                <a16:creationId xmlns:a16="http://schemas.microsoft.com/office/drawing/2014/main" id="{CA5C0A7A-7272-0F41-A79F-21CBA20A4CC1}"/>
              </a:ext>
            </a:extLst>
          </p:cNvPr>
          <p:cNvSpPr txBox="1"/>
          <p:nvPr/>
        </p:nvSpPr>
        <p:spPr>
          <a:xfrm>
            <a:off x="1436322" y="2238443"/>
            <a:ext cx="536753" cy="276999"/>
          </a:xfrm>
          <a:prstGeom prst="rect">
            <a:avLst/>
          </a:prstGeom>
          <a:noFill/>
        </p:spPr>
        <p:txBody>
          <a:bodyPr wrap="square" rtlCol="0">
            <a:spAutoFit/>
          </a:bodyPr>
          <a:lstStyle/>
          <a:p>
            <a:pPr algn="ctr"/>
            <a:r>
              <a:rPr lang="en-US" sz="1200" dirty="0"/>
              <a:t>2014</a:t>
            </a:r>
          </a:p>
        </p:txBody>
      </p:sp>
      <p:cxnSp>
        <p:nvCxnSpPr>
          <p:cNvPr id="796" name="Straight Connector 795">
            <a:extLst>
              <a:ext uri="{FF2B5EF4-FFF2-40B4-BE49-F238E27FC236}">
                <a16:creationId xmlns:a16="http://schemas.microsoft.com/office/drawing/2014/main" id="{AFBA3366-CF17-734A-95A9-4EBCF9AAFC83}"/>
              </a:ext>
            </a:extLst>
          </p:cNvPr>
          <p:cNvCxnSpPr>
            <a:cxnSpLocks/>
          </p:cNvCxnSpPr>
          <p:nvPr/>
        </p:nvCxnSpPr>
        <p:spPr>
          <a:xfrm>
            <a:off x="2434918" y="2630082"/>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97" name="Straight Connector 796">
            <a:extLst>
              <a:ext uri="{FF2B5EF4-FFF2-40B4-BE49-F238E27FC236}">
                <a16:creationId xmlns:a16="http://schemas.microsoft.com/office/drawing/2014/main" id="{0AD86BCF-62C9-174D-A474-061AABD89C56}"/>
              </a:ext>
            </a:extLst>
          </p:cNvPr>
          <p:cNvCxnSpPr>
            <a:cxnSpLocks/>
          </p:cNvCxnSpPr>
          <p:nvPr/>
        </p:nvCxnSpPr>
        <p:spPr>
          <a:xfrm>
            <a:off x="2266712" y="2792125"/>
            <a:ext cx="1341112" cy="0"/>
          </a:xfrm>
          <a:prstGeom prst="line">
            <a:avLst/>
          </a:prstGeom>
          <a:ln w="25400">
            <a:tailEnd type="triangle"/>
          </a:ln>
        </p:spPr>
        <p:style>
          <a:lnRef idx="1">
            <a:schemeClr val="dk1"/>
          </a:lnRef>
          <a:fillRef idx="0">
            <a:schemeClr val="dk1"/>
          </a:fillRef>
          <a:effectRef idx="0">
            <a:schemeClr val="dk1"/>
          </a:effectRef>
          <a:fontRef idx="minor">
            <a:schemeClr val="tx1"/>
          </a:fontRef>
        </p:style>
      </p:cxnSp>
      <p:cxnSp>
        <p:nvCxnSpPr>
          <p:cNvPr id="798" name="Straight Connector 797">
            <a:extLst>
              <a:ext uri="{FF2B5EF4-FFF2-40B4-BE49-F238E27FC236}">
                <a16:creationId xmlns:a16="http://schemas.microsoft.com/office/drawing/2014/main" id="{76DDA1B9-ABB4-1244-A5E6-E4284A259A86}"/>
              </a:ext>
            </a:extLst>
          </p:cNvPr>
          <p:cNvCxnSpPr>
            <a:cxnSpLocks/>
          </p:cNvCxnSpPr>
          <p:nvPr/>
        </p:nvCxnSpPr>
        <p:spPr>
          <a:xfrm>
            <a:off x="3738999" y="2618507"/>
            <a:ext cx="0" cy="173617"/>
          </a:xfrm>
          <a:prstGeom prst="line">
            <a:avLst/>
          </a:prstGeom>
          <a:ln w="25400">
            <a:headEnd type="triangle"/>
          </a:ln>
        </p:spPr>
        <p:style>
          <a:lnRef idx="1">
            <a:schemeClr val="dk1"/>
          </a:lnRef>
          <a:fillRef idx="0">
            <a:schemeClr val="dk1"/>
          </a:fillRef>
          <a:effectRef idx="0">
            <a:schemeClr val="dk1"/>
          </a:effectRef>
          <a:fontRef idx="minor">
            <a:schemeClr val="tx1"/>
          </a:fontRef>
        </p:style>
      </p:cxnSp>
      <p:cxnSp>
        <p:nvCxnSpPr>
          <p:cNvPr id="799" name="Straight Connector 798">
            <a:extLst>
              <a:ext uri="{FF2B5EF4-FFF2-40B4-BE49-F238E27FC236}">
                <a16:creationId xmlns:a16="http://schemas.microsoft.com/office/drawing/2014/main" id="{4D387136-2A79-9C4E-89D5-05EF1B68715A}"/>
              </a:ext>
            </a:extLst>
          </p:cNvPr>
          <p:cNvCxnSpPr>
            <a:cxnSpLocks/>
          </p:cNvCxnSpPr>
          <p:nvPr/>
        </p:nvCxnSpPr>
        <p:spPr>
          <a:xfrm>
            <a:off x="3293381" y="262631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00" name="Straight Connector 799">
            <a:extLst>
              <a:ext uri="{FF2B5EF4-FFF2-40B4-BE49-F238E27FC236}">
                <a16:creationId xmlns:a16="http://schemas.microsoft.com/office/drawing/2014/main" id="{655D5309-9034-5944-80B6-6D3F1D55A90E}"/>
              </a:ext>
            </a:extLst>
          </p:cNvPr>
          <p:cNvCxnSpPr>
            <a:cxnSpLocks/>
          </p:cNvCxnSpPr>
          <p:nvPr/>
        </p:nvCxnSpPr>
        <p:spPr>
          <a:xfrm>
            <a:off x="2645193" y="263200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01" name="Straight Connector 800">
            <a:extLst>
              <a:ext uri="{FF2B5EF4-FFF2-40B4-BE49-F238E27FC236}">
                <a16:creationId xmlns:a16="http://schemas.microsoft.com/office/drawing/2014/main" id="{7E6AD28F-2759-204E-BD3B-94BF03797773}"/>
              </a:ext>
            </a:extLst>
          </p:cNvPr>
          <p:cNvCxnSpPr>
            <a:cxnSpLocks/>
          </p:cNvCxnSpPr>
          <p:nvPr/>
        </p:nvCxnSpPr>
        <p:spPr>
          <a:xfrm>
            <a:off x="3515230" y="262824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02" name="Straight Connector 801">
            <a:extLst>
              <a:ext uri="{FF2B5EF4-FFF2-40B4-BE49-F238E27FC236}">
                <a16:creationId xmlns:a16="http://schemas.microsoft.com/office/drawing/2014/main" id="{2BC5F58D-E789-C048-9843-E5D5D7B71559}"/>
              </a:ext>
            </a:extLst>
          </p:cNvPr>
          <p:cNvCxnSpPr>
            <a:cxnSpLocks/>
          </p:cNvCxnSpPr>
          <p:nvPr/>
        </p:nvCxnSpPr>
        <p:spPr>
          <a:xfrm>
            <a:off x="2855467" y="263200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03" name="Straight Connector 802">
            <a:extLst>
              <a:ext uri="{FF2B5EF4-FFF2-40B4-BE49-F238E27FC236}">
                <a16:creationId xmlns:a16="http://schemas.microsoft.com/office/drawing/2014/main" id="{64DD4E66-4CA8-C84B-B3D5-064B581B3058}"/>
              </a:ext>
            </a:extLst>
          </p:cNvPr>
          <p:cNvCxnSpPr>
            <a:cxnSpLocks/>
          </p:cNvCxnSpPr>
          <p:nvPr/>
        </p:nvCxnSpPr>
        <p:spPr>
          <a:xfrm>
            <a:off x="3074600" y="2622534"/>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804" name="TextBox 803">
            <a:extLst>
              <a:ext uri="{FF2B5EF4-FFF2-40B4-BE49-F238E27FC236}">
                <a16:creationId xmlns:a16="http://schemas.microsoft.com/office/drawing/2014/main" id="{6B3DFC7A-5062-8748-998A-5D3DBA6AA285}"/>
              </a:ext>
            </a:extLst>
          </p:cNvPr>
          <p:cNvSpPr txBox="1"/>
          <p:nvPr/>
        </p:nvSpPr>
        <p:spPr>
          <a:xfrm>
            <a:off x="2383037" y="2595683"/>
            <a:ext cx="336094" cy="246221"/>
          </a:xfrm>
          <a:prstGeom prst="rect">
            <a:avLst/>
          </a:prstGeom>
          <a:noFill/>
        </p:spPr>
        <p:txBody>
          <a:bodyPr wrap="square" rtlCol="0">
            <a:spAutoFit/>
          </a:bodyPr>
          <a:lstStyle/>
          <a:p>
            <a:pPr algn="ctr"/>
            <a:r>
              <a:rPr lang="en-US" sz="1000" dirty="0"/>
              <a:t>10</a:t>
            </a:r>
          </a:p>
        </p:txBody>
      </p:sp>
      <p:sp>
        <p:nvSpPr>
          <p:cNvPr id="805" name="TextBox 804">
            <a:extLst>
              <a:ext uri="{FF2B5EF4-FFF2-40B4-BE49-F238E27FC236}">
                <a16:creationId xmlns:a16="http://schemas.microsoft.com/office/drawing/2014/main" id="{34E3B481-6D09-4E4B-B509-696099FA2D48}"/>
              </a:ext>
            </a:extLst>
          </p:cNvPr>
          <p:cNvSpPr txBox="1"/>
          <p:nvPr/>
        </p:nvSpPr>
        <p:spPr>
          <a:xfrm>
            <a:off x="2583658" y="2595683"/>
            <a:ext cx="336094" cy="246221"/>
          </a:xfrm>
          <a:prstGeom prst="rect">
            <a:avLst/>
          </a:prstGeom>
          <a:noFill/>
        </p:spPr>
        <p:txBody>
          <a:bodyPr wrap="square" rtlCol="0">
            <a:spAutoFit/>
          </a:bodyPr>
          <a:lstStyle/>
          <a:p>
            <a:pPr algn="ctr"/>
            <a:r>
              <a:rPr lang="en-US" sz="1000" dirty="0"/>
              <a:t>10</a:t>
            </a:r>
          </a:p>
        </p:txBody>
      </p:sp>
      <p:sp>
        <p:nvSpPr>
          <p:cNvPr id="806" name="TextBox 805">
            <a:extLst>
              <a:ext uri="{FF2B5EF4-FFF2-40B4-BE49-F238E27FC236}">
                <a16:creationId xmlns:a16="http://schemas.microsoft.com/office/drawing/2014/main" id="{F76783AA-EA31-6D45-946D-51F47B6B2A34}"/>
              </a:ext>
            </a:extLst>
          </p:cNvPr>
          <p:cNvSpPr txBox="1"/>
          <p:nvPr/>
        </p:nvSpPr>
        <p:spPr>
          <a:xfrm>
            <a:off x="2784279" y="2595683"/>
            <a:ext cx="336094" cy="246221"/>
          </a:xfrm>
          <a:prstGeom prst="rect">
            <a:avLst/>
          </a:prstGeom>
          <a:noFill/>
        </p:spPr>
        <p:txBody>
          <a:bodyPr wrap="square" rtlCol="0">
            <a:spAutoFit/>
          </a:bodyPr>
          <a:lstStyle/>
          <a:p>
            <a:pPr algn="ctr"/>
            <a:r>
              <a:rPr lang="en-US" sz="1000" dirty="0"/>
              <a:t>10</a:t>
            </a:r>
          </a:p>
        </p:txBody>
      </p:sp>
      <p:sp>
        <p:nvSpPr>
          <p:cNvPr id="807" name="TextBox 806">
            <a:extLst>
              <a:ext uri="{FF2B5EF4-FFF2-40B4-BE49-F238E27FC236}">
                <a16:creationId xmlns:a16="http://schemas.microsoft.com/office/drawing/2014/main" id="{294EAE9D-0E4C-9B46-BCE0-3BC95C00D673}"/>
              </a:ext>
            </a:extLst>
          </p:cNvPr>
          <p:cNvSpPr txBox="1"/>
          <p:nvPr/>
        </p:nvSpPr>
        <p:spPr>
          <a:xfrm>
            <a:off x="3031200" y="2595683"/>
            <a:ext cx="336094" cy="246221"/>
          </a:xfrm>
          <a:prstGeom prst="rect">
            <a:avLst/>
          </a:prstGeom>
          <a:noFill/>
        </p:spPr>
        <p:txBody>
          <a:bodyPr wrap="square" rtlCol="0">
            <a:spAutoFit/>
          </a:bodyPr>
          <a:lstStyle/>
          <a:p>
            <a:pPr algn="ctr"/>
            <a:r>
              <a:rPr lang="en-US" sz="1000" dirty="0"/>
              <a:t>10</a:t>
            </a:r>
          </a:p>
        </p:txBody>
      </p:sp>
      <p:sp>
        <p:nvSpPr>
          <p:cNvPr id="808" name="TextBox 807">
            <a:extLst>
              <a:ext uri="{FF2B5EF4-FFF2-40B4-BE49-F238E27FC236}">
                <a16:creationId xmlns:a16="http://schemas.microsoft.com/office/drawing/2014/main" id="{AF773AC0-CAD6-0942-8AFC-351F2BB853EB}"/>
              </a:ext>
            </a:extLst>
          </p:cNvPr>
          <p:cNvSpPr txBox="1"/>
          <p:nvPr/>
        </p:nvSpPr>
        <p:spPr>
          <a:xfrm>
            <a:off x="3231821" y="2595683"/>
            <a:ext cx="336094" cy="246221"/>
          </a:xfrm>
          <a:prstGeom prst="rect">
            <a:avLst/>
          </a:prstGeom>
          <a:noFill/>
        </p:spPr>
        <p:txBody>
          <a:bodyPr wrap="square" rtlCol="0">
            <a:spAutoFit/>
          </a:bodyPr>
          <a:lstStyle/>
          <a:p>
            <a:pPr algn="ctr"/>
            <a:r>
              <a:rPr lang="en-US" sz="1000" dirty="0"/>
              <a:t>10</a:t>
            </a:r>
          </a:p>
        </p:txBody>
      </p:sp>
      <p:sp>
        <p:nvSpPr>
          <p:cNvPr id="809" name="TextBox 808">
            <a:extLst>
              <a:ext uri="{FF2B5EF4-FFF2-40B4-BE49-F238E27FC236}">
                <a16:creationId xmlns:a16="http://schemas.microsoft.com/office/drawing/2014/main" id="{53FFA5EB-407C-434A-ADA9-5676A3F81951}"/>
              </a:ext>
            </a:extLst>
          </p:cNvPr>
          <p:cNvSpPr txBox="1"/>
          <p:nvPr/>
        </p:nvSpPr>
        <p:spPr>
          <a:xfrm>
            <a:off x="3457009" y="2578502"/>
            <a:ext cx="336094" cy="246221"/>
          </a:xfrm>
          <a:prstGeom prst="rect">
            <a:avLst/>
          </a:prstGeom>
          <a:noFill/>
        </p:spPr>
        <p:txBody>
          <a:bodyPr wrap="square" rtlCol="0">
            <a:spAutoFit/>
          </a:bodyPr>
          <a:lstStyle/>
          <a:p>
            <a:pPr algn="ctr"/>
            <a:r>
              <a:rPr lang="en-US" sz="1000" dirty="0"/>
              <a:t>10</a:t>
            </a:r>
          </a:p>
        </p:txBody>
      </p:sp>
      <p:sp>
        <p:nvSpPr>
          <p:cNvPr id="810" name="TextBox 809">
            <a:extLst>
              <a:ext uri="{FF2B5EF4-FFF2-40B4-BE49-F238E27FC236}">
                <a16:creationId xmlns:a16="http://schemas.microsoft.com/office/drawing/2014/main" id="{22B9B7F8-74F2-1045-B0D2-DED4DE494BB9}"/>
              </a:ext>
            </a:extLst>
          </p:cNvPr>
          <p:cNvSpPr txBox="1"/>
          <p:nvPr/>
        </p:nvSpPr>
        <p:spPr>
          <a:xfrm>
            <a:off x="2164484" y="2373181"/>
            <a:ext cx="536753" cy="276999"/>
          </a:xfrm>
          <a:prstGeom prst="rect">
            <a:avLst/>
          </a:prstGeom>
          <a:noFill/>
        </p:spPr>
        <p:txBody>
          <a:bodyPr wrap="square" rtlCol="0">
            <a:spAutoFit/>
          </a:bodyPr>
          <a:lstStyle/>
          <a:p>
            <a:pPr algn="ctr"/>
            <a:r>
              <a:rPr lang="en-US" sz="1200" dirty="0"/>
              <a:t>1798</a:t>
            </a:r>
          </a:p>
        </p:txBody>
      </p:sp>
      <p:sp>
        <p:nvSpPr>
          <p:cNvPr id="811" name="TextBox 810">
            <a:extLst>
              <a:ext uri="{FF2B5EF4-FFF2-40B4-BE49-F238E27FC236}">
                <a16:creationId xmlns:a16="http://schemas.microsoft.com/office/drawing/2014/main" id="{3644CED6-B5CD-994D-A572-5364E8DF6753}"/>
              </a:ext>
            </a:extLst>
          </p:cNvPr>
          <p:cNvSpPr txBox="1"/>
          <p:nvPr/>
        </p:nvSpPr>
        <p:spPr>
          <a:xfrm>
            <a:off x="3459449" y="2379530"/>
            <a:ext cx="536753" cy="276999"/>
          </a:xfrm>
          <a:prstGeom prst="rect">
            <a:avLst/>
          </a:prstGeom>
          <a:noFill/>
        </p:spPr>
        <p:txBody>
          <a:bodyPr wrap="square" rtlCol="0">
            <a:spAutoFit/>
          </a:bodyPr>
          <a:lstStyle/>
          <a:p>
            <a:pPr algn="ctr"/>
            <a:r>
              <a:rPr lang="en-US" sz="1200" dirty="0"/>
              <a:t>2019</a:t>
            </a:r>
          </a:p>
        </p:txBody>
      </p:sp>
      <p:sp>
        <p:nvSpPr>
          <p:cNvPr id="812" name="Chevron 811">
            <a:extLst>
              <a:ext uri="{FF2B5EF4-FFF2-40B4-BE49-F238E27FC236}">
                <a16:creationId xmlns:a16="http://schemas.microsoft.com/office/drawing/2014/main" id="{700A83CD-E644-1444-950E-9B2F67A98DF7}"/>
              </a:ext>
            </a:extLst>
          </p:cNvPr>
          <p:cNvSpPr/>
          <p:nvPr/>
        </p:nvSpPr>
        <p:spPr>
          <a:xfrm>
            <a:off x="3611302" y="2732123"/>
            <a:ext cx="57874" cy="104173"/>
          </a:xfrm>
          <a:prstGeom prst="chevr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813" name="TextBox 812">
            <a:extLst>
              <a:ext uri="{FF2B5EF4-FFF2-40B4-BE49-F238E27FC236}">
                <a16:creationId xmlns:a16="http://schemas.microsoft.com/office/drawing/2014/main" id="{AAB6DFA8-6ADB-084C-AF1D-CBF2E4921C56}"/>
              </a:ext>
            </a:extLst>
          </p:cNvPr>
          <p:cNvSpPr txBox="1"/>
          <p:nvPr/>
        </p:nvSpPr>
        <p:spPr>
          <a:xfrm>
            <a:off x="1999274" y="1939496"/>
            <a:ext cx="2113381" cy="338554"/>
          </a:xfrm>
          <a:prstGeom prst="rect">
            <a:avLst/>
          </a:prstGeom>
          <a:noFill/>
        </p:spPr>
        <p:txBody>
          <a:bodyPr wrap="square" rtlCol="0">
            <a:spAutoFit/>
          </a:bodyPr>
          <a:lstStyle/>
          <a:p>
            <a:pPr algn="ctr"/>
            <a:r>
              <a:rPr lang="en-US" sz="1600" b="1" dirty="0"/>
              <a:t>The 10</a:t>
            </a:r>
          </a:p>
        </p:txBody>
      </p:sp>
      <p:cxnSp>
        <p:nvCxnSpPr>
          <p:cNvPr id="814" name="Straight Connector 813">
            <a:extLst>
              <a:ext uri="{FF2B5EF4-FFF2-40B4-BE49-F238E27FC236}">
                <a16:creationId xmlns:a16="http://schemas.microsoft.com/office/drawing/2014/main" id="{4DCB65A2-CB1D-DC40-883A-F6EA9FB9136F}"/>
              </a:ext>
            </a:extLst>
          </p:cNvPr>
          <p:cNvCxnSpPr>
            <a:cxnSpLocks/>
          </p:cNvCxnSpPr>
          <p:nvPr/>
        </p:nvCxnSpPr>
        <p:spPr>
          <a:xfrm>
            <a:off x="4146033" y="3020689"/>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15" name="Straight Connector 814">
            <a:extLst>
              <a:ext uri="{FF2B5EF4-FFF2-40B4-BE49-F238E27FC236}">
                <a16:creationId xmlns:a16="http://schemas.microsoft.com/office/drawing/2014/main" id="{DE875161-121F-EF4C-A690-12A058934C6B}"/>
              </a:ext>
            </a:extLst>
          </p:cNvPr>
          <p:cNvCxnSpPr>
            <a:cxnSpLocks/>
          </p:cNvCxnSpPr>
          <p:nvPr/>
        </p:nvCxnSpPr>
        <p:spPr>
          <a:xfrm>
            <a:off x="4283190" y="2824889"/>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16" name="Straight Connector 815">
            <a:extLst>
              <a:ext uri="{FF2B5EF4-FFF2-40B4-BE49-F238E27FC236}">
                <a16:creationId xmlns:a16="http://schemas.microsoft.com/office/drawing/2014/main" id="{AC651D3C-58A4-114A-AE25-2D86D420F87A}"/>
              </a:ext>
            </a:extLst>
          </p:cNvPr>
          <p:cNvCxnSpPr>
            <a:cxnSpLocks/>
          </p:cNvCxnSpPr>
          <p:nvPr/>
        </p:nvCxnSpPr>
        <p:spPr>
          <a:xfrm>
            <a:off x="4650723" y="2825702"/>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17" name="TextBox 816">
            <a:extLst>
              <a:ext uri="{FF2B5EF4-FFF2-40B4-BE49-F238E27FC236}">
                <a16:creationId xmlns:a16="http://schemas.microsoft.com/office/drawing/2014/main" id="{35749BE6-ACEF-6E4B-BCC3-C0043543CAD2}"/>
              </a:ext>
            </a:extLst>
          </p:cNvPr>
          <p:cNvSpPr txBox="1"/>
          <p:nvPr/>
        </p:nvSpPr>
        <p:spPr>
          <a:xfrm>
            <a:off x="4035437" y="2608663"/>
            <a:ext cx="460626" cy="246221"/>
          </a:xfrm>
          <a:prstGeom prst="rect">
            <a:avLst/>
          </a:prstGeom>
          <a:noFill/>
        </p:spPr>
        <p:txBody>
          <a:bodyPr wrap="square" rtlCol="0">
            <a:spAutoFit/>
          </a:bodyPr>
          <a:lstStyle/>
          <a:p>
            <a:pPr algn="ctr"/>
            <a:r>
              <a:rPr lang="en-US" sz="1000" dirty="0"/>
              <a:t>1529</a:t>
            </a:r>
          </a:p>
        </p:txBody>
      </p:sp>
      <p:cxnSp>
        <p:nvCxnSpPr>
          <p:cNvPr id="818" name="Straight Connector 817">
            <a:extLst>
              <a:ext uri="{FF2B5EF4-FFF2-40B4-BE49-F238E27FC236}">
                <a16:creationId xmlns:a16="http://schemas.microsoft.com/office/drawing/2014/main" id="{85313163-9DEE-9945-BD94-9FBF6D66DFEA}"/>
              </a:ext>
            </a:extLst>
          </p:cNvPr>
          <p:cNvCxnSpPr>
            <a:cxnSpLocks/>
          </p:cNvCxnSpPr>
          <p:nvPr/>
        </p:nvCxnSpPr>
        <p:spPr>
          <a:xfrm>
            <a:off x="5185088" y="2817295"/>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19" name="TextBox 818">
            <a:extLst>
              <a:ext uri="{FF2B5EF4-FFF2-40B4-BE49-F238E27FC236}">
                <a16:creationId xmlns:a16="http://schemas.microsoft.com/office/drawing/2014/main" id="{D064E88B-D503-0244-9053-B19A415FE0E9}"/>
              </a:ext>
            </a:extLst>
          </p:cNvPr>
          <p:cNvSpPr txBox="1"/>
          <p:nvPr/>
        </p:nvSpPr>
        <p:spPr>
          <a:xfrm>
            <a:off x="5741067" y="2614728"/>
            <a:ext cx="460626" cy="246221"/>
          </a:xfrm>
          <a:prstGeom prst="rect">
            <a:avLst/>
          </a:prstGeom>
          <a:noFill/>
        </p:spPr>
        <p:txBody>
          <a:bodyPr wrap="square" rtlCol="0">
            <a:spAutoFit/>
          </a:bodyPr>
          <a:lstStyle/>
          <a:p>
            <a:pPr algn="ctr"/>
            <a:r>
              <a:rPr lang="en-US" sz="1000" dirty="0"/>
              <a:t>2019</a:t>
            </a:r>
          </a:p>
        </p:txBody>
      </p:sp>
      <p:cxnSp>
        <p:nvCxnSpPr>
          <p:cNvPr id="820" name="Straight Connector 819">
            <a:extLst>
              <a:ext uri="{FF2B5EF4-FFF2-40B4-BE49-F238E27FC236}">
                <a16:creationId xmlns:a16="http://schemas.microsoft.com/office/drawing/2014/main" id="{EA937A0E-7C07-F84B-89BD-24F2CEB10854}"/>
              </a:ext>
            </a:extLst>
          </p:cNvPr>
          <p:cNvCxnSpPr>
            <a:cxnSpLocks/>
          </p:cNvCxnSpPr>
          <p:nvPr/>
        </p:nvCxnSpPr>
        <p:spPr>
          <a:xfrm>
            <a:off x="4466159" y="283441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21" name="Straight Connector 820">
            <a:extLst>
              <a:ext uri="{FF2B5EF4-FFF2-40B4-BE49-F238E27FC236}">
                <a16:creationId xmlns:a16="http://schemas.microsoft.com/office/drawing/2014/main" id="{FEDDF06E-22A9-1843-B796-909583321BF6}"/>
              </a:ext>
            </a:extLst>
          </p:cNvPr>
          <p:cNvCxnSpPr>
            <a:cxnSpLocks/>
          </p:cNvCxnSpPr>
          <p:nvPr/>
        </p:nvCxnSpPr>
        <p:spPr>
          <a:xfrm>
            <a:off x="5012954" y="281774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2" name="Straight Connector 821">
            <a:extLst>
              <a:ext uri="{FF2B5EF4-FFF2-40B4-BE49-F238E27FC236}">
                <a16:creationId xmlns:a16="http://schemas.microsoft.com/office/drawing/2014/main" id="{7446128A-3CDA-0141-A3B9-1A76CCEBCFA0}"/>
              </a:ext>
            </a:extLst>
          </p:cNvPr>
          <p:cNvCxnSpPr>
            <a:cxnSpLocks/>
          </p:cNvCxnSpPr>
          <p:nvPr/>
        </p:nvCxnSpPr>
        <p:spPr>
          <a:xfrm>
            <a:off x="4828390" y="28337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23" name="Straight Connector 822">
            <a:extLst>
              <a:ext uri="{FF2B5EF4-FFF2-40B4-BE49-F238E27FC236}">
                <a16:creationId xmlns:a16="http://schemas.microsoft.com/office/drawing/2014/main" id="{B603A630-C8D1-E14F-9408-A268001799AE}"/>
              </a:ext>
            </a:extLst>
          </p:cNvPr>
          <p:cNvCxnSpPr>
            <a:cxnSpLocks/>
          </p:cNvCxnSpPr>
          <p:nvPr/>
        </p:nvCxnSpPr>
        <p:spPr>
          <a:xfrm>
            <a:off x="5580557" y="281922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4" name="Straight Connector 823">
            <a:extLst>
              <a:ext uri="{FF2B5EF4-FFF2-40B4-BE49-F238E27FC236}">
                <a16:creationId xmlns:a16="http://schemas.microsoft.com/office/drawing/2014/main" id="{D37DE1DF-BA9E-9942-94A7-117A67225E9E}"/>
              </a:ext>
            </a:extLst>
          </p:cNvPr>
          <p:cNvCxnSpPr>
            <a:cxnSpLocks/>
          </p:cNvCxnSpPr>
          <p:nvPr/>
        </p:nvCxnSpPr>
        <p:spPr>
          <a:xfrm>
            <a:off x="5385273" y="281967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5" name="Straight Connector 824">
            <a:extLst>
              <a:ext uri="{FF2B5EF4-FFF2-40B4-BE49-F238E27FC236}">
                <a16:creationId xmlns:a16="http://schemas.microsoft.com/office/drawing/2014/main" id="{C0929466-455B-F24B-8031-831CC31AFE73}"/>
              </a:ext>
            </a:extLst>
          </p:cNvPr>
          <p:cNvCxnSpPr>
            <a:cxnSpLocks/>
          </p:cNvCxnSpPr>
          <p:nvPr/>
        </p:nvCxnSpPr>
        <p:spPr>
          <a:xfrm>
            <a:off x="5964450" y="2805148"/>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6" name="Straight Connector 825">
            <a:extLst>
              <a:ext uri="{FF2B5EF4-FFF2-40B4-BE49-F238E27FC236}">
                <a16:creationId xmlns:a16="http://schemas.microsoft.com/office/drawing/2014/main" id="{FF315403-6FEB-254E-92CF-511D982E0FF4}"/>
              </a:ext>
            </a:extLst>
          </p:cNvPr>
          <p:cNvCxnSpPr>
            <a:cxnSpLocks/>
          </p:cNvCxnSpPr>
          <p:nvPr/>
        </p:nvCxnSpPr>
        <p:spPr>
          <a:xfrm>
            <a:off x="5769166" y="2817173"/>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27" name="Arc 826">
            <a:extLst>
              <a:ext uri="{FF2B5EF4-FFF2-40B4-BE49-F238E27FC236}">
                <a16:creationId xmlns:a16="http://schemas.microsoft.com/office/drawing/2014/main" id="{1144F4A0-4418-F545-9F8A-2D89F8611F3E}"/>
              </a:ext>
            </a:extLst>
          </p:cNvPr>
          <p:cNvSpPr/>
          <p:nvPr/>
        </p:nvSpPr>
        <p:spPr>
          <a:xfrm>
            <a:off x="4247332" y="2288414"/>
            <a:ext cx="1691536" cy="636608"/>
          </a:xfrm>
          <a:prstGeom prst="arc">
            <a:avLst>
              <a:gd name="adj1" fmla="val 10662316"/>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8" name="Arc 827">
            <a:extLst>
              <a:ext uri="{FF2B5EF4-FFF2-40B4-BE49-F238E27FC236}">
                <a16:creationId xmlns:a16="http://schemas.microsoft.com/office/drawing/2014/main" id="{96B3A4AB-3338-8543-922C-915D6A0F5DF3}"/>
              </a:ext>
            </a:extLst>
          </p:cNvPr>
          <p:cNvSpPr/>
          <p:nvPr/>
        </p:nvSpPr>
        <p:spPr>
          <a:xfrm>
            <a:off x="4445913" y="2371365"/>
            <a:ext cx="1492955" cy="669401"/>
          </a:xfrm>
          <a:prstGeom prst="arc">
            <a:avLst>
              <a:gd name="adj1" fmla="val 10324055"/>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9" name="Arc 828">
            <a:extLst>
              <a:ext uri="{FF2B5EF4-FFF2-40B4-BE49-F238E27FC236}">
                <a16:creationId xmlns:a16="http://schemas.microsoft.com/office/drawing/2014/main" id="{46D9431C-7E64-0E4A-B56B-0222561BE348}"/>
              </a:ext>
            </a:extLst>
          </p:cNvPr>
          <p:cNvSpPr/>
          <p:nvPr/>
        </p:nvSpPr>
        <p:spPr>
          <a:xfrm>
            <a:off x="4635063" y="2396443"/>
            <a:ext cx="1308703" cy="702198"/>
          </a:xfrm>
          <a:prstGeom prst="arc">
            <a:avLst>
              <a:gd name="adj1" fmla="val 10459409"/>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0" name="Arc 829">
            <a:extLst>
              <a:ext uri="{FF2B5EF4-FFF2-40B4-BE49-F238E27FC236}">
                <a16:creationId xmlns:a16="http://schemas.microsoft.com/office/drawing/2014/main" id="{63DAF343-D979-1E40-9792-FD896F473D11}"/>
              </a:ext>
            </a:extLst>
          </p:cNvPr>
          <p:cNvSpPr/>
          <p:nvPr/>
        </p:nvSpPr>
        <p:spPr>
          <a:xfrm>
            <a:off x="4787649" y="2409947"/>
            <a:ext cx="1137964" cy="607671"/>
          </a:xfrm>
          <a:prstGeom prst="arc">
            <a:avLst>
              <a:gd name="adj1" fmla="val 10259579"/>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1" name="TextBox 830">
            <a:extLst>
              <a:ext uri="{FF2B5EF4-FFF2-40B4-BE49-F238E27FC236}">
                <a16:creationId xmlns:a16="http://schemas.microsoft.com/office/drawing/2014/main" id="{44214211-8257-424D-936F-AC5B0400C76B}"/>
              </a:ext>
            </a:extLst>
          </p:cNvPr>
          <p:cNvSpPr txBox="1"/>
          <p:nvPr/>
        </p:nvSpPr>
        <p:spPr>
          <a:xfrm>
            <a:off x="5730982" y="2271134"/>
            <a:ext cx="460626" cy="246221"/>
          </a:xfrm>
          <a:prstGeom prst="rect">
            <a:avLst/>
          </a:prstGeom>
          <a:noFill/>
        </p:spPr>
        <p:txBody>
          <a:bodyPr wrap="square" rtlCol="0">
            <a:spAutoFit/>
          </a:bodyPr>
          <a:lstStyle/>
          <a:p>
            <a:pPr algn="ctr"/>
            <a:r>
              <a:rPr lang="en-US" sz="1000" dirty="0"/>
              <a:t>11/9</a:t>
            </a:r>
          </a:p>
        </p:txBody>
      </p:sp>
      <p:sp>
        <p:nvSpPr>
          <p:cNvPr id="832" name="TextBox 831">
            <a:extLst>
              <a:ext uri="{FF2B5EF4-FFF2-40B4-BE49-F238E27FC236}">
                <a16:creationId xmlns:a16="http://schemas.microsoft.com/office/drawing/2014/main" id="{B3B66AA5-7324-7C49-9ABD-84C020F5DADB}"/>
              </a:ext>
            </a:extLst>
          </p:cNvPr>
          <p:cNvSpPr txBox="1"/>
          <p:nvPr/>
        </p:nvSpPr>
        <p:spPr>
          <a:xfrm>
            <a:off x="4086097" y="1917247"/>
            <a:ext cx="2113381" cy="338554"/>
          </a:xfrm>
          <a:prstGeom prst="rect">
            <a:avLst/>
          </a:prstGeom>
          <a:noFill/>
        </p:spPr>
        <p:txBody>
          <a:bodyPr wrap="square" rtlCol="0">
            <a:spAutoFit/>
          </a:bodyPr>
          <a:lstStyle/>
          <a:p>
            <a:pPr algn="ctr"/>
            <a:r>
              <a:rPr lang="en-US" sz="1600" b="1" dirty="0"/>
              <a:t>11/9/2019</a:t>
            </a:r>
          </a:p>
        </p:txBody>
      </p:sp>
      <p:sp>
        <p:nvSpPr>
          <p:cNvPr id="833" name="TextBox 832">
            <a:extLst>
              <a:ext uri="{FF2B5EF4-FFF2-40B4-BE49-F238E27FC236}">
                <a16:creationId xmlns:a16="http://schemas.microsoft.com/office/drawing/2014/main" id="{AD705F03-1A8E-4540-BFE7-E6A451E58DC5}"/>
              </a:ext>
            </a:extLst>
          </p:cNvPr>
          <p:cNvSpPr txBox="1"/>
          <p:nvPr/>
        </p:nvSpPr>
        <p:spPr>
          <a:xfrm>
            <a:off x="5329292" y="2618375"/>
            <a:ext cx="460626" cy="246221"/>
          </a:xfrm>
          <a:prstGeom prst="rect">
            <a:avLst/>
          </a:prstGeom>
          <a:noFill/>
        </p:spPr>
        <p:txBody>
          <a:bodyPr wrap="square" rtlCol="0">
            <a:spAutoFit/>
          </a:bodyPr>
          <a:lstStyle/>
          <a:p>
            <a:pPr algn="ctr"/>
            <a:r>
              <a:rPr lang="en-US" sz="1000" dirty="0"/>
              <a:t>1989</a:t>
            </a:r>
          </a:p>
        </p:txBody>
      </p:sp>
      <p:sp>
        <p:nvSpPr>
          <p:cNvPr id="834" name="TextBox 833">
            <a:extLst>
              <a:ext uri="{FF2B5EF4-FFF2-40B4-BE49-F238E27FC236}">
                <a16:creationId xmlns:a16="http://schemas.microsoft.com/office/drawing/2014/main" id="{4B8EC209-CA23-874C-9CFA-91CDD9FBCC70}"/>
              </a:ext>
            </a:extLst>
          </p:cNvPr>
          <p:cNvSpPr txBox="1"/>
          <p:nvPr/>
        </p:nvSpPr>
        <p:spPr>
          <a:xfrm rot="20143920">
            <a:off x="4152851" y="2226765"/>
            <a:ext cx="460626" cy="246221"/>
          </a:xfrm>
          <a:prstGeom prst="rect">
            <a:avLst/>
          </a:prstGeom>
          <a:noFill/>
        </p:spPr>
        <p:txBody>
          <a:bodyPr wrap="square" rtlCol="0">
            <a:spAutoFit/>
          </a:bodyPr>
          <a:lstStyle/>
          <a:p>
            <a:pPr algn="ctr"/>
            <a:r>
              <a:rPr lang="en-US" sz="1000" dirty="0"/>
              <a:t>490</a:t>
            </a:r>
          </a:p>
        </p:txBody>
      </p:sp>
      <p:cxnSp>
        <p:nvCxnSpPr>
          <p:cNvPr id="835" name="Straight Connector 834">
            <a:extLst>
              <a:ext uri="{FF2B5EF4-FFF2-40B4-BE49-F238E27FC236}">
                <a16:creationId xmlns:a16="http://schemas.microsoft.com/office/drawing/2014/main" id="{1A6B34FE-6B12-5E4C-974C-4B8EB478DE86}"/>
              </a:ext>
            </a:extLst>
          </p:cNvPr>
          <p:cNvCxnSpPr>
            <a:cxnSpLocks/>
          </p:cNvCxnSpPr>
          <p:nvPr/>
        </p:nvCxnSpPr>
        <p:spPr>
          <a:xfrm>
            <a:off x="6511789" y="3100087"/>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36" name="Straight Connector 835">
            <a:extLst>
              <a:ext uri="{FF2B5EF4-FFF2-40B4-BE49-F238E27FC236}">
                <a16:creationId xmlns:a16="http://schemas.microsoft.com/office/drawing/2014/main" id="{6601673F-7407-C04E-B081-6D6F8431BD58}"/>
              </a:ext>
            </a:extLst>
          </p:cNvPr>
          <p:cNvCxnSpPr>
            <a:cxnSpLocks/>
          </p:cNvCxnSpPr>
          <p:nvPr/>
        </p:nvCxnSpPr>
        <p:spPr>
          <a:xfrm>
            <a:off x="7862389" y="293947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37" name="Straight Connector 836">
            <a:extLst>
              <a:ext uri="{FF2B5EF4-FFF2-40B4-BE49-F238E27FC236}">
                <a16:creationId xmlns:a16="http://schemas.microsoft.com/office/drawing/2014/main" id="{D3CB7A00-0612-7F4F-A5F8-608291501A67}"/>
              </a:ext>
            </a:extLst>
          </p:cNvPr>
          <p:cNvCxnSpPr>
            <a:cxnSpLocks/>
          </p:cNvCxnSpPr>
          <p:nvPr/>
        </p:nvCxnSpPr>
        <p:spPr>
          <a:xfrm flipV="1">
            <a:off x="8156355" y="2777590"/>
            <a:ext cx="0" cy="326559"/>
          </a:xfrm>
          <a:prstGeom prst="line">
            <a:avLst/>
          </a:prstGeom>
          <a:ln w="25400"/>
        </p:spPr>
        <p:style>
          <a:lnRef idx="1">
            <a:schemeClr val="dk1"/>
          </a:lnRef>
          <a:fillRef idx="0">
            <a:schemeClr val="dk1"/>
          </a:fillRef>
          <a:effectRef idx="0">
            <a:schemeClr val="dk1"/>
          </a:effectRef>
          <a:fontRef idx="minor">
            <a:schemeClr val="tx1"/>
          </a:fontRef>
        </p:style>
      </p:cxnSp>
      <p:sp>
        <p:nvSpPr>
          <p:cNvPr id="838" name="TextBox 837">
            <a:extLst>
              <a:ext uri="{FF2B5EF4-FFF2-40B4-BE49-F238E27FC236}">
                <a16:creationId xmlns:a16="http://schemas.microsoft.com/office/drawing/2014/main" id="{9EFF9BE8-B1BB-4A48-8A11-D88EF374E014}"/>
              </a:ext>
            </a:extLst>
          </p:cNvPr>
          <p:cNvSpPr txBox="1"/>
          <p:nvPr/>
        </p:nvSpPr>
        <p:spPr>
          <a:xfrm>
            <a:off x="6456869" y="1953775"/>
            <a:ext cx="2113381" cy="338554"/>
          </a:xfrm>
          <a:prstGeom prst="rect">
            <a:avLst/>
          </a:prstGeom>
          <a:noFill/>
        </p:spPr>
        <p:txBody>
          <a:bodyPr wrap="square" rtlCol="0">
            <a:spAutoFit/>
          </a:bodyPr>
          <a:lstStyle/>
          <a:p>
            <a:pPr algn="ctr"/>
            <a:r>
              <a:rPr lang="en-US" sz="1600" b="1" dirty="0"/>
              <a:t>Midpoints</a:t>
            </a:r>
          </a:p>
        </p:txBody>
      </p:sp>
      <p:sp>
        <p:nvSpPr>
          <p:cNvPr id="839" name="TextBox 838">
            <a:extLst>
              <a:ext uri="{FF2B5EF4-FFF2-40B4-BE49-F238E27FC236}">
                <a16:creationId xmlns:a16="http://schemas.microsoft.com/office/drawing/2014/main" id="{F607BF9B-716F-8340-8CE2-3CF1E5A9A008}"/>
              </a:ext>
            </a:extLst>
          </p:cNvPr>
          <p:cNvSpPr txBox="1"/>
          <p:nvPr/>
        </p:nvSpPr>
        <p:spPr>
          <a:xfrm>
            <a:off x="4054067" y="3014657"/>
            <a:ext cx="597298" cy="276999"/>
          </a:xfrm>
          <a:prstGeom prst="rect">
            <a:avLst/>
          </a:prstGeom>
          <a:noFill/>
        </p:spPr>
        <p:txBody>
          <a:bodyPr wrap="square" rtlCol="0">
            <a:spAutoFit/>
          </a:bodyPr>
          <a:lstStyle/>
          <a:p>
            <a:pPr algn="ctr"/>
            <a:r>
              <a:rPr lang="en-US" sz="600" b="1" dirty="0"/>
              <a:t>Protest of the Princes</a:t>
            </a:r>
          </a:p>
        </p:txBody>
      </p:sp>
      <p:sp>
        <p:nvSpPr>
          <p:cNvPr id="840" name="TextBox 839">
            <a:extLst>
              <a:ext uri="{FF2B5EF4-FFF2-40B4-BE49-F238E27FC236}">
                <a16:creationId xmlns:a16="http://schemas.microsoft.com/office/drawing/2014/main" id="{3903C07C-43AB-724D-A130-CB6922D04DB5}"/>
              </a:ext>
            </a:extLst>
          </p:cNvPr>
          <p:cNvSpPr txBox="1"/>
          <p:nvPr/>
        </p:nvSpPr>
        <p:spPr>
          <a:xfrm>
            <a:off x="4022498" y="3204379"/>
            <a:ext cx="535356" cy="276999"/>
          </a:xfrm>
          <a:prstGeom prst="rect">
            <a:avLst/>
          </a:prstGeom>
          <a:noFill/>
        </p:spPr>
        <p:txBody>
          <a:bodyPr wrap="square" rtlCol="0">
            <a:spAutoFit/>
          </a:bodyPr>
          <a:lstStyle/>
          <a:p>
            <a:pPr algn="ctr"/>
            <a:r>
              <a:rPr lang="en-US" sz="600" b="1" dirty="0"/>
              <a:t>Restraint of  Islam</a:t>
            </a:r>
          </a:p>
        </p:txBody>
      </p:sp>
      <p:sp>
        <p:nvSpPr>
          <p:cNvPr id="841" name="TextBox 840">
            <a:extLst>
              <a:ext uri="{FF2B5EF4-FFF2-40B4-BE49-F238E27FC236}">
                <a16:creationId xmlns:a16="http://schemas.microsoft.com/office/drawing/2014/main" id="{EC7645F2-F82D-5A4B-A529-2CFFFD237CC8}"/>
              </a:ext>
            </a:extLst>
          </p:cNvPr>
          <p:cNvSpPr txBox="1"/>
          <p:nvPr/>
        </p:nvSpPr>
        <p:spPr>
          <a:xfrm>
            <a:off x="4522582" y="3011546"/>
            <a:ext cx="706563" cy="276999"/>
          </a:xfrm>
          <a:prstGeom prst="rect">
            <a:avLst/>
          </a:prstGeom>
          <a:noFill/>
        </p:spPr>
        <p:txBody>
          <a:bodyPr wrap="square" rtlCol="0">
            <a:spAutoFit/>
          </a:bodyPr>
          <a:lstStyle/>
          <a:p>
            <a:pPr algn="ctr"/>
            <a:r>
              <a:rPr lang="en-US" sz="600" b="1" dirty="0"/>
              <a:t>Dictatorship and Napoleon </a:t>
            </a:r>
          </a:p>
        </p:txBody>
      </p:sp>
      <p:sp>
        <p:nvSpPr>
          <p:cNvPr id="842" name="TextBox 841">
            <a:extLst>
              <a:ext uri="{FF2B5EF4-FFF2-40B4-BE49-F238E27FC236}">
                <a16:creationId xmlns:a16="http://schemas.microsoft.com/office/drawing/2014/main" id="{1DBC7394-0558-AC4A-8AAC-8C46BE8BFC50}"/>
              </a:ext>
            </a:extLst>
          </p:cNvPr>
          <p:cNvSpPr txBox="1"/>
          <p:nvPr/>
        </p:nvSpPr>
        <p:spPr>
          <a:xfrm>
            <a:off x="4486862" y="3199236"/>
            <a:ext cx="772947" cy="276999"/>
          </a:xfrm>
          <a:prstGeom prst="rect">
            <a:avLst/>
          </a:prstGeom>
          <a:noFill/>
        </p:spPr>
        <p:txBody>
          <a:bodyPr wrap="square" rtlCol="0">
            <a:spAutoFit/>
          </a:bodyPr>
          <a:lstStyle/>
          <a:p>
            <a:pPr algn="ctr"/>
            <a:r>
              <a:rPr lang="en-US" sz="600" b="1" dirty="0"/>
              <a:t>1</a:t>
            </a:r>
            <a:r>
              <a:rPr lang="en-US" sz="600" b="1" baseline="30000" dirty="0"/>
              <a:t>st</a:t>
            </a:r>
            <a:r>
              <a:rPr lang="en-US" sz="600" b="1" dirty="0"/>
              <a:t> Impeachment in US History</a:t>
            </a:r>
          </a:p>
        </p:txBody>
      </p:sp>
      <p:sp>
        <p:nvSpPr>
          <p:cNvPr id="843" name="TextBox 842">
            <a:extLst>
              <a:ext uri="{FF2B5EF4-FFF2-40B4-BE49-F238E27FC236}">
                <a16:creationId xmlns:a16="http://schemas.microsoft.com/office/drawing/2014/main" id="{FB8C664F-231E-9A41-81FF-685CAFDD2AB5}"/>
              </a:ext>
            </a:extLst>
          </p:cNvPr>
          <p:cNvSpPr txBox="1"/>
          <p:nvPr/>
        </p:nvSpPr>
        <p:spPr>
          <a:xfrm>
            <a:off x="5173131" y="3023023"/>
            <a:ext cx="772947" cy="276999"/>
          </a:xfrm>
          <a:prstGeom prst="rect">
            <a:avLst/>
          </a:prstGeom>
          <a:noFill/>
        </p:spPr>
        <p:txBody>
          <a:bodyPr wrap="square" rtlCol="0">
            <a:spAutoFit/>
          </a:bodyPr>
          <a:lstStyle/>
          <a:p>
            <a:pPr algn="ctr"/>
            <a:r>
              <a:rPr lang="en-US" sz="600" b="1" dirty="0"/>
              <a:t>Church and State Coming Together</a:t>
            </a:r>
          </a:p>
        </p:txBody>
      </p:sp>
      <p:sp>
        <p:nvSpPr>
          <p:cNvPr id="844" name="TextBox 843">
            <a:extLst>
              <a:ext uri="{FF2B5EF4-FFF2-40B4-BE49-F238E27FC236}">
                <a16:creationId xmlns:a16="http://schemas.microsoft.com/office/drawing/2014/main" id="{6D6EE6D3-252B-0244-96E9-C57BDC7C6130}"/>
              </a:ext>
            </a:extLst>
          </p:cNvPr>
          <p:cNvSpPr txBox="1"/>
          <p:nvPr/>
        </p:nvSpPr>
        <p:spPr>
          <a:xfrm>
            <a:off x="5173131" y="3218285"/>
            <a:ext cx="772947" cy="276999"/>
          </a:xfrm>
          <a:prstGeom prst="rect">
            <a:avLst/>
          </a:prstGeom>
          <a:noFill/>
        </p:spPr>
        <p:txBody>
          <a:bodyPr wrap="square" rtlCol="0">
            <a:spAutoFit/>
          </a:bodyPr>
          <a:lstStyle/>
          <a:p>
            <a:pPr algn="ctr"/>
            <a:r>
              <a:rPr lang="en-US" sz="600" b="1" dirty="0"/>
              <a:t>Uncovering of the work of Stalin</a:t>
            </a:r>
          </a:p>
        </p:txBody>
      </p:sp>
      <p:sp>
        <p:nvSpPr>
          <p:cNvPr id="845" name="TextBox 844">
            <a:extLst>
              <a:ext uri="{FF2B5EF4-FFF2-40B4-BE49-F238E27FC236}">
                <a16:creationId xmlns:a16="http://schemas.microsoft.com/office/drawing/2014/main" id="{E347EB96-9026-854A-B9CE-085FA459363B}"/>
              </a:ext>
            </a:extLst>
          </p:cNvPr>
          <p:cNvSpPr txBox="1"/>
          <p:nvPr/>
        </p:nvSpPr>
        <p:spPr>
          <a:xfrm>
            <a:off x="6348711" y="2729668"/>
            <a:ext cx="460626" cy="215444"/>
          </a:xfrm>
          <a:prstGeom prst="rect">
            <a:avLst/>
          </a:prstGeom>
          <a:noFill/>
        </p:spPr>
        <p:txBody>
          <a:bodyPr wrap="square" rtlCol="0">
            <a:spAutoFit/>
          </a:bodyPr>
          <a:lstStyle/>
          <a:p>
            <a:pPr algn="ctr"/>
            <a:r>
              <a:rPr lang="en-US" sz="800" dirty="0"/>
              <a:t>1861</a:t>
            </a:r>
          </a:p>
        </p:txBody>
      </p:sp>
      <p:sp>
        <p:nvSpPr>
          <p:cNvPr id="846" name="TextBox 845">
            <a:extLst>
              <a:ext uri="{FF2B5EF4-FFF2-40B4-BE49-F238E27FC236}">
                <a16:creationId xmlns:a16="http://schemas.microsoft.com/office/drawing/2014/main" id="{2CAC4EF5-ABE5-2F41-9B22-C1944D83CB54}"/>
              </a:ext>
            </a:extLst>
          </p:cNvPr>
          <p:cNvSpPr txBox="1"/>
          <p:nvPr/>
        </p:nvSpPr>
        <p:spPr>
          <a:xfrm>
            <a:off x="6609590" y="2579651"/>
            <a:ext cx="460626" cy="215444"/>
          </a:xfrm>
          <a:prstGeom prst="rect">
            <a:avLst/>
          </a:prstGeom>
          <a:noFill/>
        </p:spPr>
        <p:txBody>
          <a:bodyPr wrap="square" rtlCol="0">
            <a:spAutoFit/>
          </a:bodyPr>
          <a:lstStyle/>
          <a:p>
            <a:pPr algn="ctr"/>
            <a:r>
              <a:rPr lang="en-US" sz="800" dirty="0"/>
              <a:t>1863</a:t>
            </a:r>
          </a:p>
        </p:txBody>
      </p:sp>
      <p:sp>
        <p:nvSpPr>
          <p:cNvPr id="847" name="TextBox 846">
            <a:extLst>
              <a:ext uri="{FF2B5EF4-FFF2-40B4-BE49-F238E27FC236}">
                <a16:creationId xmlns:a16="http://schemas.microsoft.com/office/drawing/2014/main" id="{42266D09-499D-5349-9743-4649C6AC0999}"/>
              </a:ext>
            </a:extLst>
          </p:cNvPr>
          <p:cNvSpPr txBox="1"/>
          <p:nvPr/>
        </p:nvSpPr>
        <p:spPr>
          <a:xfrm>
            <a:off x="6901988" y="2732050"/>
            <a:ext cx="460626" cy="215444"/>
          </a:xfrm>
          <a:prstGeom prst="rect">
            <a:avLst/>
          </a:prstGeom>
          <a:noFill/>
        </p:spPr>
        <p:txBody>
          <a:bodyPr wrap="square" rtlCol="0">
            <a:spAutoFit/>
          </a:bodyPr>
          <a:lstStyle/>
          <a:p>
            <a:pPr algn="ctr"/>
            <a:r>
              <a:rPr lang="en-US" sz="800" dirty="0"/>
              <a:t>1865</a:t>
            </a:r>
          </a:p>
        </p:txBody>
      </p:sp>
      <p:sp>
        <p:nvSpPr>
          <p:cNvPr id="848" name="TextBox 847">
            <a:extLst>
              <a:ext uri="{FF2B5EF4-FFF2-40B4-BE49-F238E27FC236}">
                <a16:creationId xmlns:a16="http://schemas.microsoft.com/office/drawing/2014/main" id="{CFB32E7E-0B49-2441-861C-47E4C381040B}"/>
              </a:ext>
            </a:extLst>
          </p:cNvPr>
          <p:cNvSpPr txBox="1"/>
          <p:nvPr/>
        </p:nvSpPr>
        <p:spPr>
          <a:xfrm>
            <a:off x="7632076" y="2732050"/>
            <a:ext cx="460626" cy="215444"/>
          </a:xfrm>
          <a:prstGeom prst="rect">
            <a:avLst/>
          </a:prstGeom>
          <a:noFill/>
        </p:spPr>
        <p:txBody>
          <a:bodyPr wrap="square" rtlCol="0">
            <a:spAutoFit/>
          </a:bodyPr>
          <a:lstStyle/>
          <a:p>
            <a:pPr algn="ctr"/>
            <a:r>
              <a:rPr lang="en-US" sz="800" dirty="0"/>
              <a:t>9/11</a:t>
            </a:r>
          </a:p>
        </p:txBody>
      </p:sp>
      <p:sp>
        <p:nvSpPr>
          <p:cNvPr id="849" name="TextBox 848">
            <a:extLst>
              <a:ext uri="{FF2B5EF4-FFF2-40B4-BE49-F238E27FC236}">
                <a16:creationId xmlns:a16="http://schemas.microsoft.com/office/drawing/2014/main" id="{3642B4C7-01F6-3F49-B709-33428F2FFFB3}"/>
              </a:ext>
            </a:extLst>
          </p:cNvPr>
          <p:cNvSpPr txBox="1"/>
          <p:nvPr/>
        </p:nvSpPr>
        <p:spPr>
          <a:xfrm>
            <a:off x="7923495" y="2603714"/>
            <a:ext cx="460626" cy="215444"/>
          </a:xfrm>
          <a:prstGeom prst="rect">
            <a:avLst/>
          </a:prstGeom>
          <a:noFill/>
        </p:spPr>
        <p:txBody>
          <a:bodyPr wrap="square" rtlCol="0">
            <a:spAutoFit/>
          </a:bodyPr>
          <a:lstStyle/>
          <a:p>
            <a:pPr algn="ctr"/>
            <a:r>
              <a:rPr lang="en-US" sz="800" dirty="0"/>
              <a:t>2014</a:t>
            </a:r>
          </a:p>
        </p:txBody>
      </p:sp>
      <p:sp>
        <p:nvSpPr>
          <p:cNvPr id="850" name="TextBox 849">
            <a:extLst>
              <a:ext uri="{FF2B5EF4-FFF2-40B4-BE49-F238E27FC236}">
                <a16:creationId xmlns:a16="http://schemas.microsoft.com/office/drawing/2014/main" id="{1006F0FB-1909-B34D-8191-1BDE3CFC16C1}"/>
              </a:ext>
            </a:extLst>
          </p:cNvPr>
          <p:cNvSpPr txBox="1"/>
          <p:nvPr/>
        </p:nvSpPr>
        <p:spPr>
          <a:xfrm>
            <a:off x="8211668" y="2732050"/>
            <a:ext cx="460626" cy="215444"/>
          </a:xfrm>
          <a:prstGeom prst="rect">
            <a:avLst/>
          </a:prstGeom>
          <a:noFill/>
        </p:spPr>
        <p:txBody>
          <a:bodyPr wrap="square" rtlCol="0">
            <a:spAutoFit/>
          </a:bodyPr>
          <a:lstStyle/>
          <a:p>
            <a:pPr algn="ctr"/>
            <a:r>
              <a:rPr lang="en-US" sz="800" dirty="0"/>
              <a:t>2019</a:t>
            </a:r>
          </a:p>
        </p:txBody>
      </p:sp>
      <p:cxnSp>
        <p:nvCxnSpPr>
          <p:cNvPr id="851" name="Straight Connector 850">
            <a:extLst>
              <a:ext uri="{FF2B5EF4-FFF2-40B4-BE49-F238E27FC236}">
                <a16:creationId xmlns:a16="http://schemas.microsoft.com/office/drawing/2014/main" id="{357D78A7-8D6F-9B48-A897-5F1E2761CDAB}"/>
              </a:ext>
            </a:extLst>
          </p:cNvPr>
          <p:cNvCxnSpPr>
            <a:cxnSpLocks/>
          </p:cNvCxnSpPr>
          <p:nvPr/>
        </p:nvCxnSpPr>
        <p:spPr>
          <a:xfrm>
            <a:off x="7871580" y="3022325"/>
            <a:ext cx="54003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52" name="Straight Connector 851">
            <a:extLst>
              <a:ext uri="{FF2B5EF4-FFF2-40B4-BE49-F238E27FC236}">
                <a16:creationId xmlns:a16="http://schemas.microsoft.com/office/drawing/2014/main" id="{2C3966A4-3CB6-6F4F-B85A-38553B708149}"/>
              </a:ext>
            </a:extLst>
          </p:cNvPr>
          <p:cNvCxnSpPr>
            <a:cxnSpLocks/>
          </p:cNvCxnSpPr>
          <p:nvPr/>
        </p:nvCxnSpPr>
        <p:spPr>
          <a:xfrm>
            <a:off x="8409034" y="293145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53" name="Straight Connector 852">
            <a:extLst>
              <a:ext uri="{FF2B5EF4-FFF2-40B4-BE49-F238E27FC236}">
                <a16:creationId xmlns:a16="http://schemas.microsoft.com/office/drawing/2014/main" id="{6CB2D5BD-5072-E841-A333-587CA82DAF98}"/>
              </a:ext>
            </a:extLst>
          </p:cNvPr>
          <p:cNvCxnSpPr>
            <a:cxnSpLocks/>
          </p:cNvCxnSpPr>
          <p:nvPr/>
        </p:nvCxnSpPr>
        <p:spPr>
          <a:xfrm>
            <a:off x="6572329" y="290739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54" name="Straight Connector 853">
            <a:extLst>
              <a:ext uri="{FF2B5EF4-FFF2-40B4-BE49-F238E27FC236}">
                <a16:creationId xmlns:a16="http://schemas.microsoft.com/office/drawing/2014/main" id="{7F0641DD-FCAE-1B45-AA34-AA2666E0BE45}"/>
              </a:ext>
            </a:extLst>
          </p:cNvPr>
          <p:cNvCxnSpPr>
            <a:cxnSpLocks/>
          </p:cNvCxnSpPr>
          <p:nvPr/>
        </p:nvCxnSpPr>
        <p:spPr>
          <a:xfrm flipV="1">
            <a:off x="6842231" y="2753530"/>
            <a:ext cx="0" cy="326559"/>
          </a:xfrm>
          <a:prstGeom prst="line">
            <a:avLst/>
          </a:prstGeom>
          <a:ln w="25400"/>
        </p:spPr>
        <p:style>
          <a:lnRef idx="1">
            <a:schemeClr val="dk1"/>
          </a:lnRef>
          <a:fillRef idx="0">
            <a:schemeClr val="dk1"/>
          </a:fillRef>
          <a:effectRef idx="0">
            <a:schemeClr val="dk1"/>
          </a:effectRef>
          <a:fontRef idx="minor">
            <a:schemeClr val="tx1"/>
          </a:fontRef>
        </p:style>
      </p:cxnSp>
      <p:cxnSp>
        <p:nvCxnSpPr>
          <p:cNvPr id="855" name="Straight Connector 854">
            <a:extLst>
              <a:ext uri="{FF2B5EF4-FFF2-40B4-BE49-F238E27FC236}">
                <a16:creationId xmlns:a16="http://schemas.microsoft.com/office/drawing/2014/main" id="{1FAC42D6-8360-F34D-8E5F-9C5E00F331B4}"/>
              </a:ext>
            </a:extLst>
          </p:cNvPr>
          <p:cNvCxnSpPr>
            <a:cxnSpLocks/>
          </p:cNvCxnSpPr>
          <p:nvPr/>
        </p:nvCxnSpPr>
        <p:spPr>
          <a:xfrm>
            <a:off x="6587235" y="2998265"/>
            <a:ext cx="54003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56" name="Straight Connector 855">
            <a:extLst>
              <a:ext uri="{FF2B5EF4-FFF2-40B4-BE49-F238E27FC236}">
                <a16:creationId xmlns:a16="http://schemas.microsoft.com/office/drawing/2014/main" id="{8ED2C6E8-36D1-C44B-A844-B69D22E67C7C}"/>
              </a:ext>
            </a:extLst>
          </p:cNvPr>
          <p:cNvCxnSpPr>
            <a:cxnSpLocks/>
          </p:cNvCxnSpPr>
          <p:nvPr/>
        </p:nvCxnSpPr>
        <p:spPr>
          <a:xfrm>
            <a:off x="7118974" y="2915413"/>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857" name="Arc 856">
            <a:extLst>
              <a:ext uri="{FF2B5EF4-FFF2-40B4-BE49-F238E27FC236}">
                <a16:creationId xmlns:a16="http://schemas.microsoft.com/office/drawing/2014/main" id="{5456A5EE-C2F8-824D-85A3-64DC37031480}"/>
              </a:ext>
            </a:extLst>
          </p:cNvPr>
          <p:cNvSpPr/>
          <p:nvPr/>
        </p:nvSpPr>
        <p:spPr>
          <a:xfrm>
            <a:off x="6830315" y="2382253"/>
            <a:ext cx="1305421" cy="547133"/>
          </a:xfrm>
          <a:prstGeom prst="arc">
            <a:avLst>
              <a:gd name="adj1" fmla="val 10836188"/>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TextBox 857">
            <a:extLst>
              <a:ext uri="{FF2B5EF4-FFF2-40B4-BE49-F238E27FC236}">
                <a16:creationId xmlns:a16="http://schemas.microsoft.com/office/drawing/2014/main" id="{6940BDE2-496D-3647-875E-9BB00645C9AF}"/>
              </a:ext>
            </a:extLst>
          </p:cNvPr>
          <p:cNvSpPr txBox="1"/>
          <p:nvPr/>
        </p:nvSpPr>
        <p:spPr>
          <a:xfrm>
            <a:off x="7899317" y="2232363"/>
            <a:ext cx="531838" cy="338554"/>
          </a:xfrm>
          <a:prstGeom prst="rect">
            <a:avLst/>
          </a:prstGeom>
          <a:noFill/>
        </p:spPr>
        <p:txBody>
          <a:bodyPr wrap="square" rtlCol="0">
            <a:spAutoFit/>
          </a:bodyPr>
          <a:lstStyle/>
          <a:p>
            <a:pPr algn="ctr"/>
            <a:r>
              <a:rPr lang="en-US" sz="800" dirty="0"/>
              <a:t>MN</a:t>
            </a:r>
          </a:p>
          <a:p>
            <a:pPr algn="ctr"/>
            <a:r>
              <a:rPr lang="en-US" sz="800" dirty="0"/>
              <a:t>Midway</a:t>
            </a:r>
          </a:p>
        </p:txBody>
      </p:sp>
      <p:sp>
        <p:nvSpPr>
          <p:cNvPr id="859" name="TextBox 858">
            <a:extLst>
              <a:ext uri="{FF2B5EF4-FFF2-40B4-BE49-F238E27FC236}">
                <a16:creationId xmlns:a16="http://schemas.microsoft.com/office/drawing/2014/main" id="{5BC07D3D-65CD-584B-A475-6061F68236B5}"/>
              </a:ext>
            </a:extLst>
          </p:cNvPr>
          <p:cNvSpPr txBox="1"/>
          <p:nvPr/>
        </p:nvSpPr>
        <p:spPr>
          <a:xfrm>
            <a:off x="7624055" y="3061615"/>
            <a:ext cx="469425" cy="338554"/>
          </a:xfrm>
          <a:prstGeom prst="rect">
            <a:avLst/>
          </a:prstGeom>
          <a:noFill/>
        </p:spPr>
        <p:txBody>
          <a:bodyPr wrap="square" rtlCol="0">
            <a:spAutoFit/>
          </a:bodyPr>
          <a:lstStyle/>
          <a:p>
            <a:pPr algn="ctr"/>
            <a:r>
              <a:rPr lang="en-US" sz="800" dirty="0"/>
              <a:t>April 19</a:t>
            </a:r>
          </a:p>
        </p:txBody>
      </p:sp>
      <p:sp>
        <p:nvSpPr>
          <p:cNvPr id="860" name="TextBox 859">
            <a:extLst>
              <a:ext uri="{FF2B5EF4-FFF2-40B4-BE49-F238E27FC236}">
                <a16:creationId xmlns:a16="http://schemas.microsoft.com/office/drawing/2014/main" id="{3482BB92-1F2F-F147-AFF0-4BA77920364E}"/>
              </a:ext>
            </a:extLst>
          </p:cNvPr>
          <p:cNvSpPr txBox="1"/>
          <p:nvPr/>
        </p:nvSpPr>
        <p:spPr>
          <a:xfrm>
            <a:off x="7912453" y="3071140"/>
            <a:ext cx="469425" cy="338554"/>
          </a:xfrm>
          <a:prstGeom prst="rect">
            <a:avLst/>
          </a:prstGeom>
          <a:noFill/>
        </p:spPr>
        <p:txBody>
          <a:bodyPr wrap="square" rtlCol="0">
            <a:spAutoFit/>
          </a:bodyPr>
          <a:lstStyle/>
          <a:p>
            <a:pPr algn="ctr"/>
            <a:r>
              <a:rPr lang="en-US" sz="800" dirty="0"/>
              <a:t>July </a:t>
            </a:r>
          </a:p>
          <a:p>
            <a:pPr algn="ctr"/>
            <a:r>
              <a:rPr lang="en-US" sz="800" dirty="0"/>
              <a:t>21</a:t>
            </a:r>
          </a:p>
        </p:txBody>
      </p:sp>
      <p:sp>
        <p:nvSpPr>
          <p:cNvPr id="861" name="TextBox 860">
            <a:extLst>
              <a:ext uri="{FF2B5EF4-FFF2-40B4-BE49-F238E27FC236}">
                <a16:creationId xmlns:a16="http://schemas.microsoft.com/office/drawing/2014/main" id="{91BCDE32-EF4B-0A4E-9676-9F81A9E43922}"/>
              </a:ext>
            </a:extLst>
          </p:cNvPr>
          <p:cNvSpPr txBox="1"/>
          <p:nvPr/>
        </p:nvSpPr>
        <p:spPr>
          <a:xfrm>
            <a:off x="8175099" y="3063520"/>
            <a:ext cx="469425" cy="338554"/>
          </a:xfrm>
          <a:prstGeom prst="rect">
            <a:avLst/>
          </a:prstGeom>
          <a:noFill/>
        </p:spPr>
        <p:txBody>
          <a:bodyPr wrap="square" rtlCol="0">
            <a:spAutoFit/>
          </a:bodyPr>
          <a:lstStyle/>
          <a:p>
            <a:pPr algn="ctr"/>
            <a:r>
              <a:rPr lang="en-US" sz="800" dirty="0"/>
              <a:t>Oct</a:t>
            </a:r>
          </a:p>
          <a:p>
            <a:pPr algn="ctr"/>
            <a:r>
              <a:rPr lang="en-US" sz="800" dirty="0"/>
              <a:t>22</a:t>
            </a:r>
          </a:p>
        </p:txBody>
      </p:sp>
      <p:sp>
        <p:nvSpPr>
          <p:cNvPr id="862" name="TextBox 861">
            <a:extLst>
              <a:ext uri="{FF2B5EF4-FFF2-40B4-BE49-F238E27FC236}">
                <a16:creationId xmlns:a16="http://schemas.microsoft.com/office/drawing/2014/main" id="{6139ECC4-BF6C-9046-B0A9-FCD59B1E27B0}"/>
              </a:ext>
            </a:extLst>
          </p:cNvPr>
          <p:cNvSpPr txBox="1"/>
          <p:nvPr/>
        </p:nvSpPr>
        <p:spPr>
          <a:xfrm>
            <a:off x="3973755" y="3406206"/>
            <a:ext cx="1191330" cy="184666"/>
          </a:xfrm>
          <a:prstGeom prst="rect">
            <a:avLst/>
          </a:prstGeom>
          <a:noFill/>
        </p:spPr>
        <p:txBody>
          <a:bodyPr wrap="square" rtlCol="0">
            <a:spAutoFit/>
          </a:bodyPr>
          <a:lstStyle/>
          <a:p>
            <a:pPr algn="ctr"/>
            <a:r>
              <a:rPr lang="en-US" sz="600" b="1" dirty="0"/>
              <a:t>Beginning of Persecution</a:t>
            </a:r>
          </a:p>
        </p:txBody>
      </p:sp>
      <p:cxnSp>
        <p:nvCxnSpPr>
          <p:cNvPr id="863" name="Straight Connector 862">
            <a:extLst>
              <a:ext uri="{FF2B5EF4-FFF2-40B4-BE49-F238E27FC236}">
                <a16:creationId xmlns:a16="http://schemas.microsoft.com/office/drawing/2014/main" id="{A7B12A88-4A09-954F-94AA-729FDA00BFDA}"/>
              </a:ext>
            </a:extLst>
          </p:cNvPr>
          <p:cNvCxnSpPr>
            <a:cxnSpLocks/>
          </p:cNvCxnSpPr>
          <p:nvPr/>
        </p:nvCxnSpPr>
        <p:spPr>
          <a:xfrm>
            <a:off x="8838978" y="2650313"/>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4" name="Straight Connector 863">
            <a:extLst>
              <a:ext uri="{FF2B5EF4-FFF2-40B4-BE49-F238E27FC236}">
                <a16:creationId xmlns:a16="http://schemas.microsoft.com/office/drawing/2014/main" id="{CB1F39AE-9506-B04B-B299-EA37F8909AEB}"/>
              </a:ext>
            </a:extLst>
          </p:cNvPr>
          <p:cNvCxnSpPr>
            <a:cxnSpLocks/>
          </p:cNvCxnSpPr>
          <p:nvPr/>
        </p:nvCxnSpPr>
        <p:spPr>
          <a:xfrm>
            <a:off x="8836526" y="2493707"/>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5" name="Straight Connector 864">
            <a:extLst>
              <a:ext uri="{FF2B5EF4-FFF2-40B4-BE49-F238E27FC236}">
                <a16:creationId xmlns:a16="http://schemas.microsoft.com/office/drawing/2014/main" id="{F4380E69-31C5-BB45-8CBA-6DEBA2252756}"/>
              </a:ext>
            </a:extLst>
          </p:cNvPr>
          <p:cNvCxnSpPr>
            <a:cxnSpLocks/>
          </p:cNvCxnSpPr>
          <p:nvPr/>
        </p:nvCxnSpPr>
        <p:spPr>
          <a:xfrm>
            <a:off x="8838978" y="2976335"/>
            <a:ext cx="150641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6" name="Straight Connector 865">
            <a:extLst>
              <a:ext uri="{FF2B5EF4-FFF2-40B4-BE49-F238E27FC236}">
                <a16:creationId xmlns:a16="http://schemas.microsoft.com/office/drawing/2014/main" id="{07801E42-9FE6-2B41-81B4-F767A1E438E7}"/>
              </a:ext>
            </a:extLst>
          </p:cNvPr>
          <p:cNvCxnSpPr>
            <a:cxnSpLocks/>
          </p:cNvCxnSpPr>
          <p:nvPr/>
        </p:nvCxnSpPr>
        <p:spPr>
          <a:xfrm>
            <a:off x="8824951" y="2819725"/>
            <a:ext cx="152044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7" name="Straight Connector 866">
            <a:extLst>
              <a:ext uri="{FF2B5EF4-FFF2-40B4-BE49-F238E27FC236}">
                <a16:creationId xmlns:a16="http://schemas.microsoft.com/office/drawing/2014/main" id="{CE5F9592-408C-104E-8D70-1621B2B91C2F}"/>
              </a:ext>
            </a:extLst>
          </p:cNvPr>
          <p:cNvCxnSpPr>
            <a:cxnSpLocks/>
          </p:cNvCxnSpPr>
          <p:nvPr/>
        </p:nvCxnSpPr>
        <p:spPr>
          <a:xfrm>
            <a:off x="8840903" y="3151885"/>
            <a:ext cx="150448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8" name="Straight Connector 867">
            <a:extLst>
              <a:ext uri="{FF2B5EF4-FFF2-40B4-BE49-F238E27FC236}">
                <a16:creationId xmlns:a16="http://schemas.microsoft.com/office/drawing/2014/main" id="{EEDE3E21-79D9-794D-8706-D03632DFB130}"/>
              </a:ext>
            </a:extLst>
          </p:cNvPr>
          <p:cNvCxnSpPr>
            <a:cxnSpLocks/>
          </p:cNvCxnSpPr>
          <p:nvPr/>
        </p:nvCxnSpPr>
        <p:spPr>
          <a:xfrm>
            <a:off x="9704422" y="2405320"/>
            <a:ext cx="0" cy="954694"/>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869" name="TextBox 868">
            <a:extLst>
              <a:ext uri="{FF2B5EF4-FFF2-40B4-BE49-F238E27FC236}">
                <a16:creationId xmlns:a16="http://schemas.microsoft.com/office/drawing/2014/main" id="{D3ACB275-9A56-4744-BA8B-895F085DE109}"/>
              </a:ext>
            </a:extLst>
          </p:cNvPr>
          <p:cNvSpPr txBox="1"/>
          <p:nvPr/>
        </p:nvSpPr>
        <p:spPr>
          <a:xfrm>
            <a:off x="9483452" y="3337642"/>
            <a:ext cx="460626" cy="400110"/>
          </a:xfrm>
          <a:prstGeom prst="rect">
            <a:avLst/>
          </a:prstGeom>
          <a:noFill/>
        </p:spPr>
        <p:txBody>
          <a:bodyPr wrap="square" rtlCol="0">
            <a:spAutoFit/>
          </a:bodyPr>
          <a:lstStyle/>
          <a:p>
            <a:pPr algn="ctr"/>
            <a:r>
              <a:rPr lang="en-US" sz="1000" dirty="0"/>
              <a:t>11/9</a:t>
            </a:r>
          </a:p>
          <a:p>
            <a:pPr algn="ctr"/>
            <a:r>
              <a:rPr lang="en-US" sz="1000" dirty="0"/>
              <a:t>2019</a:t>
            </a:r>
          </a:p>
        </p:txBody>
      </p:sp>
      <p:cxnSp>
        <p:nvCxnSpPr>
          <p:cNvPr id="870" name="Straight Connector 869">
            <a:extLst>
              <a:ext uri="{FF2B5EF4-FFF2-40B4-BE49-F238E27FC236}">
                <a16:creationId xmlns:a16="http://schemas.microsoft.com/office/drawing/2014/main" id="{318DF577-BFC5-AE4D-9EE0-A8F28FCB1563}"/>
              </a:ext>
            </a:extLst>
          </p:cNvPr>
          <p:cNvCxnSpPr>
            <a:cxnSpLocks/>
          </p:cNvCxnSpPr>
          <p:nvPr/>
        </p:nvCxnSpPr>
        <p:spPr>
          <a:xfrm>
            <a:off x="10025995" y="2696616"/>
            <a:ext cx="0" cy="466628"/>
          </a:xfrm>
          <a:prstGeom prst="line">
            <a:avLst/>
          </a:prstGeom>
          <a:ln w="25400">
            <a:prstDash val="sysDash"/>
            <a:headEnd type="triangle"/>
            <a:tailEnd type="none"/>
          </a:ln>
        </p:spPr>
        <p:style>
          <a:lnRef idx="1">
            <a:schemeClr val="dk1"/>
          </a:lnRef>
          <a:fillRef idx="0">
            <a:schemeClr val="dk1"/>
          </a:fillRef>
          <a:effectRef idx="0">
            <a:schemeClr val="dk1"/>
          </a:effectRef>
          <a:fontRef idx="minor">
            <a:schemeClr val="tx1"/>
          </a:fontRef>
        </p:style>
      </p:cxnSp>
      <p:sp>
        <p:nvSpPr>
          <p:cNvPr id="871" name="TextBox 870">
            <a:extLst>
              <a:ext uri="{FF2B5EF4-FFF2-40B4-BE49-F238E27FC236}">
                <a16:creationId xmlns:a16="http://schemas.microsoft.com/office/drawing/2014/main" id="{B61589D5-DDE5-7748-B01D-BFD1D4AB7494}"/>
              </a:ext>
            </a:extLst>
          </p:cNvPr>
          <p:cNvSpPr txBox="1"/>
          <p:nvPr/>
        </p:nvSpPr>
        <p:spPr>
          <a:xfrm>
            <a:off x="9807358" y="2481117"/>
            <a:ext cx="460626" cy="246221"/>
          </a:xfrm>
          <a:prstGeom prst="rect">
            <a:avLst/>
          </a:prstGeom>
          <a:noFill/>
        </p:spPr>
        <p:txBody>
          <a:bodyPr wrap="square" rtlCol="0">
            <a:spAutoFit/>
          </a:bodyPr>
          <a:lstStyle/>
          <a:p>
            <a:pPr algn="ctr"/>
            <a:r>
              <a:rPr lang="en-US" sz="1000" dirty="0"/>
              <a:t>2020</a:t>
            </a:r>
          </a:p>
        </p:txBody>
      </p:sp>
      <p:sp>
        <p:nvSpPr>
          <p:cNvPr id="872" name="TextBox 871">
            <a:extLst>
              <a:ext uri="{FF2B5EF4-FFF2-40B4-BE49-F238E27FC236}">
                <a16:creationId xmlns:a16="http://schemas.microsoft.com/office/drawing/2014/main" id="{187BAF62-DD11-C748-BE48-773036303085}"/>
              </a:ext>
            </a:extLst>
          </p:cNvPr>
          <p:cNvSpPr txBox="1"/>
          <p:nvPr/>
        </p:nvSpPr>
        <p:spPr>
          <a:xfrm>
            <a:off x="8954136" y="2004938"/>
            <a:ext cx="1476918" cy="338554"/>
          </a:xfrm>
          <a:prstGeom prst="rect">
            <a:avLst/>
          </a:prstGeom>
          <a:noFill/>
        </p:spPr>
        <p:txBody>
          <a:bodyPr wrap="square" rtlCol="0">
            <a:spAutoFit/>
          </a:bodyPr>
          <a:lstStyle/>
          <a:p>
            <a:pPr algn="ctr"/>
            <a:r>
              <a:rPr lang="en-US" sz="1600" b="1" dirty="0"/>
              <a:t>Revolutions</a:t>
            </a:r>
          </a:p>
        </p:txBody>
      </p:sp>
      <p:cxnSp>
        <p:nvCxnSpPr>
          <p:cNvPr id="873" name="Straight Connector 872">
            <a:extLst>
              <a:ext uri="{FF2B5EF4-FFF2-40B4-BE49-F238E27FC236}">
                <a16:creationId xmlns:a16="http://schemas.microsoft.com/office/drawing/2014/main" id="{BB7CBE46-8504-1A48-865F-A17202D475A4}"/>
              </a:ext>
            </a:extLst>
          </p:cNvPr>
          <p:cNvCxnSpPr>
            <a:cxnSpLocks/>
          </p:cNvCxnSpPr>
          <p:nvPr/>
        </p:nvCxnSpPr>
        <p:spPr>
          <a:xfrm>
            <a:off x="10782075" y="270674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74" name="Straight Connector 873">
            <a:extLst>
              <a:ext uri="{FF2B5EF4-FFF2-40B4-BE49-F238E27FC236}">
                <a16:creationId xmlns:a16="http://schemas.microsoft.com/office/drawing/2014/main" id="{D34722FA-5586-EE44-8D4C-91C937CF76F2}"/>
              </a:ext>
            </a:extLst>
          </p:cNvPr>
          <p:cNvCxnSpPr>
            <a:cxnSpLocks/>
          </p:cNvCxnSpPr>
          <p:nvPr/>
        </p:nvCxnSpPr>
        <p:spPr>
          <a:xfrm>
            <a:off x="10647037" y="2880358"/>
            <a:ext cx="80654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5" name="Straight Connector 874">
            <a:extLst>
              <a:ext uri="{FF2B5EF4-FFF2-40B4-BE49-F238E27FC236}">
                <a16:creationId xmlns:a16="http://schemas.microsoft.com/office/drawing/2014/main" id="{1B3A1C30-4DC5-D94C-BADC-B6B760AF552A}"/>
              </a:ext>
            </a:extLst>
          </p:cNvPr>
          <p:cNvCxnSpPr>
            <a:cxnSpLocks/>
          </p:cNvCxnSpPr>
          <p:nvPr/>
        </p:nvCxnSpPr>
        <p:spPr>
          <a:xfrm>
            <a:off x="11272451" y="273324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76" name="Straight Connector 875">
            <a:extLst>
              <a:ext uri="{FF2B5EF4-FFF2-40B4-BE49-F238E27FC236}">
                <a16:creationId xmlns:a16="http://schemas.microsoft.com/office/drawing/2014/main" id="{77974C15-660E-0F43-8AB8-975097DFA587}"/>
              </a:ext>
            </a:extLst>
          </p:cNvPr>
          <p:cNvCxnSpPr>
            <a:cxnSpLocks/>
          </p:cNvCxnSpPr>
          <p:nvPr/>
        </p:nvCxnSpPr>
        <p:spPr>
          <a:xfrm>
            <a:off x="10679835" y="270770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7" name="Straight Connector 876">
            <a:extLst>
              <a:ext uri="{FF2B5EF4-FFF2-40B4-BE49-F238E27FC236}">
                <a16:creationId xmlns:a16="http://schemas.microsoft.com/office/drawing/2014/main" id="{FCF20903-1320-9F45-A450-06442A912304}"/>
              </a:ext>
            </a:extLst>
          </p:cNvPr>
          <p:cNvCxnSpPr>
            <a:cxnSpLocks/>
          </p:cNvCxnSpPr>
          <p:nvPr/>
        </p:nvCxnSpPr>
        <p:spPr>
          <a:xfrm>
            <a:off x="11158462" y="272166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8" name="Straight Connector 877">
            <a:extLst>
              <a:ext uri="{FF2B5EF4-FFF2-40B4-BE49-F238E27FC236}">
                <a16:creationId xmlns:a16="http://schemas.microsoft.com/office/drawing/2014/main" id="{DC4393A2-A3F7-1347-8F1A-2A9A32CFAB63}"/>
              </a:ext>
            </a:extLst>
          </p:cNvPr>
          <p:cNvCxnSpPr>
            <a:cxnSpLocks/>
          </p:cNvCxnSpPr>
          <p:nvPr/>
        </p:nvCxnSpPr>
        <p:spPr>
          <a:xfrm>
            <a:off x="10782075" y="3172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79" name="Straight Connector 878">
            <a:extLst>
              <a:ext uri="{FF2B5EF4-FFF2-40B4-BE49-F238E27FC236}">
                <a16:creationId xmlns:a16="http://schemas.microsoft.com/office/drawing/2014/main" id="{465AA919-5FC1-0E4E-9492-CD8B0A9634B0}"/>
              </a:ext>
            </a:extLst>
          </p:cNvPr>
          <p:cNvCxnSpPr>
            <a:cxnSpLocks/>
          </p:cNvCxnSpPr>
          <p:nvPr/>
        </p:nvCxnSpPr>
        <p:spPr>
          <a:xfrm>
            <a:off x="10647037" y="3333698"/>
            <a:ext cx="145455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0" name="Straight Connector 879">
            <a:extLst>
              <a:ext uri="{FF2B5EF4-FFF2-40B4-BE49-F238E27FC236}">
                <a16:creationId xmlns:a16="http://schemas.microsoft.com/office/drawing/2014/main" id="{359C9DF3-13D6-344B-9AB4-997567820F41}"/>
              </a:ext>
            </a:extLst>
          </p:cNvPr>
          <p:cNvCxnSpPr>
            <a:cxnSpLocks/>
          </p:cNvCxnSpPr>
          <p:nvPr/>
        </p:nvCxnSpPr>
        <p:spPr>
          <a:xfrm>
            <a:off x="11285703" y="3173333"/>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81" name="Straight Connector 880">
            <a:extLst>
              <a:ext uri="{FF2B5EF4-FFF2-40B4-BE49-F238E27FC236}">
                <a16:creationId xmlns:a16="http://schemas.microsoft.com/office/drawing/2014/main" id="{7B2F1228-3FD9-7D41-9C40-45BE9678AB12}"/>
              </a:ext>
            </a:extLst>
          </p:cNvPr>
          <p:cNvCxnSpPr>
            <a:cxnSpLocks/>
          </p:cNvCxnSpPr>
          <p:nvPr/>
        </p:nvCxnSpPr>
        <p:spPr>
          <a:xfrm>
            <a:off x="10687551" y="316104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2" name="Straight Connector 881">
            <a:extLst>
              <a:ext uri="{FF2B5EF4-FFF2-40B4-BE49-F238E27FC236}">
                <a16:creationId xmlns:a16="http://schemas.microsoft.com/office/drawing/2014/main" id="{41BAFFCC-FC86-C244-B726-4CA7A4455075}"/>
              </a:ext>
            </a:extLst>
          </p:cNvPr>
          <p:cNvCxnSpPr>
            <a:cxnSpLocks/>
          </p:cNvCxnSpPr>
          <p:nvPr/>
        </p:nvCxnSpPr>
        <p:spPr>
          <a:xfrm>
            <a:off x="11177604" y="3175009"/>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883" name="TextBox 882">
            <a:extLst>
              <a:ext uri="{FF2B5EF4-FFF2-40B4-BE49-F238E27FC236}">
                <a16:creationId xmlns:a16="http://schemas.microsoft.com/office/drawing/2014/main" id="{E5D35872-69F2-B349-BD85-F295134E0D21}"/>
              </a:ext>
            </a:extLst>
          </p:cNvPr>
          <p:cNvSpPr txBox="1"/>
          <p:nvPr/>
        </p:nvSpPr>
        <p:spPr>
          <a:xfrm>
            <a:off x="10542865" y="2946118"/>
            <a:ext cx="513146" cy="276999"/>
          </a:xfrm>
          <a:prstGeom prst="rect">
            <a:avLst/>
          </a:prstGeom>
          <a:noFill/>
        </p:spPr>
        <p:txBody>
          <a:bodyPr wrap="square" rtlCol="0">
            <a:spAutoFit/>
          </a:bodyPr>
          <a:lstStyle/>
          <a:p>
            <a:r>
              <a:rPr lang="en-US" sz="1200" dirty="0"/>
              <a:t>2019</a:t>
            </a:r>
          </a:p>
        </p:txBody>
      </p:sp>
      <p:sp>
        <p:nvSpPr>
          <p:cNvPr id="884" name="TextBox 883">
            <a:extLst>
              <a:ext uri="{FF2B5EF4-FFF2-40B4-BE49-F238E27FC236}">
                <a16:creationId xmlns:a16="http://schemas.microsoft.com/office/drawing/2014/main" id="{8406D5FD-BF59-8D4C-ADDB-85720E6452EC}"/>
              </a:ext>
            </a:extLst>
          </p:cNvPr>
          <p:cNvSpPr txBox="1"/>
          <p:nvPr/>
        </p:nvSpPr>
        <p:spPr>
          <a:xfrm>
            <a:off x="10743091" y="2022224"/>
            <a:ext cx="1264991" cy="584775"/>
          </a:xfrm>
          <a:prstGeom prst="rect">
            <a:avLst/>
          </a:prstGeom>
          <a:noFill/>
        </p:spPr>
        <p:txBody>
          <a:bodyPr wrap="square" rtlCol="0">
            <a:spAutoFit/>
          </a:bodyPr>
          <a:lstStyle/>
          <a:p>
            <a:pPr algn="ctr"/>
            <a:r>
              <a:rPr lang="en-US" sz="1600" b="1" dirty="0"/>
              <a:t>American Revolution</a:t>
            </a:r>
          </a:p>
        </p:txBody>
      </p:sp>
      <p:sp>
        <p:nvSpPr>
          <p:cNvPr id="885" name="TextBox 884">
            <a:extLst>
              <a:ext uri="{FF2B5EF4-FFF2-40B4-BE49-F238E27FC236}">
                <a16:creationId xmlns:a16="http://schemas.microsoft.com/office/drawing/2014/main" id="{F9B46272-F4F9-7441-902C-786E9CC66EE8}"/>
              </a:ext>
            </a:extLst>
          </p:cNvPr>
          <p:cNvSpPr txBox="1"/>
          <p:nvPr/>
        </p:nvSpPr>
        <p:spPr>
          <a:xfrm>
            <a:off x="11026995" y="2965995"/>
            <a:ext cx="513146" cy="276999"/>
          </a:xfrm>
          <a:prstGeom prst="rect">
            <a:avLst/>
          </a:prstGeom>
          <a:noFill/>
        </p:spPr>
        <p:txBody>
          <a:bodyPr wrap="square" rtlCol="0">
            <a:spAutoFit/>
          </a:bodyPr>
          <a:lstStyle/>
          <a:p>
            <a:r>
              <a:rPr lang="en-US" sz="1200" dirty="0"/>
              <a:t>2021</a:t>
            </a:r>
          </a:p>
        </p:txBody>
      </p:sp>
      <p:cxnSp>
        <p:nvCxnSpPr>
          <p:cNvPr id="886" name="Straight Connector 885">
            <a:extLst>
              <a:ext uri="{FF2B5EF4-FFF2-40B4-BE49-F238E27FC236}">
                <a16:creationId xmlns:a16="http://schemas.microsoft.com/office/drawing/2014/main" id="{C0E60911-FADC-A247-98B6-3BD96EF5227B}"/>
              </a:ext>
            </a:extLst>
          </p:cNvPr>
          <p:cNvCxnSpPr>
            <a:cxnSpLocks/>
          </p:cNvCxnSpPr>
          <p:nvPr/>
        </p:nvCxnSpPr>
        <p:spPr>
          <a:xfrm>
            <a:off x="372596" y="4107949"/>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7" name="Straight Connector 886">
            <a:extLst>
              <a:ext uri="{FF2B5EF4-FFF2-40B4-BE49-F238E27FC236}">
                <a16:creationId xmlns:a16="http://schemas.microsoft.com/office/drawing/2014/main" id="{84307FB2-7B31-DD4E-A4AB-EB6FD456804E}"/>
              </a:ext>
            </a:extLst>
          </p:cNvPr>
          <p:cNvCxnSpPr>
            <a:cxnSpLocks/>
          </p:cNvCxnSpPr>
          <p:nvPr/>
        </p:nvCxnSpPr>
        <p:spPr>
          <a:xfrm>
            <a:off x="1723196" y="393819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88" name="Straight Connector 887">
            <a:extLst>
              <a:ext uri="{FF2B5EF4-FFF2-40B4-BE49-F238E27FC236}">
                <a16:creationId xmlns:a16="http://schemas.microsoft.com/office/drawing/2014/main" id="{D9909650-300D-7445-B592-FAC497D2E526}"/>
              </a:ext>
            </a:extLst>
          </p:cNvPr>
          <p:cNvCxnSpPr>
            <a:cxnSpLocks/>
          </p:cNvCxnSpPr>
          <p:nvPr/>
        </p:nvCxnSpPr>
        <p:spPr>
          <a:xfrm>
            <a:off x="2269841" y="39393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89" name="Straight Connector 888">
            <a:extLst>
              <a:ext uri="{FF2B5EF4-FFF2-40B4-BE49-F238E27FC236}">
                <a16:creationId xmlns:a16="http://schemas.microsoft.com/office/drawing/2014/main" id="{9C6F9E8B-2FD5-A742-8904-FC8D3A25C42C}"/>
              </a:ext>
            </a:extLst>
          </p:cNvPr>
          <p:cNvCxnSpPr>
            <a:cxnSpLocks/>
          </p:cNvCxnSpPr>
          <p:nvPr/>
        </p:nvCxnSpPr>
        <p:spPr>
          <a:xfrm>
            <a:off x="433136" y="393354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0" name="Straight Connector 889">
            <a:extLst>
              <a:ext uri="{FF2B5EF4-FFF2-40B4-BE49-F238E27FC236}">
                <a16:creationId xmlns:a16="http://schemas.microsoft.com/office/drawing/2014/main" id="{8C21BA50-2693-4141-8D02-CC006A29EC0B}"/>
              </a:ext>
            </a:extLst>
          </p:cNvPr>
          <p:cNvCxnSpPr>
            <a:cxnSpLocks/>
          </p:cNvCxnSpPr>
          <p:nvPr/>
        </p:nvCxnSpPr>
        <p:spPr>
          <a:xfrm>
            <a:off x="979781" y="3923275"/>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1" name="Straight Connector 890">
            <a:extLst>
              <a:ext uri="{FF2B5EF4-FFF2-40B4-BE49-F238E27FC236}">
                <a16:creationId xmlns:a16="http://schemas.microsoft.com/office/drawing/2014/main" id="{5A58B0E9-CB90-694A-897C-30D810D915E4}"/>
              </a:ext>
            </a:extLst>
          </p:cNvPr>
          <p:cNvCxnSpPr>
            <a:cxnSpLocks/>
          </p:cNvCxnSpPr>
          <p:nvPr/>
        </p:nvCxnSpPr>
        <p:spPr>
          <a:xfrm>
            <a:off x="372221" y="4591653"/>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92" name="Straight Connector 891">
            <a:extLst>
              <a:ext uri="{FF2B5EF4-FFF2-40B4-BE49-F238E27FC236}">
                <a16:creationId xmlns:a16="http://schemas.microsoft.com/office/drawing/2014/main" id="{CF9E7C3B-4614-8642-98AC-9A41A598A350}"/>
              </a:ext>
            </a:extLst>
          </p:cNvPr>
          <p:cNvCxnSpPr>
            <a:cxnSpLocks/>
          </p:cNvCxnSpPr>
          <p:nvPr/>
        </p:nvCxnSpPr>
        <p:spPr>
          <a:xfrm>
            <a:off x="1722821" y="443103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3" name="Straight Connector 892">
            <a:extLst>
              <a:ext uri="{FF2B5EF4-FFF2-40B4-BE49-F238E27FC236}">
                <a16:creationId xmlns:a16="http://schemas.microsoft.com/office/drawing/2014/main" id="{3A3C9C3D-1C04-E646-885F-7CDEA915CD1E}"/>
              </a:ext>
            </a:extLst>
          </p:cNvPr>
          <p:cNvCxnSpPr>
            <a:cxnSpLocks/>
          </p:cNvCxnSpPr>
          <p:nvPr/>
        </p:nvCxnSpPr>
        <p:spPr>
          <a:xfrm>
            <a:off x="2269466" y="44230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4" name="Straight Connector 893">
            <a:extLst>
              <a:ext uri="{FF2B5EF4-FFF2-40B4-BE49-F238E27FC236}">
                <a16:creationId xmlns:a16="http://schemas.microsoft.com/office/drawing/2014/main" id="{16B444BB-F4A1-2E4D-9BAF-F8E04D09A040}"/>
              </a:ext>
            </a:extLst>
          </p:cNvPr>
          <p:cNvCxnSpPr>
            <a:cxnSpLocks/>
          </p:cNvCxnSpPr>
          <p:nvPr/>
        </p:nvCxnSpPr>
        <p:spPr>
          <a:xfrm>
            <a:off x="432761" y="4417246"/>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5" name="Straight Connector 894">
            <a:extLst>
              <a:ext uri="{FF2B5EF4-FFF2-40B4-BE49-F238E27FC236}">
                <a16:creationId xmlns:a16="http://schemas.microsoft.com/office/drawing/2014/main" id="{51EDB65E-E962-C84D-B1A5-8B16B1008D11}"/>
              </a:ext>
            </a:extLst>
          </p:cNvPr>
          <p:cNvCxnSpPr>
            <a:cxnSpLocks/>
          </p:cNvCxnSpPr>
          <p:nvPr/>
        </p:nvCxnSpPr>
        <p:spPr>
          <a:xfrm>
            <a:off x="979406" y="4406979"/>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896" name="TextBox 895">
            <a:extLst>
              <a:ext uri="{FF2B5EF4-FFF2-40B4-BE49-F238E27FC236}">
                <a16:creationId xmlns:a16="http://schemas.microsoft.com/office/drawing/2014/main" id="{12860FF4-BCA5-3B47-B77C-C91478C65ADD}"/>
              </a:ext>
            </a:extLst>
          </p:cNvPr>
          <p:cNvSpPr txBox="1"/>
          <p:nvPr/>
        </p:nvSpPr>
        <p:spPr>
          <a:xfrm>
            <a:off x="186042" y="3731289"/>
            <a:ext cx="460626" cy="246221"/>
          </a:xfrm>
          <a:prstGeom prst="rect">
            <a:avLst/>
          </a:prstGeom>
          <a:noFill/>
        </p:spPr>
        <p:txBody>
          <a:bodyPr wrap="square" rtlCol="0">
            <a:spAutoFit/>
          </a:bodyPr>
          <a:lstStyle/>
          <a:p>
            <a:pPr algn="ctr"/>
            <a:r>
              <a:rPr lang="en-US" sz="1000" dirty="0"/>
              <a:t>1798</a:t>
            </a:r>
          </a:p>
        </p:txBody>
      </p:sp>
      <p:sp>
        <p:nvSpPr>
          <p:cNvPr id="897" name="TextBox 896">
            <a:extLst>
              <a:ext uri="{FF2B5EF4-FFF2-40B4-BE49-F238E27FC236}">
                <a16:creationId xmlns:a16="http://schemas.microsoft.com/office/drawing/2014/main" id="{0B026461-FB20-D549-AB22-059905052291}"/>
              </a:ext>
            </a:extLst>
          </p:cNvPr>
          <p:cNvSpPr txBox="1"/>
          <p:nvPr/>
        </p:nvSpPr>
        <p:spPr>
          <a:xfrm>
            <a:off x="750385" y="3728241"/>
            <a:ext cx="460626" cy="246221"/>
          </a:xfrm>
          <a:prstGeom prst="rect">
            <a:avLst/>
          </a:prstGeom>
          <a:noFill/>
        </p:spPr>
        <p:txBody>
          <a:bodyPr wrap="square" rtlCol="0">
            <a:spAutoFit/>
          </a:bodyPr>
          <a:lstStyle/>
          <a:p>
            <a:pPr algn="ctr"/>
            <a:r>
              <a:rPr lang="en-US" sz="1000" dirty="0"/>
              <a:t>1844</a:t>
            </a:r>
          </a:p>
        </p:txBody>
      </p:sp>
      <p:sp>
        <p:nvSpPr>
          <p:cNvPr id="898" name="TextBox 897">
            <a:extLst>
              <a:ext uri="{FF2B5EF4-FFF2-40B4-BE49-F238E27FC236}">
                <a16:creationId xmlns:a16="http://schemas.microsoft.com/office/drawing/2014/main" id="{5390E34D-AC15-5843-B4BC-1199C210AD55}"/>
              </a:ext>
            </a:extLst>
          </p:cNvPr>
          <p:cNvSpPr txBox="1"/>
          <p:nvPr/>
        </p:nvSpPr>
        <p:spPr>
          <a:xfrm>
            <a:off x="187039" y="4222017"/>
            <a:ext cx="460626" cy="246221"/>
          </a:xfrm>
          <a:prstGeom prst="rect">
            <a:avLst/>
          </a:prstGeom>
          <a:noFill/>
        </p:spPr>
        <p:txBody>
          <a:bodyPr wrap="square" rtlCol="0">
            <a:spAutoFit/>
          </a:bodyPr>
          <a:lstStyle/>
          <a:p>
            <a:pPr algn="ctr"/>
            <a:r>
              <a:rPr lang="en-US" sz="1000" dirty="0"/>
              <a:t>1899</a:t>
            </a:r>
          </a:p>
        </p:txBody>
      </p:sp>
      <p:sp>
        <p:nvSpPr>
          <p:cNvPr id="899" name="TextBox 898">
            <a:extLst>
              <a:ext uri="{FF2B5EF4-FFF2-40B4-BE49-F238E27FC236}">
                <a16:creationId xmlns:a16="http://schemas.microsoft.com/office/drawing/2014/main" id="{01BA5857-88B9-0C46-8C2D-2129CB47EC3C}"/>
              </a:ext>
            </a:extLst>
          </p:cNvPr>
          <p:cNvSpPr txBox="1"/>
          <p:nvPr/>
        </p:nvSpPr>
        <p:spPr>
          <a:xfrm>
            <a:off x="744549" y="4218969"/>
            <a:ext cx="460626" cy="246221"/>
          </a:xfrm>
          <a:prstGeom prst="rect">
            <a:avLst/>
          </a:prstGeom>
          <a:noFill/>
        </p:spPr>
        <p:txBody>
          <a:bodyPr wrap="square" rtlCol="0">
            <a:spAutoFit/>
          </a:bodyPr>
          <a:lstStyle/>
          <a:p>
            <a:pPr algn="ctr"/>
            <a:r>
              <a:rPr lang="en-US" sz="1000" dirty="0"/>
              <a:t>1945</a:t>
            </a:r>
          </a:p>
        </p:txBody>
      </p:sp>
      <p:pic>
        <p:nvPicPr>
          <p:cNvPr id="900" name="Picture 899">
            <a:extLst>
              <a:ext uri="{FF2B5EF4-FFF2-40B4-BE49-F238E27FC236}">
                <a16:creationId xmlns:a16="http://schemas.microsoft.com/office/drawing/2014/main" id="{BB24F398-5EA0-6846-B532-5032ECD74455}"/>
              </a:ext>
            </a:extLst>
          </p:cNvPr>
          <p:cNvPicPr>
            <a:picLocks noChangeAspect="1"/>
          </p:cNvPicPr>
          <p:nvPr/>
        </p:nvPicPr>
        <p:blipFill>
          <a:blip r:embed="rId5"/>
          <a:stretch>
            <a:fillRect/>
          </a:stretch>
        </p:blipFill>
        <p:spPr>
          <a:xfrm flipV="1">
            <a:off x="600195" y="3947707"/>
            <a:ext cx="233844" cy="99618"/>
          </a:xfrm>
          <a:prstGeom prst="rect">
            <a:avLst/>
          </a:prstGeom>
        </p:spPr>
      </p:pic>
      <p:pic>
        <p:nvPicPr>
          <p:cNvPr id="901" name="Picture 900">
            <a:extLst>
              <a:ext uri="{FF2B5EF4-FFF2-40B4-BE49-F238E27FC236}">
                <a16:creationId xmlns:a16="http://schemas.microsoft.com/office/drawing/2014/main" id="{33EA5CD4-C4A2-284F-B0B7-280666AA086A}"/>
              </a:ext>
            </a:extLst>
          </p:cNvPr>
          <p:cNvPicPr>
            <a:picLocks noChangeAspect="1"/>
          </p:cNvPicPr>
          <p:nvPr/>
        </p:nvPicPr>
        <p:blipFill>
          <a:blip r:embed="rId4"/>
          <a:stretch>
            <a:fillRect/>
          </a:stretch>
        </p:blipFill>
        <p:spPr>
          <a:xfrm>
            <a:off x="1923435" y="3871113"/>
            <a:ext cx="194476" cy="194476"/>
          </a:xfrm>
          <a:prstGeom prst="rect">
            <a:avLst/>
          </a:prstGeom>
        </p:spPr>
      </p:pic>
      <p:pic>
        <p:nvPicPr>
          <p:cNvPr id="902" name="Picture 901">
            <a:extLst>
              <a:ext uri="{FF2B5EF4-FFF2-40B4-BE49-F238E27FC236}">
                <a16:creationId xmlns:a16="http://schemas.microsoft.com/office/drawing/2014/main" id="{7F6C65A2-3726-CC45-8950-BEAA0A685AF3}"/>
              </a:ext>
            </a:extLst>
          </p:cNvPr>
          <p:cNvPicPr>
            <a:picLocks noChangeAspect="1"/>
          </p:cNvPicPr>
          <p:nvPr/>
        </p:nvPicPr>
        <p:blipFill>
          <a:blip r:embed="rId5"/>
          <a:stretch>
            <a:fillRect/>
          </a:stretch>
        </p:blipFill>
        <p:spPr>
          <a:xfrm flipV="1">
            <a:off x="597147" y="4438435"/>
            <a:ext cx="233844" cy="99618"/>
          </a:xfrm>
          <a:prstGeom prst="rect">
            <a:avLst/>
          </a:prstGeom>
        </p:spPr>
      </p:pic>
      <p:pic>
        <p:nvPicPr>
          <p:cNvPr id="903" name="Picture 902">
            <a:extLst>
              <a:ext uri="{FF2B5EF4-FFF2-40B4-BE49-F238E27FC236}">
                <a16:creationId xmlns:a16="http://schemas.microsoft.com/office/drawing/2014/main" id="{589D3372-65AA-F14A-AF85-658DEFC74425}"/>
              </a:ext>
            </a:extLst>
          </p:cNvPr>
          <p:cNvPicPr>
            <a:picLocks noChangeAspect="1"/>
          </p:cNvPicPr>
          <p:nvPr/>
        </p:nvPicPr>
        <p:blipFill>
          <a:blip r:embed="rId4"/>
          <a:stretch>
            <a:fillRect/>
          </a:stretch>
        </p:blipFill>
        <p:spPr>
          <a:xfrm>
            <a:off x="1920387" y="4361841"/>
            <a:ext cx="194476" cy="194476"/>
          </a:xfrm>
          <a:prstGeom prst="rect">
            <a:avLst/>
          </a:prstGeom>
        </p:spPr>
      </p:pic>
      <p:sp>
        <p:nvSpPr>
          <p:cNvPr id="904" name="TextBox 903">
            <a:extLst>
              <a:ext uri="{FF2B5EF4-FFF2-40B4-BE49-F238E27FC236}">
                <a16:creationId xmlns:a16="http://schemas.microsoft.com/office/drawing/2014/main" id="{F1996414-0FF0-F344-A697-8554A17F120C}"/>
              </a:ext>
            </a:extLst>
          </p:cNvPr>
          <p:cNvSpPr txBox="1"/>
          <p:nvPr/>
        </p:nvSpPr>
        <p:spPr>
          <a:xfrm>
            <a:off x="351117" y="4577297"/>
            <a:ext cx="676020" cy="246221"/>
          </a:xfrm>
          <a:prstGeom prst="rect">
            <a:avLst/>
          </a:prstGeom>
          <a:noFill/>
        </p:spPr>
        <p:txBody>
          <a:bodyPr wrap="square" rtlCol="0">
            <a:spAutoFit/>
          </a:bodyPr>
          <a:lstStyle/>
          <a:p>
            <a:pPr algn="ctr"/>
            <a:r>
              <a:rPr lang="en-US" sz="1000" dirty="0"/>
              <a:t>Failure</a:t>
            </a:r>
          </a:p>
        </p:txBody>
      </p:sp>
      <p:sp>
        <p:nvSpPr>
          <p:cNvPr id="905" name="TextBox 904">
            <a:extLst>
              <a:ext uri="{FF2B5EF4-FFF2-40B4-BE49-F238E27FC236}">
                <a16:creationId xmlns:a16="http://schemas.microsoft.com/office/drawing/2014/main" id="{EE140E72-B1BC-A94F-B32A-3CEB679704D2}"/>
              </a:ext>
            </a:extLst>
          </p:cNvPr>
          <p:cNvSpPr txBox="1"/>
          <p:nvPr/>
        </p:nvSpPr>
        <p:spPr>
          <a:xfrm>
            <a:off x="1673353" y="4573286"/>
            <a:ext cx="676020" cy="246221"/>
          </a:xfrm>
          <a:prstGeom prst="rect">
            <a:avLst/>
          </a:prstGeom>
          <a:noFill/>
        </p:spPr>
        <p:txBody>
          <a:bodyPr wrap="square" rtlCol="0">
            <a:spAutoFit/>
          </a:bodyPr>
          <a:lstStyle/>
          <a:p>
            <a:pPr algn="ctr"/>
            <a:r>
              <a:rPr lang="en-US" sz="1000" dirty="0"/>
              <a:t>Success</a:t>
            </a:r>
          </a:p>
        </p:txBody>
      </p:sp>
      <p:sp>
        <p:nvSpPr>
          <p:cNvPr id="906" name="TextBox 905">
            <a:extLst>
              <a:ext uri="{FF2B5EF4-FFF2-40B4-BE49-F238E27FC236}">
                <a16:creationId xmlns:a16="http://schemas.microsoft.com/office/drawing/2014/main" id="{8840E38C-73F9-2B40-823A-84A1DD0DBA7A}"/>
              </a:ext>
            </a:extLst>
          </p:cNvPr>
          <p:cNvSpPr txBox="1"/>
          <p:nvPr/>
        </p:nvSpPr>
        <p:spPr>
          <a:xfrm>
            <a:off x="33045" y="3894533"/>
            <a:ext cx="287094" cy="276999"/>
          </a:xfrm>
          <a:prstGeom prst="rect">
            <a:avLst/>
          </a:prstGeom>
          <a:noFill/>
        </p:spPr>
        <p:txBody>
          <a:bodyPr wrap="square" rtlCol="0">
            <a:spAutoFit/>
          </a:bodyPr>
          <a:lstStyle/>
          <a:p>
            <a:pPr algn="ctr"/>
            <a:r>
              <a:rPr lang="en-US" sz="1200" dirty="0"/>
              <a:t>T.</a:t>
            </a:r>
          </a:p>
        </p:txBody>
      </p:sp>
      <p:sp>
        <p:nvSpPr>
          <p:cNvPr id="907" name="TextBox 906">
            <a:extLst>
              <a:ext uri="{FF2B5EF4-FFF2-40B4-BE49-F238E27FC236}">
                <a16:creationId xmlns:a16="http://schemas.microsoft.com/office/drawing/2014/main" id="{6D18F6B5-13C2-1D47-8E7F-75F1274DADD1}"/>
              </a:ext>
            </a:extLst>
          </p:cNvPr>
          <p:cNvSpPr txBox="1"/>
          <p:nvPr/>
        </p:nvSpPr>
        <p:spPr>
          <a:xfrm>
            <a:off x="43664" y="4337189"/>
            <a:ext cx="303485" cy="276999"/>
          </a:xfrm>
          <a:prstGeom prst="rect">
            <a:avLst/>
          </a:prstGeom>
          <a:noFill/>
        </p:spPr>
        <p:txBody>
          <a:bodyPr wrap="square" rtlCol="0">
            <a:spAutoFit/>
          </a:bodyPr>
          <a:lstStyle/>
          <a:p>
            <a:pPr algn="ctr"/>
            <a:r>
              <a:rPr lang="en-US" sz="1200" dirty="0"/>
              <a:t>F.</a:t>
            </a:r>
          </a:p>
        </p:txBody>
      </p:sp>
      <p:sp>
        <p:nvSpPr>
          <p:cNvPr id="908" name="Arc 907">
            <a:extLst>
              <a:ext uri="{FF2B5EF4-FFF2-40B4-BE49-F238E27FC236}">
                <a16:creationId xmlns:a16="http://schemas.microsoft.com/office/drawing/2014/main" id="{2B13C7D7-DCAD-0741-A38D-55BA26D8C82A}"/>
              </a:ext>
            </a:extLst>
          </p:cNvPr>
          <p:cNvSpPr/>
          <p:nvPr/>
        </p:nvSpPr>
        <p:spPr>
          <a:xfrm rot="19581501">
            <a:off x="-222" y="4247145"/>
            <a:ext cx="598388" cy="397042"/>
          </a:xfrm>
          <a:prstGeom prst="arc">
            <a:avLst>
              <a:gd name="adj1" fmla="val 13575829"/>
              <a:gd name="adj2" fmla="val 19990736"/>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9" name="TextBox 908">
            <a:extLst>
              <a:ext uri="{FF2B5EF4-FFF2-40B4-BE49-F238E27FC236}">
                <a16:creationId xmlns:a16="http://schemas.microsoft.com/office/drawing/2014/main" id="{2B2FD991-3FF6-D843-A8CA-B5ED802B0189}"/>
              </a:ext>
            </a:extLst>
          </p:cNvPr>
          <p:cNvSpPr txBox="1"/>
          <p:nvPr/>
        </p:nvSpPr>
        <p:spPr>
          <a:xfrm rot="19578477">
            <a:off x="-73384" y="4088226"/>
            <a:ext cx="460626" cy="246221"/>
          </a:xfrm>
          <a:prstGeom prst="rect">
            <a:avLst/>
          </a:prstGeom>
          <a:noFill/>
        </p:spPr>
        <p:txBody>
          <a:bodyPr wrap="square" rtlCol="0">
            <a:spAutoFit/>
          </a:bodyPr>
          <a:lstStyle/>
          <a:p>
            <a:pPr algn="ctr"/>
            <a:r>
              <a:rPr lang="en-US" sz="1000" dirty="0"/>
              <a:t>1260</a:t>
            </a:r>
          </a:p>
        </p:txBody>
      </p:sp>
      <p:sp>
        <p:nvSpPr>
          <p:cNvPr id="910" name="Arc 909">
            <a:extLst>
              <a:ext uri="{FF2B5EF4-FFF2-40B4-BE49-F238E27FC236}">
                <a16:creationId xmlns:a16="http://schemas.microsoft.com/office/drawing/2014/main" id="{C53C13B7-6CC6-CE4E-93D3-4D91C4B13057}"/>
              </a:ext>
            </a:extLst>
          </p:cNvPr>
          <p:cNvSpPr/>
          <p:nvPr/>
        </p:nvSpPr>
        <p:spPr>
          <a:xfrm rot="19581501">
            <a:off x="1283145" y="4219070"/>
            <a:ext cx="598388" cy="397042"/>
          </a:xfrm>
          <a:prstGeom prst="arc">
            <a:avLst>
              <a:gd name="adj1" fmla="val 13575829"/>
              <a:gd name="adj2" fmla="val 19990736"/>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1" name="TextBox 910">
            <a:extLst>
              <a:ext uri="{FF2B5EF4-FFF2-40B4-BE49-F238E27FC236}">
                <a16:creationId xmlns:a16="http://schemas.microsoft.com/office/drawing/2014/main" id="{5B1D2545-C79A-A741-92FD-3EFEA7D57179}"/>
              </a:ext>
            </a:extLst>
          </p:cNvPr>
          <p:cNvSpPr txBox="1"/>
          <p:nvPr/>
        </p:nvSpPr>
        <p:spPr>
          <a:xfrm rot="19578477">
            <a:off x="1209983" y="4060151"/>
            <a:ext cx="460626" cy="246221"/>
          </a:xfrm>
          <a:prstGeom prst="rect">
            <a:avLst/>
          </a:prstGeom>
          <a:noFill/>
        </p:spPr>
        <p:txBody>
          <a:bodyPr wrap="square" rtlCol="0">
            <a:spAutoFit/>
          </a:bodyPr>
          <a:lstStyle/>
          <a:p>
            <a:pPr algn="ctr"/>
            <a:r>
              <a:rPr lang="en-US" sz="1000" dirty="0"/>
              <a:t>126</a:t>
            </a:r>
          </a:p>
        </p:txBody>
      </p:sp>
      <p:sp>
        <p:nvSpPr>
          <p:cNvPr id="912" name="TextBox 911">
            <a:extLst>
              <a:ext uri="{FF2B5EF4-FFF2-40B4-BE49-F238E27FC236}">
                <a16:creationId xmlns:a16="http://schemas.microsoft.com/office/drawing/2014/main" id="{FF18E9D3-D249-634E-B2A1-F1F618BBE228}"/>
              </a:ext>
            </a:extLst>
          </p:cNvPr>
          <p:cNvSpPr txBox="1"/>
          <p:nvPr/>
        </p:nvSpPr>
        <p:spPr>
          <a:xfrm>
            <a:off x="1930980" y="4202927"/>
            <a:ext cx="680182" cy="246221"/>
          </a:xfrm>
          <a:prstGeom prst="rect">
            <a:avLst/>
          </a:prstGeom>
          <a:noFill/>
        </p:spPr>
        <p:txBody>
          <a:bodyPr wrap="square" rtlCol="0">
            <a:spAutoFit/>
          </a:bodyPr>
          <a:lstStyle/>
          <a:p>
            <a:pPr algn="ctr"/>
            <a:r>
              <a:rPr lang="en-US" sz="1000" dirty="0" err="1"/>
              <a:t>Panium</a:t>
            </a:r>
            <a:endParaRPr lang="en-US" sz="1000" dirty="0"/>
          </a:p>
        </p:txBody>
      </p:sp>
      <p:cxnSp>
        <p:nvCxnSpPr>
          <p:cNvPr id="913" name="Straight Connector 912">
            <a:extLst>
              <a:ext uri="{FF2B5EF4-FFF2-40B4-BE49-F238E27FC236}">
                <a16:creationId xmlns:a16="http://schemas.microsoft.com/office/drawing/2014/main" id="{6A329B21-AAF6-9041-89DD-AABBFC0566C7}"/>
              </a:ext>
            </a:extLst>
          </p:cNvPr>
          <p:cNvCxnSpPr>
            <a:cxnSpLocks/>
          </p:cNvCxnSpPr>
          <p:nvPr/>
        </p:nvCxnSpPr>
        <p:spPr>
          <a:xfrm>
            <a:off x="1236438" y="4463074"/>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4" name="Straight Connector 913">
            <a:extLst>
              <a:ext uri="{FF2B5EF4-FFF2-40B4-BE49-F238E27FC236}">
                <a16:creationId xmlns:a16="http://schemas.microsoft.com/office/drawing/2014/main" id="{A0CA0D3F-18A6-3A44-9CB8-315C85165246}"/>
              </a:ext>
            </a:extLst>
          </p:cNvPr>
          <p:cNvCxnSpPr>
            <a:cxnSpLocks/>
          </p:cNvCxnSpPr>
          <p:nvPr/>
        </p:nvCxnSpPr>
        <p:spPr>
          <a:xfrm>
            <a:off x="1485094" y="4459061"/>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5" name="Straight Connector 914">
            <a:extLst>
              <a:ext uri="{FF2B5EF4-FFF2-40B4-BE49-F238E27FC236}">
                <a16:creationId xmlns:a16="http://schemas.microsoft.com/office/drawing/2014/main" id="{5096C54A-709B-EE43-8F34-5B90C5989CF5}"/>
              </a:ext>
            </a:extLst>
          </p:cNvPr>
          <p:cNvCxnSpPr>
            <a:cxnSpLocks/>
          </p:cNvCxnSpPr>
          <p:nvPr/>
        </p:nvCxnSpPr>
        <p:spPr>
          <a:xfrm>
            <a:off x="1220392" y="396576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6" name="Straight Connector 915">
            <a:extLst>
              <a:ext uri="{FF2B5EF4-FFF2-40B4-BE49-F238E27FC236}">
                <a16:creationId xmlns:a16="http://schemas.microsoft.com/office/drawing/2014/main" id="{45BBDF08-98E9-6048-9630-B77B4EDC1DF9}"/>
              </a:ext>
            </a:extLst>
          </p:cNvPr>
          <p:cNvCxnSpPr>
            <a:cxnSpLocks/>
          </p:cNvCxnSpPr>
          <p:nvPr/>
        </p:nvCxnSpPr>
        <p:spPr>
          <a:xfrm>
            <a:off x="1469048" y="3973781"/>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917" name="TextBox 916">
            <a:extLst>
              <a:ext uri="{FF2B5EF4-FFF2-40B4-BE49-F238E27FC236}">
                <a16:creationId xmlns:a16="http://schemas.microsoft.com/office/drawing/2014/main" id="{24AC6220-6E32-C540-AC15-B4B708870ECA}"/>
              </a:ext>
            </a:extLst>
          </p:cNvPr>
          <p:cNvSpPr txBox="1"/>
          <p:nvPr/>
        </p:nvSpPr>
        <p:spPr>
          <a:xfrm>
            <a:off x="377687" y="4067962"/>
            <a:ext cx="676020" cy="261610"/>
          </a:xfrm>
          <a:prstGeom prst="rect">
            <a:avLst/>
          </a:prstGeom>
          <a:noFill/>
        </p:spPr>
        <p:txBody>
          <a:bodyPr wrap="square" rtlCol="0">
            <a:spAutoFit/>
          </a:bodyPr>
          <a:lstStyle/>
          <a:p>
            <a:pPr algn="ctr"/>
            <a:r>
              <a:rPr lang="en-US" sz="1050" dirty="0"/>
              <a:t>Failure</a:t>
            </a:r>
          </a:p>
        </p:txBody>
      </p:sp>
      <p:sp>
        <p:nvSpPr>
          <p:cNvPr id="918" name="TextBox 917">
            <a:extLst>
              <a:ext uri="{FF2B5EF4-FFF2-40B4-BE49-F238E27FC236}">
                <a16:creationId xmlns:a16="http://schemas.microsoft.com/office/drawing/2014/main" id="{CAA43464-3E14-AF4B-BFAE-C35BCF35B810}"/>
              </a:ext>
            </a:extLst>
          </p:cNvPr>
          <p:cNvSpPr txBox="1"/>
          <p:nvPr/>
        </p:nvSpPr>
        <p:spPr>
          <a:xfrm>
            <a:off x="1687891" y="4063951"/>
            <a:ext cx="676020" cy="261610"/>
          </a:xfrm>
          <a:prstGeom prst="rect">
            <a:avLst/>
          </a:prstGeom>
          <a:noFill/>
        </p:spPr>
        <p:txBody>
          <a:bodyPr wrap="square" rtlCol="0">
            <a:spAutoFit/>
          </a:bodyPr>
          <a:lstStyle/>
          <a:p>
            <a:pPr algn="ctr"/>
            <a:r>
              <a:rPr lang="en-US" sz="1050" dirty="0"/>
              <a:t>Success</a:t>
            </a:r>
          </a:p>
        </p:txBody>
      </p:sp>
      <p:sp>
        <p:nvSpPr>
          <p:cNvPr id="919" name="TextBox 918">
            <a:extLst>
              <a:ext uri="{FF2B5EF4-FFF2-40B4-BE49-F238E27FC236}">
                <a16:creationId xmlns:a16="http://schemas.microsoft.com/office/drawing/2014/main" id="{2DB8EFF8-81B9-C348-81C2-ADEE9C6034CA}"/>
              </a:ext>
            </a:extLst>
          </p:cNvPr>
          <p:cNvSpPr txBox="1"/>
          <p:nvPr/>
        </p:nvSpPr>
        <p:spPr>
          <a:xfrm>
            <a:off x="287284" y="3451531"/>
            <a:ext cx="2113381" cy="338554"/>
          </a:xfrm>
          <a:prstGeom prst="rect">
            <a:avLst/>
          </a:prstGeom>
          <a:noFill/>
        </p:spPr>
        <p:txBody>
          <a:bodyPr wrap="square" rtlCol="0">
            <a:spAutoFit/>
          </a:bodyPr>
          <a:lstStyle/>
          <a:p>
            <a:pPr algn="ctr"/>
            <a:r>
              <a:rPr lang="en-US" sz="1600" b="1" dirty="0"/>
              <a:t>Counterfeit</a:t>
            </a:r>
          </a:p>
        </p:txBody>
      </p:sp>
      <p:cxnSp>
        <p:nvCxnSpPr>
          <p:cNvPr id="920" name="Straight Connector 919">
            <a:extLst>
              <a:ext uri="{FF2B5EF4-FFF2-40B4-BE49-F238E27FC236}">
                <a16:creationId xmlns:a16="http://schemas.microsoft.com/office/drawing/2014/main" id="{7A0F09ED-3F22-534A-9EBA-67B6E5C45681}"/>
              </a:ext>
            </a:extLst>
          </p:cNvPr>
          <p:cNvCxnSpPr>
            <a:cxnSpLocks/>
          </p:cNvCxnSpPr>
          <p:nvPr/>
        </p:nvCxnSpPr>
        <p:spPr>
          <a:xfrm>
            <a:off x="2582161" y="3610548"/>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1" name="Straight Connector 920">
            <a:extLst>
              <a:ext uri="{FF2B5EF4-FFF2-40B4-BE49-F238E27FC236}">
                <a16:creationId xmlns:a16="http://schemas.microsoft.com/office/drawing/2014/main" id="{DDB5211D-D421-3148-8A1B-E7D8AEE154B2}"/>
              </a:ext>
            </a:extLst>
          </p:cNvPr>
          <p:cNvCxnSpPr>
            <a:cxnSpLocks/>
          </p:cNvCxnSpPr>
          <p:nvPr/>
        </p:nvCxnSpPr>
        <p:spPr>
          <a:xfrm>
            <a:off x="3612866" y="3606538"/>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2" name="TextBox 921">
            <a:extLst>
              <a:ext uri="{FF2B5EF4-FFF2-40B4-BE49-F238E27FC236}">
                <a16:creationId xmlns:a16="http://schemas.microsoft.com/office/drawing/2014/main" id="{A8D049E1-634E-2449-B78B-4035957CF6FB}"/>
              </a:ext>
            </a:extLst>
          </p:cNvPr>
          <p:cNvSpPr txBox="1"/>
          <p:nvPr/>
        </p:nvSpPr>
        <p:spPr>
          <a:xfrm>
            <a:off x="2719131" y="3463496"/>
            <a:ext cx="829303" cy="584775"/>
          </a:xfrm>
          <a:prstGeom prst="rect">
            <a:avLst/>
          </a:prstGeom>
          <a:noFill/>
        </p:spPr>
        <p:txBody>
          <a:bodyPr wrap="square" rtlCol="0">
            <a:spAutoFit/>
          </a:bodyPr>
          <a:lstStyle/>
          <a:p>
            <a:pPr algn="ctr"/>
            <a:r>
              <a:rPr lang="en-US" sz="1600" b="1" dirty="0"/>
              <a:t>Sep</a:t>
            </a:r>
          </a:p>
          <a:p>
            <a:pPr algn="ctr"/>
            <a:r>
              <a:rPr lang="en-US" sz="1600" b="1" dirty="0"/>
              <a:t>2018</a:t>
            </a:r>
          </a:p>
        </p:txBody>
      </p:sp>
      <p:sp>
        <p:nvSpPr>
          <p:cNvPr id="923" name="TextBox 922">
            <a:extLst>
              <a:ext uri="{FF2B5EF4-FFF2-40B4-BE49-F238E27FC236}">
                <a16:creationId xmlns:a16="http://schemas.microsoft.com/office/drawing/2014/main" id="{8D321A55-9EEC-8D4A-9158-29A500385F29}"/>
              </a:ext>
            </a:extLst>
          </p:cNvPr>
          <p:cNvSpPr txBox="1"/>
          <p:nvPr/>
        </p:nvSpPr>
        <p:spPr>
          <a:xfrm>
            <a:off x="2726847" y="4157317"/>
            <a:ext cx="829303" cy="338554"/>
          </a:xfrm>
          <a:prstGeom prst="rect">
            <a:avLst/>
          </a:prstGeom>
          <a:noFill/>
        </p:spPr>
        <p:txBody>
          <a:bodyPr wrap="square" rtlCol="0">
            <a:spAutoFit/>
          </a:bodyPr>
          <a:lstStyle/>
          <a:p>
            <a:pPr algn="ctr"/>
            <a:r>
              <a:rPr lang="en-US" sz="1600" b="1" dirty="0"/>
              <a:t>Oct 13</a:t>
            </a:r>
          </a:p>
        </p:txBody>
      </p:sp>
      <p:sp>
        <p:nvSpPr>
          <p:cNvPr id="924" name="TextBox 923">
            <a:extLst>
              <a:ext uri="{FF2B5EF4-FFF2-40B4-BE49-F238E27FC236}">
                <a16:creationId xmlns:a16="http://schemas.microsoft.com/office/drawing/2014/main" id="{E865F120-30F9-7649-AB71-5A0F28306322}"/>
              </a:ext>
            </a:extLst>
          </p:cNvPr>
          <p:cNvSpPr txBox="1"/>
          <p:nvPr/>
        </p:nvSpPr>
        <p:spPr>
          <a:xfrm>
            <a:off x="2719131" y="4562380"/>
            <a:ext cx="829303" cy="338554"/>
          </a:xfrm>
          <a:prstGeom prst="rect">
            <a:avLst/>
          </a:prstGeom>
          <a:noFill/>
        </p:spPr>
        <p:txBody>
          <a:bodyPr wrap="square" rtlCol="0">
            <a:spAutoFit/>
          </a:bodyPr>
          <a:lstStyle/>
          <a:p>
            <a:pPr algn="ctr"/>
            <a:r>
              <a:rPr lang="en-US" sz="1600" b="1" dirty="0"/>
              <a:t>M/C</a:t>
            </a:r>
          </a:p>
        </p:txBody>
      </p:sp>
      <p:cxnSp>
        <p:nvCxnSpPr>
          <p:cNvPr id="925" name="Straight Connector 924">
            <a:extLst>
              <a:ext uri="{FF2B5EF4-FFF2-40B4-BE49-F238E27FC236}">
                <a16:creationId xmlns:a16="http://schemas.microsoft.com/office/drawing/2014/main" id="{E20E1676-C8C0-8D42-A50D-6334E7F75C33}"/>
              </a:ext>
            </a:extLst>
          </p:cNvPr>
          <p:cNvCxnSpPr>
            <a:cxnSpLocks/>
          </p:cNvCxnSpPr>
          <p:nvPr/>
        </p:nvCxnSpPr>
        <p:spPr>
          <a:xfrm>
            <a:off x="4848884" y="3626590"/>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6" name="TextBox 925">
            <a:extLst>
              <a:ext uri="{FF2B5EF4-FFF2-40B4-BE49-F238E27FC236}">
                <a16:creationId xmlns:a16="http://schemas.microsoft.com/office/drawing/2014/main" id="{D0C69862-350E-0044-A50B-9BD728FB6B1A}"/>
              </a:ext>
            </a:extLst>
          </p:cNvPr>
          <p:cNvSpPr txBox="1"/>
          <p:nvPr/>
        </p:nvSpPr>
        <p:spPr>
          <a:xfrm>
            <a:off x="3616816" y="3551727"/>
            <a:ext cx="1243170" cy="584775"/>
          </a:xfrm>
          <a:prstGeom prst="rect">
            <a:avLst/>
          </a:prstGeom>
          <a:noFill/>
        </p:spPr>
        <p:txBody>
          <a:bodyPr wrap="square" rtlCol="0">
            <a:spAutoFit/>
          </a:bodyPr>
          <a:lstStyle/>
          <a:p>
            <a:pPr algn="ctr"/>
            <a:r>
              <a:rPr lang="en-US" sz="1600" b="1" dirty="0"/>
              <a:t>Oct 3 -&gt; MC</a:t>
            </a:r>
          </a:p>
          <a:p>
            <a:pPr algn="ctr"/>
            <a:r>
              <a:rPr lang="en-US" sz="1600" b="1" dirty="0"/>
              <a:t>USA</a:t>
            </a:r>
          </a:p>
        </p:txBody>
      </p:sp>
      <p:sp>
        <p:nvSpPr>
          <p:cNvPr id="927" name="TextBox 926">
            <a:extLst>
              <a:ext uri="{FF2B5EF4-FFF2-40B4-BE49-F238E27FC236}">
                <a16:creationId xmlns:a16="http://schemas.microsoft.com/office/drawing/2014/main" id="{7B6CCA8C-166F-4149-8E21-A63D6F074025}"/>
              </a:ext>
            </a:extLst>
          </p:cNvPr>
          <p:cNvSpPr txBox="1"/>
          <p:nvPr/>
        </p:nvSpPr>
        <p:spPr>
          <a:xfrm>
            <a:off x="3555755" y="4269611"/>
            <a:ext cx="1339269" cy="584775"/>
          </a:xfrm>
          <a:prstGeom prst="rect">
            <a:avLst/>
          </a:prstGeom>
          <a:noFill/>
        </p:spPr>
        <p:txBody>
          <a:bodyPr wrap="square" rtlCol="0">
            <a:spAutoFit/>
          </a:bodyPr>
          <a:lstStyle/>
          <a:p>
            <a:pPr algn="ctr"/>
            <a:r>
              <a:rPr lang="en-US" sz="1600" b="1" dirty="0"/>
              <a:t>Oct 13 -&gt; MC</a:t>
            </a:r>
          </a:p>
          <a:p>
            <a:pPr algn="ctr"/>
            <a:r>
              <a:rPr lang="en-US" sz="1600" b="1" dirty="0"/>
              <a:t>France</a:t>
            </a:r>
          </a:p>
        </p:txBody>
      </p:sp>
      <p:cxnSp>
        <p:nvCxnSpPr>
          <p:cNvPr id="928" name="Straight Connector 927">
            <a:extLst>
              <a:ext uri="{FF2B5EF4-FFF2-40B4-BE49-F238E27FC236}">
                <a16:creationId xmlns:a16="http://schemas.microsoft.com/office/drawing/2014/main" id="{78541CF0-9E1F-7B4A-A7D6-0501A865B0C4}"/>
              </a:ext>
            </a:extLst>
          </p:cNvPr>
          <p:cNvCxnSpPr>
            <a:cxnSpLocks/>
          </p:cNvCxnSpPr>
          <p:nvPr/>
        </p:nvCxnSpPr>
        <p:spPr>
          <a:xfrm>
            <a:off x="5387691" y="414263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29" name="Straight Connector 928">
            <a:extLst>
              <a:ext uri="{FF2B5EF4-FFF2-40B4-BE49-F238E27FC236}">
                <a16:creationId xmlns:a16="http://schemas.microsoft.com/office/drawing/2014/main" id="{1FBAC172-221C-3D40-881A-68A9BB1C2A7F}"/>
              </a:ext>
            </a:extLst>
          </p:cNvPr>
          <p:cNvCxnSpPr>
            <a:cxnSpLocks/>
          </p:cNvCxnSpPr>
          <p:nvPr/>
        </p:nvCxnSpPr>
        <p:spPr>
          <a:xfrm>
            <a:off x="5726946" y="413862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0" name="Straight Connector 929">
            <a:extLst>
              <a:ext uri="{FF2B5EF4-FFF2-40B4-BE49-F238E27FC236}">
                <a16:creationId xmlns:a16="http://schemas.microsoft.com/office/drawing/2014/main" id="{FB76F7D6-3468-8448-AEDC-F08FFC78951E}"/>
              </a:ext>
            </a:extLst>
          </p:cNvPr>
          <p:cNvCxnSpPr>
            <a:cxnSpLocks/>
          </p:cNvCxnSpPr>
          <p:nvPr/>
        </p:nvCxnSpPr>
        <p:spPr>
          <a:xfrm>
            <a:off x="5262768" y="4311267"/>
            <a:ext cx="156514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31" name="Straight Connector 930">
            <a:extLst>
              <a:ext uri="{FF2B5EF4-FFF2-40B4-BE49-F238E27FC236}">
                <a16:creationId xmlns:a16="http://schemas.microsoft.com/office/drawing/2014/main" id="{693E2120-2255-E24E-B806-17862E1375AF}"/>
              </a:ext>
            </a:extLst>
          </p:cNvPr>
          <p:cNvCxnSpPr>
            <a:cxnSpLocks/>
          </p:cNvCxnSpPr>
          <p:nvPr/>
        </p:nvCxnSpPr>
        <p:spPr>
          <a:xfrm>
            <a:off x="6069811" y="412659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2" name="Straight Connector 931">
            <a:extLst>
              <a:ext uri="{FF2B5EF4-FFF2-40B4-BE49-F238E27FC236}">
                <a16:creationId xmlns:a16="http://schemas.microsoft.com/office/drawing/2014/main" id="{491F22ED-B13F-604C-AABE-36272942EF05}"/>
              </a:ext>
            </a:extLst>
          </p:cNvPr>
          <p:cNvCxnSpPr>
            <a:cxnSpLocks/>
          </p:cNvCxnSpPr>
          <p:nvPr/>
        </p:nvCxnSpPr>
        <p:spPr>
          <a:xfrm>
            <a:off x="6409066" y="412258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3" name="Straight Connector 932">
            <a:extLst>
              <a:ext uri="{FF2B5EF4-FFF2-40B4-BE49-F238E27FC236}">
                <a16:creationId xmlns:a16="http://schemas.microsoft.com/office/drawing/2014/main" id="{9A38315A-709F-BB42-A4BD-E71848B4EB42}"/>
              </a:ext>
            </a:extLst>
          </p:cNvPr>
          <p:cNvCxnSpPr>
            <a:cxnSpLocks/>
          </p:cNvCxnSpPr>
          <p:nvPr/>
        </p:nvCxnSpPr>
        <p:spPr>
          <a:xfrm>
            <a:off x="6729493" y="413060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4" name="Straight Connector 933">
            <a:extLst>
              <a:ext uri="{FF2B5EF4-FFF2-40B4-BE49-F238E27FC236}">
                <a16:creationId xmlns:a16="http://schemas.microsoft.com/office/drawing/2014/main" id="{5827D97F-14D2-3048-80CC-6DE74DB6634D}"/>
              </a:ext>
            </a:extLst>
          </p:cNvPr>
          <p:cNvCxnSpPr>
            <a:cxnSpLocks/>
          </p:cNvCxnSpPr>
          <p:nvPr/>
        </p:nvCxnSpPr>
        <p:spPr>
          <a:xfrm>
            <a:off x="5146215" y="4812589"/>
            <a:ext cx="122355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35" name="Straight Connector 934">
            <a:extLst>
              <a:ext uri="{FF2B5EF4-FFF2-40B4-BE49-F238E27FC236}">
                <a16:creationId xmlns:a16="http://schemas.microsoft.com/office/drawing/2014/main" id="{E27B7728-FF47-884E-9EB5-55F1BECAF6D8}"/>
              </a:ext>
            </a:extLst>
          </p:cNvPr>
          <p:cNvCxnSpPr>
            <a:cxnSpLocks/>
          </p:cNvCxnSpPr>
          <p:nvPr/>
        </p:nvCxnSpPr>
        <p:spPr>
          <a:xfrm>
            <a:off x="5290727" y="46279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6" name="Straight Connector 935">
            <a:extLst>
              <a:ext uri="{FF2B5EF4-FFF2-40B4-BE49-F238E27FC236}">
                <a16:creationId xmlns:a16="http://schemas.microsoft.com/office/drawing/2014/main" id="{84D92E2C-1AE6-5043-84FC-CCB33726EA3F}"/>
              </a:ext>
            </a:extLst>
          </p:cNvPr>
          <p:cNvCxnSpPr>
            <a:cxnSpLocks/>
          </p:cNvCxnSpPr>
          <p:nvPr/>
        </p:nvCxnSpPr>
        <p:spPr>
          <a:xfrm>
            <a:off x="5633592" y="46279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7" name="Straight Connector 936">
            <a:extLst>
              <a:ext uri="{FF2B5EF4-FFF2-40B4-BE49-F238E27FC236}">
                <a16:creationId xmlns:a16="http://schemas.microsoft.com/office/drawing/2014/main" id="{E3A4E3AF-864F-A247-A58A-C505B4043809}"/>
              </a:ext>
            </a:extLst>
          </p:cNvPr>
          <p:cNvCxnSpPr>
            <a:cxnSpLocks/>
          </p:cNvCxnSpPr>
          <p:nvPr/>
        </p:nvCxnSpPr>
        <p:spPr>
          <a:xfrm>
            <a:off x="5972847" y="4635935"/>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8" name="Straight Connector 937">
            <a:extLst>
              <a:ext uri="{FF2B5EF4-FFF2-40B4-BE49-F238E27FC236}">
                <a16:creationId xmlns:a16="http://schemas.microsoft.com/office/drawing/2014/main" id="{E7C5D5BE-08C7-2F45-8772-398EEFB916EA}"/>
              </a:ext>
            </a:extLst>
          </p:cNvPr>
          <p:cNvCxnSpPr>
            <a:cxnSpLocks/>
          </p:cNvCxnSpPr>
          <p:nvPr/>
        </p:nvCxnSpPr>
        <p:spPr>
          <a:xfrm>
            <a:off x="6293274" y="461989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9" name="Straight Connector 938">
            <a:extLst>
              <a:ext uri="{FF2B5EF4-FFF2-40B4-BE49-F238E27FC236}">
                <a16:creationId xmlns:a16="http://schemas.microsoft.com/office/drawing/2014/main" id="{670C0517-79F2-7A4E-921D-42667A0B19DC}"/>
              </a:ext>
            </a:extLst>
          </p:cNvPr>
          <p:cNvCxnSpPr>
            <a:cxnSpLocks/>
          </p:cNvCxnSpPr>
          <p:nvPr/>
        </p:nvCxnSpPr>
        <p:spPr>
          <a:xfrm flipV="1">
            <a:off x="5298618" y="4331368"/>
            <a:ext cx="91241" cy="228601"/>
          </a:xfrm>
          <a:prstGeom prst="line">
            <a:avLst/>
          </a:prstGeom>
          <a:ln w="25400">
            <a:prstDash val="sysDot"/>
            <a:headEnd type="triangle"/>
            <a:tailEnd type="triangle"/>
          </a:ln>
        </p:spPr>
        <p:style>
          <a:lnRef idx="1">
            <a:schemeClr val="dk1"/>
          </a:lnRef>
          <a:fillRef idx="0">
            <a:schemeClr val="dk1"/>
          </a:fillRef>
          <a:effectRef idx="0">
            <a:schemeClr val="dk1"/>
          </a:effectRef>
          <a:fontRef idx="minor">
            <a:schemeClr val="tx1"/>
          </a:fontRef>
        </p:style>
      </p:cxnSp>
      <p:cxnSp>
        <p:nvCxnSpPr>
          <p:cNvPr id="940" name="Straight Connector 939">
            <a:extLst>
              <a:ext uri="{FF2B5EF4-FFF2-40B4-BE49-F238E27FC236}">
                <a16:creationId xmlns:a16="http://schemas.microsoft.com/office/drawing/2014/main" id="{F6A71303-8621-C947-9F16-7959250FD542}"/>
              </a:ext>
            </a:extLst>
          </p:cNvPr>
          <p:cNvCxnSpPr>
            <a:cxnSpLocks/>
            <a:stCxn id="941" idx="2"/>
          </p:cNvCxnSpPr>
          <p:nvPr/>
        </p:nvCxnSpPr>
        <p:spPr>
          <a:xfrm flipH="1" flipV="1">
            <a:off x="5726948" y="4343402"/>
            <a:ext cx="581114" cy="240630"/>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sp>
        <p:nvSpPr>
          <p:cNvPr id="941" name="Rounded Rectangle 940">
            <a:extLst>
              <a:ext uri="{FF2B5EF4-FFF2-40B4-BE49-F238E27FC236}">
                <a16:creationId xmlns:a16="http://schemas.microsoft.com/office/drawing/2014/main" id="{1AA27371-C7DA-6644-9EC4-CF1476050624}"/>
              </a:ext>
            </a:extLst>
          </p:cNvPr>
          <p:cNvSpPr/>
          <p:nvPr/>
        </p:nvSpPr>
        <p:spPr>
          <a:xfrm>
            <a:off x="6260755" y="4415591"/>
            <a:ext cx="94614" cy="1684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 name="Connector 941">
            <a:extLst>
              <a:ext uri="{FF2B5EF4-FFF2-40B4-BE49-F238E27FC236}">
                <a16:creationId xmlns:a16="http://schemas.microsoft.com/office/drawing/2014/main" id="{59E20DCC-D066-0F48-896F-1C331DB59A13}"/>
              </a:ext>
            </a:extLst>
          </p:cNvPr>
          <p:cNvSpPr/>
          <p:nvPr/>
        </p:nvSpPr>
        <p:spPr>
          <a:xfrm>
            <a:off x="6308882" y="4487779"/>
            <a:ext cx="74688" cy="6015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3" name="Straight Connector 942">
            <a:extLst>
              <a:ext uri="{FF2B5EF4-FFF2-40B4-BE49-F238E27FC236}">
                <a16:creationId xmlns:a16="http://schemas.microsoft.com/office/drawing/2014/main" id="{B40DC162-7310-B04F-8DBE-8EB7E84C8CE3}"/>
              </a:ext>
            </a:extLst>
          </p:cNvPr>
          <p:cNvCxnSpPr>
            <a:cxnSpLocks/>
          </p:cNvCxnSpPr>
          <p:nvPr/>
        </p:nvCxnSpPr>
        <p:spPr>
          <a:xfrm>
            <a:off x="5286583" y="4736389"/>
            <a:ext cx="1020657" cy="0"/>
          </a:xfrm>
          <a:prstGeom prst="line">
            <a:avLst/>
          </a:prstGeom>
          <a:ln w="25400"/>
        </p:spPr>
        <p:style>
          <a:lnRef idx="1">
            <a:schemeClr val="dk1"/>
          </a:lnRef>
          <a:fillRef idx="0">
            <a:schemeClr val="dk1"/>
          </a:fillRef>
          <a:effectRef idx="0">
            <a:schemeClr val="dk1"/>
          </a:effectRef>
          <a:fontRef idx="minor">
            <a:schemeClr val="tx1"/>
          </a:fontRef>
        </p:style>
      </p:cxnSp>
      <p:sp>
        <p:nvSpPr>
          <p:cNvPr id="944" name="TextBox 943">
            <a:extLst>
              <a:ext uri="{FF2B5EF4-FFF2-40B4-BE49-F238E27FC236}">
                <a16:creationId xmlns:a16="http://schemas.microsoft.com/office/drawing/2014/main" id="{13F19059-8F8E-0D43-BB9B-84688235423F}"/>
              </a:ext>
            </a:extLst>
          </p:cNvPr>
          <p:cNvSpPr txBox="1"/>
          <p:nvPr/>
        </p:nvSpPr>
        <p:spPr>
          <a:xfrm>
            <a:off x="5204648" y="4782357"/>
            <a:ext cx="209275" cy="276999"/>
          </a:xfrm>
          <a:prstGeom prst="rect">
            <a:avLst/>
          </a:prstGeom>
          <a:noFill/>
        </p:spPr>
        <p:txBody>
          <a:bodyPr wrap="square" rtlCol="0">
            <a:spAutoFit/>
          </a:bodyPr>
          <a:lstStyle/>
          <a:p>
            <a:pPr algn="ctr"/>
            <a:r>
              <a:rPr lang="en-US" sz="1200" dirty="0"/>
              <a:t>B</a:t>
            </a:r>
          </a:p>
        </p:txBody>
      </p:sp>
      <p:sp>
        <p:nvSpPr>
          <p:cNvPr id="945" name="TextBox 944">
            <a:extLst>
              <a:ext uri="{FF2B5EF4-FFF2-40B4-BE49-F238E27FC236}">
                <a16:creationId xmlns:a16="http://schemas.microsoft.com/office/drawing/2014/main" id="{8C5EB996-EB4E-404D-A4E8-F01B55E0D90C}"/>
              </a:ext>
            </a:extLst>
          </p:cNvPr>
          <p:cNvSpPr txBox="1"/>
          <p:nvPr/>
        </p:nvSpPr>
        <p:spPr>
          <a:xfrm>
            <a:off x="5529703" y="4776262"/>
            <a:ext cx="209275" cy="276999"/>
          </a:xfrm>
          <a:prstGeom prst="rect">
            <a:avLst/>
          </a:prstGeom>
          <a:noFill/>
        </p:spPr>
        <p:txBody>
          <a:bodyPr wrap="square" rtlCol="0">
            <a:spAutoFit/>
          </a:bodyPr>
          <a:lstStyle/>
          <a:p>
            <a:pPr algn="ctr"/>
            <a:r>
              <a:rPr lang="en-US" sz="1200" dirty="0"/>
              <a:t>C</a:t>
            </a:r>
          </a:p>
        </p:txBody>
      </p:sp>
      <p:sp>
        <p:nvSpPr>
          <p:cNvPr id="946" name="TextBox 945">
            <a:extLst>
              <a:ext uri="{FF2B5EF4-FFF2-40B4-BE49-F238E27FC236}">
                <a16:creationId xmlns:a16="http://schemas.microsoft.com/office/drawing/2014/main" id="{B039A910-F34F-C243-AFD4-EB8114B98397}"/>
              </a:ext>
            </a:extLst>
          </p:cNvPr>
          <p:cNvSpPr txBox="1"/>
          <p:nvPr/>
        </p:nvSpPr>
        <p:spPr>
          <a:xfrm>
            <a:off x="5866790" y="4794231"/>
            <a:ext cx="209275" cy="276999"/>
          </a:xfrm>
          <a:prstGeom prst="rect">
            <a:avLst/>
          </a:prstGeom>
          <a:noFill/>
        </p:spPr>
        <p:txBody>
          <a:bodyPr wrap="square" rtlCol="0">
            <a:spAutoFit/>
          </a:bodyPr>
          <a:lstStyle/>
          <a:p>
            <a:pPr algn="ctr"/>
            <a:r>
              <a:rPr lang="en-US" sz="1200" dirty="0"/>
              <a:t>E</a:t>
            </a:r>
          </a:p>
        </p:txBody>
      </p:sp>
      <p:cxnSp>
        <p:nvCxnSpPr>
          <p:cNvPr id="947" name="Straight Connector 946">
            <a:extLst>
              <a:ext uri="{FF2B5EF4-FFF2-40B4-BE49-F238E27FC236}">
                <a16:creationId xmlns:a16="http://schemas.microsoft.com/office/drawing/2014/main" id="{C74B9D59-35AD-EE4D-A55F-B371B10BC42A}"/>
              </a:ext>
            </a:extLst>
          </p:cNvPr>
          <p:cNvCxnSpPr>
            <a:cxnSpLocks/>
          </p:cNvCxnSpPr>
          <p:nvPr/>
        </p:nvCxnSpPr>
        <p:spPr>
          <a:xfrm flipH="1">
            <a:off x="5298218" y="4608095"/>
            <a:ext cx="679491" cy="176465"/>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948" name="TextBox 947">
            <a:extLst>
              <a:ext uri="{FF2B5EF4-FFF2-40B4-BE49-F238E27FC236}">
                <a16:creationId xmlns:a16="http://schemas.microsoft.com/office/drawing/2014/main" id="{CB0BD159-73D6-F846-8E0A-FB213E1CB353}"/>
              </a:ext>
            </a:extLst>
          </p:cNvPr>
          <p:cNvSpPr txBox="1"/>
          <p:nvPr/>
        </p:nvSpPr>
        <p:spPr>
          <a:xfrm>
            <a:off x="5368867" y="4399275"/>
            <a:ext cx="542615" cy="276999"/>
          </a:xfrm>
          <a:prstGeom prst="rect">
            <a:avLst/>
          </a:prstGeom>
          <a:noFill/>
        </p:spPr>
        <p:txBody>
          <a:bodyPr wrap="square" rtlCol="0">
            <a:spAutoFit/>
          </a:bodyPr>
          <a:lstStyle/>
          <a:p>
            <a:pPr algn="ctr"/>
            <a:r>
              <a:rPr lang="en-US" sz="1200" dirty="0" err="1"/>
              <a:t>InKo</a:t>
            </a:r>
            <a:endParaRPr lang="en-US" sz="1200" dirty="0"/>
          </a:p>
        </p:txBody>
      </p:sp>
      <p:sp>
        <p:nvSpPr>
          <p:cNvPr id="950" name="TextBox 949">
            <a:extLst>
              <a:ext uri="{FF2B5EF4-FFF2-40B4-BE49-F238E27FC236}">
                <a16:creationId xmlns:a16="http://schemas.microsoft.com/office/drawing/2014/main" id="{88C2FD3B-229F-A34D-A9C0-823F6F7A98B8}"/>
              </a:ext>
            </a:extLst>
          </p:cNvPr>
          <p:cNvSpPr txBox="1"/>
          <p:nvPr/>
        </p:nvSpPr>
        <p:spPr>
          <a:xfrm>
            <a:off x="7108179" y="3599919"/>
            <a:ext cx="1100232" cy="830997"/>
          </a:xfrm>
          <a:prstGeom prst="rect">
            <a:avLst/>
          </a:prstGeom>
          <a:noFill/>
        </p:spPr>
        <p:txBody>
          <a:bodyPr wrap="square" rtlCol="0">
            <a:spAutoFit/>
          </a:bodyPr>
          <a:lstStyle/>
          <a:p>
            <a:pPr algn="ctr"/>
            <a:r>
              <a:rPr lang="en-US" sz="1600" b="1" dirty="0"/>
              <a:t>Battle </a:t>
            </a:r>
          </a:p>
          <a:p>
            <a:pPr algn="ctr"/>
            <a:r>
              <a:rPr lang="en-US" sz="1600" b="1" dirty="0"/>
              <a:t>of </a:t>
            </a:r>
          </a:p>
          <a:p>
            <a:pPr algn="ctr"/>
            <a:r>
              <a:rPr lang="en-US" sz="1600" b="1" dirty="0"/>
              <a:t>Heraclea</a:t>
            </a:r>
          </a:p>
        </p:txBody>
      </p:sp>
      <p:sp>
        <p:nvSpPr>
          <p:cNvPr id="951" name="Connector 950">
            <a:extLst>
              <a:ext uri="{FF2B5EF4-FFF2-40B4-BE49-F238E27FC236}">
                <a16:creationId xmlns:a16="http://schemas.microsoft.com/office/drawing/2014/main" id="{FF852D48-1E71-F24D-BF48-1D0AF76741A9}"/>
              </a:ext>
            </a:extLst>
          </p:cNvPr>
          <p:cNvSpPr/>
          <p:nvPr/>
        </p:nvSpPr>
        <p:spPr>
          <a:xfrm>
            <a:off x="7605910" y="4459705"/>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 name="TextBox 951">
            <a:extLst>
              <a:ext uri="{FF2B5EF4-FFF2-40B4-BE49-F238E27FC236}">
                <a16:creationId xmlns:a16="http://schemas.microsoft.com/office/drawing/2014/main" id="{1A21FC56-D5AA-2144-A4CE-F19005443BE1}"/>
              </a:ext>
            </a:extLst>
          </p:cNvPr>
          <p:cNvSpPr txBox="1"/>
          <p:nvPr/>
        </p:nvSpPr>
        <p:spPr>
          <a:xfrm>
            <a:off x="7985531" y="3908731"/>
            <a:ext cx="1100232" cy="338554"/>
          </a:xfrm>
          <a:prstGeom prst="rect">
            <a:avLst/>
          </a:prstGeom>
          <a:noFill/>
        </p:spPr>
        <p:txBody>
          <a:bodyPr wrap="square" rtlCol="0">
            <a:spAutoFit/>
          </a:bodyPr>
          <a:lstStyle/>
          <a:p>
            <a:pPr algn="ctr"/>
            <a:r>
              <a:rPr lang="en-US" sz="1600" b="1" dirty="0" err="1"/>
              <a:t>Ipsus</a:t>
            </a:r>
            <a:endParaRPr lang="en-US" sz="1600" b="1" dirty="0"/>
          </a:p>
        </p:txBody>
      </p:sp>
      <p:sp>
        <p:nvSpPr>
          <p:cNvPr id="953" name="TextBox 952">
            <a:extLst>
              <a:ext uri="{FF2B5EF4-FFF2-40B4-BE49-F238E27FC236}">
                <a16:creationId xmlns:a16="http://schemas.microsoft.com/office/drawing/2014/main" id="{D485C913-7B9A-A44A-98B6-BC5D39776C56}"/>
              </a:ext>
            </a:extLst>
          </p:cNvPr>
          <p:cNvSpPr txBox="1"/>
          <p:nvPr/>
        </p:nvSpPr>
        <p:spPr>
          <a:xfrm>
            <a:off x="8849875" y="3760339"/>
            <a:ext cx="1315553" cy="584775"/>
          </a:xfrm>
          <a:prstGeom prst="rect">
            <a:avLst/>
          </a:prstGeom>
          <a:noFill/>
        </p:spPr>
        <p:txBody>
          <a:bodyPr wrap="square" rtlCol="0">
            <a:spAutoFit/>
          </a:bodyPr>
          <a:lstStyle/>
          <a:p>
            <a:pPr algn="ctr"/>
            <a:r>
              <a:rPr lang="en-US" sz="1600" b="1" dirty="0"/>
              <a:t>Conspiracy Theories</a:t>
            </a:r>
          </a:p>
        </p:txBody>
      </p:sp>
      <p:sp>
        <p:nvSpPr>
          <p:cNvPr id="954" name="Connector 953">
            <a:extLst>
              <a:ext uri="{FF2B5EF4-FFF2-40B4-BE49-F238E27FC236}">
                <a16:creationId xmlns:a16="http://schemas.microsoft.com/office/drawing/2014/main" id="{442AB7B8-4FFF-F44A-BD8E-E68ADD8304BA}"/>
              </a:ext>
            </a:extLst>
          </p:cNvPr>
          <p:cNvSpPr/>
          <p:nvPr/>
        </p:nvSpPr>
        <p:spPr>
          <a:xfrm>
            <a:off x="8492239" y="4371471"/>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5" name="Connector 954">
            <a:extLst>
              <a:ext uri="{FF2B5EF4-FFF2-40B4-BE49-F238E27FC236}">
                <a16:creationId xmlns:a16="http://schemas.microsoft.com/office/drawing/2014/main" id="{D734CCD2-2F0F-0148-A96B-9A2A89EC470F}"/>
              </a:ext>
            </a:extLst>
          </p:cNvPr>
          <p:cNvSpPr/>
          <p:nvPr/>
        </p:nvSpPr>
        <p:spPr>
          <a:xfrm>
            <a:off x="9486841" y="4379490"/>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6" name="Arc 955">
            <a:extLst>
              <a:ext uri="{FF2B5EF4-FFF2-40B4-BE49-F238E27FC236}">
                <a16:creationId xmlns:a16="http://schemas.microsoft.com/office/drawing/2014/main" id="{936C3E75-654D-E944-9B57-E517C9E374F0}"/>
              </a:ext>
            </a:extLst>
          </p:cNvPr>
          <p:cNvSpPr/>
          <p:nvPr/>
        </p:nvSpPr>
        <p:spPr>
          <a:xfrm rot="10800000">
            <a:off x="8542885" y="4367463"/>
            <a:ext cx="1017178" cy="422807"/>
          </a:xfrm>
          <a:prstGeom prst="arc">
            <a:avLst>
              <a:gd name="adj1" fmla="val 10747757"/>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TextBox 956">
            <a:extLst>
              <a:ext uri="{FF2B5EF4-FFF2-40B4-BE49-F238E27FC236}">
                <a16:creationId xmlns:a16="http://schemas.microsoft.com/office/drawing/2014/main" id="{2F9E2D65-F537-BB4E-8F0D-76B1E47BCF2F}"/>
              </a:ext>
            </a:extLst>
          </p:cNvPr>
          <p:cNvSpPr txBox="1"/>
          <p:nvPr/>
        </p:nvSpPr>
        <p:spPr>
          <a:xfrm>
            <a:off x="8393552" y="4506299"/>
            <a:ext cx="1340042" cy="276999"/>
          </a:xfrm>
          <a:prstGeom prst="rect">
            <a:avLst/>
          </a:prstGeom>
          <a:noFill/>
        </p:spPr>
        <p:txBody>
          <a:bodyPr wrap="square" rtlCol="0">
            <a:spAutoFit/>
          </a:bodyPr>
          <a:lstStyle/>
          <a:p>
            <a:pPr algn="ctr"/>
            <a:r>
              <a:rPr lang="en-US" sz="1200" b="1" dirty="0"/>
              <a:t>Brazil 2019</a:t>
            </a:r>
          </a:p>
        </p:txBody>
      </p:sp>
      <p:sp>
        <p:nvSpPr>
          <p:cNvPr id="958" name="TextBox 957">
            <a:extLst>
              <a:ext uri="{FF2B5EF4-FFF2-40B4-BE49-F238E27FC236}">
                <a16:creationId xmlns:a16="http://schemas.microsoft.com/office/drawing/2014/main" id="{7DE573DE-8B23-C54D-8C52-A8DB200180C2}"/>
              </a:ext>
            </a:extLst>
          </p:cNvPr>
          <p:cNvSpPr txBox="1"/>
          <p:nvPr/>
        </p:nvSpPr>
        <p:spPr>
          <a:xfrm>
            <a:off x="10328775" y="3567836"/>
            <a:ext cx="964738" cy="584775"/>
          </a:xfrm>
          <a:prstGeom prst="rect">
            <a:avLst/>
          </a:prstGeom>
          <a:noFill/>
          <a:ln>
            <a:solidFill>
              <a:schemeClr val="tx1"/>
            </a:solidFill>
          </a:ln>
        </p:spPr>
        <p:txBody>
          <a:bodyPr wrap="square" rtlCol="0">
            <a:spAutoFit/>
          </a:bodyPr>
          <a:lstStyle/>
          <a:p>
            <a:pPr algn="ctr"/>
            <a:r>
              <a:rPr lang="en-US" sz="1600" b="1" dirty="0"/>
              <a:t>½ Right</a:t>
            </a:r>
          </a:p>
          <a:p>
            <a:pPr algn="ctr"/>
            <a:r>
              <a:rPr lang="en-US" sz="1600" b="1" dirty="0"/>
              <a:t>½ Wrong </a:t>
            </a:r>
          </a:p>
        </p:txBody>
      </p:sp>
      <p:pic>
        <p:nvPicPr>
          <p:cNvPr id="959" name="Picture 958">
            <a:extLst>
              <a:ext uri="{FF2B5EF4-FFF2-40B4-BE49-F238E27FC236}">
                <a16:creationId xmlns:a16="http://schemas.microsoft.com/office/drawing/2014/main" id="{970E79F9-2B75-8E45-BE59-EF1F031C5928}"/>
              </a:ext>
            </a:extLst>
          </p:cNvPr>
          <p:cNvPicPr>
            <a:picLocks noChangeAspect="1"/>
          </p:cNvPicPr>
          <p:nvPr/>
        </p:nvPicPr>
        <p:blipFill>
          <a:blip r:embed="rId5"/>
          <a:stretch>
            <a:fillRect/>
          </a:stretch>
        </p:blipFill>
        <p:spPr>
          <a:xfrm flipV="1">
            <a:off x="11306662" y="3668094"/>
            <a:ext cx="233844" cy="99618"/>
          </a:xfrm>
          <a:prstGeom prst="rect">
            <a:avLst/>
          </a:prstGeom>
        </p:spPr>
      </p:pic>
      <p:pic>
        <p:nvPicPr>
          <p:cNvPr id="960" name="Picture 959">
            <a:extLst>
              <a:ext uri="{FF2B5EF4-FFF2-40B4-BE49-F238E27FC236}">
                <a16:creationId xmlns:a16="http://schemas.microsoft.com/office/drawing/2014/main" id="{5227A005-A523-EC44-8D0B-45D43420A025}"/>
              </a:ext>
            </a:extLst>
          </p:cNvPr>
          <p:cNvPicPr>
            <a:picLocks noChangeAspect="1"/>
          </p:cNvPicPr>
          <p:nvPr/>
        </p:nvPicPr>
        <p:blipFill>
          <a:blip r:embed="rId4"/>
          <a:stretch>
            <a:fillRect/>
          </a:stretch>
        </p:blipFill>
        <p:spPr>
          <a:xfrm>
            <a:off x="11308911" y="3871816"/>
            <a:ext cx="194476" cy="194476"/>
          </a:xfrm>
          <a:prstGeom prst="rect">
            <a:avLst/>
          </a:prstGeom>
        </p:spPr>
      </p:pic>
      <p:sp>
        <p:nvSpPr>
          <p:cNvPr id="961" name="TextBox 960">
            <a:extLst>
              <a:ext uri="{FF2B5EF4-FFF2-40B4-BE49-F238E27FC236}">
                <a16:creationId xmlns:a16="http://schemas.microsoft.com/office/drawing/2014/main" id="{38BDFDA3-4587-DF42-B26D-D30E81417EEC}"/>
              </a:ext>
            </a:extLst>
          </p:cNvPr>
          <p:cNvSpPr txBox="1"/>
          <p:nvPr/>
        </p:nvSpPr>
        <p:spPr>
          <a:xfrm>
            <a:off x="11435920" y="3598728"/>
            <a:ext cx="676020" cy="246221"/>
          </a:xfrm>
          <a:prstGeom prst="rect">
            <a:avLst/>
          </a:prstGeom>
          <a:noFill/>
        </p:spPr>
        <p:txBody>
          <a:bodyPr wrap="square" rtlCol="0">
            <a:spAutoFit/>
          </a:bodyPr>
          <a:lstStyle/>
          <a:p>
            <a:pPr algn="ctr"/>
            <a:r>
              <a:rPr lang="en-US" sz="1000" dirty="0"/>
              <a:t>*Failure</a:t>
            </a:r>
          </a:p>
        </p:txBody>
      </p:sp>
      <p:sp>
        <p:nvSpPr>
          <p:cNvPr id="962" name="TextBox 961">
            <a:extLst>
              <a:ext uri="{FF2B5EF4-FFF2-40B4-BE49-F238E27FC236}">
                <a16:creationId xmlns:a16="http://schemas.microsoft.com/office/drawing/2014/main" id="{0E9EC532-6937-F44B-857A-5484EE7C4FB8}"/>
              </a:ext>
            </a:extLst>
          </p:cNvPr>
          <p:cNvSpPr txBox="1"/>
          <p:nvPr/>
        </p:nvSpPr>
        <p:spPr>
          <a:xfrm>
            <a:off x="11465995" y="3883476"/>
            <a:ext cx="676020" cy="246221"/>
          </a:xfrm>
          <a:prstGeom prst="rect">
            <a:avLst/>
          </a:prstGeom>
          <a:noFill/>
        </p:spPr>
        <p:txBody>
          <a:bodyPr wrap="square" rtlCol="0">
            <a:spAutoFit/>
          </a:bodyPr>
          <a:lstStyle/>
          <a:p>
            <a:pPr algn="ctr"/>
            <a:r>
              <a:rPr lang="en-US" sz="1000" dirty="0"/>
              <a:t>*Success</a:t>
            </a:r>
          </a:p>
        </p:txBody>
      </p:sp>
      <p:sp>
        <p:nvSpPr>
          <p:cNvPr id="963" name="TextBox 962">
            <a:extLst>
              <a:ext uri="{FF2B5EF4-FFF2-40B4-BE49-F238E27FC236}">
                <a16:creationId xmlns:a16="http://schemas.microsoft.com/office/drawing/2014/main" id="{9E4E07F7-F1E2-004E-AA8F-6845A6B21681}"/>
              </a:ext>
            </a:extLst>
          </p:cNvPr>
          <p:cNvSpPr txBox="1"/>
          <p:nvPr/>
        </p:nvSpPr>
        <p:spPr>
          <a:xfrm>
            <a:off x="10385218" y="4133320"/>
            <a:ext cx="1569973" cy="307777"/>
          </a:xfrm>
          <a:prstGeom prst="rect">
            <a:avLst/>
          </a:prstGeom>
          <a:noFill/>
        </p:spPr>
        <p:txBody>
          <a:bodyPr wrap="square" rtlCol="0">
            <a:spAutoFit/>
          </a:bodyPr>
          <a:lstStyle/>
          <a:p>
            <a:pPr algn="ctr"/>
            <a:r>
              <a:rPr lang="en-US" sz="1400" b="1" dirty="0"/>
              <a:t>2019 Guadeloupe</a:t>
            </a:r>
          </a:p>
        </p:txBody>
      </p:sp>
      <p:cxnSp>
        <p:nvCxnSpPr>
          <p:cNvPr id="964" name="Straight Connector 963">
            <a:extLst>
              <a:ext uri="{FF2B5EF4-FFF2-40B4-BE49-F238E27FC236}">
                <a16:creationId xmlns:a16="http://schemas.microsoft.com/office/drawing/2014/main" id="{20103B47-AF81-BB43-90EA-3C89348B90D9}"/>
              </a:ext>
            </a:extLst>
          </p:cNvPr>
          <p:cNvCxnSpPr>
            <a:cxnSpLocks/>
          </p:cNvCxnSpPr>
          <p:nvPr/>
        </p:nvCxnSpPr>
        <p:spPr>
          <a:xfrm>
            <a:off x="10498131" y="4631920"/>
            <a:ext cx="0" cy="144616"/>
          </a:xfrm>
          <a:prstGeom prst="line">
            <a:avLst/>
          </a:prstGeom>
          <a:ln w="25400"/>
        </p:spPr>
        <p:style>
          <a:lnRef idx="1">
            <a:schemeClr val="dk1"/>
          </a:lnRef>
          <a:fillRef idx="0">
            <a:schemeClr val="dk1"/>
          </a:fillRef>
          <a:effectRef idx="0">
            <a:schemeClr val="dk1"/>
          </a:effectRef>
          <a:fontRef idx="minor">
            <a:schemeClr val="tx1"/>
          </a:fontRef>
        </p:style>
      </p:cxnSp>
      <p:cxnSp>
        <p:nvCxnSpPr>
          <p:cNvPr id="965" name="Straight Connector 964">
            <a:extLst>
              <a:ext uri="{FF2B5EF4-FFF2-40B4-BE49-F238E27FC236}">
                <a16:creationId xmlns:a16="http://schemas.microsoft.com/office/drawing/2014/main" id="{258D3FF4-A7FB-1A44-8749-D8965F998DA9}"/>
              </a:ext>
            </a:extLst>
          </p:cNvPr>
          <p:cNvCxnSpPr>
            <a:cxnSpLocks/>
          </p:cNvCxnSpPr>
          <p:nvPr/>
        </p:nvCxnSpPr>
        <p:spPr>
          <a:xfrm>
            <a:off x="10920698" y="456775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66" name="Straight Connector 965">
            <a:extLst>
              <a:ext uri="{FF2B5EF4-FFF2-40B4-BE49-F238E27FC236}">
                <a16:creationId xmlns:a16="http://schemas.microsoft.com/office/drawing/2014/main" id="{36970B59-B39D-A848-8E39-7B5F08B17221}"/>
              </a:ext>
            </a:extLst>
          </p:cNvPr>
          <p:cNvCxnSpPr>
            <a:cxnSpLocks/>
          </p:cNvCxnSpPr>
          <p:nvPr/>
        </p:nvCxnSpPr>
        <p:spPr>
          <a:xfrm>
            <a:off x="10373208" y="4752425"/>
            <a:ext cx="156514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67" name="Straight Connector 966">
            <a:extLst>
              <a:ext uri="{FF2B5EF4-FFF2-40B4-BE49-F238E27FC236}">
                <a16:creationId xmlns:a16="http://schemas.microsoft.com/office/drawing/2014/main" id="{A34D391E-D947-8447-85B2-A17E5CECF52E}"/>
              </a:ext>
            </a:extLst>
          </p:cNvPr>
          <p:cNvCxnSpPr>
            <a:cxnSpLocks/>
          </p:cNvCxnSpPr>
          <p:nvPr/>
        </p:nvCxnSpPr>
        <p:spPr>
          <a:xfrm>
            <a:off x="11652680" y="4575770"/>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968" name="TextBox 967">
            <a:extLst>
              <a:ext uri="{FF2B5EF4-FFF2-40B4-BE49-F238E27FC236}">
                <a16:creationId xmlns:a16="http://schemas.microsoft.com/office/drawing/2014/main" id="{D52B7CE8-B8CF-7E40-8AF3-80968F94667C}"/>
              </a:ext>
            </a:extLst>
          </p:cNvPr>
          <p:cNvSpPr txBox="1"/>
          <p:nvPr/>
        </p:nvSpPr>
        <p:spPr>
          <a:xfrm>
            <a:off x="10668481" y="4348212"/>
            <a:ext cx="513146" cy="276999"/>
          </a:xfrm>
          <a:prstGeom prst="rect">
            <a:avLst/>
          </a:prstGeom>
          <a:noFill/>
        </p:spPr>
        <p:txBody>
          <a:bodyPr wrap="square" rtlCol="0">
            <a:spAutoFit/>
          </a:bodyPr>
          <a:lstStyle/>
          <a:p>
            <a:r>
              <a:rPr lang="en-US" sz="1200" dirty="0"/>
              <a:t>2016</a:t>
            </a:r>
          </a:p>
        </p:txBody>
      </p:sp>
      <p:cxnSp>
        <p:nvCxnSpPr>
          <p:cNvPr id="969" name="Straight Connector 968">
            <a:extLst>
              <a:ext uri="{FF2B5EF4-FFF2-40B4-BE49-F238E27FC236}">
                <a16:creationId xmlns:a16="http://schemas.microsoft.com/office/drawing/2014/main" id="{1D25284A-37E1-164B-8AA3-9A62671DEAE4}"/>
              </a:ext>
            </a:extLst>
          </p:cNvPr>
          <p:cNvCxnSpPr>
            <a:cxnSpLocks/>
          </p:cNvCxnSpPr>
          <p:nvPr/>
        </p:nvCxnSpPr>
        <p:spPr>
          <a:xfrm>
            <a:off x="10817483" y="4568304"/>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970" name="TextBox 969">
            <a:extLst>
              <a:ext uri="{FF2B5EF4-FFF2-40B4-BE49-F238E27FC236}">
                <a16:creationId xmlns:a16="http://schemas.microsoft.com/office/drawing/2014/main" id="{057BF8ED-8221-0A4A-B10A-BB23CE1DB367}"/>
              </a:ext>
            </a:extLst>
          </p:cNvPr>
          <p:cNvSpPr txBox="1"/>
          <p:nvPr/>
        </p:nvSpPr>
        <p:spPr>
          <a:xfrm>
            <a:off x="11395716" y="4356233"/>
            <a:ext cx="513146" cy="276999"/>
          </a:xfrm>
          <a:prstGeom prst="rect">
            <a:avLst/>
          </a:prstGeom>
          <a:noFill/>
        </p:spPr>
        <p:txBody>
          <a:bodyPr wrap="square" rtlCol="0">
            <a:spAutoFit/>
          </a:bodyPr>
          <a:lstStyle/>
          <a:p>
            <a:r>
              <a:rPr lang="en-US" sz="1200" dirty="0"/>
              <a:t>2018</a:t>
            </a:r>
          </a:p>
        </p:txBody>
      </p:sp>
      <p:cxnSp>
        <p:nvCxnSpPr>
          <p:cNvPr id="971" name="Straight Connector 970">
            <a:extLst>
              <a:ext uri="{FF2B5EF4-FFF2-40B4-BE49-F238E27FC236}">
                <a16:creationId xmlns:a16="http://schemas.microsoft.com/office/drawing/2014/main" id="{47FE9EE4-CF09-8D43-A7AF-A432B53B0BB6}"/>
              </a:ext>
            </a:extLst>
          </p:cNvPr>
          <p:cNvCxnSpPr>
            <a:cxnSpLocks/>
          </p:cNvCxnSpPr>
          <p:nvPr/>
        </p:nvCxnSpPr>
        <p:spPr>
          <a:xfrm>
            <a:off x="11544718" y="457632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72" name="Straight Connector 971">
            <a:extLst>
              <a:ext uri="{FF2B5EF4-FFF2-40B4-BE49-F238E27FC236}">
                <a16:creationId xmlns:a16="http://schemas.microsoft.com/office/drawing/2014/main" id="{2E1308DE-A97A-854A-B7CE-56C4DEA3BE4A}"/>
              </a:ext>
            </a:extLst>
          </p:cNvPr>
          <p:cNvCxnSpPr>
            <a:cxnSpLocks/>
          </p:cNvCxnSpPr>
          <p:nvPr/>
        </p:nvCxnSpPr>
        <p:spPr>
          <a:xfrm>
            <a:off x="10389730" y="4644507"/>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73" name="Straight Connector 972">
            <a:extLst>
              <a:ext uri="{FF2B5EF4-FFF2-40B4-BE49-F238E27FC236}">
                <a16:creationId xmlns:a16="http://schemas.microsoft.com/office/drawing/2014/main" id="{5D58A739-92EE-234D-96C8-D2B00A7DEB25}"/>
              </a:ext>
            </a:extLst>
          </p:cNvPr>
          <p:cNvCxnSpPr>
            <a:cxnSpLocks/>
          </p:cNvCxnSpPr>
          <p:nvPr/>
        </p:nvCxnSpPr>
        <p:spPr>
          <a:xfrm flipH="1">
            <a:off x="10473586" y="4608095"/>
            <a:ext cx="1172947" cy="11229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974" name="TextBox 973">
            <a:extLst>
              <a:ext uri="{FF2B5EF4-FFF2-40B4-BE49-F238E27FC236}">
                <a16:creationId xmlns:a16="http://schemas.microsoft.com/office/drawing/2014/main" id="{8B0E0ED5-DF2A-2E42-B8FB-3AC9A7F29ED1}"/>
              </a:ext>
            </a:extLst>
          </p:cNvPr>
          <p:cNvSpPr txBox="1"/>
          <p:nvPr/>
        </p:nvSpPr>
        <p:spPr>
          <a:xfrm>
            <a:off x="11381191" y="4712938"/>
            <a:ext cx="536753" cy="276999"/>
          </a:xfrm>
          <a:prstGeom prst="rect">
            <a:avLst/>
          </a:prstGeom>
          <a:noFill/>
        </p:spPr>
        <p:txBody>
          <a:bodyPr wrap="square" rtlCol="0">
            <a:spAutoFit/>
          </a:bodyPr>
          <a:lstStyle/>
          <a:p>
            <a:pPr algn="ctr"/>
            <a:r>
              <a:rPr lang="en-US" sz="1200" dirty="0"/>
              <a:t>T+P</a:t>
            </a:r>
          </a:p>
        </p:txBody>
      </p:sp>
      <p:sp>
        <p:nvSpPr>
          <p:cNvPr id="975" name="TextBox 974">
            <a:extLst>
              <a:ext uri="{FF2B5EF4-FFF2-40B4-BE49-F238E27FC236}">
                <a16:creationId xmlns:a16="http://schemas.microsoft.com/office/drawing/2014/main" id="{348051FE-ADEE-8C43-9741-8DE25B1640ED}"/>
              </a:ext>
            </a:extLst>
          </p:cNvPr>
          <p:cNvSpPr txBox="1"/>
          <p:nvPr/>
        </p:nvSpPr>
        <p:spPr>
          <a:xfrm>
            <a:off x="11385651" y="5065022"/>
            <a:ext cx="536753" cy="276999"/>
          </a:xfrm>
          <a:prstGeom prst="rect">
            <a:avLst/>
          </a:prstGeom>
          <a:noFill/>
        </p:spPr>
        <p:txBody>
          <a:bodyPr wrap="square" rtlCol="0">
            <a:spAutoFit/>
          </a:bodyPr>
          <a:lstStyle/>
          <a:p>
            <a:pPr algn="ctr"/>
            <a:r>
              <a:rPr lang="en-US" sz="1200" dirty="0"/>
              <a:t>Error</a:t>
            </a:r>
          </a:p>
        </p:txBody>
      </p:sp>
      <p:cxnSp>
        <p:nvCxnSpPr>
          <p:cNvPr id="976" name="Straight Connector 975">
            <a:extLst>
              <a:ext uri="{FF2B5EF4-FFF2-40B4-BE49-F238E27FC236}">
                <a16:creationId xmlns:a16="http://schemas.microsoft.com/office/drawing/2014/main" id="{9CEE0D6D-CDEC-EE45-83F3-9C259855E5D4}"/>
              </a:ext>
            </a:extLst>
          </p:cNvPr>
          <p:cNvCxnSpPr>
            <a:cxnSpLocks/>
          </p:cNvCxnSpPr>
          <p:nvPr/>
        </p:nvCxnSpPr>
        <p:spPr>
          <a:xfrm>
            <a:off x="11646533" y="4945388"/>
            <a:ext cx="7495" cy="155729"/>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977" name="TextBox 976">
            <a:extLst>
              <a:ext uri="{FF2B5EF4-FFF2-40B4-BE49-F238E27FC236}">
                <a16:creationId xmlns:a16="http://schemas.microsoft.com/office/drawing/2014/main" id="{85D0E246-6AF1-AC4C-A572-7BF7D8F014FF}"/>
              </a:ext>
            </a:extLst>
          </p:cNvPr>
          <p:cNvSpPr txBox="1"/>
          <p:nvPr/>
        </p:nvSpPr>
        <p:spPr>
          <a:xfrm>
            <a:off x="10579322" y="4720960"/>
            <a:ext cx="693588" cy="276999"/>
          </a:xfrm>
          <a:prstGeom prst="rect">
            <a:avLst/>
          </a:prstGeom>
          <a:noFill/>
        </p:spPr>
        <p:txBody>
          <a:bodyPr wrap="square" rtlCol="0">
            <a:spAutoFit/>
          </a:bodyPr>
          <a:lstStyle/>
          <a:p>
            <a:pPr algn="ctr"/>
            <a:r>
              <a:rPr lang="en-US" sz="1200" dirty="0" err="1"/>
              <a:t>Ch.+K</a:t>
            </a:r>
            <a:endParaRPr lang="en-US" sz="1200" dirty="0"/>
          </a:p>
        </p:txBody>
      </p:sp>
      <p:cxnSp>
        <p:nvCxnSpPr>
          <p:cNvPr id="978" name="Straight Connector 977">
            <a:extLst>
              <a:ext uri="{FF2B5EF4-FFF2-40B4-BE49-F238E27FC236}">
                <a16:creationId xmlns:a16="http://schemas.microsoft.com/office/drawing/2014/main" id="{9BC6195E-0918-D344-80E5-156B4529EF6D}"/>
              </a:ext>
            </a:extLst>
          </p:cNvPr>
          <p:cNvCxnSpPr>
            <a:cxnSpLocks/>
          </p:cNvCxnSpPr>
          <p:nvPr/>
        </p:nvCxnSpPr>
        <p:spPr>
          <a:xfrm>
            <a:off x="10921306" y="4965441"/>
            <a:ext cx="7495" cy="155729"/>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979" name="TextBox 978">
            <a:extLst>
              <a:ext uri="{FF2B5EF4-FFF2-40B4-BE49-F238E27FC236}">
                <a16:creationId xmlns:a16="http://schemas.microsoft.com/office/drawing/2014/main" id="{4F21F93E-ECDC-FA4C-A1F1-BFAF1ED115DF}"/>
              </a:ext>
            </a:extLst>
          </p:cNvPr>
          <p:cNvSpPr txBox="1"/>
          <p:nvPr/>
        </p:nvSpPr>
        <p:spPr>
          <a:xfrm>
            <a:off x="10660202" y="5065022"/>
            <a:ext cx="536753" cy="276999"/>
          </a:xfrm>
          <a:prstGeom prst="rect">
            <a:avLst/>
          </a:prstGeom>
          <a:noFill/>
        </p:spPr>
        <p:txBody>
          <a:bodyPr wrap="square" rtlCol="0">
            <a:spAutoFit/>
          </a:bodyPr>
          <a:lstStyle/>
          <a:p>
            <a:pPr algn="ctr"/>
            <a:r>
              <a:rPr lang="en-US" sz="1200" dirty="0"/>
              <a:t>PS 23</a:t>
            </a:r>
          </a:p>
        </p:txBody>
      </p:sp>
      <p:cxnSp>
        <p:nvCxnSpPr>
          <p:cNvPr id="980" name="Straight Connector 979">
            <a:extLst>
              <a:ext uri="{FF2B5EF4-FFF2-40B4-BE49-F238E27FC236}">
                <a16:creationId xmlns:a16="http://schemas.microsoft.com/office/drawing/2014/main" id="{9F856737-B9A5-6B46-920C-7C2C4F70EE0F}"/>
              </a:ext>
            </a:extLst>
          </p:cNvPr>
          <p:cNvCxnSpPr>
            <a:cxnSpLocks/>
          </p:cNvCxnSpPr>
          <p:nvPr/>
        </p:nvCxnSpPr>
        <p:spPr>
          <a:xfrm flipH="1">
            <a:off x="-28295" y="4989183"/>
            <a:ext cx="374372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1" name="Straight Connector 980">
            <a:extLst>
              <a:ext uri="{FF2B5EF4-FFF2-40B4-BE49-F238E27FC236}">
                <a16:creationId xmlns:a16="http://schemas.microsoft.com/office/drawing/2014/main" id="{2126613E-3B16-0C43-BC50-C14550F22337}"/>
              </a:ext>
            </a:extLst>
          </p:cNvPr>
          <p:cNvCxnSpPr>
            <a:cxnSpLocks/>
          </p:cNvCxnSpPr>
          <p:nvPr/>
        </p:nvCxnSpPr>
        <p:spPr>
          <a:xfrm>
            <a:off x="3694661" y="5000877"/>
            <a:ext cx="0" cy="18571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2" name="TextBox 981">
            <a:extLst>
              <a:ext uri="{FF2B5EF4-FFF2-40B4-BE49-F238E27FC236}">
                <a16:creationId xmlns:a16="http://schemas.microsoft.com/office/drawing/2014/main" id="{557FC2ED-75D9-2F4B-931D-FD4B79163C43}"/>
              </a:ext>
            </a:extLst>
          </p:cNvPr>
          <p:cNvSpPr txBox="1"/>
          <p:nvPr/>
        </p:nvSpPr>
        <p:spPr>
          <a:xfrm>
            <a:off x="3865341" y="5167969"/>
            <a:ext cx="1105425" cy="1569660"/>
          </a:xfrm>
          <a:prstGeom prst="rect">
            <a:avLst/>
          </a:prstGeom>
          <a:noFill/>
        </p:spPr>
        <p:txBody>
          <a:bodyPr wrap="square" rtlCol="0">
            <a:spAutoFit/>
          </a:bodyPr>
          <a:lstStyle/>
          <a:p>
            <a:r>
              <a:rPr lang="en-US" sz="1600" b="1" dirty="0"/>
              <a:t>Conspiracy</a:t>
            </a:r>
          </a:p>
          <a:p>
            <a:r>
              <a:rPr lang="en-US" sz="1600" b="1" dirty="0"/>
              <a:t>Theories</a:t>
            </a:r>
          </a:p>
          <a:p>
            <a:endParaRPr lang="en-US" sz="1600" b="1" dirty="0"/>
          </a:p>
          <a:p>
            <a:r>
              <a:rPr lang="en-US" sz="1600" b="1" dirty="0"/>
              <a:t>Gender</a:t>
            </a:r>
          </a:p>
          <a:p>
            <a:endParaRPr lang="en-US" sz="1600" b="1" dirty="0"/>
          </a:p>
          <a:p>
            <a:r>
              <a:rPr lang="en-US" sz="1600" b="1" dirty="0"/>
              <a:t>Race</a:t>
            </a:r>
          </a:p>
        </p:txBody>
      </p:sp>
      <p:sp>
        <p:nvSpPr>
          <p:cNvPr id="983" name="Connector 982">
            <a:extLst>
              <a:ext uri="{FF2B5EF4-FFF2-40B4-BE49-F238E27FC236}">
                <a16:creationId xmlns:a16="http://schemas.microsoft.com/office/drawing/2014/main" id="{28DD2E3B-42CE-FE4F-80E5-473CA5BDF9F5}"/>
              </a:ext>
            </a:extLst>
          </p:cNvPr>
          <p:cNvSpPr/>
          <p:nvPr/>
        </p:nvSpPr>
        <p:spPr>
          <a:xfrm>
            <a:off x="3784522" y="5370096"/>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4" name="Connector 983">
            <a:extLst>
              <a:ext uri="{FF2B5EF4-FFF2-40B4-BE49-F238E27FC236}">
                <a16:creationId xmlns:a16="http://schemas.microsoft.com/office/drawing/2014/main" id="{C89A8ABE-7F72-1D41-9C4B-776764691388}"/>
              </a:ext>
            </a:extLst>
          </p:cNvPr>
          <p:cNvSpPr/>
          <p:nvPr/>
        </p:nvSpPr>
        <p:spPr>
          <a:xfrm>
            <a:off x="3792538" y="6027824"/>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5" name="Connector 984">
            <a:extLst>
              <a:ext uri="{FF2B5EF4-FFF2-40B4-BE49-F238E27FC236}">
                <a16:creationId xmlns:a16="http://schemas.microsoft.com/office/drawing/2014/main" id="{8C44C723-619E-0141-9CC8-9B839CEB0D2B}"/>
              </a:ext>
            </a:extLst>
          </p:cNvPr>
          <p:cNvSpPr/>
          <p:nvPr/>
        </p:nvSpPr>
        <p:spPr>
          <a:xfrm>
            <a:off x="3800555" y="6505079"/>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6" name="Arc 985">
            <a:extLst>
              <a:ext uri="{FF2B5EF4-FFF2-40B4-BE49-F238E27FC236}">
                <a16:creationId xmlns:a16="http://schemas.microsoft.com/office/drawing/2014/main" id="{27CCF8F0-ADF2-B04C-9D30-252619C62DAE}"/>
              </a:ext>
            </a:extLst>
          </p:cNvPr>
          <p:cNvSpPr/>
          <p:nvPr/>
        </p:nvSpPr>
        <p:spPr>
          <a:xfrm rot="6236289">
            <a:off x="4116484" y="5845074"/>
            <a:ext cx="1153458" cy="410729"/>
          </a:xfrm>
          <a:prstGeom prst="arc">
            <a:avLst>
              <a:gd name="adj1" fmla="val 10318089"/>
              <a:gd name="adj2" fmla="val 4990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7" name="Arc 986">
            <a:extLst>
              <a:ext uri="{FF2B5EF4-FFF2-40B4-BE49-F238E27FC236}">
                <a16:creationId xmlns:a16="http://schemas.microsoft.com/office/drawing/2014/main" id="{3A7933EA-3B8E-B743-AF9A-81343D6D1AF6}"/>
              </a:ext>
            </a:extLst>
          </p:cNvPr>
          <p:cNvSpPr/>
          <p:nvPr/>
        </p:nvSpPr>
        <p:spPr>
          <a:xfrm rot="6236289">
            <a:off x="4416186" y="5676100"/>
            <a:ext cx="681503" cy="305340"/>
          </a:xfrm>
          <a:prstGeom prst="arc">
            <a:avLst>
              <a:gd name="adj1" fmla="val 10318089"/>
              <a:gd name="adj2" fmla="val 706309"/>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8" name="Straight Connector 987">
            <a:extLst>
              <a:ext uri="{FF2B5EF4-FFF2-40B4-BE49-F238E27FC236}">
                <a16:creationId xmlns:a16="http://schemas.microsoft.com/office/drawing/2014/main" id="{F6C80CD6-0809-C64C-A8D3-A9C38F067F1E}"/>
              </a:ext>
            </a:extLst>
          </p:cNvPr>
          <p:cNvCxnSpPr>
            <a:cxnSpLocks/>
          </p:cNvCxnSpPr>
          <p:nvPr/>
        </p:nvCxnSpPr>
        <p:spPr>
          <a:xfrm>
            <a:off x="5417917" y="569471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89" name="Straight Connector 988">
            <a:extLst>
              <a:ext uri="{FF2B5EF4-FFF2-40B4-BE49-F238E27FC236}">
                <a16:creationId xmlns:a16="http://schemas.microsoft.com/office/drawing/2014/main" id="{05F6B473-4F67-A241-B669-38FF6DD6B53C}"/>
              </a:ext>
            </a:extLst>
          </p:cNvPr>
          <p:cNvCxnSpPr>
            <a:cxnSpLocks/>
          </p:cNvCxnSpPr>
          <p:nvPr/>
        </p:nvCxnSpPr>
        <p:spPr>
          <a:xfrm flipV="1">
            <a:off x="5820171" y="5618753"/>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990" name="Straight Connector 989">
            <a:extLst>
              <a:ext uri="{FF2B5EF4-FFF2-40B4-BE49-F238E27FC236}">
                <a16:creationId xmlns:a16="http://schemas.microsoft.com/office/drawing/2014/main" id="{FF2F0EDC-78E2-0242-897F-CBD77513D5D7}"/>
              </a:ext>
            </a:extLst>
          </p:cNvPr>
          <p:cNvCxnSpPr>
            <a:cxnSpLocks/>
          </p:cNvCxnSpPr>
          <p:nvPr/>
        </p:nvCxnSpPr>
        <p:spPr>
          <a:xfrm>
            <a:off x="5407604" y="5785587"/>
            <a:ext cx="79140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91" name="Straight Connector 990">
            <a:extLst>
              <a:ext uri="{FF2B5EF4-FFF2-40B4-BE49-F238E27FC236}">
                <a16:creationId xmlns:a16="http://schemas.microsoft.com/office/drawing/2014/main" id="{9184F0DB-1006-D145-B641-45E954F0C6C0}"/>
              </a:ext>
            </a:extLst>
          </p:cNvPr>
          <p:cNvCxnSpPr>
            <a:cxnSpLocks/>
          </p:cNvCxnSpPr>
          <p:nvPr/>
        </p:nvCxnSpPr>
        <p:spPr>
          <a:xfrm>
            <a:off x="6196844" y="570273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2" name="Straight Connector 991">
            <a:extLst>
              <a:ext uri="{FF2B5EF4-FFF2-40B4-BE49-F238E27FC236}">
                <a16:creationId xmlns:a16="http://schemas.microsoft.com/office/drawing/2014/main" id="{55D13DFF-86EF-964E-B2BF-7815CD02A219}"/>
              </a:ext>
            </a:extLst>
          </p:cNvPr>
          <p:cNvCxnSpPr>
            <a:cxnSpLocks/>
          </p:cNvCxnSpPr>
          <p:nvPr/>
        </p:nvCxnSpPr>
        <p:spPr>
          <a:xfrm>
            <a:off x="5415620" y="5853763"/>
            <a:ext cx="792582" cy="0"/>
          </a:xfrm>
          <a:prstGeom prst="line">
            <a:avLst/>
          </a:prstGeom>
          <a:ln w="25400"/>
        </p:spPr>
        <p:style>
          <a:lnRef idx="1">
            <a:schemeClr val="dk1"/>
          </a:lnRef>
          <a:fillRef idx="0">
            <a:schemeClr val="dk1"/>
          </a:fillRef>
          <a:effectRef idx="0">
            <a:schemeClr val="dk1"/>
          </a:effectRef>
          <a:fontRef idx="minor">
            <a:schemeClr val="tx1"/>
          </a:fontRef>
        </p:style>
      </p:cxnSp>
      <p:sp>
        <p:nvSpPr>
          <p:cNvPr id="993" name="TextBox 992">
            <a:extLst>
              <a:ext uri="{FF2B5EF4-FFF2-40B4-BE49-F238E27FC236}">
                <a16:creationId xmlns:a16="http://schemas.microsoft.com/office/drawing/2014/main" id="{A3E18890-449A-9B42-90CF-54F5F2002AED}"/>
              </a:ext>
            </a:extLst>
          </p:cNvPr>
          <p:cNvSpPr txBox="1"/>
          <p:nvPr/>
        </p:nvSpPr>
        <p:spPr>
          <a:xfrm>
            <a:off x="5573981" y="5390959"/>
            <a:ext cx="513146" cy="276999"/>
          </a:xfrm>
          <a:prstGeom prst="rect">
            <a:avLst/>
          </a:prstGeom>
          <a:noFill/>
        </p:spPr>
        <p:txBody>
          <a:bodyPr wrap="square" rtlCol="0">
            <a:spAutoFit/>
          </a:bodyPr>
          <a:lstStyle/>
          <a:p>
            <a:r>
              <a:rPr lang="en-US" sz="1200" dirty="0"/>
              <a:t>1861</a:t>
            </a:r>
          </a:p>
        </p:txBody>
      </p:sp>
      <p:cxnSp>
        <p:nvCxnSpPr>
          <p:cNvPr id="994" name="Straight Connector 993">
            <a:extLst>
              <a:ext uri="{FF2B5EF4-FFF2-40B4-BE49-F238E27FC236}">
                <a16:creationId xmlns:a16="http://schemas.microsoft.com/office/drawing/2014/main" id="{A181E063-BEF2-9548-9B42-B2DCC7A2CC2F}"/>
              </a:ext>
            </a:extLst>
          </p:cNvPr>
          <p:cNvCxnSpPr>
            <a:cxnSpLocks/>
          </p:cNvCxnSpPr>
          <p:nvPr/>
        </p:nvCxnSpPr>
        <p:spPr>
          <a:xfrm>
            <a:off x="5412970" y="618400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5" name="Straight Connector 994">
            <a:extLst>
              <a:ext uri="{FF2B5EF4-FFF2-40B4-BE49-F238E27FC236}">
                <a16:creationId xmlns:a16="http://schemas.microsoft.com/office/drawing/2014/main" id="{F7536CFA-F34A-C348-9919-2616EFB56800}"/>
              </a:ext>
            </a:extLst>
          </p:cNvPr>
          <p:cNvCxnSpPr>
            <a:cxnSpLocks/>
          </p:cNvCxnSpPr>
          <p:nvPr/>
        </p:nvCxnSpPr>
        <p:spPr>
          <a:xfrm flipV="1">
            <a:off x="5815224" y="6108041"/>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996" name="Straight Connector 995">
            <a:extLst>
              <a:ext uri="{FF2B5EF4-FFF2-40B4-BE49-F238E27FC236}">
                <a16:creationId xmlns:a16="http://schemas.microsoft.com/office/drawing/2014/main" id="{B4E0267C-2A70-A340-9A25-217AB08F39CD}"/>
              </a:ext>
            </a:extLst>
          </p:cNvPr>
          <p:cNvCxnSpPr>
            <a:cxnSpLocks/>
          </p:cNvCxnSpPr>
          <p:nvPr/>
        </p:nvCxnSpPr>
        <p:spPr>
          <a:xfrm>
            <a:off x="5402657" y="6274875"/>
            <a:ext cx="79635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97" name="Straight Connector 996">
            <a:extLst>
              <a:ext uri="{FF2B5EF4-FFF2-40B4-BE49-F238E27FC236}">
                <a16:creationId xmlns:a16="http://schemas.microsoft.com/office/drawing/2014/main" id="{6C0E7CF1-C95D-8F4B-AB58-D8221CC495B1}"/>
              </a:ext>
            </a:extLst>
          </p:cNvPr>
          <p:cNvCxnSpPr>
            <a:cxnSpLocks/>
          </p:cNvCxnSpPr>
          <p:nvPr/>
        </p:nvCxnSpPr>
        <p:spPr>
          <a:xfrm>
            <a:off x="6188536" y="617999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8" name="Straight Connector 997">
            <a:extLst>
              <a:ext uri="{FF2B5EF4-FFF2-40B4-BE49-F238E27FC236}">
                <a16:creationId xmlns:a16="http://schemas.microsoft.com/office/drawing/2014/main" id="{8136EFF2-8965-904E-B33B-AAB8BD70947D}"/>
              </a:ext>
            </a:extLst>
          </p:cNvPr>
          <p:cNvCxnSpPr>
            <a:cxnSpLocks/>
          </p:cNvCxnSpPr>
          <p:nvPr/>
        </p:nvCxnSpPr>
        <p:spPr>
          <a:xfrm>
            <a:off x="5410673" y="6355083"/>
            <a:ext cx="788339" cy="0"/>
          </a:xfrm>
          <a:prstGeom prst="line">
            <a:avLst/>
          </a:prstGeom>
          <a:ln w="25400"/>
        </p:spPr>
        <p:style>
          <a:lnRef idx="1">
            <a:schemeClr val="dk1"/>
          </a:lnRef>
          <a:fillRef idx="0">
            <a:schemeClr val="dk1"/>
          </a:fillRef>
          <a:effectRef idx="0">
            <a:schemeClr val="dk1"/>
          </a:effectRef>
          <a:fontRef idx="minor">
            <a:schemeClr val="tx1"/>
          </a:fontRef>
        </p:style>
      </p:cxnSp>
      <p:sp>
        <p:nvSpPr>
          <p:cNvPr id="999" name="TextBox 998">
            <a:extLst>
              <a:ext uri="{FF2B5EF4-FFF2-40B4-BE49-F238E27FC236}">
                <a16:creationId xmlns:a16="http://schemas.microsoft.com/office/drawing/2014/main" id="{C54318C0-5845-E04B-96D1-9EDC55192D42}"/>
              </a:ext>
            </a:extLst>
          </p:cNvPr>
          <p:cNvSpPr txBox="1"/>
          <p:nvPr/>
        </p:nvSpPr>
        <p:spPr>
          <a:xfrm>
            <a:off x="5570813" y="5880243"/>
            <a:ext cx="513146" cy="276999"/>
          </a:xfrm>
          <a:prstGeom prst="rect">
            <a:avLst/>
          </a:prstGeom>
          <a:noFill/>
        </p:spPr>
        <p:txBody>
          <a:bodyPr wrap="square" rtlCol="0">
            <a:spAutoFit/>
          </a:bodyPr>
          <a:lstStyle/>
          <a:p>
            <a:r>
              <a:rPr lang="en-US" sz="1200" dirty="0"/>
              <a:t>1951</a:t>
            </a:r>
          </a:p>
        </p:txBody>
      </p:sp>
      <p:cxnSp>
        <p:nvCxnSpPr>
          <p:cNvPr id="1000" name="Straight Connector 999">
            <a:extLst>
              <a:ext uri="{FF2B5EF4-FFF2-40B4-BE49-F238E27FC236}">
                <a16:creationId xmlns:a16="http://schemas.microsoft.com/office/drawing/2014/main" id="{DC7366B8-7952-814E-A2DD-39D5FD3D0726}"/>
              </a:ext>
            </a:extLst>
          </p:cNvPr>
          <p:cNvCxnSpPr>
            <a:cxnSpLocks/>
          </p:cNvCxnSpPr>
          <p:nvPr/>
        </p:nvCxnSpPr>
        <p:spPr>
          <a:xfrm>
            <a:off x="5412970" y="666526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1" name="Straight Connector 1000">
            <a:extLst>
              <a:ext uri="{FF2B5EF4-FFF2-40B4-BE49-F238E27FC236}">
                <a16:creationId xmlns:a16="http://schemas.microsoft.com/office/drawing/2014/main" id="{D4311CCA-D71D-8D4F-ABF2-92E7613E640C}"/>
              </a:ext>
            </a:extLst>
          </p:cNvPr>
          <p:cNvCxnSpPr>
            <a:cxnSpLocks/>
          </p:cNvCxnSpPr>
          <p:nvPr/>
        </p:nvCxnSpPr>
        <p:spPr>
          <a:xfrm flipV="1">
            <a:off x="5815224" y="6589303"/>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1002" name="Straight Connector 1001">
            <a:extLst>
              <a:ext uri="{FF2B5EF4-FFF2-40B4-BE49-F238E27FC236}">
                <a16:creationId xmlns:a16="http://schemas.microsoft.com/office/drawing/2014/main" id="{D0B873F5-A231-9D4A-AB48-3617DAD97611}"/>
              </a:ext>
            </a:extLst>
          </p:cNvPr>
          <p:cNvCxnSpPr>
            <a:cxnSpLocks/>
          </p:cNvCxnSpPr>
          <p:nvPr/>
        </p:nvCxnSpPr>
        <p:spPr>
          <a:xfrm>
            <a:off x="5414689" y="6756137"/>
            <a:ext cx="79635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3" name="Straight Connector 1002">
            <a:extLst>
              <a:ext uri="{FF2B5EF4-FFF2-40B4-BE49-F238E27FC236}">
                <a16:creationId xmlns:a16="http://schemas.microsoft.com/office/drawing/2014/main" id="{68E72AB8-E578-1A4D-841B-A007D27086F8}"/>
              </a:ext>
            </a:extLst>
          </p:cNvPr>
          <p:cNvCxnSpPr>
            <a:cxnSpLocks/>
          </p:cNvCxnSpPr>
          <p:nvPr/>
        </p:nvCxnSpPr>
        <p:spPr>
          <a:xfrm>
            <a:off x="6188537" y="666125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4" name="Straight Connector 1003">
            <a:extLst>
              <a:ext uri="{FF2B5EF4-FFF2-40B4-BE49-F238E27FC236}">
                <a16:creationId xmlns:a16="http://schemas.microsoft.com/office/drawing/2014/main" id="{AC0A2133-67A4-884B-BA4F-F9E9B5141B96}"/>
              </a:ext>
            </a:extLst>
          </p:cNvPr>
          <p:cNvCxnSpPr>
            <a:cxnSpLocks/>
          </p:cNvCxnSpPr>
          <p:nvPr/>
        </p:nvCxnSpPr>
        <p:spPr>
          <a:xfrm>
            <a:off x="5398641" y="6836345"/>
            <a:ext cx="797529" cy="0"/>
          </a:xfrm>
          <a:prstGeom prst="line">
            <a:avLst/>
          </a:prstGeom>
          <a:ln w="25400"/>
        </p:spPr>
        <p:style>
          <a:lnRef idx="1">
            <a:schemeClr val="dk1"/>
          </a:lnRef>
          <a:fillRef idx="0">
            <a:schemeClr val="dk1"/>
          </a:fillRef>
          <a:effectRef idx="0">
            <a:schemeClr val="dk1"/>
          </a:effectRef>
          <a:fontRef idx="minor">
            <a:schemeClr val="tx1"/>
          </a:fontRef>
        </p:style>
      </p:cxnSp>
      <p:sp>
        <p:nvSpPr>
          <p:cNvPr id="1005" name="TextBox 1004">
            <a:extLst>
              <a:ext uri="{FF2B5EF4-FFF2-40B4-BE49-F238E27FC236}">
                <a16:creationId xmlns:a16="http://schemas.microsoft.com/office/drawing/2014/main" id="{49DB805B-4E1F-A941-A7F3-706E074B62E9}"/>
              </a:ext>
            </a:extLst>
          </p:cNvPr>
          <p:cNvSpPr txBox="1"/>
          <p:nvPr/>
        </p:nvSpPr>
        <p:spPr>
          <a:xfrm>
            <a:off x="5560018" y="6373537"/>
            <a:ext cx="513146" cy="276999"/>
          </a:xfrm>
          <a:prstGeom prst="rect">
            <a:avLst/>
          </a:prstGeom>
          <a:noFill/>
        </p:spPr>
        <p:txBody>
          <a:bodyPr wrap="square" rtlCol="0">
            <a:spAutoFit/>
          </a:bodyPr>
          <a:lstStyle/>
          <a:p>
            <a:r>
              <a:rPr lang="en-US" sz="1200" dirty="0"/>
              <a:t>2014</a:t>
            </a:r>
          </a:p>
        </p:txBody>
      </p:sp>
      <p:sp>
        <p:nvSpPr>
          <p:cNvPr id="1006" name="TextBox 1005">
            <a:extLst>
              <a:ext uri="{FF2B5EF4-FFF2-40B4-BE49-F238E27FC236}">
                <a16:creationId xmlns:a16="http://schemas.microsoft.com/office/drawing/2014/main" id="{696C582D-B431-4C45-9B32-0818FFBF80EF}"/>
              </a:ext>
            </a:extLst>
          </p:cNvPr>
          <p:cNvSpPr txBox="1"/>
          <p:nvPr/>
        </p:nvSpPr>
        <p:spPr>
          <a:xfrm>
            <a:off x="4936708" y="5127931"/>
            <a:ext cx="1746525" cy="338554"/>
          </a:xfrm>
          <a:prstGeom prst="rect">
            <a:avLst/>
          </a:prstGeom>
          <a:noFill/>
        </p:spPr>
        <p:txBody>
          <a:bodyPr wrap="square" rtlCol="0">
            <a:spAutoFit/>
          </a:bodyPr>
          <a:lstStyle/>
          <a:p>
            <a:pPr algn="ctr"/>
            <a:r>
              <a:rPr lang="en-US" sz="1600" b="1" dirty="0"/>
              <a:t>In God We Trust</a:t>
            </a:r>
          </a:p>
        </p:txBody>
      </p:sp>
      <p:cxnSp>
        <p:nvCxnSpPr>
          <p:cNvPr id="1007" name="Straight Connector 1006">
            <a:extLst>
              <a:ext uri="{FF2B5EF4-FFF2-40B4-BE49-F238E27FC236}">
                <a16:creationId xmlns:a16="http://schemas.microsoft.com/office/drawing/2014/main" id="{8E8120AC-57B9-3441-ADE0-D69B7EE1900B}"/>
              </a:ext>
            </a:extLst>
          </p:cNvPr>
          <p:cNvCxnSpPr>
            <a:cxnSpLocks/>
          </p:cNvCxnSpPr>
          <p:nvPr/>
        </p:nvCxnSpPr>
        <p:spPr>
          <a:xfrm>
            <a:off x="7167547" y="586717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8" name="Straight Connector 1007">
            <a:extLst>
              <a:ext uri="{FF2B5EF4-FFF2-40B4-BE49-F238E27FC236}">
                <a16:creationId xmlns:a16="http://schemas.microsoft.com/office/drawing/2014/main" id="{C855F1DD-F1B2-B64E-A867-FC6ADF45B94C}"/>
              </a:ext>
            </a:extLst>
          </p:cNvPr>
          <p:cNvCxnSpPr>
            <a:cxnSpLocks/>
          </p:cNvCxnSpPr>
          <p:nvPr/>
        </p:nvCxnSpPr>
        <p:spPr>
          <a:xfrm>
            <a:off x="8087497" y="586316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9" name="Straight Connector 1008">
            <a:extLst>
              <a:ext uri="{FF2B5EF4-FFF2-40B4-BE49-F238E27FC236}">
                <a16:creationId xmlns:a16="http://schemas.microsoft.com/office/drawing/2014/main" id="{26480BDF-00F5-A04B-8C88-02249B816D19}"/>
              </a:ext>
            </a:extLst>
          </p:cNvPr>
          <p:cNvCxnSpPr>
            <a:cxnSpLocks/>
          </p:cNvCxnSpPr>
          <p:nvPr/>
        </p:nvCxnSpPr>
        <p:spPr>
          <a:xfrm>
            <a:off x="7165250" y="6038254"/>
            <a:ext cx="92861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0" name="Straight Connector 1009">
            <a:extLst>
              <a:ext uri="{FF2B5EF4-FFF2-40B4-BE49-F238E27FC236}">
                <a16:creationId xmlns:a16="http://schemas.microsoft.com/office/drawing/2014/main" id="{EA63FEF4-E56D-3140-8F36-2DE6F98EB57F}"/>
              </a:ext>
            </a:extLst>
          </p:cNvPr>
          <p:cNvCxnSpPr>
            <a:cxnSpLocks/>
          </p:cNvCxnSpPr>
          <p:nvPr/>
        </p:nvCxnSpPr>
        <p:spPr>
          <a:xfrm>
            <a:off x="7167547" y="64928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1" name="Straight Connector 1010">
            <a:extLst>
              <a:ext uri="{FF2B5EF4-FFF2-40B4-BE49-F238E27FC236}">
                <a16:creationId xmlns:a16="http://schemas.microsoft.com/office/drawing/2014/main" id="{3FE19EC9-0FDC-6D43-ABE3-E12F35B59A64}"/>
              </a:ext>
            </a:extLst>
          </p:cNvPr>
          <p:cNvCxnSpPr>
            <a:cxnSpLocks/>
          </p:cNvCxnSpPr>
          <p:nvPr/>
        </p:nvCxnSpPr>
        <p:spPr>
          <a:xfrm>
            <a:off x="8087494" y="650083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2" name="Straight Connector 1011">
            <a:extLst>
              <a:ext uri="{FF2B5EF4-FFF2-40B4-BE49-F238E27FC236}">
                <a16:creationId xmlns:a16="http://schemas.microsoft.com/office/drawing/2014/main" id="{4CCB4D46-6291-184E-8275-093EBAC3A7E6}"/>
              </a:ext>
            </a:extLst>
          </p:cNvPr>
          <p:cNvCxnSpPr>
            <a:cxnSpLocks/>
          </p:cNvCxnSpPr>
          <p:nvPr/>
        </p:nvCxnSpPr>
        <p:spPr>
          <a:xfrm>
            <a:off x="7164149" y="6663900"/>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13" name="TextBox 1012">
            <a:extLst>
              <a:ext uri="{FF2B5EF4-FFF2-40B4-BE49-F238E27FC236}">
                <a16:creationId xmlns:a16="http://schemas.microsoft.com/office/drawing/2014/main" id="{35464CC7-A194-B241-8E56-B0E5CE8A0614}"/>
              </a:ext>
            </a:extLst>
          </p:cNvPr>
          <p:cNvSpPr txBox="1"/>
          <p:nvPr/>
        </p:nvSpPr>
        <p:spPr>
          <a:xfrm>
            <a:off x="6909098" y="5423045"/>
            <a:ext cx="513146" cy="461665"/>
          </a:xfrm>
          <a:prstGeom prst="rect">
            <a:avLst/>
          </a:prstGeom>
          <a:noFill/>
        </p:spPr>
        <p:txBody>
          <a:bodyPr wrap="square" rtlCol="0">
            <a:spAutoFit/>
          </a:bodyPr>
          <a:lstStyle/>
          <a:p>
            <a:r>
              <a:rPr lang="en-US" sz="1200" dirty="0"/>
              <a:t>New Earth</a:t>
            </a:r>
          </a:p>
        </p:txBody>
      </p:sp>
      <p:sp>
        <p:nvSpPr>
          <p:cNvPr id="1014" name="TextBox 1013">
            <a:extLst>
              <a:ext uri="{FF2B5EF4-FFF2-40B4-BE49-F238E27FC236}">
                <a16:creationId xmlns:a16="http://schemas.microsoft.com/office/drawing/2014/main" id="{796C615B-D7F7-AF43-843B-C04C326CE497}"/>
              </a:ext>
            </a:extLst>
          </p:cNvPr>
          <p:cNvSpPr txBox="1"/>
          <p:nvPr/>
        </p:nvSpPr>
        <p:spPr>
          <a:xfrm>
            <a:off x="7811847" y="5431066"/>
            <a:ext cx="513146" cy="461665"/>
          </a:xfrm>
          <a:prstGeom prst="rect">
            <a:avLst/>
          </a:prstGeom>
          <a:noFill/>
        </p:spPr>
        <p:txBody>
          <a:bodyPr wrap="square" rtlCol="0">
            <a:spAutoFit/>
          </a:bodyPr>
          <a:lstStyle/>
          <a:p>
            <a:r>
              <a:rPr lang="en-US" sz="1200" dirty="0"/>
              <a:t>New Earth</a:t>
            </a:r>
          </a:p>
        </p:txBody>
      </p:sp>
      <p:sp>
        <p:nvSpPr>
          <p:cNvPr id="1015" name="TextBox 1014">
            <a:extLst>
              <a:ext uri="{FF2B5EF4-FFF2-40B4-BE49-F238E27FC236}">
                <a16:creationId xmlns:a16="http://schemas.microsoft.com/office/drawing/2014/main" id="{B9CB4A36-9BE0-2246-BA26-328EED2FDCB8}"/>
              </a:ext>
            </a:extLst>
          </p:cNvPr>
          <p:cNvSpPr txBox="1"/>
          <p:nvPr/>
        </p:nvSpPr>
        <p:spPr>
          <a:xfrm>
            <a:off x="6909098" y="6249214"/>
            <a:ext cx="513146" cy="276999"/>
          </a:xfrm>
          <a:prstGeom prst="rect">
            <a:avLst/>
          </a:prstGeom>
          <a:noFill/>
        </p:spPr>
        <p:txBody>
          <a:bodyPr wrap="square" rtlCol="0">
            <a:spAutoFit/>
          </a:bodyPr>
          <a:lstStyle/>
          <a:p>
            <a:r>
              <a:rPr lang="en-US" sz="1200" dirty="0"/>
              <a:t>Eden</a:t>
            </a:r>
          </a:p>
        </p:txBody>
      </p:sp>
      <p:sp>
        <p:nvSpPr>
          <p:cNvPr id="1016" name="TextBox 1015">
            <a:extLst>
              <a:ext uri="{FF2B5EF4-FFF2-40B4-BE49-F238E27FC236}">
                <a16:creationId xmlns:a16="http://schemas.microsoft.com/office/drawing/2014/main" id="{3B8409F9-D0A7-9749-8BC0-2059B59D9E3D}"/>
              </a:ext>
            </a:extLst>
          </p:cNvPr>
          <p:cNvSpPr txBox="1"/>
          <p:nvPr/>
        </p:nvSpPr>
        <p:spPr>
          <a:xfrm>
            <a:off x="7822224" y="6257235"/>
            <a:ext cx="513146" cy="276999"/>
          </a:xfrm>
          <a:prstGeom prst="rect">
            <a:avLst/>
          </a:prstGeom>
          <a:noFill/>
        </p:spPr>
        <p:txBody>
          <a:bodyPr wrap="square" rtlCol="0">
            <a:spAutoFit/>
          </a:bodyPr>
          <a:lstStyle/>
          <a:p>
            <a:r>
              <a:rPr lang="en-US" sz="1200" dirty="0"/>
              <a:t>Eden</a:t>
            </a:r>
          </a:p>
        </p:txBody>
      </p:sp>
      <p:sp>
        <p:nvSpPr>
          <p:cNvPr id="1017" name="TextBox 1016">
            <a:extLst>
              <a:ext uri="{FF2B5EF4-FFF2-40B4-BE49-F238E27FC236}">
                <a16:creationId xmlns:a16="http://schemas.microsoft.com/office/drawing/2014/main" id="{990229EA-E1BB-8949-9240-7B021653E757}"/>
              </a:ext>
            </a:extLst>
          </p:cNvPr>
          <p:cNvSpPr txBox="1"/>
          <p:nvPr/>
        </p:nvSpPr>
        <p:spPr>
          <a:xfrm>
            <a:off x="7309078" y="6397603"/>
            <a:ext cx="707622" cy="276999"/>
          </a:xfrm>
          <a:prstGeom prst="rect">
            <a:avLst/>
          </a:prstGeom>
          <a:noFill/>
        </p:spPr>
        <p:txBody>
          <a:bodyPr wrap="square" rtlCol="0">
            <a:spAutoFit/>
          </a:bodyPr>
          <a:lstStyle/>
          <a:p>
            <a:r>
              <a:rPr lang="en-US" sz="1200" dirty="0"/>
              <a:t>Restore</a:t>
            </a:r>
          </a:p>
        </p:txBody>
      </p:sp>
      <p:sp>
        <p:nvSpPr>
          <p:cNvPr id="1018" name="TextBox 1017">
            <a:extLst>
              <a:ext uri="{FF2B5EF4-FFF2-40B4-BE49-F238E27FC236}">
                <a16:creationId xmlns:a16="http://schemas.microsoft.com/office/drawing/2014/main" id="{99667C2E-B0D0-384E-A68D-7AF77489129B}"/>
              </a:ext>
            </a:extLst>
          </p:cNvPr>
          <p:cNvSpPr txBox="1"/>
          <p:nvPr/>
        </p:nvSpPr>
        <p:spPr>
          <a:xfrm>
            <a:off x="7318981" y="5792014"/>
            <a:ext cx="707622" cy="276999"/>
          </a:xfrm>
          <a:prstGeom prst="rect">
            <a:avLst/>
          </a:prstGeom>
          <a:noFill/>
        </p:spPr>
        <p:txBody>
          <a:bodyPr wrap="square" rtlCol="0">
            <a:spAutoFit/>
          </a:bodyPr>
          <a:lstStyle/>
          <a:p>
            <a:r>
              <a:rPr lang="en-US" sz="1200" dirty="0"/>
              <a:t>Restore</a:t>
            </a:r>
          </a:p>
        </p:txBody>
      </p:sp>
      <p:sp>
        <p:nvSpPr>
          <p:cNvPr id="1019" name="TextBox 1018">
            <a:extLst>
              <a:ext uri="{FF2B5EF4-FFF2-40B4-BE49-F238E27FC236}">
                <a16:creationId xmlns:a16="http://schemas.microsoft.com/office/drawing/2014/main" id="{1F82FAC6-FDF1-0F44-911E-B852CCCD7CE8}"/>
              </a:ext>
            </a:extLst>
          </p:cNvPr>
          <p:cNvSpPr txBox="1"/>
          <p:nvPr/>
        </p:nvSpPr>
        <p:spPr>
          <a:xfrm>
            <a:off x="7071692" y="5147986"/>
            <a:ext cx="1059329" cy="338554"/>
          </a:xfrm>
          <a:prstGeom prst="rect">
            <a:avLst/>
          </a:prstGeom>
          <a:noFill/>
        </p:spPr>
        <p:txBody>
          <a:bodyPr wrap="square" rtlCol="0">
            <a:spAutoFit/>
          </a:bodyPr>
          <a:lstStyle/>
          <a:p>
            <a:pPr algn="ctr"/>
            <a:r>
              <a:rPr lang="en-US" sz="1600" b="1" dirty="0"/>
              <a:t>Equality</a:t>
            </a:r>
          </a:p>
        </p:txBody>
      </p:sp>
      <p:sp>
        <p:nvSpPr>
          <p:cNvPr id="1020" name="TextBox 1019">
            <a:extLst>
              <a:ext uri="{FF2B5EF4-FFF2-40B4-BE49-F238E27FC236}">
                <a16:creationId xmlns:a16="http://schemas.microsoft.com/office/drawing/2014/main" id="{B2805ED3-BA59-6948-8811-61A7A5EE574D}"/>
              </a:ext>
            </a:extLst>
          </p:cNvPr>
          <p:cNvSpPr txBox="1"/>
          <p:nvPr/>
        </p:nvSpPr>
        <p:spPr>
          <a:xfrm>
            <a:off x="6696975" y="5824099"/>
            <a:ext cx="513146" cy="276999"/>
          </a:xfrm>
          <a:prstGeom prst="rect">
            <a:avLst/>
          </a:prstGeom>
          <a:noFill/>
        </p:spPr>
        <p:txBody>
          <a:bodyPr wrap="square" rtlCol="0">
            <a:spAutoFit/>
          </a:bodyPr>
          <a:lstStyle/>
          <a:p>
            <a:r>
              <a:rPr lang="en-US" sz="1200" dirty="0"/>
              <a:t>Race</a:t>
            </a:r>
          </a:p>
        </p:txBody>
      </p:sp>
      <p:sp>
        <p:nvSpPr>
          <p:cNvPr id="1021" name="TextBox 1020">
            <a:extLst>
              <a:ext uri="{FF2B5EF4-FFF2-40B4-BE49-F238E27FC236}">
                <a16:creationId xmlns:a16="http://schemas.microsoft.com/office/drawing/2014/main" id="{A74280E6-65FC-804F-8ABA-A4C44D20DE40}"/>
              </a:ext>
            </a:extLst>
          </p:cNvPr>
          <p:cNvSpPr txBox="1"/>
          <p:nvPr/>
        </p:nvSpPr>
        <p:spPr>
          <a:xfrm>
            <a:off x="6558221" y="6445732"/>
            <a:ext cx="731021" cy="276999"/>
          </a:xfrm>
          <a:prstGeom prst="rect">
            <a:avLst/>
          </a:prstGeom>
          <a:noFill/>
        </p:spPr>
        <p:txBody>
          <a:bodyPr wrap="square" rtlCol="0">
            <a:spAutoFit/>
          </a:bodyPr>
          <a:lstStyle/>
          <a:p>
            <a:r>
              <a:rPr lang="en-US" sz="1200" dirty="0"/>
              <a:t>Gender</a:t>
            </a:r>
          </a:p>
        </p:txBody>
      </p:sp>
      <p:cxnSp>
        <p:nvCxnSpPr>
          <p:cNvPr id="1022" name="Straight Connector 1021">
            <a:extLst>
              <a:ext uri="{FF2B5EF4-FFF2-40B4-BE49-F238E27FC236}">
                <a16:creationId xmlns:a16="http://schemas.microsoft.com/office/drawing/2014/main" id="{D1AFB28B-C94E-184C-B5E3-0D03412BDBDE}"/>
              </a:ext>
            </a:extLst>
          </p:cNvPr>
          <p:cNvCxnSpPr>
            <a:cxnSpLocks/>
          </p:cNvCxnSpPr>
          <p:nvPr/>
        </p:nvCxnSpPr>
        <p:spPr>
          <a:xfrm>
            <a:off x="8885931" y="6103797"/>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3" name="Straight Connector 1022">
            <a:extLst>
              <a:ext uri="{FF2B5EF4-FFF2-40B4-BE49-F238E27FC236}">
                <a16:creationId xmlns:a16="http://schemas.microsoft.com/office/drawing/2014/main" id="{4FC923A7-903E-EF40-B2D7-8D673985B785}"/>
              </a:ext>
            </a:extLst>
          </p:cNvPr>
          <p:cNvCxnSpPr>
            <a:cxnSpLocks/>
          </p:cNvCxnSpPr>
          <p:nvPr/>
        </p:nvCxnSpPr>
        <p:spPr>
          <a:xfrm>
            <a:off x="9805878" y="61118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4" name="Straight Connector 1023">
            <a:extLst>
              <a:ext uri="{FF2B5EF4-FFF2-40B4-BE49-F238E27FC236}">
                <a16:creationId xmlns:a16="http://schemas.microsoft.com/office/drawing/2014/main" id="{B7CE0550-CE63-7D4B-A2DB-7A45A89A0D11}"/>
              </a:ext>
            </a:extLst>
          </p:cNvPr>
          <p:cNvCxnSpPr>
            <a:cxnSpLocks/>
          </p:cNvCxnSpPr>
          <p:nvPr/>
        </p:nvCxnSpPr>
        <p:spPr>
          <a:xfrm>
            <a:off x="8882533" y="6274879"/>
            <a:ext cx="92971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5" name="Straight Connector 1024">
            <a:extLst>
              <a:ext uri="{FF2B5EF4-FFF2-40B4-BE49-F238E27FC236}">
                <a16:creationId xmlns:a16="http://schemas.microsoft.com/office/drawing/2014/main" id="{CD3BFA89-E9AA-E34A-B5AB-51864A8955EE}"/>
              </a:ext>
            </a:extLst>
          </p:cNvPr>
          <p:cNvCxnSpPr>
            <a:cxnSpLocks/>
          </p:cNvCxnSpPr>
          <p:nvPr/>
        </p:nvCxnSpPr>
        <p:spPr>
          <a:xfrm>
            <a:off x="8777676" y="610834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6" name="Straight Connector 1025">
            <a:extLst>
              <a:ext uri="{FF2B5EF4-FFF2-40B4-BE49-F238E27FC236}">
                <a16:creationId xmlns:a16="http://schemas.microsoft.com/office/drawing/2014/main" id="{0F3A236C-B74F-9441-BAFE-EF050DADA606}"/>
              </a:ext>
            </a:extLst>
          </p:cNvPr>
          <p:cNvCxnSpPr>
            <a:cxnSpLocks/>
          </p:cNvCxnSpPr>
          <p:nvPr/>
        </p:nvCxnSpPr>
        <p:spPr>
          <a:xfrm>
            <a:off x="9700094" y="612840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7" name="Straight Connector 1026">
            <a:extLst>
              <a:ext uri="{FF2B5EF4-FFF2-40B4-BE49-F238E27FC236}">
                <a16:creationId xmlns:a16="http://schemas.microsoft.com/office/drawing/2014/main" id="{69CDADF7-0AE3-F944-B7D0-C882010C0D89}"/>
              </a:ext>
            </a:extLst>
          </p:cNvPr>
          <p:cNvCxnSpPr>
            <a:cxnSpLocks/>
          </p:cNvCxnSpPr>
          <p:nvPr/>
        </p:nvCxnSpPr>
        <p:spPr>
          <a:xfrm flipV="1">
            <a:off x="9365478" y="6035857"/>
            <a:ext cx="0" cy="236626"/>
          </a:xfrm>
          <a:prstGeom prst="line">
            <a:avLst/>
          </a:prstGeom>
          <a:ln w="25400">
            <a:headEnd type="none"/>
            <a:tailEnd type="triangle"/>
          </a:ln>
        </p:spPr>
        <p:style>
          <a:lnRef idx="1">
            <a:schemeClr val="dk1"/>
          </a:lnRef>
          <a:fillRef idx="0">
            <a:schemeClr val="dk1"/>
          </a:fillRef>
          <a:effectRef idx="0">
            <a:schemeClr val="dk1"/>
          </a:effectRef>
          <a:fontRef idx="minor">
            <a:schemeClr val="tx1"/>
          </a:fontRef>
        </p:style>
      </p:cxnSp>
      <p:cxnSp>
        <p:nvCxnSpPr>
          <p:cNvPr id="1028" name="Straight Connector 1027">
            <a:extLst>
              <a:ext uri="{FF2B5EF4-FFF2-40B4-BE49-F238E27FC236}">
                <a16:creationId xmlns:a16="http://schemas.microsoft.com/office/drawing/2014/main" id="{46CFE338-D90F-C247-98AB-E07B09263352}"/>
              </a:ext>
            </a:extLst>
          </p:cNvPr>
          <p:cNvCxnSpPr>
            <a:cxnSpLocks/>
          </p:cNvCxnSpPr>
          <p:nvPr/>
        </p:nvCxnSpPr>
        <p:spPr>
          <a:xfrm>
            <a:off x="9250912" y="6040163"/>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1029" name="TextBox 1028">
            <a:extLst>
              <a:ext uri="{FF2B5EF4-FFF2-40B4-BE49-F238E27FC236}">
                <a16:creationId xmlns:a16="http://schemas.microsoft.com/office/drawing/2014/main" id="{04DC597D-96B9-3F4B-8F45-AA975969A860}"/>
              </a:ext>
            </a:extLst>
          </p:cNvPr>
          <p:cNvSpPr txBox="1"/>
          <p:nvPr/>
        </p:nvSpPr>
        <p:spPr>
          <a:xfrm>
            <a:off x="9165019" y="5812054"/>
            <a:ext cx="513146" cy="276999"/>
          </a:xfrm>
          <a:prstGeom prst="rect">
            <a:avLst/>
          </a:prstGeom>
          <a:noFill/>
        </p:spPr>
        <p:txBody>
          <a:bodyPr wrap="square" rtlCol="0">
            <a:spAutoFit/>
          </a:bodyPr>
          <a:lstStyle/>
          <a:p>
            <a:r>
              <a:rPr lang="en-US" sz="1200" dirty="0"/>
              <a:t>S/L</a:t>
            </a:r>
          </a:p>
        </p:txBody>
      </p:sp>
      <p:sp>
        <p:nvSpPr>
          <p:cNvPr id="1030" name="TextBox 1029">
            <a:extLst>
              <a:ext uri="{FF2B5EF4-FFF2-40B4-BE49-F238E27FC236}">
                <a16:creationId xmlns:a16="http://schemas.microsoft.com/office/drawing/2014/main" id="{C5FC86FB-12FC-2A4C-815E-E6C0BD16CF07}"/>
              </a:ext>
            </a:extLst>
          </p:cNvPr>
          <p:cNvSpPr txBox="1"/>
          <p:nvPr/>
        </p:nvSpPr>
        <p:spPr>
          <a:xfrm>
            <a:off x="8895241" y="6265243"/>
            <a:ext cx="956445" cy="430887"/>
          </a:xfrm>
          <a:prstGeom prst="rect">
            <a:avLst/>
          </a:prstGeom>
          <a:noFill/>
        </p:spPr>
        <p:txBody>
          <a:bodyPr wrap="square" rtlCol="0">
            <a:spAutoFit/>
          </a:bodyPr>
          <a:lstStyle/>
          <a:p>
            <a:pPr algn="ctr"/>
            <a:r>
              <a:rPr lang="en-US" sz="1050" dirty="0"/>
              <a:t>Great Controversy</a:t>
            </a:r>
          </a:p>
        </p:txBody>
      </p:sp>
      <p:sp>
        <p:nvSpPr>
          <p:cNvPr id="1031" name="TextBox 1030">
            <a:extLst>
              <a:ext uri="{FF2B5EF4-FFF2-40B4-BE49-F238E27FC236}">
                <a16:creationId xmlns:a16="http://schemas.microsoft.com/office/drawing/2014/main" id="{A9360E79-29CD-384A-A9FE-0B3C814CB99F}"/>
              </a:ext>
            </a:extLst>
          </p:cNvPr>
          <p:cNvSpPr txBox="1"/>
          <p:nvPr/>
        </p:nvSpPr>
        <p:spPr>
          <a:xfrm>
            <a:off x="8752529" y="5180070"/>
            <a:ext cx="1204071" cy="584775"/>
          </a:xfrm>
          <a:prstGeom prst="rect">
            <a:avLst/>
          </a:prstGeom>
          <a:noFill/>
        </p:spPr>
        <p:txBody>
          <a:bodyPr wrap="square" rtlCol="0">
            <a:spAutoFit/>
          </a:bodyPr>
          <a:lstStyle/>
          <a:p>
            <a:pPr algn="ctr"/>
            <a:r>
              <a:rPr lang="en-US" sz="1600" b="1" dirty="0"/>
              <a:t>“The Sins of Babylon”</a:t>
            </a:r>
          </a:p>
        </p:txBody>
      </p:sp>
      <p:cxnSp>
        <p:nvCxnSpPr>
          <p:cNvPr id="1032" name="Straight Connector 1031">
            <a:extLst>
              <a:ext uri="{FF2B5EF4-FFF2-40B4-BE49-F238E27FC236}">
                <a16:creationId xmlns:a16="http://schemas.microsoft.com/office/drawing/2014/main" id="{AD174ED6-E9AD-A244-9514-9D6AC5BE4E28}"/>
              </a:ext>
            </a:extLst>
          </p:cNvPr>
          <p:cNvCxnSpPr>
            <a:cxnSpLocks/>
          </p:cNvCxnSpPr>
          <p:nvPr/>
        </p:nvCxnSpPr>
        <p:spPr>
          <a:xfrm>
            <a:off x="10679092" y="583909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3" name="Straight Connector 1032">
            <a:extLst>
              <a:ext uri="{FF2B5EF4-FFF2-40B4-BE49-F238E27FC236}">
                <a16:creationId xmlns:a16="http://schemas.microsoft.com/office/drawing/2014/main" id="{0A6D4E4C-EBDF-464A-893C-09471D93C36C}"/>
              </a:ext>
            </a:extLst>
          </p:cNvPr>
          <p:cNvCxnSpPr>
            <a:cxnSpLocks/>
          </p:cNvCxnSpPr>
          <p:nvPr/>
        </p:nvCxnSpPr>
        <p:spPr>
          <a:xfrm>
            <a:off x="11599042" y="5835087"/>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4" name="Straight Connector 1033">
            <a:extLst>
              <a:ext uri="{FF2B5EF4-FFF2-40B4-BE49-F238E27FC236}">
                <a16:creationId xmlns:a16="http://schemas.microsoft.com/office/drawing/2014/main" id="{040CE8C1-B9CC-F245-A922-4998E7293A84}"/>
              </a:ext>
            </a:extLst>
          </p:cNvPr>
          <p:cNvCxnSpPr>
            <a:cxnSpLocks/>
          </p:cNvCxnSpPr>
          <p:nvPr/>
        </p:nvCxnSpPr>
        <p:spPr>
          <a:xfrm>
            <a:off x="10676795" y="6010180"/>
            <a:ext cx="92861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5" name="Straight Connector 1034">
            <a:extLst>
              <a:ext uri="{FF2B5EF4-FFF2-40B4-BE49-F238E27FC236}">
                <a16:creationId xmlns:a16="http://schemas.microsoft.com/office/drawing/2014/main" id="{B683006C-29DF-6A40-9806-BFE5D8682C29}"/>
              </a:ext>
            </a:extLst>
          </p:cNvPr>
          <p:cNvCxnSpPr>
            <a:cxnSpLocks/>
          </p:cNvCxnSpPr>
          <p:nvPr/>
        </p:nvCxnSpPr>
        <p:spPr>
          <a:xfrm>
            <a:off x="10679092" y="618802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6" name="Straight Connector 1035">
            <a:extLst>
              <a:ext uri="{FF2B5EF4-FFF2-40B4-BE49-F238E27FC236}">
                <a16:creationId xmlns:a16="http://schemas.microsoft.com/office/drawing/2014/main" id="{EF5DEF53-6DC6-3B4A-B2E9-D31B141ECB3F}"/>
              </a:ext>
            </a:extLst>
          </p:cNvPr>
          <p:cNvCxnSpPr>
            <a:cxnSpLocks/>
          </p:cNvCxnSpPr>
          <p:nvPr/>
        </p:nvCxnSpPr>
        <p:spPr>
          <a:xfrm>
            <a:off x="11599039" y="619604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7" name="Straight Connector 1036">
            <a:extLst>
              <a:ext uri="{FF2B5EF4-FFF2-40B4-BE49-F238E27FC236}">
                <a16:creationId xmlns:a16="http://schemas.microsoft.com/office/drawing/2014/main" id="{8601AFFD-2B47-0246-BAD3-0978C3BD7D7B}"/>
              </a:ext>
            </a:extLst>
          </p:cNvPr>
          <p:cNvCxnSpPr>
            <a:cxnSpLocks/>
          </p:cNvCxnSpPr>
          <p:nvPr/>
        </p:nvCxnSpPr>
        <p:spPr>
          <a:xfrm>
            <a:off x="10675694" y="6359104"/>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38" name="TextBox 1037">
            <a:extLst>
              <a:ext uri="{FF2B5EF4-FFF2-40B4-BE49-F238E27FC236}">
                <a16:creationId xmlns:a16="http://schemas.microsoft.com/office/drawing/2014/main" id="{8389EEC2-6982-4447-978B-639EE8288F45}"/>
              </a:ext>
            </a:extLst>
          </p:cNvPr>
          <p:cNvSpPr txBox="1"/>
          <p:nvPr/>
        </p:nvSpPr>
        <p:spPr>
          <a:xfrm>
            <a:off x="10134185" y="6132909"/>
            <a:ext cx="592355" cy="276999"/>
          </a:xfrm>
          <a:prstGeom prst="rect">
            <a:avLst/>
          </a:prstGeom>
          <a:noFill/>
        </p:spPr>
        <p:txBody>
          <a:bodyPr wrap="square" rtlCol="0">
            <a:spAutoFit/>
          </a:bodyPr>
          <a:lstStyle/>
          <a:p>
            <a:r>
              <a:rPr lang="en-US" sz="1200" dirty="0"/>
              <a:t>WW I</a:t>
            </a:r>
          </a:p>
        </p:txBody>
      </p:sp>
      <p:cxnSp>
        <p:nvCxnSpPr>
          <p:cNvPr id="1039" name="Straight Connector 1038">
            <a:extLst>
              <a:ext uri="{FF2B5EF4-FFF2-40B4-BE49-F238E27FC236}">
                <a16:creationId xmlns:a16="http://schemas.microsoft.com/office/drawing/2014/main" id="{D4CDF897-9100-9F48-9377-51B4E9A10748}"/>
              </a:ext>
            </a:extLst>
          </p:cNvPr>
          <p:cNvCxnSpPr>
            <a:cxnSpLocks/>
          </p:cNvCxnSpPr>
          <p:nvPr/>
        </p:nvCxnSpPr>
        <p:spPr>
          <a:xfrm>
            <a:off x="10686969" y="654495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0" name="Straight Connector 1039">
            <a:extLst>
              <a:ext uri="{FF2B5EF4-FFF2-40B4-BE49-F238E27FC236}">
                <a16:creationId xmlns:a16="http://schemas.microsoft.com/office/drawing/2014/main" id="{61CAEF77-EF4C-7A49-819E-D2B93847BE9E}"/>
              </a:ext>
            </a:extLst>
          </p:cNvPr>
          <p:cNvCxnSpPr>
            <a:cxnSpLocks/>
          </p:cNvCxnSpPr>
          <p:nvPr/>
        </p:nvCxnSpPr>
        <p:spPr>
          <a:xfrm>
            <a:off x="11606916" y="655298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1" name="Straight Connector 1040">
            <a:extLst>
              <a:ext uri="{FF2B5EF4-FFF2-40B4-BE49-F238E27FC236}">
                <a16:creationId xmlns:a16="http://schemas.microsoft.com/office/drawing/2014/main" id="{7B525E72-A539-004A-9B2B-05BA85FD1EA7}"/>
              </a:ext>
            </a:extLst>
          </p:cNvPr>
          <p:cNvCxnSpPr>
            <a:cxnSpLocks/>
          </p:cNvCxnSpPr>
          <p:nvPr/>
        </p:nvCxnSpPr>
        <p:spPr>
          <a:xfrm>
            <a:off x="10683571" y="6716041"/>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42" name="TextBox 1041">
            <a:extLst>
              <a:ext uri="{FF2B5EF4-FFF2-40B4-BE49-F238E27FC236}">
                <a16:creationId xmlns:a16="http://schemas.microsoft.com/office/drawing/2014/main" id="{F3FB28CA-8B56-8B42-A415-7C7E28AB8CD3}"/>
              </a:ext>
            </a:extLst>
          </p:cNvPr>
          <p:cNvSpPr txBox="1"/>
          <p:nvPr/>
        </p:nvSpPr>
        <p:spPr>
          <a:xfrm>
            <a:off x="10532962" y="5476850"/>
            <a:ext cx="1204071" cy="338554"/>
          </a:xfrm>
          <a:prstGeom prst="rect">
            <a:avLst/>
          </a:prstGeom>
          <a:noFill/>
        </p:spPr>
        <p:txBody>
          <a:bodyPr wrap="square" rtlCol="0">
            <a:spAutoFit/>
          </a:bodyPr>
          <a:lstStyle/>
          <a:p>
            <a:pPr algn="ctr"/>
            <a:r>
              <a:rPr lang="en-US" sz="1600" b="1" dirty="0"/>
              <a:t>WW I</a:t>
            </a:r>
          </a:p>
        </p:txBody>
      </p:sp>
      <p:sp>
        <p:nvSpPr>
          <p:cNvPr id="1043" name="TextBox 1042">
            <a:extLst>
              <a:ext uri="{FF2B5EF4-FFF2-40B4-BE49-F238E27FC236}">
                <a16:creationId xmlns:a16="http://schemas.microsoft.com/office/drawing/2014/main" id="{8637254E-AE87-DA4A-A12D-63EF87400339}"/>
              </a:ext>
            </a:extLst>
          </p:cNvPr>
          <p:cNvSpPr txBox="1"/>
          <p:nvPr/>
        </p:nvSpPr>
        <p:spPr>
          <a:xfrm>
            <a:off x="10139467" y="6489845"/>
            <a:ext cx="592355" cy="276999"/>
          </a:xfrm>
          <a:prstGeom prst="rect">
            <a:avLst/>
          </a:prstGeom>
          <a:noFill/>
        </p:spPr>
        <p:txBody>
          <a:bodyPr wrap="square" rtlCol="0">
            <a:spAutoFit/>
          </a:bodyPr>
          <a:lstStyle/>
          <a:p>
            <a:r>
              <a:rPr lang="en-US" sz="1200" dirty="0"/>
              <a:t>WW 3</a:t>
            </a:r>
          </a:p>
        </p:txBody>
      </p:sp>
      <p:sp>
        <p:nvSpPr>
          <p:cNvPr id="1044" name="TextBox 1043">
            <a:extLst>
              <a:ext uri="{FF2B5EF4-FFF2-40B4-BE49-F238E27FC236}">
                <a16:creationId xmlns:a16="http://schemas.microsoft.com/office/drawing/2014/main" id="{734A1FCD-96C8-1B47-A340-D6D16EA158B3}"/>
              </a:ext>
            </a:extLst>
          </p:cNvPr>
          <p:cNvSpPr txBox="1"/>
          <p:nvPr/>
        </p:nvSpPr>
        <p:spPr>
          <a:xfrm>
            <a:off x="10233671" y="5800035"/>
            <a:ext cx="418424" cy="276999"/>
          </a:xfrm>
          <a:prstGeom prst="rect">
            <a:avLst/>
          </a:prstGeom>
          <a:noFill/>
        </p:spPr>
        <p:txBody>
          <a:bodyPr wrap="square" rtlCol="0">
            <a:spAutoFit/>
          </a:bodyPr>
          <a:lstStyle/>
          <a:p>
            <a:pPr algn="ctr"/>
            <a:r>
              <a:rPr lang="en-US" sz="1200" dirty="0"/>
              <a:t>3rd</a:t>
            </a:r>
          </a:p>
        </p:txBody>
      </p:sp>
      <p:cxnSp>
        <p:nvCxnSpPr>
          <p:cNvPr id="1045" name="Straight Connector 1044">
            <a:extLst>
              <a:ext uri="{FF2B5EF4-FFF2-40B4-BE49-F238E27FC236}">
                <a16:creationId xmlns:a16="http://schemas.microsoft.com/office/drawing/2014/main" id="{45B2FCD8-471D-DD46-A716-246AE0A15560}"/>
              </a:ext>
            </a:extLst>
          </p:cNvPr>
          <p:cNvCxnSpPr>
            <a:cxnSpLocks/>
          </p:cNvCxnSpPr>
          <p:nvPr/>
        </p:nvCxnSpPr>
        <p:spPr>
          <a:xfrm>
            <a:off x="439841" y="5461193"/>
            <a:ext cx="306407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6" name="Straight Connector 1045">
            <a:extLst>
              <a:ext uri="{FF2B5EF4-FFF2-40B4-BE49-F238E27FC236}">
                <a16:creationId xmlns:a16="http://schemas.microsoft.com/office/drawing/2014/main" id="{FD5E5B43-E935-DA46-9516-F6172AECD748}"/>
              </a:ext>
            </a:extLst>
          </p:cNvPr>
          <p:cNvCxnSpPr>
            <a:cxnSpLocks/>
          </p:cNvCxnSpPr>
          <p:nvPr/>
        </p:nvCxnSpPr>
        <p:spPr>
          <a:xfrm>
            <a:off x="1126612" y="6697641"/>
            <a:ext cx="235958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7" name="Straight Connector 1046">
            <a:extLst>
              <a:ext uri="{FF2B5EF4-FFF2-40B4-BE49-F238E27FC236}">
                <a16:creationId xmlns:a16="http://schemas.microsoft.com/office/drawing/2014/main" id="{2867928E-A4DC-9941-B1C1-7B053C81D268}"/>
              </a:ext>
            </a:extLst>
          </p:cNvPr>
          <p:cNvCxnSpPr>
            <a:cxnSpLocks/>
          </p:cNvCxnSpPr>
          <p:nvPr/>
        </p:nvCxnSpPr>
        <p:spPr>
          <a:xfrm>
            <a:off x="495358" y="5291693"/>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48" name="TextBox 1047">
            <a:extLst>
              <a:ext uri="{FF2B5EF4-FFF2-40B4-BE49-F238E27FC236}">
                <a16:creationId xmlns:a16="http://schemas.microsoft.com/office/drawing/2014/main" id="{CF094B87-0E70-294F-8EBB-F7A8A5912F4E}"/>
              </a:ext>
            </a:extLst>
          </p:cNvPr>
          <p:cNvSpPr txBox="1"/>
          <p:nvPr/>
        </p:nvSpPr>
        <p:spPr>
          <a:xfrm>
            <a:off x="256148" y="5072565"/>
            <a:ext cx="513146" cy="246221"/>
          </a:xfrm>
          <a:prstGeom prst="rect">
            <a:avLst/>
          </a:prstGeom>
          <a:noFill/>
        </p:spPr>
        <p:txBody>
          <a:bodyPr wrap="square" rtlCol="0">
            <a:spAutoFit/>
          </a:bodyPr>
          <a:lstStyle/>
          <a:p>
            <a:r>
              <a:rPr lang="en-US" sz="1000" dirty="0"/>
              <a:t>1989</a:t>
            </a:r>
          </a:p>
        </p:txBody>
      </p:sp>
      <p:cxnSp>
        <p:nvCxnSpPr>
          <p:cNvPr id="1049" name="Straight Connector 1048">
            <a:extLst>
              <a:ext uri="{FF2B5EF4-FFF2-40B4-BE49-F238E27FC236}">
                <a16:creationId xmlns:a16="http://schemas.microsoft.com/office/drawing/2014/main" id="{883B50B2-EFBB-084F-8595-19C9182989EA}"/>
              </a:ext>
            </a:extLst>
          </p:cNvPr>
          <p:cNvCxnSpPr>
            <a:cxnSpLocks/>
          </p:cNvCxnSpPr>
          <p:nvPr/>
        </p:nvCxnSpPr>
        <p:spPr>
          <a:xfrm>
            <a:off x="393118" y="5292657"/>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0" name="Straight Connector 1049">
            <a:extLst>
              <a:ext uri="{FF2B5EF4-FFF2-40B4-BE49-F238E27FC236}">
                <a16:creationId xmlns:a16="http://schemas.microsoft.com/office/drawing/2014/main" id="{3EEC3D05-AF11-8E42-82B9-BD29299FFD09}"/>
              </a:ext>
            </a:extLst>
          </p:cNvPr>
          <p:cNvCxnSpPr>
            <a:cxnSpLocks/>
          </p:cNvCxnSpPr>
          <p:nvPr/>
        </p:nvCxnSpPr>
        <p:spPr>
          <a:xfrm>
            <a:off x="1216962" y="5286777"/>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1" name="TextBox 1050">
            <a:extLst>
              <a:ext uri="{FF2B5EF4-FFF2-40B4-BE49-F238E27FC236}">
                <a16:creationId xmlns:a16="http://schemas.microsoft.com/office/drawing/2014/main" id="{D43DD8B6-FE43-7046-BA40-D9E2CC6434CE}"/>
              </a:ext>
            </a:extLst>
          </p:cNvPr>
          <p:cNvSpPr txBox="1"/>
          <p:nvPr/>
        </p:nvSpPr>
        <p:spPr>
          <a:xfrm>
            <a:off x="977752" y="5067649"/>
            <a:ext cx="513146" cy="246221"/>
          </a:xfrm>
          <a:prstGeom prst="rect">
            <a:avLst/>
          </a:prstGeom>
          <a:noFill/>
        </p:spPr>
        <p:txBody>
          <a:bodyPr wrap="square" rtlCol="0">
            <a:spAutoFit/>
          </a:bodyPr>
          <a:lstStyle/>
          <a:p>
            <a:r>
              <a:rPr lang="en-US" sz="1000" dirty="0"/>
              <a:t>9/11</a:t>
            </a:r>
          </a:p>
        </p:txBody>
      </p:sp>
      <p:cxnSp>
        <p:nvCxnSpPr>
          <p:cNvPr id="1052" name="Straight Connector 1051">
            <a:extLst>
              <a:ext uri="{FF2B5EF4-FFF2-40B4-BE49-F238E27FC236}">
                <a16:creationId xmlns:a16="http://schemas.microsoft.com/office/drawing/2014/main" id="{C661EEE8-DF96-8247-8EAE-6464120FA07B}"/>
              </a:ext>
            </a:extLst>
          </p:cNvPr>
          <p:cNvCxnSpPr>
            <a:cxnSpLocks/>
          </p:cNvCxnSpPr>
          <p:nvPr/>
        </p:nvCxnSpPr>
        <p:spPr>
          <a:xfrm>
            <a:off x="1114722" y="5287741"/>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3" name="Straight Connector 1052">
            <a:extLst>
              <a:ext uri="{FF2B5EF4-FFF2-40B4-BE49-F238E27FC236}">
                <a16:creationId xmlns:a16="http://schemas.microsoft.com/office/drawing/2014/main" id="{5078A682-BC39-8E48-925A-D41699C214A3}"/>
              </a:ext>
            </a:extLst>
          </p:cNvPr>
          <p:cNvCxnSpPr>
            <a:cxnSpLocks/>
          </p:cNvCxnSpPr>
          <p:nvPr/>
        </p:nvCxnSpPr>
        <p:spPr>
          <a:xfrm>
            <a:off x="1938566" y="5281861"/>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4" name="TextBox 1053">
            <a:extLst>
              <a:ext uri="{FF2B5EF4-FFF2-40B4-BE49-F238E27FC236}">
                <a16:creationId xmlns:a16="http://schemas.microsoft.com/office/drawing/2014/main" id="{7FB3AD5F-444F-2C4D-81ED-5E90964509F1}"/>
              </a:ext>
            </a:extLst>
          </p:cNvPr>
          <p:cNvSpPr txBox="1"/>
          <p:nvPr/>
        </p:nvSpPr>
        <p:spPr>
          <a:xfrm>
            <a:off x="1699356" y="5062733"/>
            <a:ext cx="513146" cy="246221"/>
          </a:xfrm>
          <a:prstGeom prst="rect">
            <a:avLst/>
          </a:prstGeom>
          <a:noFill/>
        </p:spPr>
        <p:txBody>
          <a:bodyPr wrap="square" rtlCol="0">
            <a:spAutoFit/>
          </a:bodyPr>
          <a:lstStyle/>
          <a:p>
            <a:pPr algn="ctr"/>
            <a:r>
              <a:rPr lang="en-US" sz="1000" dirty="0"/>
              <a:t>S/L</a:t>
            </a:r>
          </a:p>
        </p:txBody>
      </p:sp>
      <p:cxnSp>
        <p:nvCxnSpPr>
          <p:cNvPr id="1055" name="Straight Connector 1054">
            <a:extLst>
              <a:ext uri="{FF2B5EF4-FFF2-40B4-BE49-F238E27FC236}">
                <a16:creationId xmlns:a16="http://schemas.microsoft.com/office/drawing/2014/main" id="{A3B97320-A102-134B-9602-B9D99AD6E2B8}"/>
              </a:ext>
            </a:extLst>
          </p:cNvPr>
          <p:cNvCxnSpPr>
            <a:cxnSpLocks/>
          </p:cNvCxnSpPr>
          <p:nvPr/>
        </p:nvCxnSpPr>
        <p:spPr>
          <a:xfrm>
            <a:off x="1836326" y="528282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6" name="Straight Connector 1055">
            <a:extLst>
              <a:ext uri="{FF2B5EF4-FFF2-40B4-BE49-F238E27FC236}">
                <a16:creationId xmlns:a16="http://schemas.microsoft.com/office/drawing/2014/main" id="{F72DC652-005E-1D49-97F1-D581AF8697C2}"/>
              </a:ext>
            </a:extLst>
          </p:cNvPr>
          <p:cNvCxnSpPr>
            <a:cxnSpLocks/>
          </p:cNvCxnSpPr>
          <p:nvPr/>
        </p:nvCxnSpPr>
        <p:spPr>
          <a:xfrm>
            <a:off x="2660170" y="5276945"/>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7" name="TextBox 1056">
            <a:extLst>
              <a:ext uri="{FF2B5EF4-FFF2-40B4-BE49-F238E27FC236}">
                <a16:creationId xmlns:a16="http://schemas.microsoft.com/office/drawing/2014/main" id="{3590D038-7E93-1844-A45C-21308D5C2F68}"/>
              </a:ext>
            </a:extLst>
          </p:cNvPr>
          <p:cNvSpPr txBox="1"/>
          <p:nvPr/>
        </p:nvSpPr>
        <p:spPr>
          <a:xfrm>
            <a:off x="2420960" y="5057817"/>
            <a:ext cx="513146" cy="246221"/>
          </a:xfrm>
          <a:prstGeom prst="rect">
            <a:avLst/>
          </a:prstGeom>
          <a:noFill/>
        </p:spPr>
        <p:txBody>
          <a:bodyPr wrap="square" rtlCol="0">
            <a:spAutoFit/>
          </a:bodyPr>
          <a:lstStyle/>
          <a:p>
            <a:pPr algn="ctr"/>
            <a:r>
              <a:rPr lang="en-US" sz="1000" dirty="0"/>
              <a:t>COP</a:t>
            </a:r>
          </a:p>
        </p:txBody>
      </p:sp>
      <p:cxnSp>
        <p:nvCxnSpPr>
          <p:cNvPr id="1058" name="Straight Connector 1057">
            <a:extLst>
              <a:ext uri="{FF2B5EF4-FFF2-40B4-BE49-F238E27FC236}">
                <a16:creationId xmlns:a16="http://schemas.microsoft.com/office/drawing/2014/main" id="{C407E5D5-B09D-2D40-8A9D-8C85DFAFC638}"/>
              </a:ext>
            </a:extLst>
          </p:cNvPr>
          <p:cNvCxnSpPr>
            <a:cxnSpLocks/>
          </p:cNvCxnSpPr>
          <p:nvPr/>
        </p:nvCxnSpPr>
        <p:spPr>
          <a:xfrm>
            <a:off x="2557930" y="527790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9" name="Straight Connector 1058">
            <a:extLst>
              <a:ext uri="{FF2B5EF4-FFF2-40B4-BE49-F238E27FC236}">
                <a16:creationId xmlns:a16="http://schemas.microsoft.com/office/drawing/2014/main" id="{979C91CD-48C8-E146-9EB5-B2AA292EECB4}"/>
              </a:ext>
            </a:extLst>
          </p:cNvPr>
          <p:cNvCxnSpPr>
            <a:cxnSpLocks/>
          </p:cNvCxnSpPr>
          <p:nvPr/>
        </p:nvCxnSpPr>
        <p:spPr>
          <a:xfrm>
            <a:off x="3381774" y="5281861"/>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0" name="TextBox 1059">
            <a:extLst>
              <a:ext uri="{FF2B5EF4-FFF2-40B4-BE49-F238E27FC236}">
                <a16:creationId xmlns:a16="http://schemas.microsoft.com/office/drawing/2014/main" id="{5766356D-2D03-BD40-BC67-75F79C42DF84}"/>
              </a:ext>
            </a:extLst>
          </p:cNvPr>
          <p:cNvSpPr txBox="1"/>
          <p:nvPr/>
        </p:nvSpPr>
        <p:spPr>
          <a:xfrm>
            <a:off x="2872008" y="5052901"/>
            <a:ext cx="1048955" cy="253916"/>
          </a:xfrm>
          <a:prstGeom prst="rect">
            <a:avLst/>
          </a:prstGeom>
          <a:noFill/>
        </p:spPr>
        <p:txBody>
          <a:bodyPr wrap="square" rtlCol="0">
            <a:spAutoFit/>
          </a:bodyPr>
          <a:lstStyle/>
          <a:p>
            <a:pPr algn="ctr"/>
            <a:r>
              <a:rPr lang="en-US" sz="1000" dirty="0"/>
              <a:t>2</a:t>
            </a:r>
            <a:r>
              <a:rPr lang="en-US" sz="1000" baseline="30000" dirty="0"/>
              <a:t>nd</a:t>
            </a:r>
            <a:r>
              <a:rPr lang="en-US" sz="1000" dirty="0"/>
              <a:t> Advent</a:t>
            </a:r>
          </a:p>
        </p:txBody>
      </p:sp>
      <p:cxnSp>
        <p:nvCxnSpPr>
          <p:cNvPr id="1061" name="Straight Connector 1060">
            <a:extLst>
              <a:ext uri="{FF2B5EF4-FFF2-40B4-BE49-F238E27FC236}">
                <a16:creationId xmlns:a16="http://schemas.microsoft.com/office/drawing/2014/main" id="{822FC8A0-95E3-7547-98C4-B553F78779E7}"/>
              </a:ext>
            </a:extLst>
          </p:cNvPr>
          <p:cNvCxnSpPr>
            <a:cxnSpLocks/>
          </p:cNvCxnSpPr>
          <p:nvPr/>
        </p:nvCxnSpPr>
        <p:spPr>
          <a:xfrm>
            <a:off x="3279534" y="5272993"/>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2" name="Straight Connector 1061">
            <a:extLst>
              <a:ext uri="{FF2B5EF4-FFF2-40B4-BE49-F238E27FC236}">
                <a16:creationId xmlns:a16="http://schemas.microsoft.com/office/drawing/2014/main" id="{85685622-B7A9-DA44-9707-58C4BC59655C}"/>
              </a:ext>
            </a:extLst>
          </p:cNvPr>
          <p:cNvCxnSpPr>
            <a:cxnSpLocks/>
          </p:cNvCxnSpPr>
          <p:nvPr/>
        </p:nvCxnSpPr>
        <p:spPr>
          <a:xfrm>
            <a:off x="439841" y="6026548"/>
            <a:ext cx="304412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3" name="Straight Connector 1062">
            <a:extLst>
              <a:ext uri="{FF2B5EF4-FFF2-40B4-BE49-F238E27FC236}">
                <a16:creationId xmlns:a16="http://schemas.microsoft.com/office/drawing/2014/main" id="{E6ED40B1-E9F1-6F4A-9F52-3CB3F1601A27}"/>
              </a:ext>
            </a:extLst>
          </p:cNvPr>
          <p:cNvCxnSpPr>
            <a:cxnSpLocks/>
          </p:cNvCxnSpPr>
          <p:nvPr/>
        </p:nvCxnSpPr>
        <p:spPr>
          <a:xfrm>
            <a:off x="480657" y="5857048"/>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4" name="TextBox 1063">
            <a:extLst>
              <a:ext uri="{FF2B5EF4-FFF2-40B4-BE49-F238E27FC236}">
                <a16:creationId xmlns:a16="http://schemas.microsoft.com/office/drawing/2014/main" id="{2948E15C-AD6D-BE4E-AACB-A1B666D80E7E}"/>
              </a:ext>
            </a:extLst>
          </p:cNvPr>
          <p:cNvSpPr txBox="1"/>
          <p:nvPr/>
        </p:nvSpPr>
        <p:spPr>
          <a:xfrm>
            <a:off x="241447" y="5637920"/>
            <a:ext cx="513146" cy="246221"/>
          </a:xfrm>
          <a:prstGeom prst="rect">
            <a:avLst/>
          </a:prstGeom>
          <a:noFill/>
        </p:spPr>
        <p:txBody>
          <a:bodyPr wrap="square" rtlCol="0">
            <a:spAutoFit/>
          </a:bodyPr>
          <a:lstStyle/>
          <a:p>
            <a:r>
              <a:rPr lang="en-US" sz="1000" dirty="0"/>
              <a:t>1989</a:t>
            </a:r>
          </a:p>
        </p:txBody>
      </p:sp>
      <p:cxnSp>
        <p:nvCxnSpPr>
          <p:cNvPr id="1065" name="Straight Connector 1064">
            <a:extLst>
              <a:ext uri="{FF2B5EF4-FFF2-40B4-BE49-F238E27FC236}">
                <a16:creationId xmlns:a16="http://schemas.microsoft.com/office/drawing/2014/main" id="{D39C1D3A-9719-1545-B584-9E49834714EE}"/>
              </a:ext>
            </a:extLst>
          </p:cNvPr>
          <p:cNvCxnSpPr>
            <a:cxnSpLocks/>
          </p:cNvCxnSpPr>
          <p:nvPr/>
        </p:nvCxnSpPr>
        <p:spPr>
          <a:xfrm>
            <a:off x="378417" y="5858012"/>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6" name="Straight Connector 1065">
            <a:extLst>
              <a:ext uri="{FF2B5EF4-FFF2-40B4-BE49-F238E27FC236}">
                <a16:creationId xmlns:a16="http://schemas.microsoft.com/office/drawing/2014/main" id="{7995F3CE-9EC9-B440-88F2-2A0C0117804F}"/>
              </a:ext>
            </a:extLst>
          </p:cNvPr>
          <p:cNvCxnSpPr>
            <a:cxnSpLocks/>
          </p:cNvCxnSpPr>
          <p:nvPr/>
        </p:nvCxnSpPr>
        <p:spPr>
          <a:xfrm>
            <a:off x="1202261" y="5852132"/>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7" name="TextBox 1066">
            <a:extLst>
              <a:ext uri="{FF2B5EF4-FFF2-40B4-BE49-F238E27FC236}">
                <a16:creationId xmlns:a16="http://schemas.microsoft.com/office/drawing/2014/main" id="{512E2C7D-3BB7-0245-BB24-0A34DCFC1317}"/>
              </a:ext>
            </a:extLst>
          </p:cNvPr>
          <p:cNvSpPr txBox="1"/>
          <p:nvPr/>
        </p:nvSpPr>
        <p:spPr>
          <a:xfrm>
            <a:off x="963051" y="5633004"/>
            <a:ext cx="513146" cy="246221"/>
          </a:xfrm>
          <a:prstGeom prst="rect">
            <a:avLst/>
          </a:prstGeom>
          <a:noFill/>
        </p:spPr>
        <p:txBody>
          <a:bodyPr wrap="square" rtlCol="0">
            <a:spAutoFit/>
          </a:bodyPr>
          <a:lstStyle/>
          <a:p>
            <a:pPr algn="ctr"/>
            <a:r>
              <a:rPr lang="en-US" sz="1000" dirty="0"/>
              <a:t>9/11</a:t>
            </a:r>
          </a:p>
        </p:txBody>
      </p:sp>
      <p:cxnSp>
        <p:nvCxnSpPr>
          <p:cNvPr id="1068" name="Straight Connector 1067">
            <a:extLst>
              <a:ext uri="{FF2B5EF4-FFF2-40B4-BE49-F238E27FC236}">
                <a16:creationId xmlns:a16="http://schemas.microsoft.com/office/drawing/2014/main" id="{163F7690-F4F5-B74B-8328-1A89990A716D}"/>
              </a:ext>
            </a:extLst>
          </p:cNvPr>
          <p:cNvCxnSpPr>
            <a:cxnSpLocks/>
          </p:cNvCxnSpPr>
          <p:nvPr/>
        </p:nvCxnSpPr>
        <p:spPr>
          <a:xfrm>
            <a:off x="1100021" y="5853096"/>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9" name="Straight Connector 1068">
            <a:extLst>
              <a:ext uri="{FF2B5EF4-FFF2-40B4-BE49-F238E27FC236}">
                <a16:creationId xmlns:a16="http://schemas.microsoft.com/office/drawing/2014/main" id="{DF640D1F-E763-3549-A222-C19D2FE85A21}"/>
              </a:ext>
            </a:extLst>
          </p:cNvPr>
          <p:cNvCxnSpPr>
            <a:cxnSpLocks/>
          </p:cNvCxnSpPr>
          <p:nvPr/>
        </p:nvCxnSpPr>
        <p:spPr>
          <a:xfrm>
            <a:off x="1923865" y="584721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0" name="TextBox 1069">
            <a:extLst>
              <a:ext uri="{FF2B5EF4-FFF2-40B4-BE49-F238E27FC236}">
                <a16:creationId xmlns:a16="http://schemas.microsoft.com/office/drawing/2014/main" id="{1E6DFF8B-D136-3C44-A723-BC646CC3075C}"/>
              </a:ext>
            </a:extLst>
          </p:cNvPr>
          <p:cNvSpPr txBox="1"/>
          <p:nvPr/>
        </p:nvSpPr>
        <p:spPr>
          <a:xfrm>
            <a:off x="1704319" y="5647752"/>
            <a:ext cx="513146" cy="246221"/>
          </a:xfrm>
          <a:prstGeom prst="rect">
            <a:avLst/>
          </a:prstGeom>
          <a:noFill/>
        </p:spPr>
        <p:txBody>
          <a:bodyPr wrap="square" rtlCol="0">
            <a:spAutoFit/>
          </a:bodyPr>
          <a:lstStyle/>
          <a:p>
            <a:r>
              <a:rPr lang="en-US" sz="1000" dirty="0"/>
              <a:t>2014</a:t>
            </a:r>
          </a:p>
        </p:txBody>
      </p:sp>
      <p:cxnSp>
        <p:nvCxnSpPr>
          <p:cNvPr id="1071" name="Straight Connector 1070">
            <a:extLst>
              <a:ext uri="{FF2B5EF4-FFF2-40B4-BE49-F238E27FC236}">
                <a16:creationId xmlns:a16="http://schemas.microsoft.com/office/drawing/2014/main" id="{5006FC65-16F6-5347-AE52-A1FC77E853EE}"/>
              </a:ext>
            </a:extLst>
          </p:cNvPr>
          <p:cNvCxnSpPr>
            <a:cxnSpLocks/>
          </p:cNvCxnSpPr>
          <p:nvPr/>
        </p:nvCxnSpPr>
        <p:spPr>
          <a:xfrm>
            <a:off x="1821625" y="584818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2" name="Straight Connector 1071">
            <a:extLst>
              <a:ext uri="{FF2B5EF4-FFF2-40B4-BE49-F238E27FC236}">
                <a16:creationId xmlns:a16="http://schemas.microsoft.com/office/drawing/2014/main" id="{3B5ED9CA-DFDF-B34B-815C-69458D4396A7}"/>
              </a:ext>
            </a:extLst>
          </p:cNvPr>
          <p:cNvCxnSpPr>
            <a:cxnSpLocks/>
          </p:cNvCxnSpPr>
          <p:nvPr/>
        </p:nvCxnSpPr>
        <p:spPr>
          <a:xfrm>
            <a:off x="2645469" y="5842300"/>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3" name="TextBox 1072">
            <a:extLst>
              <a:ext uri="{FF2B5EF4-FFF2-40B4-BE49-F238E27FC236}">
                <a16:creationId xmlns:a16="http://schemas.microsoft.com/office/drawing/2014/main" id="{BAEAAE94-AF31-814D-AF3B-09A6AB3E2414}"/>
              </a:ext>
            </a:extLst>
          </p:cNvPr>
          <p:cNvSpPr txBox="1"/>
          <p:nvPr/>
        </p:nvSpPr>
        <p:spPr>
          <a:xfrm>
            <a:off x="2396427" y="5613340"/>
            <a:ext cx="513146" cy="246221"/>
          </a:xfrm>
          <a:prstGeom prst="rect">
            <a:avLst/>
          </a:prstGeom>
          <a:noFill/>
        </p:spPr>
        <p:txBody>
          <a:bodyPr wrap="square" rtlCol="0">
            <a:spAutoFit/>
          </a:bodyPr>
          <a:lstStyle/>
          <a:p>
            <a:pPr algn="ctr"/>
            <a:r>
              <a:rPr lang="en-US" sz="1000" dirty="0"/>
              <a:t>2019</a:t>
            </a:r>
          </a:p>
        </p:txBody>
      </p:sp>
      <p:cxnSp>
        <p:nvCxnSpPr>
          <p:cNvPr id="1074" name="Straight Connector 1073">
            <a:extLst>
              <a:ext uri="{FF2B5EF4-FFF2-40B4-BE49-F238E27FC236}">
                <a16:creationId xmlns:a16="http://schemas.microsoft.com/office/drawing/2014/main" id="{A337795F-A17A-724F-8773-8C022E47681B}"/>
              </a:ext>
            </a:extLst>
          </p:cNvPr>
          <p:cNvCxnSpPr>
            <a:cxnSpLocks/>
          </p:cNvCxnSpPr>
          <p:nvPr/>
        </p:nvCxnSpPr>
        <p:spPr>
          <a:xfrm>
            <a:off x="2543229" y="584326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5" name="Straight Connector 1074">
            <a:extLst>
              <a:ext uri="{FF2B5EF4-FFF2-40B4-BE49-F238E27FC236}">
                <a16:creationId xmlns:a16="http://schemas.microsoft.com/office/drawing/2014/main" id="{96E81866-56F0-7B42-A464-78F6E84B0D1B}"/>
              </a:ext>
            </a:extLst>
          </p:cNvPr>
          <p:cNvCxnSpPr>
            <a:cxnSpLocks/>
          </p:cNvCxnSpPr>
          <p:nvPr/>
        </p:nvCxnSpPr>
        <p:spPr>
          <a:xfrm>
            <a:off x="3367073" y="584721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6" name="TextBox 1075">
            <a:extLst>
              <a:ext uri="{FF2B5EF4-FFF2-40B4-BE49-F238E27FC236}">
                <a16:creationId xmlns:a16="http://schemas.microsoft.com/office/drawing/2014/main" id="{6C0F371C-1A01-E846-8E5F-E7B418FC63DA}"/>
              </a:ext>
            </a:extLst>
          </p:cNvPr>
          <p:cNvSpPr txBox="1"/>
          <p:nvPr/>
        </p:nvSpPr>
        <p:spPr>
          <a:xfrm>
            <a:off x="2996836" y="5618256"/>
            <a:ext cx="735225" cy="246221"/>
          </a:xfrm>
          <a:prstGeom prst="rect">
            <a:avLst/>
          </a:prstGeom>
          <a:noFill/>
        </p:spPr>
        <p:txBody>
          <a:bodyPr wrap="square" rtlCol="0">
            <a:spAutoFit/>
          </a:bodyPr>
          <a:lstStyle/>
          <a:p>
            <a:pPr algn="ctr"/>
            <a:r>
              <a:rPr lang="en-US" sz="1000" dirty="0" err="1"/>
              <a:t>Panium</a:t>
            </a:r>
            <a:endParaRPr lang="en-US" sz="1000" dirty="0"/>
          </a:p>
        </p:txBody>
      </p:sp>
      <p:cxnSp>
        <p:nvCxnSpPr>
          <p:cNvPr id="1077" name="Straight Connector 1076">
            <a:extLst>
              <a:ext uri="{FF2B5EF4-FFF2-40B4-BE49-F238E27FC236}">
                <a16:creationId xmlns:a16="http://schemas.microsoft.com/office/drawing/2014/main" id="{C4CD0F05-48F9-594C-AEBC-2FDD0D758112}"/>
              </a:ext>
            </a:extLst>
          </p:cNvPr>
          <p:cNvCxnSpPr>
            <a:cxnSpLocks/>
          </p:cNvCxnSpPr>
          <p:nvPr/>
        </p:nvCxnSpPr>
        <p:spPr>
          <a:xfrm>
            <a:off x="3264833" y="5838348"/>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8" name="Straight Connector 1077">
            <a:extLst>
              <a:ext uri="{FF2B5EF4-FFF2-40B4-BE49-F238E27FC236}">
                <a16:creationId xmlns:a16="http://schemas.microsoft.com/office/drawing/2014/main" id="{9F1C3995-EA1E-7F4E-A3C2-BFFAC5271A63}"/>
              </a:ext>
            </a:extLst>
          </p:cNvPr>
          <p:cNvCxnSpPr>
            <a:cxnSpLocks/>
          </p:cNvCxnSpPr>
          <p:nvPr/>
        </p:nvCxnSpPr>
        <p:spPr>
          <a:xfrm>
            <a:off x="1207082" y="653383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9" name="TextBox 1078">
            <a:extLst>
              <a:ext uri="{FF2B5EF4-FFF2-40B4-BE49-F238E27FC236}">
                <a16:creationId xmlns:a16="http://schemas.microsoft.com/office/drawing/2014/main" id="{4F834823-C3EA-EB48-BA2B-81253E447782}"/>
              </a:ext>
            </a:extLst>
          </p:cNvPr>
          <p:cNvSpPr txBox="1"/>
          <p:nvPr/>
        </p:nvSpPr>
        <p:spPr>
          <a:xfrm>
            <a:off x="967872" y="6314708"/>
            <a:ext cx="513146" cy="246221"/>
          </a:xfrm>
          <a:prstGeom prst="rect">
            <a:avLst/>
          </a:prstGeom>
          <a:noFill/>
        </p:spPr>
        <p:txBody>
          <a:bodyPr wrap="square" rtlCol="0">
            <a:spAutoFit/>
          </a:bodyPr>
          <a:lstStyle/>
          <a:p>
            <a:pPr algn="ctr"/>
            <a:r>
              <a:rPr lang="en-US" sz="1000" dirty="0"/>
              <a:t>9/11</a:t>
            </a:r>
          </a:p>
        </p:txBody>
      </p:sp>
      <p:cxnSp>
        <p:nvCxnSpPr>
          <p:cNvPr id="1080" name="Straight Connector 1079">
            <a:extLst>
              <a:ext uri="{FF2B5EF4-FFF2-40B4-BE49-F238E27FC236}">
                <a16:creationId xmlns:a16="http://schemas.microsoft.com/office/drawing/2014/main" id="{1DC367B5-748C-9C4D-B9C1-1D961470C9BB}"/>
              </a:ext>
            </a:extLst>
          </p:cNvPr>
          <p:cNvCxnSpPr>
            <a:cxnSpLocks/>
          </p:cNvCxnSpPr>
          <p:nvPr/>
        </p:nvCxnSpPr>
        <p:spPr>
          <a:xfrm>
            <a:off x="1104842" y="653480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1" name="Straight Connector 1080">
            <a:extLst>
              <a:ext uri="{FF2B5EF4-FFF2-40B4-BE49-F238E27FC236}">
                <a16:creationId xmlns:a16="http://schemas.microsoft.com/office/drawing/2014/main" id="{0B9A00EB-5009-F340-A152-D5B1822E2ACB}"/>
              </a:ext>
            </a:extLst>
          </p:cNvPr>
          <p:cNvCxnSpPr>
            <a:cxnSpLocks/>
          </p:cNvCxnSpPr>
          <p:nvPr/>
        </p:nvCxnSpPr>
        <p:spPr>
          <a:xfrm>
            <a:off x="1928686" y="6528920"/>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2" name="TextBox 1081">
            <a:extLst>
              <a:ext uri="{FF2B5EF4-FFF2-40B4-BE49-F238E27FC236}">
                <a16:creationId xmlns:a16="http://schemas.microsoft.com/office/drawing/2014/main" id="{144419AF-3C4F-E647-B1BA-FC3821971D9C}"/>
              </a:ext>
            </a:extLst>
          </p:cNvPr>
          <p:cNvSpPr txBox="1"/>
          <p:nvPr/>
        </p:nvSpPr>
        <p:spPr>
          <a:xfrm>
            <a:off x="1689476" y="6319624"/>
            <a:ext cx="513146" cy="246221"/>
          </a:xfrm>
          <a:prstGeom prst="rect">
            <a:avLst/>
          </a:prstGeom>
          <a:noFill/>
        </p:spPr>
        <p:txBody>
          <a:bodyPr wrap="square" rtlCol="0">
            <a:spAutoFit/>
          </a:bodyPr>
          <a:lstStyle/>
          <a:p>
            <a:pPr algn="ctr"/>
            <a:r>
              <a:rPr lang="en-US" sz="1000" dirty="0"/>
              <a:t>2019</a:t>
            </a:r>
          </a:p>
        </p:txBody>
      </p:sp>
      <p:cxnSp>
        <p:nvCxnSpPr>
          <p:cNvPr id="1083" name="Straight Connector 1082">
            <a:extLst>
              <a:ext uri="{FF2B5EF4-FFF2-40B4-BE49-F238E27FC236}">
                <a16:creationId xmlns:a16="http://schemas.microsoft.com/office/drawing/2014/main" id="{FE6CC7C5-29CA-F440-969E-0B5C61152FA5}"/>
              </a:ext>
            </a:extLst>
          </p:cNvPr>
          <p:cNvCxnSpPr>
            <a:cxnSpLocks/>
          </p:cNvCxnSpPr>
          <p:nvPr/>
        </p:nvCxnSpPr>
        <p:spPr>
          <a:xfrm>
            <a:off x="1826446" y="652988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4" name="Straight Connector 1083">
            <a:extLst>
              <a:ext uri="{FF2B5EF4-FFF2-40B4-BE49-F238E27FC236}">
                <a16:creationId xmlns:a16="http://schemas.microsoft.com/office/drawing/2014/main" id="{A41DE4DF-0A51-DE48-9FA2-C239B4580088}"/>
              </a:ext>
            </a:extLst>
          </p:cNvPr>
          <p:cNvCxnSpPr>
            <a:cxnSpLocks/>
          </p:cNvCxnSpPr>
          <p:nvPr/>
        </p:nvCxnSpPr>
        <p:spPr>
          <a:xfrm>
            <a:off x="2650290" y="6524004"/>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5" name="TextBox 1084">
            <a:extLst>
              <a:ext uri="{FF2B5EF4-FFF2-40B4-BE49-F238E27FC236}">
                <a16:creationId xmlns:a16="http://schemas.microsoft.com/office/drawing/2014/main" id="{14933A31-D628-6E48-94C7-254FBF873993}"/>
              </a:ext>
            </a:extLst>
          </p:cNvPr>
          <p:cNvSpPr txBox="1"/>
          <p:nvPr/>
        </p:nvSpPr>
        <p:spPr>
          <a:xfrm>
            <a:off x="2411080" y="6304876"/>
            <a:ext cx="513146" cy="246221"/>
          </a:xfrm>
          <a:prstGeom prst="rect">
            <a:avLst/>
          </a:prstGeom>
          <a:noFill/>
        </p:spPr>
        <p:txBody>
          <a:bodyPr wrap="square" rtlCol="0">
            <a:spAutoFit/>
          </a:bodyPr>
          <a:lstStyle/>
          <a:p>
            <a:pPr algn="ctr"/>
            <a:r>
              <a:rPr lang="en-US" sz="1000" dirty="0"/>
              <a:t>2021</a:t>
            </a:r>
          </a:p>
        </p:txBody>
      </p:sp>
      <p:cxnSp>
        <p:nvCxnSpPr>
          <p:cNvPr id="1086" name="Straight Connector 1085">
            <a:extLst>
              <a:ext uri="{FF2B5EF4-FFF2-40B4-BE49-F238E27FC236}">
                <a16:creationId xmlns:a16="http://schemas.microsoft.com/office/drawing/2014/main" id="{81134A75-CA95-254A-8E54-D6559452EB7F}"/>
              </a:ext>
            </a:extLst>
          </p:cNvPr>
          <p:cNvCxnSpPr>
            <a:cxnSpLocks/>
          </p:cNvCxnSpPr>
          <p:nvPr/>
        </p:nvCxnSpPr>
        <p:spPr>
          <a:xfrm>
            <a:off x="2548050" y="6524968"/>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7" name="Straight Connector 1086">
            <a:extLst>
              <a:ext uri="{FF2B5EF4-FFF2-40B4-BE49-F238E27FC236}">
                <a16:creationId xmlns:a16="http://schemas.microsoft.com/office/drawing/2014/main" id="{590BC2C2-2CB1-FC49-9C41-7C876C17E33F}"/>
              </a:ext>
            </a:extLst>
          </p:cNvPr>
          <p:cNvCxnSpPr>
            <a:cxnSpLocks/>
          </p:cNvCxnSpPr>
          <p:nvPr/>
        </p:nvCxnSpPr>
        <p:spPr>
          <a:xfrm>
            <a:off x="3371894" y="6519088"/>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8" name="TextBox 1087">
            <a:extLst>
              <a:ext uri="{FF2B5EF4-FFF2-40B4-BE49-F238E27FC236}">
                <a16:creationId xmlns:a16="http://schemas.microsoft.com/office/drawing/2014/main" id="{412BBDCA-850D-7A47-B691-F3707D00F22C}"/>
              </a:ext>
            </a:extLst>
          </p:cNvPr>
          <p:cNvSpPr txBox="1"/>
          <p:nvPr/>
        </p:nvSpPr>
        <p:spPr>
          <a:xfrm>
            <a:off x="3121395" y="6298503"/>
            <a:ext cx="513146" cy="246221"/>
          </a:xfrm>
          <a:prstGeom prst="rect">
            <a:avLst/>
          </a:prstGeom>
          <a:noFill/>
        </p:spPr>
        <p:txBody>
          <a:bodyPr wrap="square" rtlCol="0">
            <a:spAutoFit/>
          </a:bodyPr>
          <a:lstStyle/>
          <a:p>
            <a:pPr algn="ctr"/>
            <a:r>
              <a:rPr lang="en-US" sz="1000" dirty="0"/>
              <a:t>S/L</a:t>
            </a:r>
          </a:p>
        </p:txBody>
      </p:sp>
      <p:cxnSp>
        <p:nvCxnSpPr>
          <p:cNvPr id="1089" name="Straight Connector 1088">
            <a:extLst>
              <a:ext uri="{FF2B5EF4-FFF2-40B4-BE49-F238E27FC236}">
                <a16:creationId xmlns:a16="http://schemas.microsoft.com/office/drawing/2014/main" id="{C8C9C0CE-B0AF-AF48-9474-4F4249B6E6CA}"/>
              </a:ext>
            </a:extLst>
          </p:cNvPr>
          <p:cNvCxnSpPr>
            <a:cxnSpLocks/>
          </p:cNvCxnSpPr>
          <p:nvPr/>
        </p:nvCxnSpPr>
        <p:spPr>
          <a:xfrm>
            <a:off x="3269654" y="6520052"/>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1090" name="TextBox 1089">
            <a:extLst>
              <a:ext uri="{FF2B5EF4-FFF2-40B4-BE49-F238E27FC236}">
                <a16:creationId xmlns:a16="http://schemas.microsoft.com/office/drawing/2014/main" id="{CBAC34CA-AA32-D941-B863-EA13B7AA60EB}"/>
              </a:ext>
            </a:extLst>
          </p:cNvPr>
          <p:cNvSpPr txBox="1"/>
          <p:nvPr/>
        </p:nvSpPr>
        <p:spPr>
          <a:xfrm>
            <a:off x="-39910" y="5293792"/>
            <a:ext cx="513146" cy="246221"/>
          </a:xfrm>
          <a:prstGeom prst="rect">
            <a:avLst/>
          </a:prstGeom>
          <a:noFill/>
        </p:spPr>
        <p:txBody>
          <a:bodyPr wrap="square" rtlCol="0">
            <a:spAutoFit/>
          </a:bodyPr>
          <a:lstStyle/>
          <a:p>
            <a:pPr algn="ctr"/>
            <a:r>
              <a:rPr lang="en-US" sz="1000" dirty="0"/>
              <a:t>144k</a:t>
            </a:r>
          </a:p>
        </p:txBody>
      </p:sp>
      <p:sp>
        <p:nvSpPr>
          <p:cNvPr id="1091" name="TextBox 1090">
            <a:extLst>
              <a:ext uri="{FF2B5EF4-FFF2-40B4-BE49-F238E27FC236}">
                <a16:creationId xmlns:a16="http://schemas.microsoft.com/office/drawing/2014/main" id="{905AF40A-EDBF-0F4E-B544-71E960243B46}"/>
              </a:ext>
            </a:extLst>
          </p:cNvPr>
          <p:cNvSpPr txBox="1"/>
          <p:nvPr/>
        </p:nvSpPr>
        <p:spPr>
          <a:xfrm>
            <a:off x="-91693" y="5849313"/>
            <a:ext cx="663591" cy="246221"/>
          </a:xfrm>
          <a:prstGeom prst="rect">
            <a:avLst/>
          </a:prstGeom>
          <a:noFill/>
        </p:spPr>
        <p:txBody>
          <a:bodyPr wrap="square" rtlCol="0">
            <a:spAutoFit/>
          </a:bodyPr>
          <a:lstStyle/>
          <a:p>
            <a:pPr algn="ctr"/>
            <a:r>
              <a:rPr lang="en-US" sz="1000" dirty="0"/>
              <a:t>Priests</a:t>
            </a:r>
          </a:p>
        </p:txBody>
      </p:sp>
      <p:cxnSp>
        <p:nvCxnSpPr>
          <p:cNvPr id="1092" name="Straight Connector 1091">
            <a:extLst>
              <a:ext uri="{FF2B5EF4-FFF2-40B4-BE49-F238E27FC236}">
                <a16:creationId xmlns:a16="http://schemas.microsoft.com/office/drawing/2014/main" id="{B34BCAC6-3CE2-634B-A60B-7660FD153875}"/>
              </a:ext>
            </a:extLst>
          </p:cNvPr>
          <p:cNvCxnSpPr>
            <a:cxnSpLocks/>
          </p:cNvCxnSpPr>
          <p:nvPr/>
        </p:nvCxnSpPr>
        <p:spPr>
          <a:xfrm>
            <a:off x="730072" y="534306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3" name="Straight Connector 1092">
            <a:extLst>
              <a:ext uri="{FF2B5EF4-FFF2-40B4-BE49-F238E27FC236}">
                <a16:creationId xmlns:a16="http://schemas.microsoft.com/office/drawing/2014/main" id="{4AB2C5A2-8F5F-A847-A7A3-5DA46E848AB6}"/>
              </a:ext>
            </a:extLst>
          </p:cNvPr>
          <p:cNvCxnSpPr>
            <a:cxnSpLocks/>
          </p:cNvCxnSpPr>
          <p:nvPr/>
        </p:nvCxnSpPr>
        <p:spPr>
          <a:xfrm>
            <a:off x="978728" y="5339047"/>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4" name="Straight Connector 1093">
            <a:extLst>
              <a:ext uri="{FF2B5EF4-FFF2-40B4-BE49-F238E27FC236}">
                <a16:creationId xmlns:a16="http://schemas.microsoft.com/office/drawing/2014/main" id="{2BAFD2D0-4E57-FF4C-A934-2725663D1F1C}"/>
              </a:ext>
            </a:extLst>
          </p:cNvPr>
          <p:cNvCxnSpPr>
            <a:cxnSpLocks/>
          </p:cNvCxnSpPr>
          <p:nvPr/>
        </p:nvCxnSpPr>
        <p:spPr>
          <a:xfrm>
            <a:off x="1452740" y="533814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5" name="Straight Connector 1094">
            <a:extLst>
              <a:ext uri="{FF2B5EF4-FFF2-40B4-BE49-F238E27FC236}">
                <a16:creationId xmlns:a16="http://schemas.microsoft.com/office/drawing/2014/main" id="{C130F8D2-0B19-0549-BA97-42CF0CE5C4E1}"/>
              </a:ext>
            </a:extLst>
          </p:cNvPr>
          <p:cNvCxnSpPr>
            <a:cxnSpLocks/>
          </p:cNvCxnSpPr>
          <p:nvPr/>
        </p:nvCxnSpPr>
        <p:spPr>
          <a:xfrm>
            <a:off x="1701396" y="533413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6" name="Straight Connector 1095">
            <a:extLst>
              <a:ext uri="{FF2B5EF4-FFF2-40B4-BE49-F238E27FC236}">
                <a16:creationId xmlns:a16="http://schemas.microsoft.com/office/drawing/2014/main" id="{14B7B945-A9C5-2345-B212-944BAC29C9DF}"/>
              </a:ext>
            </a:extLst>
          </p:cNvPr>
          <p:cNvCxnSpPr>
            <a:cxnSpLocks/>
          </p:cNvCxnSpPr>
          <p:nvPr/>
        </p:nvCxnSpPr>
        <p:spPr>
          <a:xfrm>
            <a:off x="2171383" y="5333227"/>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7" name="Straight Connector 1096">
            <a:extLst>
              <a:ext uri="{FF2B5EF4-FFF2-40B4-BE49-F238E27FC236}">
                <a16:creationId xmlns:a16="http://schemas.microsoft.com/office/drawing/2014/main" id="{309364BB-4BD5-A844-AD4F-7F5D15F3259C}"/>
              </a:ext>
            </a:extLst>
          </p:cNvPr>
          <p:cNvCxnSpPr>
            <a:cxnSpLocks/>
          </p:cNvCxnSpPr>
          <p:nvPr/>
        </p:nvCxnSpPr>
        <p:spPr>
          <a:xfrm>
            <a:off x="2420039" y="5329214"/>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8" name="Straight Connector 1097">
            <a:extLst>
              <a:ext uri="{FF2B5EF4-FFF2-40B4-BE49-F238E27FC236}">
                <a16:creationId xmlns:a16="http://schemas.microsoft.com/office/drawing/2014/main" id="{63DFC474-1061-094A-9E95-79ABC26D2A50}"/>
              </a:ext>
            </a:extLst>
          </p:cNvPr>
          <p:cNvCxnSpPr>
            <a:cxnSpLocks/>
          </p:cNvCxnSpPr>
          <p:nvPr/>
        </p:nvCxnSpPr>
        <p:spPr>
          <a:xfrm>
            <a:off x="2911663" y="532831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9" name="Straight Connector 1098">
            <a:extLst>
              <a:ext uri="{FF2B5EF4-FFF2-40B4-BE49-F238E27FC236}">
                <a16:creationId xmlns:a16="http://schemas.microsoft.com/office/drawing/2014/main" id="{1626FFA9-F664-F84C-AC6B-777C23788DE8}"/>
              </a:ext>
            </a:extLst>
          </p:cNvPr>
          <p:cNvCxnSpPr>
            <a:cxnSpLocks/>
          </p:cNvCxnSpPr>
          <p:nvPr/>
        </p:nvCxnSpPr>
        <p:spPr>
          <a:xfrm>
            <a:off x="3160319" y="5324299"/>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0" name="Straight Connector 1099">
            <a:extLst>
              <a:ext uri="{FF2B5EF4-FFF2-40B4-BE49-F238E27FC236}">
                <a16:creationId xmlns:a16="http://schemas.microsoft.com/office/drawing/2014/main" id="{FCAC9F85-D08B-A749-A513-90C8474723FE}"/>
              </a:ext>
            </a:extLst>
          </p:cNvPr>
          <p:cNvCxnSpPr>
            <a:cxnSpLocks/>
          </p:cNvCxnSpPr>
          <p:nvPr/>
        </p:nvCxnSpPr>
        <p:spPr>
          <a:xfrm>
            <a:off x="744822" y="5908416"/>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1" name="Straight Connector 1100">
            <a:extLst>
              <a:ext uri="{FF2B5EF4-FFF2-40B4-BE49-F238E27FC236}">
                <a16:creationId xmlns:a16="http://schemas.microsoft.com/office/drawing/2014/main" id="{97A370EE-54CD-684E-945A-D5C765FE966A}"/>
              </a:ext>
            </a:extLst>
          </p:cNvPr>
          <p:cNvCxnSpPr>
            <a:cxnSpLocks/>
          </p:cNvCxnSpPr>
          <p:nvPr/>
        </p:nvCxnSpPr>
        <p:spPr>
          <a:xfrm>
            <a:off x="993478" y="590440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2" name="Straight Connector 1101">
            <a:extLst>
              <a:ext uri="{FF2B5EF4-FFF2-40B4-BE49-F238E27FC236}">
                <a16:creationId xmlns:a16="http://schemas.microsoft.com/office/drawing/2014/main" id="{87887490-2D63-304D-985F-1D5B33A853CB}"/>
              </a:ext>
            </a:extLst>
          </p:cNvPr>
          <p:cNvCxnSpPr>
            <a:cxnSpLocks/>
          </p:cNvCxnSpPr>
          <p:nvPr/>
        </p:nvCxnSpPr>
        <p:spPr>
          <a:xfrm>
            <a:off x="1467490" y="5903499"/>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3" name="Straight Connector 1102">
            <a:extLst>
              <a:ext uri="{FF2B5EF4-FFF2-40B4-BE49-F238E27FC236}">
                <a16:creationId xmlns:a16="http://schemas.microsoft.com/office/drawing/2014/main" id="{40D92933-854A-F64A-91D0-EFF6AC9F2D53}"/>
              </a:ext>
            </a:extLst>
          </p:cNvPr>
          <p:cNvCxnSpPr>
            <a:cxnSpLocks/>
          </p:cNvCxnSpPr>
          <p:nvPr/>
        </p:nvCxnSpPr>
        <p:spPr>
          <a:xfrm>
            <a:off x="1716146" y="5899486"/>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4" name="Straight Connector 1103">
            <a:extLst>
              <a:ext uri="{FF2B5EF4-FFF2-40B4-BE49-F238E27FC236}">
                <a16:creationId xmlns:a16="http://schemas.microsoft.com/office/drawing/2014/main" id="{D2EFF23F-A1F9-AC41-BFE0-587F463211BD}"/>
              </a:ext>
            </a:extLst>
          </p:cNvPr>
          <p:cNvCxnSpPr>
            <a:cxnSpLocks/>
          </p:cNvCxnSpPr>
          <p:nvPr/>
        </p:nvCxnSpPr>
        <p:spPr>
          <a:xfrm>
            <a:off x="2186133" y="589858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5" name="Straight Connector 1104">
            <a:extLst>
              <a:ext uri="{FF2B5EF4-FFF2-40B4-BE49-F238E27FC236}">
                <a16:creationId xmlns:a16="http://schemas.microsoft.com/office/drawing/2014/main" id="{A7D5C8E4-BA5A-8C45-A006-3B5851010C84}"/>
              </a:ext>
            </a:extLst>
          </p:cNvPr>
          <p:cNvCxnSpPr>
            <a:cxnSpLocks/>
          </p:cNvCxnSpPr>
          <p:nvPr/>
        </p:nvCxnSpPr>
        <p:spPr>
          <a:xfrm>
            <a:off x="2434789" y="590440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6" name="Straight Connector 1105">
            <a:extLst>
              <a:ext uri="{FF2B5EF4-FFF2-40B4-BE49-F238E27FC236}">
                <a16:creationId xmlns:a16="http://schemas.microsoft.com/office/drawing/2014/main" id="{A297091D-0F4D-5B45-954A-A6F4F0CEF9DD}"/>
              </a:ext>
            </a:extLst>
          </p:cNvPr>
          <p:cNvCxnSpPr>
            <a:cxnSpLocks/>
          </p:cNvCxnSpPr>
          <p:nvPr/>
        </p:nvCxnSpPr>
        <p:spPr>
          <a:xfrm>
            <a:off x="2926413" y="590350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7" name="Straight Connector 1106">
            <a:extLst>
              <a:ext uri="{FF2B5EF4-FFF2-40B4-BE49-F238E27FC236}">
                <a16:creationId xmlns:a16="http://schemas.microsoft.com/office/drawing/2014/main" id="{30AD572B-88A1-0E45-945C-847B1BAF97A2}"/>
              </a:ext>
            </a:extLst>
          </p:cNvPr>
          <p:cNvCxnSpPr>
            <a:cxnSpLocks/>
          </p:cNvCxnSpPr>
          <p:nvPr/>
        </p:nvCxnSpPr>
        <p:spPr>
          <a:xfrm>
            <a:off x="3175069" y="5899487"/>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1108" name="TextBox 1107">
            <a:extLst>
              <a:ext uri="{FF2B5EF4-FFF2-40B4-BE49-F238E27FC236}">
                <a16:creationId xmlns:a16="http://schemas.microsoft.com/office/drawing/2014/main" id="{5E322865-359C-3042-A2D6-922E82A9C7C3}"/>
              </a:ext>
            </a:extLst>
          </p:cNvPr>
          <p:cNvSpPr txBox="1"/>
          <p:nvPr/>
        </p:nvSpPr>
        <p:spPr>
          <a:xfrm>
            <a:off x="584165" y="5696914"/>
            <a:ext cx="348021" cy="246221"/>
          </a:xfrm>
          <a:prstGeom prst="rect">
            <a:avLst/>
          </a:prstGeom>
          <a:noFill/>
        </p:spPr>
        <p:txBody>
          <a:bodyPr wrap="square" rtlCol="0">
            <a:spAutoFit/>
          </a:bodyPr>
          <a:lstStyle/>
          <a:p>
            <a:pPr algn="ctr"/>
            <a:r>
              <a:rPr lang="en-US" sz="1000" dirty="0"/>
              <a:t>IK</a:t>
            </a:r>
          </a:p>
        </p:txBody>
      </p:sp>
      <p:sp>
        <p:nvSpPr>
          <p:cNvPr id="1109" name="TextBox 1108">
            <a:extLst>
              <a:ext uri="{FF2B5EF4-FFF2-40B4-BE49-F238E27FC236}">
                <a16:creationId xmlns:a16="http://schemas.microsoft.com/office/drawing/2014/main" id="{4A287A18-1BA7-D846-9D4B-347738AB47BA}"/>
              </a:ext>
            </a:extLst>
          </p:cNvPr>
          <p:cNvSpPr txBox="1"/>
          <p:nvPr/>
        </p:nvSpPr>
        <p:spPr>
          <a:xfrm>
            <a:off x="820949" y="5691998"/>
            <a:ext cx="348021" cy="246221"/>
          </a:xfrm>
          <a:prstGeom prst="rect">
            <a:avLst/>
          </a:prstGeom>
          <a:noFill/>
        </p:spPr>
        <p:txBody>
          <a:bodyPr wrap="square" rtlCol="0">
            <a:spAutoFit/>
          </a:bodyPr>
          <a:lstStyle/>
          <a:p>
            <a:pPr algn="ctr"/>
            <a:r>
              <a:rPr lang="en-US" sz="1000" dirty="0"/>
              <a:t>F</a:t>
            </a:r>
          </a:p>
        </p:txBody>
      </p:sp>
      <p:sp>
        <p:nvSpPr>
          <p:cNvPr id="1110" name="TextBox 1109">
            <a:extLst>
              <a:ext uri="{FF2B5EF4-FFF2-40B4-BE49-F238E27FC236}">
                <a16:creationId xmlns:a16="http://schemas.microsoft.com/office/drawing/2014/main" id="{0DBB83B3-5CD6-4843-840E-E8F08EEBF398}"/>
              </a:ext>
            </a:extLst>
          </p:cNvPr>
          <p:cNvSpPr txBox="1"/>
          <p:nvPr/>
        </p:nvSpPr>
        <p:spPr>
          <a:xfrm>
            <a:off x="584165" y="5121727"/>
            <a:ext cx="348021" cy="246221"/>
          </a:xfrm>
          <a:prstGeom prst="rect">
            <a:avLst/>
          </a:prstGeom>
          <a:noFill/>
        </p:spPr>
        <p:txBody>
          <a:bodyPr wrap="square" rtlCol="0">
            <a:spAutoFit/>
          </a:bodyPr>
          <a:lstStyle/>
          <a:p>
            <a:pPr algn="ctr"/>
            <a:r>
              <a:rPr lang="en-US" sz="1000" dirty="0"/>
              <a:t>IK</a:t>
            </a:r>
          </a:p>
        </p:txBody>
      </p:sp>
      <p:sp>
        <p:nvSpPr>
          <p:cNvPr id="1111" name="TextBox 1110">
            <a:extLst>
              <a:ext uri="{FF2B5EF4-FFF2-40B4-BE49-F238E27FC236}">
                <a16:creationId xmlns:a16="http://schemas.microsoft.com/office/drawing/2014/main" id="{E9D46D64-8509-7949-9FD6-57016C48FFFC}"/>
              </a:ext>
            </a:extLst>
          </p:cNvPr>
          <p:cNvSpPr txBox="1"/>
          <p:nvPr/>
        </p:nvSpPr>
        <p:spPr>
          <a:xfrm>
            <a:off x="820949" y="5116811"/>
            <a:ext cx="348021" cy="246221"/>
          </a:xfrm>
          <a:prstGeom prst="rect">
            <a:avLst/>
          </a:prstGeom>
          <a:noFill/>
        </p:spPr>
        <p:txBody>
          <a:bodyPr wrap="square" rtlCol="0">
            <a:spAutoFit/>
          </a:bodyPr>
          <a:lstStyle/>
          <a:p>
            <a:pPr algn="ctr"/>
            <a:r>
              <a:rPr lang="en-US" sz="1000" dirty="0"/>
              <a:t>F</a:t>
            </a:r>
          </a:p>
        </p:txBody>
      </p:sp>
      <p:sp>
        <p:nvSpPr>
          <p:cNvPr id="1112" name="TextBox 1111">
            <a:extLst>
              <a:ext uri="{FF2B5EF4-FFF2-40B4-BE49-F238E27FC236}">
                <a16:creationId xmlns:a16="http://schemas.microsoft.com/office/drawing/2014/main" id="{E285240E-D12A-0D47-B282-F76081C7D1EF}"/>
              </a:ext>
            </a:extLst>
          </p:cNvPr>
          <p:cNvSpPr txBox="1"/>
          <p:nvPr/>
        </p:nvSpPr>
        <p:spPr>
          <a:xfrm>
            <a:off x="873668" y="5431443"/>
            <a:ext cx="513146" cy="246221"/>
          </a:xfrm>
          <a:prstGeom prst="rect">
            <a:avLst/>
          </a:prstGeom>
          <a:noFill/>
        </p:spPr>
        <p:txBody>
          <a:bodyPr wrap="square" rtlCol="0">
            <a:spAutoFit/>
          </a:bodyPr>
          <a:lstStyle/>
          <a:p>
            <a:pPr algn="ctr"/>
            <a:r>
              <a:rPr lang="en-US" sz="1000" dirty="0"/>
              <a:t>Test</a:t>
            </a:r>
          </a:p>
        </p:txBody>
      </p:sp>
      <p:sp>
        <p:nvSpPr>
          <p:cNvPr id="1113" name="Rounded Rectangle 1112">
            <a:extLst>
              <a:ext uri="{FF2B5EF4-FFF2-40B4-BE49-F238E27FC236}">
                <a16:creationId xmlns:a16="http://schemas.microsoft.com/office/drawing/2014/main" id="{02989DFD-1BF5-644A-A9CF-8FDF1DE1FE37}"/>
              </a:ext>
            </a:extLst>
          </p:cNvPr>
          <p:cNvSpPr/>
          <p:nvPr/>
        </p:nvSpPr>
        <p:spPr>
          <a:xfrm>
            <a:off x="1241368" y="5472557"/>
            <a:ext cx="94614" cy="1684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4" name="Connector 1113">
            <a:extLst>
              <a:ext uri="{FF2B5EF4-FFF2-40B4-BE49-F238E27FC236}">
                <a16:creationId xmlns:a16="http://schemas.microsoft.com/office/drawing/2014/main" id="{AB30895C-E614-0243-B584-2DAADD938FF2}"/>
              </a:ext>
            </a:extLst>
          </p:cNvPr>
          <p:cNvSpPr/>
          <p:nvPr/>
        </p:nvSpPr>
        <p:spPr>
          <a:xfrm>
            <a:off x="1289495" y="5544745"/>
            <a:ext cx="74688" cy="6015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5" name="Rounded Rectangle 1114">
            <a:extLst>
              <a:ext uri="{FF2B5EF4-FFF2-40B4-BE49-F238E27FC236}">
                <a16:creationId xmlns:a16="http://schemas.microsoft.com/office/drawing/2014/main" id="{B34BFD7F-2D90-0245-AEE0-10F28A9120FB}"/>
              </a:ext>
            </a:extLst>
          </p:cNvPr>
          <p:cNvSpPr/>
          <p:nvPr/>
        </p:nvSpPr>
        <p:spPr>
          <a:xfrm>
            <a:off x="2467816" y="5653548"/>
            <a:ext cx="361271" cy="157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6" name="TextBox 1115">
            <a:extLst>
              <a:ext uri="{FF2B5EF4-FFF2-40B4-BE49-F238E27FC236}">
                <a16:creationId xmlns:a16="http://schemas.microsoft.com/office/drawing/2014/main" id="{49E7496A-EB48-424E-8758-15D671D87245}"/>
              </a:ext>
            </a:extLst>
          </p:cNvPr>
          <p:cNvSpPr txBox="1"/>
          <p:nvPr/>
        </p:nvSpPr>
        <p:spPr>
          <a:xfrm>
            <a:off x="1697417" y="5416694"/>
            <a:ext cx="513146" cy="246221"/>
          </a:xfrm>
          <a:prstGeom prst="rect">
            <a:avLst/>
          </a:prstGeom>
          <a:noFill/>
        </p:spPr>
        <p:txBody>
          <a:bodyPr wrap="square" rtlCol="0">
            <a:spAutoFit/>
          </a:bodyPr>
          <a:lstStyle/>
          <a:p>
            <a:pPr algn="ctr"/>
            <a:r>
              <a:rPr lang="en-US" sz="1000" dirty="0"/>
              <a:t>Test</a:t>
            </a:r>
          </a:p>
        </p:txBody>
      </p:sp>
      <p:sp>
        <p:nvSpPr>
          <p:cNvPr id="1117" name="TextBox 1116">
            <a:extLst>
              <a:ext uri="{FF2B5EF4-FFF2-40B4-BE49-F238E27FC236}">
                <a16:creationId xmlns:a16="http://schemas.microsoft.com/office/drawing/2014/main" id="{E31515DC-D2DE-D948-AC81-5BF28C7E97D0}"/>
              </a:ext>
            </a:extLst>
          </p:cNvPr>
          <p:cNvSpPr txBox="1"/>
          <p:nvPr/>
        </p:nvSpPr>
        <p:spPr>
          <a:xfrm>
            <a:off x="2410465" y="5411779"/>
            <a:ext cx="513146" cy="246221"/>
          </a:xfrm>
          <a:prstGeom prst="rect">
            <a:avLst/>
          </a:prstGeom>
          <a:noFill/>
        </p:spPr>
        <p:txBody>
          <a:bodyPr wrap="square" rtlCol="0">
            <a:spAutoFit/>
          </a:bodyPr>
          <a:lstStyle/>
          <a:p>
            <a:pPr algn="ctr"/>
            <a:r>
              <a:rPr lang="en-US" sz="1000" dirty="0"/>
              <a:t>Test</a:t>
            </a:r>
          </a:p>
        </p:txBody>
      </p:sp>
      <p:sp>
        <p:nvSpPr>
          <p:cNvPr id="1118" name="TextBox 1117">
            <a:extLst>
              <a:ext uri="{FF2B5EF4-FFF2-40B4-BE49-F238E27FC236}">
                <a16:creationId xmlns:a16="http://schemas.microsoft.com/office/drawing/2014/main" id="{732FF0FF-BFEB-8542-B17B-23B2EDBB231F}"/>
              </a:ext>
            </a:extLst>
          </p:cNvPr>
          <p:cNvSpPr txBox="1"/>
          <p:nvPr/>
        </p:nvSpPr>
        <p:spPr>
          <a:xfrm>
            <a:off x="1201846" y="5175804"/>
            <a:ext cx="513146" cy="215444"/>
          </a:xfrm>
          <a:prstGeom prst="rect">
            <a:avLst/>
          </a:prstGeom>
          <a:noFill/>
        </p:spPr>
        <p:txBody>
          <a:bodyPr wrap="square" rtlCol="0">
            <a:spAutoFit/>
          </a:bodyPr>
          <a:lstStyle/>
          <a:p>
            <a:pPr algn="ctr"/>
            <a:r>
              <a:rPr lang="en-US" sz="800" dirty="0"/>
              <a:t>2019</a:t>
            </a:r>
          </a:p>
        </p:txBody>
      </p:sp>
      <p:sp>
        <p:nvSpPr>
          <p:cNvPr id="1119" name="TextBox 1118">
            <a:extLst>
              <a:ext uri="{FF2B5EF4-FFF2-40B4-BE49-F238E27FC236}">
                <a16:creationId xmlns:a16="http://schemas.microsoft.com/office/drawing/2014/main" id="{5B8F67D7-06A4-CB4C-9ECA-0106FCB4C743}"/>
              </a:ext>
            </a:extLst>
          </p:cNvPr>
          <p:cNvSpPr txBox="1"/>
          <p:nvPr/>
        </p:nvSpPr>
        <p:spPr>
          <a:xfrm>
            <a:off x="2197075" y="5760823"/>
            <a:ext cx="513146" cy="215444"/>
          </a:xfrm>
          <a:prstGeom prst="rect">
            <a:avLst/>
          </a:prstGeom>
          <a:noFill/>
        </p:spPr>
        <p:txBody>
          <a:bodyPr wrap="square" rtlCol="0">
            <a:spAutoFit/>
          </a:bodyPr>
          <a:lstStyle/>
          <a:p>
            <a:pPr algn="ctr"/>
            <a:r>
              <a:rPr lang="en-US" sz="800" dirty="0"/>
              <a:t>2018</a:t>
            </a:r>
          </a:p>
        </p:txBody>
      </p:sp>
      <p:sp>
        <p:nvSpPr>
          <p:cNvPr id="1120" name="TextBox 1119">
            <a:extLst>
              <a:ext uri="{FF2B5EF4-FFF2-40B4-BE49-F238E27FC236}">
                <a16:creationId xmlns:a16="http://schemas.microsoft.com/office/drawing/2014/main" id="{4F67FD91-980C-3B44-98D8-5D1188FF777B}"/>
              </a:ext>
            </a:extLst>
          </p:cNvPr>
          <p:cNvSpPr txBox="1"/>
          <p:nvPr/>
        </p:nvSpPr>
        <p:spPr>
          <a:xfrm>
            <a:off x="150887" y="5441275"/>
            <a:ext cx="673996" cy="215444"/>
          </a:xfrm>
          <a:prstGeom prst="rect">
            <a:avLst/>
          </a:prstGeom>
          <a:noFill/>
        </p:spPr>
        <p:txBody>
          <a:bodyPr wrap="square" rtlCol="0">
            <a:spAutoFit/>
          </a:bodyPr>
          <a:lstStyle/>
          <a:p>
            <a:pPr algn="ctr"/>
            <a:r>
              <a:rPr lang="en-US" sz="800" dirty="0"/>
              <a:t>Unsealed</a:t>
            </a:r>
          </a:p>
        </p:txBody>
      </p:sp>
      <p:sp>
        <p:nvSpPr>
          <p:cNvPr id="1121" name="TextBox 1120">
            <a:extLst>
              <a:ext uri="{FF2B5EF4-FFF2-40B4-BE49-F238E27FC236}">
                <a16:creationId xmlns:a16="http://schemas.microsoft.com/office/drawing/2014/main" id="{E2445367-F8CC-5C44-8A60-B531A7B1F769}"/>
              </a:ext>
            </a:extLst>
          </p:cNvPr>
          <p:cNvSpPr txBox="1"/>
          <p:nvPr/>
        </p:nvSpPr>
        <p:spPr>
          <a:xfrm>
            <a:off x="2346295" y="5986965"/>
            <a:ext cx="398130" cy="215444"/>
          </a:xfrm>
          <a:prstGeom prst="rect">
            <a:avLst/>
          </a:prstGeom>
          <a:noFill/>
        </p:spPr>
        <p:txBody>
          <a:bodyPr wrap="square" rtlCol="0">
            <a:spAutoFit/>
          </a:bodyPr>
          <a:lstStyle/>
          <a:p>
            <a:pPr algn="ctr"/>
            <a:r>
              <a:rPr lang="en-US" sz="800" dirty="0"/>
              <a:t>MC</a:t>
            </a:r>
          </a:p>
        </p:txBody>
      </p:sp>
      <p:sp>
        <p:nvSpPr>
          <p:cNvPr id="1122" name="TextBox 1121">
            <a:extLst>
              <a:ext uri="{FF2B5EF4-FFF2-40B4-BE49-F238E27FC236}">
                <a16:creationId xmlns:a16="http://schemas.microsoft.com/office/drawing/2014/main" id="{2B2DB275-9A0B-1141-BBF2-B3C48EA8F02C}"/>
              </a:ext>
            </a:extLst>
          </p:cNvPr>
          <p:cNvSpPr txBox="1"/>
          <p:nvPr/>
        </p:nvSpPr>
        <p:spPr>
          <a:xfrm>
            <a:off x="1736793" y="5550743"/>
            <a:ext cx="398130" cy="215444"/>
          </a:xfrm>
          <a:prstGeom prst="rect">
            <a:avLst/>
          </a:prstGeom>
          <a:noFill/>
        </p:spPr>
        <p:txBody>
          <a:bodyPr wrap="square" rtlCol="0">
            <a:spAutoFit/>
          </a:bodyPr>
          <a:lstStyle/>
          <a:p>
            <a:pPr algn="ctr"/>
            <a:r>
              <a:rPr lang="en-US" sz="800" dirty="0"/>
              <a:t>B</a:t>
            </a:r>
          </a:p>
        </p:txBody>
      </p:sp>
      <p:sp>
        <p:nvSpPr>
          <p:cNvPr id="1123" name="TextBox 1122">
            <a:extLst>
              <a:ext uri="{FF2B5EF4-FFF2-40B4-BE49-F238E27FC236}">
                <a16:creationId xmlns:a16="http://schemas.microsoft.com/office/drawing/2014/main" id="{970044B6-2F5B-0746-B738-3DD3E3A8234A}"/>
              </a:ext>
            </a:extLst>
          </p:cNvPr>
          <p:cNvSpPr txBox="1"/>
          <p:nvPr/>
        </p:nvSpPr>
        <p:spPr>
          <a:xfrm>
            <a:off x="1977342" y="5542722"/>
            <a:ext cx="398130" cy="215444"/>
          </a:xfrm>
          <a:prstGeom prst="rect">
            <a:avLst/>
          </a:prstGeom>
          <a:noFill/>
        </p:spPr>
        <p:txBody>
          <a:bodyPr wrap="square" rtlCol="0">
            <a:spAutoFit/>
          </a:bodyPr>
          <a:lstStyle/>
          <a:p>
            <a:pPr algn="ctr"/>
            <a:r>
              <a:rPr lang="en-US" sz="800" dirty="0"/>
              <a:t>C</a:t>
            </a:r>
          </a:p>
        </p:txBody>
      </p:sp>
      <p:sp>
        <p:nvSpPr>
          <p:cNvPr id="1124" name="TextBox 1123">
            <a:extLst>
              <a:ext uri="{FF2B5EF4-FFF2-40B4-BE49-F238E27FC236}">
                <a16:creationId xmlns:a16="http://schemas.microsoft.com/office/drawing/2014/main" id="{4E6FEB7D-9DAC-F34B-A188-EE9F7077FE76}"/>
              </a:ext>
            </a:extLst>
          </p:cNvPr>
          <p:cNvSpPr txBox="1"/>
          <p:nvPr/>
        </p:nvSpPr>
        <p:spPr>
          <a:xfrm>
            <a:off x="2209139" y="5546035"/>
            <a:ext cx="398130" cy="215444"/>
          </a:xfrm>
          <a:prstGeom prst="rect">
            <a:avLst/>
          </a:prstGeom>
          <a:noFill/>
        </p:spPr>
        <p:txBody>
          <a:bodyPr wrap="square" rtlCol="0">
            <a:spAutoFit/>
          </a:bodyPr>
          <a:lstStyle/>
          <a:p>
            <a:pPr algn="ctr"/>
            <a:r>
              <a:rPr lang="en-US" sz="800" dirty="0"/>
              <a:t>E</a:t>
            </a:r>
          </a:p>
        </p:txBody>
      </p:sp>
      <p:cxnSp>
        <p:nvCxnSpPr>
          <p:cNvPr id="1125" name="Straight Connector 1124">
            <a:extLst>
              <a:ext uri="{FF2B5EF4-FFF2-40B4-BE49-F238E27FC236}">
                <a16:creationId xmlns:a16="http://schemas.microsoft.com/office/drawing/2014/main" id="{067EA956-D737-7446-BE1F-FC5522E16B4E}"/>
              </a:ext>
            </a:extLst>
          </p:cNvPr>
          <p:cNvCxnSpPr>
            <a:cxnSpLocks/>
            <a:stCxn id="1109" idx="2"/>
          </p:cNvCxnSpPr>
          <p:nvPr/>
        </p:nvCxnSpPr>
        <p:spPr>
          <a:xfrm flipH="1">
            <a:off x="528848" y="5938219"/>
            <a:ext cx="466112" cy="58791"/>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6" name="Straight Connector 1125">
            <a:extLst>
              <a:ext uri="{FF2B5EF4-FFF2-40B4-BE49-F238E27FC236}">
                <a16:creationId xmlns:a16="http://schemas.microsoft.com/office/drawing/2014/main" id="{D33E4AC6-D7A5-5F49-82E3-A9DBB9B7AD68}"/>
              </a:ext>
            </a:extLst>
          </p:cNvPr>
          <p:cNvCxnSpPr>
            <a:cxnSpLocks/>
          </p:cNvCxnSpPr>
          <p:nvPr/>
        </p:nvCxnSpPr>
        <p:spPr>
          <a:xfrm flipH="1">
            <a:off x="1222519" y="5915378"/>
            <a:ext cx="463050" cy="9856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7" name="Straight Connector 1126">
            <a:extLst>
              <a:ext uri="{FF2B5EF4-FFF2-40B4-BE49-F238E27FC236}">
                <a16:creationId xmlns:a16="http://schemas.microsoft.com/office/drawing/2014/main" id="{E26CB161-DC01-EE47-88DA-2015A4DCA79B}"/>
              </a:ext>
            </a:extLst>
          </p:cNvPr>
          <p:cNvCxnSpPr>
            <a:cxnSpLocks/>
          </p:cNvCxnSpPr>
          <p:nvPr/>
        </p:nvCxnSpPr>
        <p:spPr>
          <a:xfrm flipH="1">
            <a:off x="1889027" y="5870222"/>
            <a:ext cx="486445" cy="171944"/>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8" name="Straight Connector 1127">
            <a:extLst>
              <a:ext uri="{FF2B5EF4-FFF2-40B4-BE49-F238E27FC236}">
                <a16:creationId xmlns:a16="http://schemas.microsoft.com/office/drawing/2014/main" id="{7413019A-89CC-1448-BB75-736625898EF8}"/>
              </a:ext>
            </a:extLst>
          </p:cNvPr>
          <p:cNvCxnSpPr>
            <a:cxnSpLocks/>
          </p:cNvCxnSpPr>
          <p:nvPr/>
        </p:nvCxnSpPr>
        <p:spPr>
          <a:xfrm flipH="1">
            <a:off x="2629469" y="5904089"/>
            <a:ext cx="553998" cy="9856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9" name="Straight Connector 1128">
            <a:extLst>
              <a:ext uri="{FF2B5EF4-FFF2-40B4-BE49-F238E27FC236}">
                <a16:creationId xmlns:a16="http://schemas.microsoft.com/office/drawing/2014/main" id="{4414DBEF-E205-1F44-B2C2-56225ADB91D2}"/>
              </a:ext>
            </a:extLst>
          </p:cNvPr>
          <p:cNvCxnSpPr>
            <a:cxnSpLocks/>
          </p:cNvCxnSpPr>
          <p:nvPr/>
        </p:nvCxnSpPr>
        <p:spPr>
          <a:xfrm flipH="1">
            <a:off x="513410" y="5362222"/>
            <a:ext cx="441506" cy="87277"/>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0" name="Straight Connector 1129">
            <a:extLst>
              <a:ext uri="{FF2B5EF4-FFF2-40B4-BE49-F238E27FC236}">
                <a16:creationId xmlns:a16="http://schemas.microsoft.com/office/drawing/2014/main" id="{0BCBC319-7A4F-6F4D-956D-C29381CC1933}"/>
              </a:ext>
            </a:extLst>
          </p:cNvPr>
          <p:cNvCxnSpPr>
            <a:cxnSpLocks/>
          </p:cNvCxnSpPr>
          <p:nvPr/>
        </p:nvCxnSpPr>
        <p:spPr>
          <a:xfrm flipH="1">
            <a:off x="1215753" y="5339644"/>
            <a:ext cx="485332" cy="12678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1" name="Straight Connector 1130">
            <a:extLst>
              <a:ext uri="{FF2B5EF4-FFF2-40B4-BE49-F238E27FC236}">
                <a16:creationId xmlns:a16="http://schemas.microsoft.com/office/drawing/2014/main" id="{B2EAD39D-852B-AE4C-B253-6EC4C376BEA4}"/>
              </a:ext>
            </a:extLst>
          </p:cNvPr>
          <p:cNvCxnSpPr>
            <a:cxnSpLocks/>
          </p:cNvCxnSpPr>
          <p:nvPr/>
        </p:nvCxnSpPr>
        <p:spPr>
          <a:xfrm flipH="1">
            <a:off x="1945908" y="5350933"/>
            <a:ext cx="429564" cy="10985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2" name="Straight Connector 1131">
            <a:extLst>
              <a:ext uri="{FF2B5EF4-FFF2-40B4-BE49-F238E27FC236}">
                <a16:creationId xmlns:a16="http://schemas.microsoft.com/office/drawing/2014/main" id="{A7D7CCAF-647A-4142-9825-11D3E6D288E1}"/>
              </a:ext>
            </a:extLst>
          </p:cNvPr>
          <p:cNvCxnSpPr>
            <a:cxnSpLocks/>
          </p:cNvCxnSpPr>
          <p:nvPr/>
        </p:nvCxnSpPr>
        <p:spPr>
          <a:xfrm flipH="1">
            <a:off x="2659187" y="5350933"/>
            <a:ext cx="524280" cy="92924"/>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3" name="Straight Connector 1132">
            <a:extLst>
              <a:ext uri="{FF2B5EF4-FFF2-40B4-BE49-F238E27FC236}">
                <a16:creationId xmlns:a16="http://schemas.microsoft.com/office/drawing/2014/main" id="{5224EE44-DD54-5447-96BA-4065EBCAA598}"/>
              </a:ext>
            </a:extLst>
          </p:cNvPr>
          <p:cNvCxnSpPr>
            <a:cxnSpLocks/>
          </p:cNvCxnSpPr>
          <p:nvPr/>
        </p:nvCxnSpPr>
        <p:spPr>
          <a:xfrm flipH="1">
            <a:off x="1201850" y="6056490"/>
            <a:ext cx="718582" cy="287866"/>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cxnSp>
        <p:nvCxnSpPr>
          <p:cNvPr id="1134" name="Straight Connector 1133">
            <a:extLst>
              <a:ext uri="{FF2B5EF4-FFF2-40B4-BE49-F238E27FC236}">
                <a16:creationId xmlns:a16="http://schemas.microsoft.com/office/drawing/2014/main" id="{90D8E5D9-EB97-1E48-8D7A-0F5B9C03C6A9}"/>
              </a:ext>
            </a:extLst>
          </p:cNvPr>
          <p:cNvCxnSpPr>
            <a:cxnSpLocks/>
          </p:cNvCxnSpPr>
          <p:nvPr/>
        </p:nvCxnSpPr>
        <p:spPr>
          <a:xfrm>
            <a:off x="2641911" y="6073423"/>
            <a:ext cx="771698" cy="338666"/>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cxnSp>
        <p:nvCxnSpPr>
          <p:cNvPr id="1135" name="Straight Connector 1134">
            <a:extLst>
              <a:ext uri="{FF2B5EF4-FFF2-40B4-BE49-F238E27FC236}">
                <a16:creationId xmlns:a16="http://schemas.microsoft.com/office/drawing/2014/main" id="{34A3A407-9B53-2C43-9D77-97C6D479D0E6}"/>
              </a:ext>
            </a:extLst>
          </p:cNvPr>
          <p:cNvCxnSpPr>
            <a:cxnSpLocks/>
            <a:stCxn id="1085" idx="2"/>
          </p:cNvCxnSpPr>
          <p:nvPr/>
        </p:nvCxnSpPr>
        <p:spPr>
          <a:xfrm flipH="1">
            <a:off x="1226895" y="6551097"/>
            <a:ext cx="1440758" cy="11195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1136" name="Rounded Rectangle 1135">
            <a:extLst>
              <a:ext uri="{FF2B5EF4-FFF2-40B4-BE49-F238E27FC236}">
                <a16:creationId xmlns:a16="http://schemas.microsoft.com/office/drawing/2014/main" id="{DB3F528F-B983-B143-BBF8-2DDADE6A63FB}"/>
              </a:ext>
            </a:extLst>
          </p:cNvPr>
          <p:cNvSpPr/>
          <p:nvPr/>
        </p:nvSpPr>
        <p:spPr>
          <a:xfrm>
            <a:off x="1755987" y="6359103"/>
            <a:ext cx="361271" cy="157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7" name="TextBox 1136">
            <a:extLst>
              <a:ext uri="{FF2B5EF4-FFF2-40B4-BE49-F238E27FC236}">
                <a16:creationId xmlns:a16="http://schemas.microsoft.com/office/drawing/2014/main" id="{BC31686D-60E7-C144-BEEA-C3570B763B71}"/>
              </a:ext>
            </a:extLst>
          </p:cNvPr>
          <p:cNvSpPr txBox="1"/>
          <p:nvPr/>
        </p:nvSpPr>
        <p:spPr>
          <a:xfrm>
            <a:off x="2749425" y="6472205"/>
            <a:ext cx="513146" cy="246221"/>
          </a:xfrm>
          <a:prstGeom prst="rect">
            <a:avLst/>
          </a:prstGeom>
          <a:noFill/>
        </p:spPr>
        <p:txBody>
          <a:bodyPr wrap="square" rtlCol="0">
            <a:spAutoFit/>
          </a:bodyPr>
          <a:lstStyle/>
          <a:p>
            <a:pPr algn="ctr"/>
            <a:r>
              <a:rPr lang="en-US" sz="1000" dirty="0"/>
              <a:t>Test</a:t>
            </a:r>
          </a:p>
        </p:txBody>
      </p:sp>
      <p:sp>
        <p:nvSpPr>
          <p:cNvPr id="1138" name="TextBox 1137">
            <a:extLst>
              <a:ext uri="{FF2B5EF4-FFF2-40B4-BE49-F238E27FC236}">
                <a16:creationId xmlns:a16="http://schemas.microsoft.com/office/drawing/2014/main" id="{CAA725E8-1C4F-3E4E-B468-18BD292A5765}"/>
              </a:ext>
            </a:extLst>
          </p:cNvPr>
          <p:cNvSpPr txBox="1"/>
          <p:nvPr/>
        </p:nvSpPr>
        <p:spPr>
          <a:xfrm>
            <a:off x="861837" y="6676423"/>
            <a:ext cx="673996" cy="215444"/>
          </a:xfrm>
          <a:prstGeom prst="rect">
            <a:avLst/>
          </a:prstGeom>
          <a:noFill/>
        </p:spPr>
        <p:txBody>
          <a:bodyPr wrap="square" rtlCol="0">
            <a:spAutoFit/>
          </a:bodyPr>
          <a:lstStyle/>
          <a:p>
            <a:pPr algn="ctr"/>
            <a:r>
              <a:rPr lang="en-US" sz="800" dirty="0"/>
              <a:t>Unsealed</a:t>
            </a:r>
          </a:p>
        </p:txBody>
      </p:sp>
      <p:sp>
        <p:nvSpPr>
          <p:cNvPr id="1139" name="TextBox 1138">
            <a:extLst>
              <a:ext uri="{FF2B5EF4-FFF2-40B4-BE49-F238E27FC236}">
                <a16:creationId xmlns:a16="http://schemas.microsoft.com/office/drawing/2014/main" id="{C40C7EA4-8CB2-714E-AA65-D8C3F558D3F0}"/>
              </a:ext>
            </a:extLst>
          </p:cNvPr>
          <p:cNvSpPr txBox="1"/>
          <p:nvPr/>
        </p:nvSpPr>
        <p:spPr>
          <a:xfrm>
            <a:off x="156368" y="5988786"/>
            <a:ext cx="673996" cy="215444"/>
          </a:xfrm>
          <a:prstGeom prst="rect">
            <a:avLst/>
          </a:prstGeom>
          <a:noFill/>
        </p:spPr>
        <p:txBody>
          <a:bodyPr wrap="square" rtlCol="0">
            <a:spAutoFit/>
          </a:bodyPr>
          <a:lstStyle/>
          <a:p>
            <a:pPr algn="ctr"/>
            <a:r>
              <a:rPr lang="en-US" sz="800" dirty="0"/>
              <a:t>Unsealed</a:t>
            </a:r>
          </a:p>
        </p:txBody>
      </p:sp>
      <p:sp>
        <p:nvSpPr>
          <p:cNvPr id="537" name="Rounded Rectangular Callout 536">
            <a:extLst>
              <a:ext uri="{FF2B5EF4-FFF2-40B4-BE49-F238E27FC236}">
                <a16:creationId xmlns:a16="http://schemas.microsoft.com/office/drawing/2014/main" id="{67D0A556-490D-9749-A4D6-EC844CEF48CC}"/>
              </a:ext>
            </a:extLst>
          </p:cNvPr>
          <p:cNvSpPr/>
          <p:nvPr/>
        </p:nvSpPr>
        <p:spPr>
          <a:xfrm>
            <a:off x="1136777" y="3877946"/>
            <a:ext cx="7661384" cy="1497243"/>
          </a:xfrm>
          <a:prstGeom prst="wedgeRoundRectCallout">
            <a:avLst>
              <a:gd name="adj1" fmla="val -46488"/>
              <a:gd name="adj2" fmla="val -210322"/>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We’ve been revising the course of the last few years. Ever since the light began to be opened up in 2016 that led to the message given in October 2018. We began with Acts 27 that took us to the history of two ships . </a:t>
            </a:r>
            <a:r>
              <a:rPr lang="en-US" dirty="0" err="1">
                <a:solidFill>
                  <a:schemeClr val="tx1"/>
                </a:solidFill>
              </a:rPr>
              <a:t>Adramyttium</a:t>
            </a:r>
            <a:r>
              <a:rPr lang="en-US" dirty="0">
                <a:solidFill>
                  <a:schemeClr val="tx1"/>
                </a:solidFill>
              </a:rPr>
              <a:t> and Alexandria. It brought us to number 273 which linked us to the Pyrrhic wars and the history of Pyrrhus. </a:t>
            </a:r>
          </a:p>
        </p:txBody>
      </p:sp>
      <p:sp>
        <p:nvSpPr>
          <p:cNvPr id="509" name="TextBox 508">
            <a:extLst>
              <a:ext uri="{FF2B5EF4-FFF2-40B4-BE49-F238E27FC236}">
                <a16:creationId xmlns:a16="http://schemas.microsoft.com/office/drawing/2014/main" id="{B8E4B11E-7AE7-154B-9D5C-DB8AC1525201}"/>
              </a:ext>
            </a:extLst>
          </p:cNvPr>
          <p:cNvSpPr txBox="1"/>
          <p:nvPr/>
        </p:nvSpPr>
        <p:spPr>
          <a:xfrm>
            <a:off x="5175846" y="3803222"/>
            <a:ext cx="1746525" cy="338554"/>
          </a:xfrm>
          <a:prstGeom prst="rect">
            <a:avLst/>
          </a:prstGeom>
          <a:noFill/>
        </p:spPr>
        <p:txBody>
          <a:bodyPr wrap="square" rtlCol="0">
            <a:spAutoFit/>
          </a:bodyPr>
          <a:lstStyle/>
          <a:p>
            <a:pPr algn="ctr"/>
            <a:r>
              <a:rPr lang="en-US" sz="1600" b="1" dirty="0"/>
              <a:t>Repeating Pattern</a:t>
            </a:r>
          </a:p>
        </p:txBody>
      </p:sp>
      <p:sp>
        <p:nvSpPr>
          <p:cNvPr id="510" name="TextBox 509">
            <a:extLst>
              <a:ext uri="{FF2B5EF4-FFF2-40B4-BE49-F238E27FC236}">
                <a16:creationId xmlns:a16="http://schemas.microsoft.com/office/drawing/2014/main" id="{50F877B1-FB49-8A46-B828-EE07255B6F40}"/>
              </a:ext>
            </a:extLst>
          </p:cNvPr>
          <p:cNvSpPr txBox="1"/>
          <p:nvPr/>
        </p:nvSpPr>
        <p:spPr>
          <a:xfrm>
            <a:off x="4857653" y="3590628"/>
            <a:ext cx="825663" cy="338554"/>
          </a:xfrm>
          <a:prstGeom prst="rect">
            <a:avLst/>
          </a:prstGeom>
          <a:noFill/>
        </p:spPr>
        <p:txBody>
          <a:bodyPr wrap="square" rtlCol="0">
            <a:spAutoFit/>
          </a:bodyPr>
          <a:lstStyle/>
          <a:p>
            <a:r>
              <a:rPr lang="en-US" sz="1600" b="1" dirty="0"/>
              <a:t>2019</a:t>
            </a:r>
          </a:p>
        </p:txBody>
      </p:sp>
      <p:sp>
        <p:nvSpPr>
          <p:cNvPr id="511" name="Rounded Rectangular Callout 510">
            <a:extLst>
              <a:ext uri="{FF2B5EF4-FFF2-40B4-BE49-F238E27FC236}">
                <a16:creationId xmlns:a16="http://schemas.microsoft.com/office/drawing/2014/main" id="{578399AC-21B1-7E48-8EF1-66DC7FE8A596}"/>
              </a:ext>
            </a:extLst>
          </p:cNvPr>
          <p:cNvSpPr/>
          <p:nvPr/>
        </p:nvSpPr>
        <p:spPr>
          <a:xfrm>
            <a:off x="3152079" y="2844007"/>
            <a:ext cx="8881978" cy="3718527"/>
          </a:xfrm>
          <a:prstGeom prst="wedgeRoundRectCallout">
            <a:avLst>
              <a:gd name="adj1" fmla="val -68747"/>
              <a:gd name="adj2" fmla="val -85709"/>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And that study of Acts 27 and the two ships took us into a study of the King of the South. Because when we looked at that ship we identified that the South wind preceded the East wind of bible prophecy. </a:t>
            </a:r>
          </a:p>
          <a:p>
            <a:r>
              <a:rPr lang="en-US" dirty="0">
                <a:solidFill>
                  <a:schemeClr val="tx1"/>
                </a:solidFill>
              </a:rPr>
              <a:t>This study then led to recognize 273 which took us back into history where we see the king of the south for the first time ascending in history. And that history is 273 BC.</a:t>
            </a:r>
          </a:p>
          <a:p>
            <a:r>
              <a:rPr lang="en-US" dirty="0">
                <a:solidFill>
                  <a:schemeClr val="tx1"/>
                </a:solidFill>
              </a:rPr>
              <a:t> So as we look into the History of 273 BC we can identify a war between the king of the North and the King of the South and this was over the Italian Peninsula. </a:t>
            </a:r>
          </a:p>
          <a:p>
            <a:r>
              <a:rPr lang="en-US" dirty="0">
                <a:solidFill>
                  <a:schemeClr val="tx1"/>
                </a:solidFill>
              </a:rPr>
              <a:t> It was Rome who took the north but now wants to take the South of the Peninsula. </a:t>
            </a:r>
          </a:p>
          <a:p>
            <a:r>
              <a:rPr lang="en-US" dirty="0">
                <a:solidFill>
                  <a:schemeClr val="tx1"/>
                </a:solidFill>
              </a:rPr>
              <a:t> And because of these Pyrrhus wars The world of took notice of the rise of Rome on the world stage.  And they began to form a diplomatic relationship with Rome. </a:t>
            </a:r>
          </a:p>
          <a:p>
            <a:r>
              <a:rPr lang="en-US" dirty="0">
                <a:solidFill>
                  <a:schemeClr val="tx1"/>
                </a:solidFill>
              </a:rPr>
              <a:t> The rise of Pagan Rome into the worlds attention is due to these wars that were </a:t>
            </a:r>
          </a:p>
          <a:p>
            <a:r>
              <a:rPr lang="en-US" dirty="0">
                <a:solidFill>
                  <a:schemeClr val="tx1"/>
                </a:solidFill>
              </a:rPr>
              <a:t>fought between the King of the North and the King of the South. </a:t>
            </a:r>
          </a:p>
          <a:p>
            <a:endParaRPr lang="en-US" dirty="0">
              <a:solidFill>
                <a:schemeClr val="tx1"/>
              </a:solidFill>
            </a:endParaRPr>
          </a:p>
        </p:txBody>
      </p:sp>
      <p:sp>
        <p:nvSpPr>
          <p:cNvPr id="516" name="Rounded Rectangular Callout 515">
            <a:extLst>
              <a:ext uri="{FF2B5EF4-FFF2-40B4-BE49-F238E27FC236}">
                <a16:creationId xmlns:a16="http://schemas.microsoft.com/office/drawing/2014/main" id="{FB122A25-88C6-6448-95C8-E9C927ADD12C}"/>
              </a:ext>
            </a:extLst>
          </p:cNvPr>
          <p:cNvSpPr/>
          <p:nvPr/>
        </p:nvSpPr>
        <p:spPr>
          <a:xfrm>
            <a:off x="3274891" y="3987627"/>
            <a:ext cx="4818571" cy="1497243"/>
          </a:xfrm>
          <a:prstGeom prst="wedgeRoundRectCallout">
            <a:avLst>
              <a:gd name="adj1" fmla="val -46488"/>
              <a:gd name="adj2" fmla="val -210322"/>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We saw that that history of the Pyrrhic wars had connections with our own history and our own war between the north and the south. This was all in the last months of 2016.</a:t>
            </a:r>
          </a:p>
        </p:txBody>
      </p:sp>
      <p:sp>
        <p:nvSpPr>
          <p:cNvPr id="517" name="Rounded Rectangular Callout 516">
            <a:extLst>
              <a:ext uri="{FF2B5EF4-FFF2-40B4-BE49-F238E27FC236}">
                <a16:creationId xmlns:a16="http://schemas.microsoft.com/office/drawing/2014/main" id="{932AAAB7-3275-DE41-986B-E9F517A72A30}"/>
              </a:ext>
            </a:extLst>
          </p:cNvPr>
          <p:cNvSpPr/>
          <p:nvPr/>
        </p:nvSpPr>
        <p:spPr>
          <a:xfrm>
            <a:off x="4922402" y="4004103"/>
            <a:ext cx="4818571" cy="2631475"/>
          </a:xfrm>
          <a:prstGeom prst="wedgeRoundRectCallout">
            <a:avLst>
              <a:gd name="adj1" fmla="val -44436"/>
              <a:gd name="adj2" fmla="val -142234"/>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In 2017 its observed that there is an alpha and an omega history. Macedonia and Italy connected WW2 into our narrative. This is all still centering around the king of the south. It’s the whole focus while were still learning about Hitler and Nazi Germany and the world wars. The focus is all coming from the direction of the king of the south. We see these alpha and omega histories WW2 and WW3. </a:t>
            </a:r>
          </a:p>
        </p:txBody>
      </p:sp>
      <p:sp>
        <p:nvSpPr>
          <p:cNvPr id="518" name="Rounded Rectangular Callout 517">
            <a:extLst>
              <a:ext uri="{FF2B5EF4-FFF2-40B4-BE49-F238E27FC236}">
                <a16:creationId xmlns:a16="http://schemas.microsoft.com/office/drawing/2014/main" id="{372FC46E-681C-ED47-9BF9-22C931117C86}"/>
              </a:ext>
            </a:extLst>
          </p:cNvPr>
          <p:cNvSpPr/>
          <p:nvPr/>
        </p:nvSpPr>
        <p:spPr>
          <a:xfrm>
            <a:off x="6569913" y="3818238"/>
            <a:ext cx="5222384" cy="3039762"/>
          </a:xfrm>
          <a:prstGeom prst="wedgeRoundRectCallout">
            <a:avLst>
              <a:gd name="adj1" fmla="val -42543"/>
              <a:gd name="adj2" fmla="val -124754"/>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In 2017 its observed that there is an alpha and an omega history. Macedonia and Italy connected WW2 into our narrative. This is all still centering around the king of the south. It’s the whole focus while were still learning about Hitler and Nazi Germany and the world wars. The focus is all coming from the direction of the king of the south. We see these alpha and omega histories WW2 and WW3. </a:t>
            </a:r>
          </a:p>
          <a:p>
            <a:r>
              <a:rPr lang="en-US" dirty="0">
                <a:solidFill>
                  <a:schemeClr val="tx1"/>
                </a:solidFill>
              </a:rPr>
              <a:t> </a:t>
            </a:r>
          </a:p>
        </p:txBody>
      </p:sp>
      <p:sp>
        <p:nvSpPr>
          <p:cNvPr id="519" name="Rounded Rectangular Callout 518">
            <a:extLst>
              <a:ext uri="{FF2B5EF4-FFF2-40B4-BE49-F238E27FC236}">
                <a16:creationId xmlns:a16="http://schemas.microsoft.com/office/drawing/2014/main" id="{F3C0BF72-EAB2-8F4C-AF90-44213AC191F6}"/>
              </a:ext>
            </a:extLst>
          </p:cNvPr>
          <p:cNvSpPr/>
          <p:nvPr/>
        </p:nvSpPr>
        <p:spPr>
          <a:xfrm>
            <a:off x="2049025" y="3790780"/>
            <a:ext cx="7137487" cy="3039762"/>
          </a:xfrm>
          <a:prstGeom prst="wedgeRoundRectCallout">
            <a:avLst>
              <a:gd name="adj1" fmla="val 18434"/>
              <a:gd name="adj2" fmla="val -125567"/>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r>
              <a:rPr lang="en-US" dirty="0">
                <a:solidFill>
                  <a:schemeClr val="tx1"/>
                </a:solidFill>
              </a:rPr>
              <a:t>Then its observed that these leaders the kings of Pyrrhus connect to the history of those kings and  line up with the history of the king of the south in our own history. From </a:t>
            </a:r>
            <a:r>
              <a:rPr lang="en-US" dirty="0" err="1">
                <a:solidFill>
                  <a:schemeClr val="tx1"/>
                </a:solidFill>
              </a:rPr>
              <a:t>Admitus</a:t>
            </a:r>
            <a:r>
              <a:rPr lang="en-US" dirty="0">
                <a:solidFill>
                  <a:schemeClr val="tx1"/>
                </a:solidFill>
              </a:rPr>
              <a:t> through Pyrrhus connect to the history of Stalin through Putin. We see that Pyrrhus co rules and Putin co rules. An there’s these histories  leading  up to it with </a:t>
            </a:r>
            <a:r>
              <a:rPr lang="en-US" dirty="0" err="1">
                <a:solidFill>
                  <a:schemeClr val="tx1"/>
                </a:solidFill>
              </a:rPr>
              <a:t>Gorbachov</a:t>
            </a:r>
            <a:r>
              <a:rPr lang="en-US" dirty="0">
                <a:solidFill>
                  <a:schemeClr val="tx1"/>
                </a:solidFill>
              </a:rPr>
              <a:t> and </a:t>
            </a:r>
            <a:r>
              <a:rPr lang="en-US" dirty="0" err="1">
                <a:solidFill>
                  <a:schemeClr val="tx1"/>
                </a:solidFill>
              </a:rPr>
              <a:t>Yeltson</a:t>
            </a:r>
            <a:r>
              <a:rPr lang="en-US" dirty="0">
                <a:solidFill>
                  <a:schemeClr val="tx1"/>
                </a:solidFill>
              </a:rPr>
              <a:t> that corresponds with the History of Pyrrhus. This makes it much firmer that Stalin is a subject in this narrative. And that Pyrrhus represents Putin or the King of the south. This connection between Putin and Stalin makes it a much stronger argument. And that you can cut the lines and connect these histories and lay WW2 over WW3.</a:t>
            </a:r>
          </a:p>
          <a:p>
            <a:r>
              <a:rPr lang="en-US" dirty="0">
                <a:solidFill>
                  <a:schemeClr val="tx1"/>
                </a:solidFill>
              </a:rPr>
              <a:t> </a:t>
            </a:r>
          </a:p>
        </p:txBody>
      </p:sp>
      <p:sp>
        <p:nvSpPr>
          <p:cNvPr id="520" name="Rounded Rectangular Callout 519">
            <a:extLst>
              <a:ext uri="{FF2B5EF4-FFF2-40B4-BE49-F238E27FC236}">
                <a16:creationId xmlns:a16="http://schemas.microsoft.com/office/drawing/2014/main" id="{6303E4AE-7487-EF4C-9D47-2964A79EB132}"/>
              </a:ext>
            </a:extLst>
          </p:cNvPr>
          <p:cNvSpPr/>
          <p:nvPr/>
        </p:nvSpPr>
        <p:spPr>
          <a:xfrm>
            <a:off x="6527679" y="3412190"/>
            <a:ext cx="3812086" cy="2877399"/>
          </a:xfrm>
          <a:prstGeom prst="wedgeRoundRectCallout">
            <a:avLst>
              <a:gd name="adj1" fmla="val 252"/>
              <a:gd name="adj2" fmla="val -110319"/>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And now we’ve connected Alpha and omega, cutting the line and seeing Macedonia Italy WW2 and WW3. Alpha and the omega the alpha and omega. This is all in the history of 2017 then I attend for the first time the school of the prophets in Arkansas and Fatima begins to open up.</a:t>
            </a:r>
          </a:p>
        </p:txBody>
      </p:sp>
      <p:sp>
        <p:nvSpPr>
          <p:cNvPr id="521" name="Rounded Rectangular Callout 520">
            <a:extLst>
              <a:ext uri="{FF2B5EF4-FFF2-40B4-BE49-F238E27FC236}">
                <a16:creationId xmlns:a16="http://schemas.microsoft.com/office/drawing/2014/main" id="{40CBCEE3-B547-BC44-B8B1-E83579E5AF1B}"/>
              </a:ext>
            </a:extLst>
          </p:cNvPr>
          <p:cNvSpPr/>
          <p:nvPr/>
        </p:nvSpPr>
        <p:spPr>
          <a:xfrm>
            <a:off x="241015" y="3533634"/>
            <a:ext cx="8069660" cy="3024428"/>
          </a:xfrm>
          <a:prstGeom prst="wedgeRoundRectCallout">
            <a:avLst>
              <a:gd name="adj1" fmla="val 64585"/>
              <a:gd name="adj2" fmla="val -122448"/>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Fatima opened up November 11 of 2017. By the time of attending that school in those last months of 2017 its already recognized that November 9</a:t>
            </a:r>
            <a:r>
              <a:rPr lang="en-US" baseline="30000" dirty="0">
                <a:solidFill>
                  <a:schemeClr val="tx1"/>
                </a:solidFill>
              </a:rPr>
              <a:t>th</a:t>
            </a:r>
            <a:r>
              <a:rPr lang="en-US" dirty="0">
                <a:solidFill>
                  <a:schemeClr val="tx1"/>
                </a:solidFill>
              </a:rPr>
              <a:t> is a subject in our history. It was recognized that in this history of Fatima you have a counterfeit reform line with all of the waymark and the symbology that we would expect to fine in our line. The time of the end to the three messages to the final visible test. And this began the study not only of the incident of Fatima but also of the work of the counterfeit. </a:t>
            </a:r>
          </a:p>
        </p:txBody>
      </p:sp>
      <p:sp>
        <p:nvSpPr>
          <p:cNvPr id="522" name="Rounded Rectangular Callout 521">
            <a:extLst>
              <a:ext uri="{FF2B5EF4-FFF2-40B4-BE49-F238E27FC236}">
                <a16:creationId xmlns:a16="http://schemas.microsoft.com/office/drawing/2014/main" id="{20A70577-086C-8347-847C-5B69157448B6}"/>
              </a:ext>
            </a:extLst>
          </p:cNvPr>
          <p:cNvSpPr/>
          <p:nvPr/>
        </p:nvSpPr>
        <p:spPr>
          <a:xfrm>
            <a:off x="1304090" y="3429001"/>
            <a:ext cx="6470382" cy="1760838"/>
          </a:xfrm>
          <a:prstGeom prst="wedgeRoundRectCallout">
            <a:avLst>
              <a:gd name="adj1" fmla="val 58002"/>
              <a:gd name="adj2" fmla="val -150319"/>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Once this is done once you’ve connected these histories and you’ve overlaid WW2 and WW3, we can see that WW2 begins in 2016. And if WW2 begins in 2016 what does that war look like? By this time were well after 2016 and we can see that there’s no open Hot warfare happening at least on the western front as in regards Donald Trump.</a:t>
            </a:r>
          </a:p>
        </p:txBody>
      </p:sp>
      <p:sp>
        <p:nvSpPr>
          <p:cNvPr id="523" name="Rounded Rectangular Callout 522">
            <a:extLst>
              <a:ext uri="{FF2B5EF4-FFF2-40B4-BE49-F238E27FC236}">
                <a16:creationId xmlns:a16="http://schemas.microsoft.com/office/drawing/2014/main" id="{A25623C3-DE81-B94D-A3F4-B44E74C5D3F7}"/>
              </a:ext>
            </a:extLst>
          </p:cNvPr>
          <p:cNvSpPr/>
          <p:nvPr/>
        </p:nvSpPr>
        <p:spPr>
          <a:xfrm>
            <a:off x="3095307" y="3819963"/>
            <a:ext cx="8152644" cy="2877399"/>
          </a:xfrm>
          <a:prstGeom prst="wedgeRoundRectCallout">
            <a:avLst>
              <a:gd name="adj1" fmla="val 48565"/>
              <a:gd name="adj2" fmla="val -114184"/>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But this war that was fought was an information war. I then begin to study what this war looks like, again connecting the Elephants to 2016 and 18 Raphia and </a:t>
            </a:r>
            <a:r>
              <a:rPr lang="en-US" dirty="0" err="1">
                <a:solidFill>
                  <a:schemeClr val="tx1"/>
                </a:solidFill>
              </a:rPr>
              <a:t>Panium</a:t>
            </a:r>
            <a:r>
              <a:rPr lang="en-US" dirty="0">
                <a:solidFill>
                  <a:schemeClr val="tx1"/>
                </a:solidFill>
              </a:rPr>
              <a:t>. All having the same mode of warfare but of Elephants. And if 2016 is typified by a battle which is </a:t>
            </a:r>
            <a:r>
              <a:rPr lang="en-US" dirty="0" err="1">
                <a:solidFill>
                  <a:schemeClr val="tx1"/>
                </a:solidFill>
              </a:rPr>
              <a:t>Ipsus</a:t>
            </a:r>
            <a:r>
              <a:rPr lang="en-US" dirty="0">
                <a:solidFill>
                  <a:schemeClr val="tx1"/>
                </a:solidFill>
              </a:rPr>
              <a:t> what does battles look link in our history ? This causes a study to be developed into the information Age. Tracing from the time of the End the development of the new mode of warfare. 1989 was the big bang of the information age. The invention of the WWW. And that is a solid study that could be expanded to show how the  thread ties throughout our reform line. Not just from 1989 but in the 10 years before that and then to 1969 which is the invention of the internet, or </a:t>
            </a:r>
            <a:r>
              <a:rPr lang="en-US" dirty="0" err="1">
                <a:solidFill>
                  <a:schemeClr val="tx1"/>
                </a:solidFill>
              </a:rPr>
              <a:t>arpa</a:t>
            </a:r>
            <a:r>
              <a:rPr lang="en-US" dirty="0">
                <a:solidFill>
                  <a:schemeClr val="tx1"/>
                </a:solidFill>
              </a:rPr>
              <a:t> net. </a:t>
            </a:r>
          </a:p>
        </p:txBody>
      </p:sp>
      <p:sp>
        <p:nvSpPr>
          <p:cNvPr id="524" name="Rounded Rectangular Callout 523">
            <a:extLst>
              <a:ext uri="{FF2B5EF4-FFF2-40B4-BE49-F238E27FC236}">
                <a16:creationId xmlns:a16="http://schemas.microsoft.com/office/drawing/2014/main" id="{BDB1FD33-91A6-4B41-9B8D-40189FB3766C}"/>
              </a:ext>
            </a:extLst>
          </p:cNvPr>
          <p:cNvSpPr/>
          <p:nvPr/>
        </p:nvSpPr>
        <p:spPr>
          <a:xfrm>
            <a:off x="454520" y="3159933"/>
            <a:ext cx="8152644" cy="2877399"/>
          </a:xfrm>
          <a:prstGeom prst="wedgeRoundRectCallout">
            <a:avLst>
              <a:gd name="adj1" fmla="val 80394"/>
              <a:gd name="adj2" fmla="val -94000"/>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With this study into the mode warfare and the information age I begin to observe that a large part of what we’re seeing and how this war is fought is with conspiracy theories. It’s the conspiracy theories that are being used to take down the opposition. And through the study of the elephants its identified that those conspiracy theories are the characteristics of the way the king of the south fights, the way Russia fights and also how Donald Trump has fought in that election. So conspiracy theories begin to be a subject connected to this increasing knowledge. And their traced all through this history particularly in the history of the 2016 election. </a:t>
            </a:r>
          </a:p>
        </p:txBody>
      </p:sp>
      <p:sp>
        <p:nvSpPr>
          <p:cNvPr id="525" name="Rounded Rectangular Callout 524">
            <a:extLst>
              <a:ext uri="{FF2B5EF4-FFF2-40B4-BE49-F238E27FC236}">
                <a16:creationId xmlns:a16="http://schemas.microsoft.com/office/drawing/2014/main" id="{CE82A518-B34E-E34F-A1E8-5BA313B66C71}"/>
              </a:ext>
            </a:extLst>
          </p:cNvPr>
          <p:cNvSpPr/>
          <p:nvPr/>
        </p:nvSpPr>
        <p:spPr>
          <a:xfrm>
            <a:off x="4292358" y="416151"/>
            <a:ext cx="7568014" cy="2973734"/>
          </a:xfrm>
          <a:prstGeom prst="wedgeRoundRectCallout">
            <a:avLst>
              <a:gd name="adj1" fmla="val -80856"/>
              <a:gd name="adj2" fmla="val 30760"/>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 early 2018 this study of the information Age has grown and let to the study of the Internal and External application. This Study explains our current shaking and the misunderstanding of the information war. </a:t>
            </a:r>
          </a:p>
          <a:p>
            <a:endParaRPr lang="en-US" dirty="0">
              <a:solidFill>
                <a:schemeClr val="tx1"/>
              </a:solidFill>
            </a:endParaRPr>
          </a:p>
          <a:p>
            <a:r>
              <a:rPr lang="en-US" dirty="0">
                <a:solidFill>
                  <a:schemeClr val="tx1"/>
                </a:solidFill>
              </a:rPr>
              <a:t>In 2012 a message comes out of Brittan and enters the United States. In 2013 you have the work of enemies against both the leadership and the message. 2014 externally is the work of Cambridge analytical. In this study were not just lining up events but were also lining up people. We’re lining up a leadership that’s going through this history.</a:t>
            </a:r>
          </a:p>
          <a:p>
            <a:endParaRPr lang="en-US" dirty="0">
              <a:solidFill>
                <a:schemeClr val="tx1"/>
              </a:solidFill>
            </a:endParaRPr>
          </a:p>
          <a:p>
            <a:endParaRPr lang="en-US" dirty="0">
              <a:solidFill>
                <a:schemeClr val="tx1"/>
              </a:solidFill>
            </a:endParaRPr>
          </a:p>
        </p:txBody>
      </p:sp>
      <p:sp>
        <p:nvSpPr>
          <p:cNvPr id="526" name="Rounded Rectangular Callout 525">
            <a:extLst>
              <a:ext uri="{FF2B5EF4-FFF2-40B4-BE49-F238E27FC236}">
                <a16:creationId xmlns:a16="http://schemas.microsoft.com/office/drawing/2014/main" id="{3D3152CC-200D-D44A-A9E4-EF5417124FD4}"/>
              </a:ext>
            </a:extLst>
          </p:cNvPr>
          <p:cNvSpPr/>
          <p:nvPr/>
        </p:nvSpPr>
        <p:spPr>
          <a:xfrm>
            <a:off x="2956410" y="1124284"/>
            <a:ext cx="9054330" cy="5433627"/>
          </a:xfrm>
          <a:prstGeom prst="wedgeRoundRectCallout">
            <a:avLst>
              <a:gd name="adj1" fmla="val -62189"/>
              <a:gd name="adj2" fmla="val -19251"/>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Donald trump takes the united states all the way to the end. 2012 13 14 you have Donald trump in the shadows but its increasing. Internally you have Elder Parminder bringing a message from Brittan, and you have a swelling internally. There is also a new leadership but it takes time to be seen. 2015 Trump announces his candidacy and begins campaigning. And at the same time in 2015 you have Elder Parminder beginning to teach. In 2016 Trump is Elected President of the United States and at the same time in 2016 you have Elder Parminder anointed. </a:t>
            </a:r>
          </a:p>
          <a:p>
            <a:endParaRPr lang="en-US" dirty="0">
              <a:solidFill>
                <a:schemeClr val="tx1"/>
              </a:solidFill>
            </a:endParaRPr>
          </a:p>
          <a:p>
            <a:r>
              <a:rPr lang="en-US" dirty="0">
                <a:solidFill>
                  <a:schemeClr val="tx1"/>
                </a:solidFill>
              </a:rPr>
              <a:t>2018 is the formalization of the Midnight Cry message but 2018 is also the battle of Heraclea. Externally in 2019 you have Donald Trump and the beginning of the impeachment. His leadership is now under attack. Internally you have Elder Parminder as the new leadership of this movement and an attempt to impeachment. </a:t>
            </a:r>
          </a:p>
          <a:p>
            <a:endParaRPr lang="en-US" dirty="0">
              <a:solidFill>
                <a:schemeClr val="tx1"/>
              </a:solidFill>
            </a:endParaRPr>
          </a:p>
          <a:p>
            <a:r>
              <a:rPr lang="en-US" dirty="0">
                <a:solidFill>
                  <a:schemeClr val="tx1"/>
                </a:solidFill>
              </a:rPr>
              <a:t>Question? Which side wins Externally? Donald is the Last president of the United States. We know he takes them all the way to the end. So internally who wins? Obama may not like it but there’s a new leadership. Trump will not be removed from office. Neither Elder Parminder will be removed from the leadership of this movement. Despite the work of the Enemies. </a:t>
            </a:r>
          </a:p>
          <a:p>
            <a:endParaRPr lang="en-US" dirty="0">
              <a:solidFill>
                <a:schemeClr val="tx1"/>
              </a:solidFill>
            </a:endParaRPr>
          </a:p>
        </p:txBody>
      </p:sp>
      <p:sp>
        <p:nvSpPr>
          <p:cNvPr id="527" name="Rounded Rectangular Callout 526">
            <a:extLst>
              <a:ext uri="{FF2B5EF4-FFF2-40B4-BE49-F238E27FC236}">
                <a16:creationId xmlns:a16="http://schemas.microsoft.com/office/drawing/2014/main" id="{88EF3168-EB91-974A-8F39-50137A76DDE4}"/>
              </a:ext>
            </a:extLst>
          </p:cNvPr>
          <p:cNvSpPr/>
          <p:nvPr/>
        </p:nvSpPr>
        <p:spPr>
          <a:xfrm>
            <a:off x="6636815" y="3795828"/>
            <a:ext cx="5348152" cy="2831829"/>
          </a:xfrm>
          <a:prstGeom prst="wedgeRoundRectCallout">
            <a:avLst>
              <a:gd name="adj1" fmla="val -115356"/>
              <a:gd name="adj2" fmla="val -81543"/>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next study that was opened up is a study on the year 2019 and its significance. Its not just November 9 </a:t>
            </a:r>
            <a:r>
              <a:rPr lang="en-US" dirty="0" err="1">
                <a:solidFill>
                  <a:schemeClr val="tx1"/>
                </a:solidFill>
              </a:rPr>
              <a:t>thats</a:t>
            </a:r>
            <a:r>
              <a:rPr lang="en-US" dirty="0">
                <a:solidFill>
                  <a:schemeClr val="tx1"/>
                </a:solidFill>
              </a:rPr>
              <a:t> beginning to open up but also the year 2019 in its self.  And the first pattern or cycle that begins to open up in relation to this is the 10 year cycle. Observing that in our history beginning in 1789  you can mark a patter of 10 years.  That would take us to 2019 as being a significant year. That was the patter of the 10. </a:t>
            </a:r>
          </a:p>
        </p:txBody>
      </p:sp>
      <p:sp>
        <p:nvSpPr>
          <p:cNvPr id="528" name="Rounded Rectangular Callout 527">
            <a:extLst>
              <a:ext uri="{FF2B5EF4-FFF2-40B4-BE49-F238E27FC236}">
                <a16:creationId xmlns:a16="http://schemas.microsoft.com/office/drawing/2014/main" id="{5EDD2020-F986-1C4B-BA06-EA1F87AB03EE}"/>
              </a:ext>
            </a:extLst>
          </p:cNvPr>
          <p:cNvSpPr/>
          <p:nvPr/>
        </p:nvSpPr>
        <p:spPr>
          <a:xfrm>
            <a:off x="290401" y="4876560"/>
            <a:ext cx="7568014" cy="1981440"/>
          </a:xfrm>
          <a:prstGeom prst="wedgeRoundRectCallout">
            <a:avLst>
              <a:gd name="adj1" fmla="val 12543"/>
              <a:gd name="adj2" fmla="val -138722"/>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When this subject of the 10  and 2019 began to open up I began looking at the French revolution and observed that in 1799 connects to the pattern of the 10 the rise of Napoleon. it drew my attention that he becomes a dictator in 1799 but also on November 9. Both of these studies are connected to the study of 2019 and this repeating November  9 story. And now a study begins into November 9</a:t>
            </a:r>
            <a:r>
              <a:rPr lang="en-US" baseline="30000" dirty="0">
                <a:solidFill>
                  <a:schemeClr val="tx1"/>
                </a:solidFill>
              </a:rPr>
              <a:t>th</a:t>
            </a:r>
            <a:r>
              <a:rPr lang="en-US" dirty="0">
                <a:solidFill>
                  <a:schemeClr val="tx1"/>
                </a:solidFill>
              </a:rPr>
              <a:t> of 2019. </a:t>
            </a:r>
          </a:p>
        </p:txBody>
      </p:sp>
      <p:sp>
        <p:nvSpPr>
          <p:cNvPr id="529" name="Rounded Rectangular Callout 528">
            <a:extLst>
              <a:ext uri="{FF2B5EF4-FFF2-40B4-BE49-F238E27FC236}">
                <a16:creationId xmlns:a16="http://schemas.microsoft.com/office/drawing/2014/main" id="{695F96A4-1A89-EA47-9953-F8372325034D}"/>
              </a:ext>
            </a:extLst>
          </p:cNvPr>
          <p:cNvSpPr/>
          <p:nvPr/>
        </p:nvSpPr>
        <p:spPr>
          <a:xfrm>
            <a:off x="7114804" y="929394"/>
            <a:ext cx="4445548" cy="5818010"/>
          </a:xfrm>
          <a:prstGeom prst="wedgeRoundRectCallout">
            <a:avLst>
              <a:gd name="adj1" fmla="val -81189"/>
              <a:gd name="adj2" fmla="val -11762"/>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All the histories that take us to 2019 begin to open up. We go back to 1529. This is the protest of the princes. It’s the Restraint of Islam. You have a dictator ship with Napoleon. You have an impeachment, the first impeachment in US History. You have the coming together of Church and State. You have an uncovering of the work of Stalin. You have the beginning of persecution. Open Persecution in the night of open glass. All of those subjects begin to open up. </a:t>
            </a:r>
          </a:p>
          <a:p>
            <a:r>
              <a:rPr lang="en-US" dirty="0">
                <a:solidFill>
                  <a:schemeClr val="tx1"/>
                </a:solidFill>
              </a:rPr>
              <a:t> </a:t>
            </a:r>
          </a:p>
          <a:p>
            <a:r>
              <a:rPr lang="en-US" dirty="0">
                <a:solidFill>
                  <a:schemeClr val="tx1"/>
                </a:solidFill>
              </a:rPr>
              <a:t>This is 2019 opening up and showing to us not just the year but also the evidence for the Day of </a:t>
            </a:r>
            <a:r>
              <a:rPr lang="en-US" dirty="0" err="1">
                <a:solidFill>
                  <a:schemeClr val="tx1"/>
                </a:solidFill>
              </a:rPr>
              <a:t>Novmeber</a:t>
            </a:r>
            <a:r>
              <a:rPr lang="en-US" dirty="0">
                <a:solidFill>
                  <a:schemeClr val="tx1"/>
                </a:solidFill>
              </a:rPr>
              <a:t> 9</a:t>
            </a:r>
            <a:r>
              <a:rPr lang="en-US" baseline="30000" dirty="0">
                <a:solidFill>
                  <a:schemeClr val="tx1"/>
                </a:solidFill>
              </a:rPr>
              <a:t>th</a:t>
            </a:r>
            <a:r>
              <a:rPr lang="en-US" dirty="0">
                <a:solidFill>
                  <a:schemeClr val="tx1"/>
                </a:solidFill>
              </a:rPr>
              <a:t>. This is all opening in the final months of 2018. </a:t>
            </a:r>
          </a:p>
        </p:txBody>
      </p:sp>
      <p:sp>
        <p:nvSpPr>
          <p:cNvPr id="530" name="Rounded Rectangular Callout 529">
            <a:extLst>
              <a:ext uri="{FF2B5EF4-FFF2-40B4-BE49-F238E27FC236}">
                <a16:creationId xmlns:a16="http://schemas.microsoft.com/office/drawing/2014/main" id="{2D2EAA16-E472-8B4C-BB09-F15FD4F9D8AB}"/>
              </a:ext>
            </a:extLst>
          </p:cNvPr>
          <p:cNvSpPr/>
          <p:nvPr/>
        </p:nvSpPr>
        <p:spPr>
          <a:xfrm>
            <a:off x="306032" y="4399005"/>
            <a:ext cx="7568014" cy="2349708"/>
          </a:xfrm>
          <a:prstGeom prst="wedgeRoundRectCallout">
            <a:avLst>
              <a:gd name="adj1" fmla="val 43402"/>
              <a:gd name="adj2" fmla="val -110324"/>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Elder Parminder and Elder Tess began to review the logic of 2019 and took what has been done with 2019 to the history of 2014 and it developed into the study of the mid points. Together we recognized that 2014 when going back into history took us to a midpoint. The histories of 1863 in the American Civil War and the French revolution and there are others as well. 2014 is midnight it is midway it is a midpoint. You can take this understanding into the history of the Millerites and you can see that  2014 is July 21. it is midway between April and October </a:t>
            </a:r>
          </a:p>
        </p:txBody>
      </p:sp>
      <p:sp>
        <p:nvSpPr>
          <p:cNvPr id="531" name="Rounded Rectangular Callout 530">
            <a:extLst>
              <a:ext uri="{FF2B5EF4-FFF2-40B4-BE49-F238E27FC236}">
                <a16:creationId xmlns:a16="http://schemas.microsoft.com/office/drawing/2014/main" id="{863CC548-BF19-9745-B13F-995953DA4CBC}"/>
              </a:ext>
            </a:extLst>
          </p:cNvPr>
          <p:cNvSpPr/>
          <p:nvPr/>
        </p:nvSpPr>
        <p:spPr>
          <a:xfrm>
            <a:off x="71543" y="240237"/>
            <a:ext cx="5746990" cy="3063295"/>
          </a:xfrm>
          <a:prstGeom prst="wedgeRoundRectCallout">
            <a:avLst>
              <a:gd name="adj1" fmla="val 75945"/>
              <a:gd name="adj2" fmla="val 29701"/>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When we begin to see this logic that 2014 connects to July 21 and this history of midway, we had to consider October 22 in the history of the Millerites. I’ve been becoming more and more uncomfortable with the idea that November 09, 2019 could be PBM. This was the waymark in discussion in the movement at that time. In that study that night as we took an extra look at 2014, Elder Parminder asked me do you really believe November 2019 is PBM and I said no it can't be. I asked him do you believe it to be PBM and he said no.</a:t>
            </a:r>
          </a:p>
        </p:txBody>
      </p:sp>
      <p:sp>
        <p:nvSpPr>
          <p:cNvPr id="532" name="Rounded Rectangular Callout 531">
            <a:extLst>
              <a:ext uri="{FF2B5EF4-FFF2-40B4-BE49-F238E27FC236}">
                <a16:creationId xmlns:a16="http://schemas.microsoft.com/office/drawing/2014/main" id="{E790A7C0-2757-AC45-B8D6-9CA7891586C9}"/>
              </a:ext>
            </a:extLst>
          </p:cNvPr>
          <p:cNvSpPr/>
          <p:nvPr/>
        </p:nvSpPr>
        <p:spPr>
          <a:xfrm>
            <a:off x="7071692" y="3658778"/>
            <a:ext cx="4880814" cy="3063295"/>
          </a:xfrm>
          <a:prstGeom prst="wedgeRoundRectCallout">
            <a:avLst>
              <a:gd name="adj1" fmla="val -43262"/>
              <a:gd name="adj2" fmla="val -77195"/>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We both had come to the conclusion that 2019 was The Close of Probation. We then began to consider how this could be presented to the movement. It was decided that out of respect it should first be presented to Elder Jeff in Arkansas. 2014 and the study of the midpoints of midway or midnight. Once it was identified that 2014 was midway it gave impetus to a study already in the working and that of revolutions in history </a:t>
            </a:r>
          </a:p>
        </p:txBody>
      </p:sp>
      <p:sp>
        <p:nvSpPr>
          <p:cNvPr id="533" name="Rounded Rectangular Callout 532">
            <a:extLst>
              <a:ext uri="{FF2B5EF4-FFF2-40B4-BE49-F238E27FC236}">
                <a16:creationId xmlns:a16="http://schemas.microsoft.com/office/drawing/2014/main" id="{061A2BD7-FFBF-FC4D-9A67-FE5B07A13114}"/>
              </a:ext>
            </a:extLst>
          </p:cNvPr>
          <p:cNvSpPr/>
          <p:nvPr/>
        </p:nvSpPr>
        <p:spPr>
          <a:xfrm>
            <a:off x="183117" y="147647"/>
            <a:ext cx="5746990" cy="3287531"/>
          </a:xfrm>
          <a:prstGeom prst="wedgeRoundRectCallout">
            <a:avLst>
              <a:gd name="adj1" fmla="val 110132"/>
              <a:gd name="adj2" fmla="val 28573"/>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I'd already looked at the French revolution with Napoleon and now there is another subject not just a French revolution now the American Civil War which takes you to 1865. Then the German revolution and the Russian revolution and also the French revolution. It was then observed that there's a repeating pattern through all those revolutions. Now this study of the revolutions which perhaps more than any other study lends its weight to 2019 and November 9. Its was observed that all these revolutions take you to one point November 09, 2019.  </a:t>
            </a:r>
          </a:p>
        </p:txBody>
      </p:sp>
      <p:sp>
        <p:nvSpPr>
          <p:cNvPr id="534" name="Rounded Rectangular Callout 533">
            <a:extLst>
              <a:ext uri="{FF2B5EF4-FFF2-40B4-BE49-F238E27FC236}">
                <a16:creationId xmlns:a16="http://schemas.microsoft.com/office/drawing/2014/main" id="{A0B9DC0C-490C-8A48-AB35-33C4AA3EBEEB}"/>
              </a:ext>
            </a:extLst>
          </p:cNvPr>
          <p:cNvSpPr/>
          <p:nvPr/>
        </p:nvSpPr>
        <p:spPr>
          <a:xfrm>
            <a:off x="91824" y="3570469"/>
            <a:ext cx="7710777" cy="3287531"/>
          </a:xfrm>
          <a:prstGeom prst="wedgeRoundRectCallout">
            <a:avLst>
              <a:gd name="adj1" fmla="val 92530"/>
              <a:gd name="adj2" fmla="val -62010"/>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There is a revolution and then a counter revolution. November 2019 and for the 1st time we identified 2020 as the start of the counter revolution. This study further develops into the study of the revolutions and a counter revolution. The revolution comes to an end November 09, 2019. And depending on the revolution there's a period of preparation and then the following year counter revolution begins. So I've placed 2020 in the record. Connected to this I also begin to study the American revolution and how that relates. It doesn't immediately connect to the study but through a different logic the American revolution also connects. And with that study its observed that you can see 2019 and 2021 and </a:t>
            </a:r>
            <a:r>
              <a:rPr lang="en-US" dirty="0" err="1">
                <a:solidFill>
                  <a:schemeClr val="tx1"/>
                </a:solidFill>
              </a:rPr>
              <a:t>panium</a:t>
            </a:r>
            <a:r>
              <a:rPr lang="en-US" dirty="0">
                <a:solidFill>
                  <a:schemeClr val="tx1"/>
                </a:solidFill>
              </a:rPr>
              <a:t>  begins to open up.  That's the study of the revolutions. The American revolution </a:t>
            </a:r>
          </a:p>
        </p:txBody>
      </p:sp>
      <p:sp>
        <p:nvSpPr>
          <p:cNvPr id="535" name="Rounded Rectangular Callout 534">
            <a:extLst>
              <a:ext uri="{FF2B5EF4-FFF2-40B4-BE49-F238E27FC236}">
                <a16:creationId xmlns:a16="http://schemas.microsoft.com/office/drawing/2014/main" id="{F82ECF2D-444D-5A4D-92B0-2755C4A89E21}"/>
              </a:ext>
            </a:extLst>
          </p:cNvPr>
          <p:cNvSpPr/>
          <p:nvPr/>
        </p:nvSpPr>
        <p:spPr>
          <a:xfrm>
            <a:off x="6189090" y="174029"/>
            <a:ext cx="5746990" cy="2878090"/>
          </a:xfrm>
          <a:prstGeom prst="wedgeRoundRectCallout">
            <a:avLst>
              <a:gd name="adj1" fmla="val -129607"/>
              <a:gd name="adj2" fmla="val 79014"/>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From studying Fatima in November 2017 I begin to study the counterfeit not just as it relates to 1917 and that history of Lucia but also in a broader history and how the counterfeit has worked throughout history. So now we have  an alpha and an omega history a 1260 takes us to Millerites history and 126 takes us to our own. The counterfeit begins to open up and that is understood. Just as God has led his people in this fashion Satan has counterfeited it because Its all he knows how to do.</a:t>
            </a:r>
          </a:p>
        </p:txBody>
      </p:sp>
      <p:sp>
        <p:nvSpPr>
          <p:cNvPr id="536" name="Rounded Rectangular Callout 535">
            <a:extLst>
              <a:ext uri="{FF2B5EF4-FFF2-40B4-BE49-F238E27FC236}">
                <a16:creationId xmlns:a16="http://schemas.microsoft.com/office/drawing/2014/main" id="{7DBE4D58-CA38-9040-A454-3F4C7D2F6602}"/>
              </a:ext>
            </a:extLst>
          </p:cNvPr>
          <p:cNvSpPr/>
          <p:nvPr/>
        </p:nvSpPr>
        <p:spPr>
          <a:xfrm>
            <a:off x="4304234" y="3396900"/>
            <a:ext cx="7710777" cy="3287531"/>
          </a:xfrm>
          <a:prstGeom prst="wedgeRoundRectCallout">
            <a:avLst>
              <a:gd name="adj1" fmla="val -83428"/>
              <a:gd name="adj2" fmla="val -23296"/>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Modern Israel has an alpha and an omega history therefore modern Babylon has an alpha and an omega history and all that understanding of Fatima and World War II is relating to the alpha history. And these were paralleled in quiet a strong fashion from 1798 connecting to 1899 1818 1917 1833 1933 1844 1945 1850 November 1 1950 November 1. 1863 1862 1886 1987 1888 1989. We can seeing how Satan has imperfectly but closely counterfeited the work of God. You have the true and you have the false. What you also have in this study is an understanding of failure and success because the history of World War II and in 1945 which lines up with 1844 and 1945 was failure for the king of the North. It was failure for the Pope so 1844 is failure and a disappointment.</a:t>
            </a:r>
          </a:p>
        </p:txBody>
      </p:sp>
    </p:spTree>
    <p:extLst>
      <p:ext uri="{BB962C8B-B14F-4D97-AF65-F5344CB8AC3E}">
        <p14:creationId xmlns:p14="http://schemas.microsoft.com/office/powerpoint/2010/main" val="369737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4000"/>
                                  </p:stCondLst>
                                  <p:childTnLst>
                                    <p:set>
                                      <p:cBhvr>
                                        <p:cTn id="6" dur="1" fill="hold">
                                          <p:stCondLst>
                                            <p:cond delay="0"/>
                                          </p:stCondLst>
                                        </p:cTn>
                                        <p:tgtEl>
                                          <p:spTgt spid="537"/>
                                        </p:tgtEl>
                                        <p:attrNameLst>
                                          <p:attrName>style.visibility</p:attrName>
                                        </p:attrNameLst>
                                      </p:cBhvr>
                                      <p:to>
                                        <p:strVal val="visible"/>
                                      </p:to>
                                    </p:set>
                                    <p:anim calcmode="lin" valueType="num">
                                      <p:cBhvr>
                                        <p:cTn id="7" dur="2000" fill="hold"/>
                                        <p:tgtEl>
                                          <p:spTgt spid="537"/>
                                        </p:tgtEl>
                                        <p:attrNameLst>
                                          <p:attrName>ppt_w</p:attrName>
                                        </p:attrNameLst>
                                      </p:cBhvr>
                                      <p:tavLst>
                                        <p:tav tm="0">
                                          <p:val>
                                            <p:strVal val="#ppt_w*0.70"/>
                                          </p:val>
                                        </p:tav>
                                        <p:tav tm="100000">
                                          <p:val>
                                            <p:strVal val="#ppt_w"/>
                                          </p:val>
                                        </p:tav>
                                      </p:tavLst>
                                    </p:anim>
                                    <p:anim calcmode="lin" valueType="num">
                                      <p:cBhvr>
                                        <p:cTn id="8" dur="2000" fill="hold"/>
                                        <p:tgtEl>
                                          <p:spTgt spid="537"/>
                                        </p:tgtEl>
                                        <p:attrNameLst>
                                          <p:attrName>ppt_h</p:attrName>
                                        </p:attrNameLst>
                                      </p:cBhvr>
                                      <p:tavLst>
                                        <p:tav tm="0">
                                          <p:val>
                                            <p:strVal val="#ppt_h"/>
                                          </p:val>
                                        </p:tav>
                                        <p:tav tm="100000">
                                          <p:val>
                                            <p:strVal val="#ppt_h"/>
                                          </p:val>
                                        </p:tav>
                                      </p:tavLst>
                                    </p:anim>
                                    <p:animEffect transition="in" filter="fade">
                                      <p:cBhvr>
                                        <p:cTn id="9" dur="2000"/>
                                        <p:tgtEl>
                                          <p:spTgt spid="53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grpId="1" nodeType="clickEffect">
                                  <p:stCondLst>
                                    <p:cond delay="4000"/>
                                  </p:stCondLst>
                                  <p:childTnLst>
                                    <p:anim calcmode="lin" valueType="num">
                                      <p:cBhvr>
                                        <p:cTn id="13" dur="2000"/>
                                        <p:tgtEl>
                                          <p:spTgt spid="537"/>
                                        </p:tgtEl>
                                        <p:attrNameLst>
                                          <p:attrName>ppt_w</p:attrName>
                                        </p:attrNameLst>
                                      </p:cBhvr>
                                      <p:tavLst>
                                        <p:tav tm="0">
                                          <p:val>
                                            <p:strVal val="ppt_w"/>
                                          </p:val>
                                        </p:tav>
                                        <p:tav tm="100000">
                                          <p:val>
                                            <p:strVal val="ppt_w*0.70"/>
                                          </p:val>
                                        </p:tav>
                                      </p:tavLst>
                                    </p:anim>
                                    <p:anim calcmode="lin" valueType="num">
                                      <p:cBhvr>
                                        <p:cTn id="14" dur="2000"/>
                                        <p:tgtEl>
                                          <p:spTgt spid="537"/>
                                        </p:tgtEl>
                                        <p:attrNameLst>
                                          <p:attrName>ppt_h</p:attrName>
                                        </p:attrNameLst>
                                      </p:cBhvr>
                                      <p:tavLst>
                                        <p:tav tm="0">
                                          <p:val>
                                            <p:strVal val="ppt_h"/>
                                          </p:val>
                                        </p:tav>
                                        <p:tav tm="100000">
                                          <p:val>
                                            <p:strVal val="ppt_h"/>
                                          </p:val>
                                        </p:tav>
                                      </p:tavLst>
                                    </p:anim>
                                    <p:animEffect transition="out" filter="fade">
                                      <p:cBhvr>
                                        <p:cTn id="15" dur="2000"/>
                                        <p:tgtEl>
                                          <p:spTgt spid="537"/>
                                        </p:tgtEl>
                                      </p:cBhvr>
                                    </p:animEffect>
                                    <p:set>
                                      <p:cBhvr>
                                        <p:cTn id="16" dur="1" fill="hold">
                                          <p:stCondLst>
                                            <p:cond delay="1999"/>
                                          </p:stCondLst>
                                        </p:cTn>
                                        <p:tgtEl>
                                          <p:spTgt spid="53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4000"/>
                                  </p:stCondLst>
                                  <p:childTnLst>
                                    <p:set>
                                      <p:cBhvr>
                                        <p:cTn id="20" dur="1" fill="hold">
                                          <p:stCondLst>
                                            <p:cond delay="0"/>
                                          </p:stCondLst>
                                        </p:cTn>
                                        <p:tgtEl>
                                          <p:spTgt spid="511"/>
                                        </p:tgtEl>
                                        <p:attrNameLst>
                                          <p:attrName>style.visibility</p:attrName>
                                        </p:attrNameLst>
                                      </p:cBhvr>
                                      <p:to>
                                        <p:strVal val="visible"/>
                                      </p:to>
                                    </p:set>
                                    <p:anim calcmode="lin" valueType="num">
                                      <p:cBhvr>
                                        <p:cTn id="21" dur="2000" fill="hold"/>
                                        <p:tgtEl>
                                          <p:spTgt spid="511"/>
                                        </p:tgtEl>
                                        <p:attrNameLst>
                                          <p:attrName>ppt_w</p:attrName>
                                        </p:attrNameLst>
                                      </p:cBhvr>
                                      <p:tavLst>
                                        <p:tav tm="0">
                                          <p:val>
                                            <p:strVal val="#ppt_w*0.70"/>
                                          </p:val>
                                        </p:tav>
                                        <p:tav tm="100000">
                                          <p:val>
                                            <p:strVal val="#ppt_w"/>
                                          </p:val>
                                        </p:tav>
                                      </p:tavLst>
                                    </p:anim>
                                    <p:anim calcmode="lin" valueType="num">
                                      <p:cBhvr>
                                        <p:cTn id="22" dur="2000" fill="hold"/>
                                        <p:tgtEl>
                                          <p:spTgt spid="511"/>
                                        </p:tgtEl>
                                        <p:attrNameLst>
                                          <p:attrName>ppt_h</p:attrName>
                                        </p:attrNameLst>
                                      </p:cBhvr>
                                      <p:tavLst>
                                        <p:tav tm="0">
                                          <p:val>
                                            <p:strVal val="#ppt_h"/>
                                          </p:val>
                                        </p:tav>
                                        <p:tav tm="100000">
                                          <p:val>
                                            <p:strVal val="#ppt_h"/>
                                          </p:val>
                                        </p:tav>
                                      </p:tavLst>
                                    </p:anim>
                                    <p:animEffect transition="in" filter="fade">
                                      <p:cBhvr>
                                        <p:cTn id="23" dur="2000"/>
                                        <p:tgtEl>
                                          <p:spTgt spid="511"/>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xit" presetSubtype="0" fill="hold" grpId="1" nodeType="clickEffect">
                                  <p:stCondLst>
                                    <p:cond delay="4000"/>
                                  </p:stCondLst>
                                  <p:childTnLst>
                                    <p:anim calcmode="lin" valueType="num">
                                      <p:cBhvr>
                                        <p:cTn id="27" dur="2000"/>
                                        <p:tgtEl>
                                          <p:spTgt spid="511"/>
                                        </p:tgtEl>
                                        <p:attrNameLst>
                                          <p:attrName>ppt_w</p:attrName>
                                        </p:attrNameLst>
                                      </p:cBhvr>
                                      <p:tavLst>
                                        <p:tav tm="0">
                                          <p:val>
                                            <p:strVal val="ppt_w"/>
                                          </p:val>
                                        </p:tav>
                                        <p:tav tm="100000">
                                          <p:val>
                                            <p:strVal val="ppt_w*0.70"/>
                                          </p:val>
                                        </p:tav>
                                      </p:tavLst>
                                    </p:anim>
                                    <p:anim calcmode="lin" valueType="num">
                                      <p:cBhvr>
                                        <p:cTn id="28" dur="2000"/>
                                        <p:tgtEl>
                                          <p:spTgt spid="511"/>
                                        </p:tgtEl>
                                        <p:attrNameLst>
                                          <p:attrName>ppt_h</p:attrName>
                                        </p:attrNameLst>
                                      </p:cBhvr>
                                      <p:tavLst>
                                        <p:tav tm="0">
                                          <p:val>
                                            <p:strVal val="ppt_h"/>
                                          </p:val>
                                        </p:tav>
                                        <p:tav tm="100000">
                                          <p:val>
                                            <p:strVal val="ppt_h"/>
                                          </p:val>
                                        </p:tav>
                                      </p:tavLst>
                                    </p:anim>
                                    <p:animEffect transition="out" filter="fade">
                                      <p:cBhvr>
                                        <p:cTn id="29" dur="2000"/>
                                        <p:tgtEl>
                                          <p:spTgt spid="511"/>
                                        </p:tgtEl>
                                      </p:cBhvr>
                                    </p:animEffect>
                                    <p:set>
                                      <p:cBhvr>
                                        <p:cTn id="30" dur="1" fill="hold">
                                          <p:stCondLst>
                                            <p:cond delay="1999"/>
                                          </p:stCondLst>
                                        </p:cTn>
                                        <p:tgtEl>
                                          <p:spTgt spid="5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4000"/>
                                  </p:stCondLst>
                                  <p:childTnLst>
                                    <p:set>
                                      <p:cBhvr>
                                        <p:cTn id="34" dur="1" fill="hold">
                                          <p:stCondLst>
                                            <p:cond delay="0"/>
                                          </p:stCondLst>
                                        </p:cTn>
                                        <p:tgtEl>
                                          <p:spTgt spid="516"/>
                                        </p:tgtEl>
                                        <p:attrNameLst>
                                          <p:attrName>style.visibility</p:attrName>
                                        </p:attrNameLst>
                                      </p:cBhvr>
                                      <p:to>
                                        <p:strVal val="visible"/>
                                      </p:to>
                                    </p:set>
                                    <p:anim calcmode="lin" valueType="num">
                                      <p:cBhvr>
                                        <p:cTn id="35" dur="2000" fill="hold"/>
                                        <p:tgtEl>
                                          <p:spTgt spid="516"/>
                                        </p:tgtEl>
                                        <p:attrNameLst>
                                          <p:attrName>ppt_w</p:attrName>
                                        </p:attrNameLst>
                                      </p:cBhvr>
                                      <p:tavLst>
                                        <p:tav tm="0">
                                          <p:val>
                                            <p:strVal val="#ppt_w*0.70"/>
                                          </p:val>
                                        </p:tav>
                                        <p:tav tm="100000">
                                          <p:val>
                                            <p:strVal val="#ppt_w"/>
                                          </p:val>
                                        </p:tav>
                                      </p:tavLst>
                                    </p:anim>
                                    <p:anim calcmode="lin" valueType="num">
                                      <p:cBhvr>
                                        <p:cTn id="36" dur="2000" fill="hold"/>
                                        <p:tgtEl>
                                          <p:spTgt spid="516"/>
                                        </p:tgtEl>
                                        <p:attrNameLst>
                                          <p:attrName>ppt_h</p:attrName>
                                        </p:attrNameLst>
                                      </p:cBhvr>
                                      <p:tavLst>
                                        <p:tav tm="0">
                                          <p:val>
                                            <p:strVal val="#ppt_h"/>
                                          </p:val>
                                        </p:tav>
                                        <p:tav tm="100000">
                                          <p:val>
                                            <p:strVal val="#ppt_h"/>
                                          </p:val>
                                        </p:tav>
                                      </p:tavLst>
                                    </p:anim>
                                    <p:animEffect transition="in" filter="fade">
                                      <p:cBhvr>
                                        <p:cTn id="37" dur="2000"/>
                                        <p:tgtEl>
                                          <p:spTgt spid="516"/>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xit" presetSubtype="0" fill="hold" grpId="1" nodeType="clickEffect">
                                  <p:stCondLst>
                                    <p:cond delay="4000"/>
                                  </p:stCondLst>
                                  <p:childTnLst>
                                    <p:anim calcmode="lin" valueType="num">
                                      <p:cBhvr>
                                        <p:cTn id="41" dur="2000"/>
                                        <p:tgtEl>
                                          <p:spTgt spid="516"/>
                                        </p:tgtEl>
                                        <p:attrNameLst>
                                          <p:attrName>ppt_w</p:attrName>
                                        </p:attrNameLst>
                                      </p:cBhvr>
                                      <p:tavLst>
                                        <p:tav tm="0">
                                          <p:val>
                                            <p:strVal val="ppt_w"/>
                                          </p:val>
                                        </p:tav>
                                        <p:tav tm="100000">
                                          <p:val>
                                            <p:strVal val="ppt_w*0.70"/>
                                          </p:val>
                                        </p:tav>
                                      </p:tavLst>
                                    </p:anim>
                                    <p:anim calcmode="lin" valueType="num">
                                      <p:cBhvr>
                                        <p:cTn id="42" dur="2000"/>
                                        <p:tgtEl>
                                          <p:spTgt spid="516"/>
                                        </p:tgtEl>
                                        <p:attrNameLst>
                                          <p:attrName>ppt_h</p:attrName>
                                        </p:attrNameLst>
                                      </p:cBhvr>
                                      <p:tavLst>
                                        <p:tav tm="0">
                                          <p:val>
                                            <p:strVal val="ppt_h"/>
                                          </p:val>
                                        </p:tav>
                                        <p:tav tm="100000">
                                          <p:val>
                                            <p:strVal val="ppt_h"/>
                                          </p:val>
                                        </p:tav>
                                      </p:tavLst>
                                    </p:anim>
                                    <p:animEffect transition="out" filter="fade">
                                      <p:cBhvr>
                                        <p:cTn id="43" dur="2000"/>
                                        <p:tgtEl>
                                          <p:spTgt spid="516"/>
                                        </p:tgtEl>
                                      </p:cBhvr>
                                    </p:animEffect>
                                    <p:set>
                                      <p:cBhvr>
                                        <p:cTn id="44" dur="1" fill="hold">
                                          <p:stCondLst>
                                            <p:cond delay="1999"/>
                                          </p:stCondLst>
                                        </p:cTn>
                                        <p:tgtEl>
                                          <p:spTgt spid="516"/>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4000"/>
                                  </p:stCondLst>
                                  <p:childTnLst>
                                    <p:set>
                                      <p:cBhvr>
                                        <p:cTn id="48" dur="1" fill="hold">
                                          <p:stCondLst>
                                            <p:cond delay="0"/>
                                          </p:stCondLst>
                                        </p:cTn>
                                        <p:tgtEl>
                                          <p:spTgt spid="517"/>
                                        </p:tgtEl>
                                        <p:attrNameLst>
                                          <p:attrName>style.visibility</p:attrName>
                                        </p:attrNameLst>
                                      </p:cBhvr>
                                      <p:to>
                                        <p:strVal val="visible"/>
                                      </p:to>
                                    </p:set>
                                    <p:anim calcmode="lin" valueType="num">
                                      <p:cBhvr>
                                        <p:cTn id="49" dur="2000" fill="hold"/>
                                        <p:tgtEl>
                                          <p:spTgt spid="517"/>
                                        </p:tgtEl>
                                        <p:attrNameLst>
                                          <p:attrName>ppt_w</p:attrName>
                                        </p:attrNameLst>
                                      </p:cBhvr>
                                      <p:tavLst>
                                        <p:tav tm="0">
                                          <p:val>
                                            <p:strVal val="#ppt_w*0.70"/>
                                          </p:val>
                                        </p:tav>
                                        <p:tav tm="100000">
                                          <p:val>
                                            <p:strVal val="#ppt_w"/>
                                          </p:val>
                                        </p:tav>
                                      </p:tavLst>
                                    </p:anim>
                                    <p:anim calcmode="lin" valueType="num">
                                      <p:cBhvr>
                                        <p:cTn id="50" dur="2000" fill="hold"/>
                                        <p:tgtEl>
                                          <p:spTgt spid="517"/>
                                        </p:tgtEl>
                                        <p:attrNameLst>
                                          <p:attrName>ppt_h</p:attrName>
                                        </p:attrNameLst>
                                      </p:cBhvr>
                                      <p:tavLst>
                                        <p:tav tm="0">
                                          <p:val>
                                            <p:strVal val="#ppt_h"/>
                                          </p:val>
                                        </p:tav>
                                        <p:tav tm="100000">
                                          <p:val>
                                            <p:strVal val="#ppt_h"/>
                                          </p:val>
                                        </p:tav>
                                      </p:tavLst>
                                    </p:anim>
                                    <p:animEffect transition="in" filter="fade">
                                      <p:cBhvr>
                                        <p:cTn id="51" dur="2000"/>
                                        <p:tgtEl>
                                          <p:spTgt spid="517"/>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xit" presetSubtype="0" fill="hold" grpId="1" nodeType="clickEffect">
                                  <p:stCondLst>
                                    <p:cond delay="4000"/>
                                  </p:stCondLst>
                                  <p:childTnLst>
                                    <p:anim calcmode="lin" valueType="num">
                                      <p:cBhvr>
                                        <p:cTn id="55" dur="2000"/>
                                        <p:tgtEl>
                                          <p:spTgt spid="517"/>
                                        </p:tgtEl>
                                        <p:attrNameLst>
                                          <p:attrName>ppt_w</p:attrName>
                                        </p:attrNameLst>
                                      </p:cBhvr>
                                      <p:tavLst>
                                        <p:tav tm="0">
                                          <p:val>
                                            <p:strVal val="ppt_w"/>
                                          </p:val>
                                        </p:tav>
                                        <p:tav tm="100000">
                                          <p:val>
                                            <p:strVal val="ppt_w*0.70"/>
                                          </p:val>
                                        </p:tav>
                                      </p:tavLst>
                                    </p:anim>
                                    <p:anim calcmode="lin" valueType="num">
                                      <p:cBhvr>
                                        <p:cTn id="56" dur="2000"/>
                                        <p:tgtEl>
                                          <p:spTgt spid="517"/>
                                        </p:tgtEl>
                                        <p:attrNameLst>
                                          <p:attrName>ppt_h</p:attrName>
                                        </p:attrNameLst>
                                      </p:cBhvr>
                                      <p:tavLst>
                                        <p:tav tm="0">
                                          <p:val>
                                            <p:strVal val="ppt_h"/>
                                          </p:val>
                                        </p:tav>
                                        <p:tav tm="100000">
                                          <p:val>
                                            <p:strVal val="ppt_h"/>
                                          </p:val>
                                        </p:tav>
                                      </p:tavLst>
                                    </p:anim>
                                    <p:animEffect transition="out" filter="fade">
                                      <p:cBhvr>
                                        <p:cTn id="57" dur="2000"/>
                                        <p:tgtEl>
                                          <p:spTgt spid="517"/>
                                        </p:tgtEl>
                                      </p:cBhvr>
                                    </p:animEffect>
                                    <p:set>
                                      <p:cBhvr>
                                        <p:cTn id="58" dur="1" fill="hold">
                                          <p:stCondLst>
                                            <p:cond delay="1999"/>
                                          </p:stCondLst>
                                        </p:cTn>
                                        <p:tgtEl>
                                          <p:spTgt spid="51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4000"/>
                                  </p:stCondLst>
                                  <p:childTnLst>
                                    <p:set>
                                      <p:cBhvr>
                                        <p:cTn id="62" dur="1" fill="hold">
                                          <p:stCondLst>
                                            <p:cond delay="0"/>
                                          </p:stCondLst>
                                        </p:cTn>
                                        <p:tgtEl>
                                          <p:spTgt spid="518"/>
                                        </p:tgtEl>
                                        <p:attrNameLst>
                                          <p:attrName>style.visibility</p:attrName>
                                        </p:attrNameLst>
                                      </p:cBhvr>
                                      <p:to>
                                        <p:strVal val="visible"/>
                                      </p:to>
                                    </p:set>
                                    <p:anim calcmode="lin" valueType="num">
                                      <p:cBhvr>
                                        <p:cTn id="63" dur="2000" fill="hold"/>
                                        <p:tgtEl>
                                          <p:spTgt spid="518"/>
                                        </p:tgtEl>
                                        <p:attrNameLst>
                                          <p:attrName>ppt_w</p:attrName>
                                        </p:attrNameLst>
                                      </p:cBhvr>
                                      <p:tavLst>
                                        <p:tav tm="0">
                                          <p:val>
                                            <p:strVal val="#ppt_w*0.70"/>
                                          </p:val>
                                        </p:tav>
                                        <p:tav tm="100000">
                                          <p:val>
                                            <p:strVal val="#ppt_w"/>
                                          </p:val>
                                        </p:tav>
                                      </p:tavLst>
                                    </p:anim>
                                    <p:anim calcmode="lin" valueType="num">
                                      <p:cBhvr>
                                        <p:cTn id="64" dur="2000" fill="hold"/>
                                        <p:tgtEl>
                                          <p:spTgt spid="518"/>
                                        </p:tgtEl>
                                        <p:attrNameLst>
                                          <p:attrName>ppt_h</p:attrName>
                                        </p:attrNameLst>
                                      </p:cBhvr>
                                      <p:tavLst>
                                        <p:tav tm="0">
                                          <p:val>
                                            <p:strVal val="#ppt_h"/>
                                          </p:val>
                                        </p:tav>
                                        <p:tav tm="100000">
                                          <p:val>
                                            <p:strVal val="#ppt_h"/>
                                          </p:val>
                                        </p:tav>
                                      </p:tavLst>
                                    </p:anim>
                                    <p:animEffect transition="in" filter="fade">
                                      <p:cBhvr>
                                        <p:cTn id="65" dur="2000"/>
                                        <p:tgtEl>
                                          <p:spTgt spid="518"/>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xit" presetSubtype="0" fill="hold" grpId="1" nodeType="clickEffect">
                                  <p:stCondLst>
                                    <p:cond delay="4000"/>
                                  </p:stCondLst>
                                  <p:childTnLst>
                                    <p:anim calcmode="lin" valueType="num">
                                      <p:cBhvr>
                                        <p:cTn id="69" dur="2000"/>
                                        <p:tgtEl>
                                          <p:spTgt spid="518"/>
                                        </p:tgtEl>
                                        <p:attrNameLst>
                                          <p:attrName>ppt_w</p:attrName>
                                        </p:attrNameLst>
                                      </p:cBhvr>
                                      <p:tavLst>
                                        <p:tav tm="0">
                                          <p:val>
                                            <p:strVal val="ppt_w"/>
                                          </p:val>
                                        </p:tav>
                                        <p:tav tm="100000">
                                          <p:val>
                                            <p:strVal val="ppt_w*0.70"/>
                                          </p:val>
                                        </p:tav>
                                      </p:tavLst>
                                    </p:anim>
                                    <p:anim calcmode="lin" valueType="num">
                                      <p:cBhvr>
                                        <p:cTn id="70" dur="2000"/>
                                        <p:tgtEl>
                                          <p:spTgt spid="518"/>
                                        </p:tgtEl>
                                        <p:attrNameLst>
                                          <p:attrName>ppt_h</p:attrName>
                                        </p:attrNameLst>
                                      </p:cBhvr>
                                      <p:tavLst>
                                        <p:tav tm="0">
                                          <p:val>
                                            <p:strVal val="ppt_h"/>
                                          </p:val>
                                        </p:tav>
                                        <p:tav tm="100000">
                                          <p:val>
                                            <p:strVal val="ppt_h"/>
                                          </p:val>
                                        </p:tav>
                                      </p:tavLst>
                                    </p:anim>
                                    <p:animEffect transition="out" filter="fade">
                                      <p:cBhvr>
                                        <p:cTn id="71" dur="2000"/>
                                        <p:tgtEl>
                                          <p:spTgt spid="518"/>
                                        </p:tgtEl>
                                      </p:cBhvr>
                                    </p:animEffect>
                                    <p:set>
                                      <p:cBhvr>
                                        <p:cTn id="72" dur="1" fill="hold">
                                          <p:stCondLst>
                                            <p:cond delay="1999"/>
                                          </p:stCondLst>
                                        </p:cTn>
                                        <p:tgtEl>
                                          <p:spTgt spid="51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4000"/>
                                  </p:stCondLst>
                                  <p:childTnLst>
                                    <p:set>
                                      <p:cBhvr>
                                        <p:cTn id="76" dur="1" fill="hold">
                                          <p:stCondLst>
                                            <p:cond delay="0"/>
                                          </p:stCondLst>
                                        </p:cTn>
                                        <p:tgtEl>
                                          <p:spTgt spid="519"/>
                                        </p:tgtEl>
                                        <p:attrNameLst>
                                          <p:attrName>style.visibility</p:attrName>
                                        </p:attrNameLst>
                                      </p:cBhvr>
                                      <p:to>
                                        <p:strVal val="visible"/>
                                      </p:to>
                                    </p:set>
                                    <p:anim calcmode="lin" valueType="num">
                                      <p:cBhvr>
                                        <p:cTn id="77" dur="2000" fill="hold"/>
                                        <p:tgtEl>
                                          <p:spTgt spid="519"/>
                                        </p:tgtEl>
                                        <p:attrNameLst>
                                          <p:attrName>ppt_w</p:attrName>
                                        </p:attrNameLst>
                                      </p:cBhvr>
                                      <p:tavLst>
                                        <p:tav tm="0">
                                          <p:val>
                                            <p:strVal val="#ppt_w*0.70"/>
                                          </p:val>
                                        </p:tav>
                                        <p:tav tm="100000">
                                          <p:val>
                                            <p:strVal val="#ppt_w"/>
                                          </p:val>
                                        </p:tav>
                                      </p:tavLst>
                                    </p:anim>
                                    <p:anim calcmode="lin" valueType="num">
                                      <p:cBhvr>
                                        <p:cTn id="78" dur="2000" fill="hold"/>
                                        <p:tgtEl>
                                          <p:spTgt spid="519"/>
                                        </p:tgtEl>
                                        <p:attrNameLst>
                                          <p:attrName>ppt_h</p:attrName>
                                        </p:attrNameLst>
                                      </p:cBhvr>
                                      <p:tavLst>
                                        <p:tav tm="0">
                                          <p:val>
                                            <p:strVal val="#ppt_h"/>
                                          </p:val>
                                        </p:tav>
                                        <p:tav tm="100000">
                                          <p:val>
                                            <p:strVal val="#ppt_h"/>
                                          </p:val>
                                        </p:tav>
                                      </p:tavLst>
                                    </p:anim>
                                    <p:animEffect transition="in" filter="fade">
                                      <p:cBhvr>
                                        <p:cTn id="79" dur="2000"/>
                                        <p:tgtEl>
                                          <p:spTgt spid="519"/>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xit" presetSubtype="0" fill="hold" grpId="1" nodeType="clickEffect">
                                  <p:stCondLst>
                                    <p:cond delay="4000"/>
                                  </p:stCondLst>
                                  <p:childTnLst>
                                    <p:anim calcmode="lin" valueType="num">
                                      <p:cBhvr>
                                        <p:cTn id="83" dur="2000"/>
                                        <p:tgtEl>
                                          <p:spTgt spid="519"/>
                                        </p:tgtEl>
                                        <p:attrNameLst>
                                          <p:attrName>ppt_w</p:attrName>
                                        </p:attrNameLst>
                                      </p:cBhvr>
                                      <p:tavLst>
                                        <p:tav tm="0">
                                          <p:val>
                                            <p:strVal val="ppt_w"/>
                                          </p:val>
                                        </p:tav>
                                        <p:tav tm="100000">
                                          <p:val>
                                            <p:strVal val="ppt_w*0.70"/>
                                          </p:val>
                                        </p:tav>
                                      </p:tavLst>
                                    </p:anim>
                                    <p:anim calcmode="lin" valueType="num">
                                      <p:cBhvr>
                                        <p:cTn id="84" dur="2000"/>
                                        <p:tgtEl>
                                          <p:spTgt spid="519"/>
                                        </p:tgtEl>
                                        <p:attrNameLst>
                                          <p:attrName>ppt_h</p:attrName>
                                        </p:attrNameLst>
                                      </p:cBhvr>
                                      <p:tavLst>
                                        <p:tav tm="0">
                                          <p:val>
                                            <p:strVal val="ppt_h"/>
                                          </p:val>
                                        </p:tav>
                                        <p:tav tm="100000">
                                          <p:val>
                                            <p:strVal val="ppt_h"/>
                                          </p:val>
                                        </p:tav>
                                      </p:tavLst>
                                    </p:anim>
                                    <p:animEffect transition="out" filter="fade">
                                      <p:cBhvr>
                                        <p:cTn id="85" dur="2000"/>
                                        <p:tgtEl>
                                          <p:spTgt spid="519"/>
                                        </p:tgtEl>
                                      </p:cBhvr>
                                    </p:animEffect>
                                    <p:set>
                                      <p:cBhvr>
                                        <p:cTn id="86" dur="1" fill="hold">
                                          <p:stCondLst>
                                            <p:cond delay="1999"/>
                                          </p:stCondLst>
                                        </p:cTn>
                                        <p:tgtEl>
                                          <p:spTgt spid="519"/>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4000"/>
                                  </p:stCondLst>
                                  <p:childTnLst>
                                    <p:set>
                                      <p:cBhvr>
                                        <p:cTn id="90" dur="1" fill="hold">
                                          <p:stCondLst>
                                            <p:cond delay="0"/>
                                          </p:stCondLst>
                                        </p:cTn>
                                        <p:tgtEl>
                                          <p:spTgt spid="520"/>
                                        </p:tgtEl>
                                        <p:attrNameLst>
                                          <p:attrName>style.visibility</p:attrName>
                                        </p:attrNameLst>
                                      </p:cBhvr>
                                      <p:to>
                                        <p:strVal val="visible"/>
                                      </p:to>
                                    </p:set>
                                    <p:anim calcmode="lin" valueType="num">
                                      <p:cBhvr>
                                        <p:cTn id="91" dur="2000" fill="hold"/>
                                        <p:tgtEl>
                                          <p:spTgt spid="520"/>
                                        </p:tgtEl>
                                        <p:attrNameLst>
                                          <p:attrName>ppt_w</p:attrName>
                                        </p:attrNameLst>
                                      </p:cBhvr>
                                      <p:tavLst>
                                        <p:tav tm="0">
                                          <p:val>
                                            <p:strVal val="#ppt_w*0.70"/>
                                          </p:val>
                                        </p:tav>
                                        <p:tav tm="100000">
                                          <p:val>
                                            <p:strVal val="#ppt_w"/>
                                          </p:val>
                                        </p:tav>
                                      </p:tavLst>
                                    </p:anim>
                                    <p:anim calcmode="lin" valueType="num">
                                      <p:cBhvr>
                                        <p:cTn id="92" dur="2000" fill="hold"/>
                                        <p:tgtEl>
                                          <p:spTgt spid="520"/>
                                        </p:tgtEl>
                                        <p:attrNameLst>
                                          <p:attrName>ppt_h</p:attrName>
                                        </p:attrNameLst>
                                      </p:cBhvr>
                                      <p:tavLst>
                                        <p:tav tm="0">
                                          <p:val>
                                            <p:strVal val="#ppt_h"/>
                                          </p:val>
                                        </p:tav>
                                        <p:tav tm="100000">
                                          <p:val>
                                            <p:strVal val="#ppt_h"/>
                                          </p:val>
                                        </p:tav>
                                      </p:tavLst>
                                    </p:anim>
                                    <p:animEffect transition="in" filter="fade">
                                      <p:cBhvr>
                                        <p:cTn id="93" dur="2000"/>
                                        <p:tgtEl>
                                          <p:spTgt spid="520"/>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xit" presetSubtype="0" fill="hold" grpId="1" nodeType="clickEffect">
                                  <p:stCondLst>
                                    <p:cond delay="4000"/>
                                  </p:stCondLst>
                                  <p:childTnLst>
                                    <p:anim calcmode="lin" valueType="num">
                                      <p:cBhvr>
                                        <p:cTn id="97" dur="2000"/>
                                        <p:tgtEl>
                                          <p:spTgt spid="520"/>
                                        </p:tgtEl>
                                        <p:attrNameLst>
                                          <p:attrName>ppt_w</p:attrName>
                                        </p:attrNameLst>
                                      </p:cBhvr>
                                      <p:tavLst>
                                        <p:tav tm="0">
                                          <p:val>
                                            <p:strVal val="ppt_w"/>
                                          </p:val>
                                        </p:tav>
                                        <p:tav tm="100000">
                                          <p:val>
                                            <p:strVal val="ppt_w*0.70"/>
                                          </p:val>
                                        </p:tav>
                                      </p:tavLst>
                                    </p:anim>
                                    <p:anim calcmode="lin" valueType="num">
                                      <p:cBhvr>
                                        <p:cTn id="98" dur="2000"/>
                                        <p:tgtEl>
                                          <p:spTgt spid="520"/>
                                        </p:tgtEl>
                                        <p:attrNameLst>
                                          <p:attrName>ppt_h</p:attrName>
                                        </p:attrNameLst>
                                      </p:cBhvr>
                                      <p:tavLst>
                                        <p:tav tm="0">
                                          <p:val>
                                            <p:strVal val="ppt_h"/>
                                          </p:val>
                                        </p:tav>
                                        <p:tav tm="100000">
                                          <p:val>
                                            <p:strVal val="ppt_h"/>
                                          </p:val>
                                        </p:tav>
                                      </p:tavLst>
                                    </p:anim>
                                    <p:animEffect transition="out" filter="fade">
                                      <p:cBhvr>
                                        <p:cTn id="99" dur="2000"/>
                                        <p:tgtEl>
                                          <p:spTgt spid="520"/>
                                        </p:tgtEl>
                                      </p:cBhvr>
                                    </p:animEffect>
                                    <p:set>
                                      <p:cBhvr>
                                        <p:cTn id="100" dur="1" fill="hold">
                                          <p:stCondLst>
                                            <p:cond delay="1999"/>
                                          </p:stCondLst>
                                        </p:cTn>
                                        <p:tgtEl>
                                          <p:spTgt spid="520"/>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4000"/>
                                  </p:stCondLst>
                                  <p:childTnLst>
                                    <p:set>
                                      <p:cBhvr>
                                        <p:cTn id="104" dur="1" fill="hold">
                                          <p:stCondLst>
                                            <p:cond delay="0"/>
                                          </p:stCondLst>
                                        </p:cTn>
                                        <p:tgtEl>
                                          <p:spTgt spid="521"/>
                                        </p:tgtEl>
                                        <p:attrNameLst>
                                          <p:attrName>style.visibility</p:attrName>
                                        </p:attrNameLst>
                                      </p:cBhvr>
                                      <p:to>
                                        <p:strVal val="visible"/>
                                      </p:to>
                                    </p:set>
                                    <p:anim calcmode="lin" valueType="num">
                                      <p:cBhvr>
                                        <p:cTn id="105" dur="2000" fill="hold"/>
                                        <p:tgtEl>
                                          <p:spTgt spid="521"/>
                                        </p:tgtEl>
                                        <p:attrNameLst>
                                          <p:attrName>ppt_w</p:attrName>
                                        </p:attrNameLst>
                                      </p:cBhvr>
                                      <p:tavLst>
                                        <p:tav tm="0">
                                          <p:val>
                                            <p:strVal val="#ppt_w*0.70"/>
                                          </p:val>
                                        </p:tav>
                                        <p:tav tm="100000">
                                          <p:val>
                                            <p:strVal val="#ppt_w"/>
                                          </p:val>
                                        </p:tav>
                                      </p:tavLst>
                                    </p:anim>
                                    <p:anim calcmode="lin" valueType="num">
                                      <p:cBhvr>
                                        <p:cTn id="106" dur="2000" fill="hold"/>
                                        <p:tgtEl>
                                          <p:spTgt spid="521"/>
                                        </p:tgtEl>
                                        <p:attrNameLst>
                                          <p:attrName>ppt_h</p:attrName>
                                        </p:attrNameLst>
                                      </p:cBhvr>
                                      <p:tavLst>
                                        <p:tav tm="0">
                                          <p:val>
                                            <p:strVal val="#ppt_h"/>
                                          </p:val>
                                        </p:tav>
                                        <p:tav tm="100000">
                                          <p:val>
                                            <p:strVal val="#ppt_h"/>
                                          </p:val>
                                        </p:tav>
                                      </p:tavLst>
                                    </p:anim>
                                    <p:animEffect transition="in" filter="fade">
                                      <p:cBhvr>
                                        <p:cTn id="107" dur="2000"/>
                                        <p:tgtEl>
                                          <p:spTgt spid="521"/>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xit" presetSubtype="0" fill="hold" grpId="1" nodeType="clickEffect">
                                  <p:stCondLst>
                                    <p:cond delay="4000"/>
                                  </p:stCondLst>
                                  <p:childTnLst>
                                    <p:anim calcmode="lin" valueType="num">
                                      <p:cBhvr>
                                        <p:cTn id="111" dur="2000"/>
                                        <p:tgtEl>
                                          <p:spTgt spid="521"/>
                                        </p:tgtEl>
                                        <p:attrNameLst>
                                          <p:attrName>ppt_w</p:attrName>
                                        </p:attrNameLst>
                                      </p:cBhvr>
                                      <p:tavLst>
                                        <p:tav tm="0">
                                          <p:val>
                                            <p:strVal val="ppt_w"/>
                                          </p:val>
                                        </p:tav>
                                        <p:tav tm="100000">
                                          <p:val>
                                            <p:strVal val="ppt_w*0.70"/>
                                          </p:val>
                                        </p:tav>
                                      </p:tavLst>
                                    </p:anim>
                                    <p:anim calcmode="lin" valueType="num">
                                      <p:cBhvr>
                                        <p:cTn id="112" dur="2000"/>
                                        <p:tgtEl>
                                          <p:spTgt spid="521"/>
                                        </p:tgtEl>
                                        <p:attrNameLst>
                                          <p:attrName>ppt_h</p:attrName>
                                        </p:attrNameLst>
                                      </p:cBhvr>
                                      <p:tavLst>
                                        <p:tav tm="0">
                                          <p:val>
                                            <p:strVal val="ppt_h"/>
                                          </p:val>
                                        </p:tav>
                                        <p:tav tm="100000">
                                          <p:val>
                                            <p:strVal val="ppt_h"/>
                                          </p:val>
                                        </p:tav>
                                      </p:tavLst>
                                    </p:anim>
                                    <p:animEffect transition="out" filter="fade">
                                      <p:cBhvr>
                                        <p:cTn id="113" dur="2000"/>
                                        <p:tgtEl>
                                          <p:spTgt spid="521"/>
                                        </p:tgtEl>
                                      </p:cBhvr>
                                    </p:animEffect>
                                    <p:set>
                                      <p:cBhvr>
                                        <p:cTn id="114" dur="1" fill="hold">
                                          <p:stCondLst>
                                            <p:cond delay="1999"/>
                                          </p:stCondLst>
                                        </p:cTn>
                                        <p:tgtEl>
                                          <p:spTgt spid="521"/>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55" presetClass="entr" presetSubtype="0" fill="hold" grpId="0" nodeType="clickEffect">
                                  <p:stCondLst>
                                    <p:cond delay="4000"/>
                                  </p:stCondLst>
                                  <p:childTnLst>
                                    <p:set>
                                      <p:cBhvr>
                                        <p:cTn id="118" dur="1" fill="hold">
                                          <p:stCondLst>
                                            <p:cond delay="0"/>
                                          </p:stCondLst>
                                        </p:cTn>
                                        <p:tgtEl>
                                          <p:spTgt spid="522"/>
                                        </p:tgtEl>
                                        <p:attrNameLst>
                                          <p:attrName>style.visibility</p:attrName>
                                        </p:attrNameLst>
                                      </p:cBhvr>
                                      <p:to>
                                        <p:strVal val="visible"/>
                                      </p:to>
                                    </p:set>
                                    <p:anim calcmode="lin" valueType="num">
                                      <p:cBhvr>
                                        <p:cTn id="119" dur="2000" fill="hold"/>
                                        <p:tgtEl>
                                          <p:spTgt spid="522"/>
                                        </p:tgtEl>
                                        <p:attrNameLst>
                                          <p:attrName>ppt_w</p:attrName>
                                        </p:attrNameLst>
                                      </p:cBhvr>
                                      <p:tavLst>
                                        <p:tav tm="0">
                                          <p:val>
                                            <p:strVal val="#ppt_w*0.70"/>
                                          </p:val>
                                        </p:tav>
                                        <p:tav tm="100000">
                                          <p:val>
                                            <p:strVal val="#ppt_w"/>
                                          </p:val>
                                        </p:tav>
                                      </p:tavLst>
                                    </p:anim>
                                    <p:anim calcmode="lin" valueType="num">
                                      <p:cBhvr>
                                        <p:cTn id="120" dur="2000" fill="hold"/>
                                        <p:tgtEl>
                                          <p:spTgt spid="522"/>
                                        </p:tgtEl>
                                        <p:attrNameLst>
                                          <p:attrName>ppt_h</p:attrName>
                                        </p:attrNameLst>
                                      </p:cBhvr>
                                      <p:tavLst>
                                        <p:tav tm="0">
                                          <p:val>
                                            <p:strVal val="#ppt_h"/>
                                          </p:val>
                                        </p:tav>
                                        <p:tav tm="100000">
                                          <p:val>
                                            <p:strVal val="#ppt_h"/>
                                          </p:val>
                                        </p:tav>
                                      </p:tavLst>
                                    </p:anim>
                                    <p:animEffect transition="in" filter="fade">
                                      <p:cBhvr>
                                        <p:cTn id="121" dur="2000"/>
                                        <p:tgtEl>
                                          <p:spTgt spid="522"/>
                                        </p:tgtEl>
                                      </p:cBhvr>
                                    </p:animEffect>
                                  </p:childTnLst>
                                </p:cTn>
                              </p:par>
                            </p:childTnLst>
                          </p:cTn>
                        </p:par>
                      </p:childTnLst>
                    </p:cTn>
                  </p:par>
                  <p:par>
                    <p:cTn id="122" fill="hold">
                      <p:stCondLst>
                        <p:cond delay="indefinite"/>
                      </p:stCondLst>
                      <p:childTnLst>
                        <p:par>
                          <p:cTn id="123" fill="hold">
                            <p:stCondLst>
                              <p:cond delay="0"/>
                            </p:stCondLst>
                            <p:childTnLst>
                              <p:par>
                                <p:cTn id="124" presetID="55" presetClass="exit" presetSubtype="0" fill="hold" grpId="1" nodeType="clickEffect">
                                  <p:stCondLst>
                                    <p:cond delay="4000"/>
                                  </p:stCondLst>
                                  <p:childTnLst>
                                    <p:anim calcmode="lin" valueType="num">
                                      <p:cBhvr>
                                        <p:cTn id="125" dur="2000"/>
                                        <p:tgtEl>
                                          <p:spTgt spid="522"/>
                                        </p:tgtEl>
                                        <p:attrNameLst>
                                          <p:attrName>ppt_w</p:attrName>
                                        </p:attrNameLst>
                                      </p:cBhvr>
                                      <p:tavLst>
                                        <p:tav tm="0">
                                          <p:val>
                                            <p:strVal val="ppt_w"/>
                                          </p:val>
                                        </p:tav>
                                        <p:tav tm="100000">
                                          <p:val>
                                            <p:strVal val="ppt_w*0.70"/>
                                          </p:val>
                                        </p:tav>
                                      </p:tavLst>
                                    </p:anim>
                                    <p:anim calcmode="lin" valueType="num">
                                      <p:cBhvr>
                                        <p:cTn id="126" dur="2000"/>
                                        <p:tgtEl>
                                          <p:spTgt spid="522"/>
                                        </p:tgtEl>
                                        <p:attrNameLst>
                                          <p:attrName>ppt_h</p:attrName>
                                        </p:attrNameLst>
                                      </p:cBhvr>
                                      <p:tavLst>
                                        <p:tav tm="0">
                                          <p:val>
                                            <p:strVal val="ppt_h"/>
                                          </p:val>
                                        </p:tav>
                                        <p:tav tm="100000">
                                          <p:val>
                                            <p:strVal val="ppt_h"/>
                                          </p:val>
                                        </p:tav>
                                      </p:tavLst>
                                    </p:anim>
                                    <p:animEffect transition="out" filter="fade">
                                      <p:cBhvr>
                                        <p:cTn id="127" dur="2000"/>
                                        <p:tgtEl>
                                          <p:spTgt spid="522"/>
                                        </p:tgtEl>
                                      </p:cBhvr>
                                    </p:animEffect>
                                    <p:set>
                                      <p:cBhvr>
                                        <p:cTn id="128" dur="1" fill="hold">
                                          <p:stCondLst>
                                            <p:cond delay="1999"/>
                                          </p:stCondLst>
                                        </p:cTn>
                                        <p:tgtEl>
                                          <p:spTgt spid="522"/>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55" presetClass="entr" presetSubtype="0" fill="hold" grpId="0" nodeType="clickEffect">
                                  <p:stCondLst>
                                    <p:cond delay="4000"/>
                                  </p:stCondLst>
                                  <p:childTnLst>
                                    <p:set>
                                      <p:cBhvr>
                                        <p:cTn id="132" dur="1" fill="hold">
                                          <p:stCondLst>
                                            <p:cond delay="0"/>
                                          </p:stCondLst>
                                        </p:cTn>
                                        <p:tgtEl>
                                          <p:spTgt spid="523"/>
                                        </p:tgtEl>
                                        <p:attrNameLst>
                                          <p:attrName>style.visibility</p:attrName>
                                        </p:attrNameLst>
                                      </p:cBhvr>
                                      <p:to>
                                        <p:strVal val="visible"/>
                                      </p:to>
                                    </p:set>
                                    <p:anim calcmode="lin" valueType="num">
                                      <p:cBhvr>
                                        <p:cTn id="133" dur="2000" fill="hold"/>
                                        <p:tgtEl>
                                          <p:spTgt spid="523"/>
                                        </p:tgtEl>
                                        <p:attrNameLst>
                                          <p:attrName>ppt_w</p:attrName>
                                        </p:attrNameLst>
                                      </p:cBhvr>
                                      <p:tavLst>
                                        <p:tav tm="0">
                                          <p:val>
                                            <p:strVal val="#ppt_w*0.70"/>
                                          </p:val>
                                        </p:tav>
                                        <p:tav tm="100000">
                                          <p:val>
                                            <p:strVal val="#ppt_w"/>
                                          </p:val>
                                        </p:tav>
                                      </p:tavLst>
                                    </p:anim>
                                    <p:anim calcmode="lin" valueType="num">
                                      <p:cBhvr>
                                        <p:cTn id="134" dur="2000" fill="hold"/>
                                        <p:tgtEl>
                                          <p:spTgt spid="523"/>
                                        </p:tgtEl>
                                        <p:attrNameLst>
                                          <p:attrName>ppt_h</p:attrName>
                                        </p:attrNameLst>
                                      </p:cBhvr>
                                      <p:tavLst>
                                        <p:tav tm="0">
                                          <p:val>
                                            <p:strVal val="#ppt_h"/>
                                          </p:val>
                                        </p:tav>
                                        <p:tav tm="100000">
                                          <p:val>
                                            <p:strVal val="#ppt_h"/>
                                          </p:val>
                                        </p:tav>
                                      </p:tavLst>
                                    </p:anim>
                                    <p:animEffect transition="in" filter="fade">
                                      <p:cBhvr>
                                        <p:cTn id="135" dur="2000"/>
                                        <p:tgtEl>
                                          <p:spTgt spid="523"/>
                                        </p:tgtEl>
                                      </p:cBhvr>
                                    </p:animEffect>
                                  </p:childTnLst>
                                </p:cTn>
                              </p:par>
                            </p:childTnLst>
                          </p:cTn>
                        </p:par>
                      </p:childTnLst>
                    </p:cTn>
                  </p:par>
                  <p:par>
                    <p:cTn id="136" fill="hold">
                      <p:stCondLst>
                        <p:cond delay="indefinite"/>
                      </p:stCondLst>
                      <p:childTnLst>
                        <p:par>
                          <p:cTn id="137" fill="hold">
                            <p:stCondLst>
                              <p:cond delay="0"/>
                            </p:stCondLst>
                            <p:childTnLst>
                              <p:par>
                                <p:cTn id="138" presetID="55" presetClass="exit" presetSubtype="0" fill="hold" grpId="1" nodeType="clickEffect">
                                  <p:stCondLst>
                                    <p:cond delay="4000"/>
                                  </p:stCondLst>
                                  <p:childTnLst>
                                    <p:anim calcmode="lin" valueType="num">
                                      <p:cBhvr>
                                        <p:cTn id="139" dur="2000"/>
                                        <p:tgtEl>
                                          <p:spTgt spid="523"/>
                                        </p:tgtEl>
                                        <p:attrNameLst>
                                          <p:attrName>ppt_w</p:attrName>
                                        </p:attrNameLst>
                                      </p:cBhvr>
                                      <p:tavLst>
                                        <p:tav tm="0">
                                          <p:val>
                                            <p:strVal val="ppt_w"/>
                                          </p:val>
                                        </p:tav>
                                        <p:tav tm="100000">
                                          <p:val>
                                            <p:strVal val="ppt_w*0.70"/>
                                          </p:val>
                                        </p:tav>
                                      </p:tavLst>
                                    </p:anim>
                                    <p:anim calcmode="lin" valueType="num">
                                      <p:cBhvr>
                                        <p:cTn id="140" dur="2000"/>
                                        <p:tgtEl>
                                          <p:spTgt spid="523"/>
                                        </p:tgtEl>
                                        <p:attrNameLst>
                                          <p:attrName>ppt_h</p:attrName>
                                        </p:attrNameLst>
                                      </p:cBhvr>
                                      <p:tavLst>
                                        <p:tav tm="0">
                                          <p:val>
                                            <p:strVal val="ppt_h"/>
                                          </p:val>
                                        </p:tav>
                                        <p:tav tm="100000">
                                          <p:val>
                                            <p:strVal val="ppt_h"/>
                                          </p:val>
                                        </p:tav>
                                      </p:tavLst>
                                    </p:anim>
                                    <p:animEffect transition="out" filter="fade">
                                      <p:cBhvr>
                                        <p:cTn id="141" dur="2000"/>
                                        <p:tgtEl>
                                          <p:spTgt spid="523"/>
                                        </p:tgtEl>
                                      </p:cBhvr>
                                    </p:animEffect>
                                    <p:set>
                                      <p:cBhvr>
                                        <p:cTn id="142" dur="1" fill="hold">
                                          <p:stCondLst>
                                            <p:cond delay="1999"/>
                                          </p:stCondLst>
                                        </p:cTn>
                                        <p:tgtEl>
                                          <p:spTgt spid="523"/>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55" presetClass="entr" presetSubtype="0" fill="hold" grpId="0" nodeType="clickEffect">
                                  <p:stCondLst>
                                    <p:cond delay="4000"/>
                                  </p:stCondLst>
                                  <p:childTnLst>
                                    <p:set>
                                      <p:cBhvr>
                                        <p:cTn id="146" dur="1" fill="hold">
                                          <p:stCondLst>
                                            <p:cond delay="0"/>
                                          </p:stCondLst>
                                        </p:cTn>
                                        <p:tgtEl>
                                          <p:spTgt spid="524"/>
                                        </p:tgtEl>
                                        <p:attrNameLst>
                                          <p:attrName>style.visibility</p:attrName>
                                        </p:attrNameLst>
                                      </p:cBhvr>
                                      <p:to>
                                        <p:strVal val="visible"/>
                                      </p:to>
                                    </p:set>
                                    <p:anim calcmode="lin" valueType="num">
                                      <p:cBhvr>
                                        <p:cTn id="147" dur="2000" fill="hold"/>
                                        <p:tgtEl>
                                          <p:spTgt spid="524"/>
                                        </p:tgtEl>
                                        <p:attrNameLst>
                                          <p:attrName>ppt_w</p:attrName>
                                        </p:attrNameLst>
                                      </p:cBhvr>
                                      <p:tavLst>
                                        <p:tav tm="0">
                                          <p:val>
                                            <p:strVal val="#ppt_w*0.70"/>
                                          </p:val>
                                        </p:tav>
                                        <p:tav tm="100000">
                                          <p:val>
                                            <p:strVal val="#ppt_w"/>
                                          </p:val>
                                        </p:tav>
                                      </p:tavLst>
                                    </p:anim>
                                    <p:anim calcmode="lin" valueType="num">
                                      <p:cBhvr>
                                        <p:cTn id="148" dur="2000" fill="hold"/>
                                        <p:tgtEl>
                                          <p:spTgt spid="524"/>
                                        </p:tgtEl>
                                        <p:attrNameLst>
                                          <p:attrName>ppt_h</p:attrName>
                                        </p:attrNameLst>
                                      </p:cBhvr>
                                      <p:tavLst>
                                        <p:tav tm="0">
                                          <p:val>
                                            <p:strVal val="#ppt_h"/>
                                          </p:val>
                                        </p:tav>
                                        <p:tav tm="100000">
                                          <p:val>
                                            <p:strVal val="#ppt_h"/>
                                          </p:val>
                                        </p:tav>
                                      </p:tavLst>
                                    </p:anim>
                                    <p:animEffect transition="in" filter="fade">
                                      <p:cBhvr>
                                        <p:cTn id="149" dur="2000"/>
                                        <p:tgtEl>
                                          <p:spTgt spid="524"/>
                                        </p:tgtEl>
                                      </p:cBhvr>
                                    </p:animEffect>
                                  </p:childTnLst>
                                </p:cTn>
                              </p:par>
                            </p:childTnLst>
                          </p:cTn>
                        </p:par>
                      </p:childTnLst>
                    </p:cTn>
                  </p:par>
                  <p:par>
                    <p:cTn id="150" fill="hold">
                      <p:stCondLst>
                        <p:cond delay="indefinite"/>
                      </p:stCondLst>
                      <p:childTnLst>
                        <p:par>
                          <p:cTn id="151" fill="hold">
                            <p:stCondLst>
                              <p:cond delay="0"/>
                            </p:stCondLst>
                            <p:childTnLst>
                              <p:par>
                                <p:cTn id="152" presetID="55" presetClass="exit" presetSubtype="0" fill="hold" grpId="1" nodeType="clickEffect">
                                  <p:stCondLst>
                                    <p:cond delay="4000"/>
                                  </p:stCondLst>
                                  <p:childTnLst>
                                    <p:anim calcmode="lin" valueType="num">
                                      <p:cBhvr>
                                        <p:cTn id="153" dur="2000"/>
                                        <p:tgtEl>
                                          <p:spTgt spid="524"/>
                                        </p:tgtEl>
                                        <p:attrNameLst>
                                          <p:attrName>ppt_w</p:attrName>
                                        </p:attrNameLst>
                                      </p:cBhvr>
                                      <p:tavLst>
                                        <p:tav tm="0">
                                          <p:val>
                                            <p:strVal val="ppt_w"/>
                                          </p:val>
                                        </p:tav>
                                        <p:tav tm="100000">
                                          <p:val>
                                            <p:strVal val="ppt_w*0.70"/>
                                          </p:val>
                                        </p:tav>
                                      </p:tavLst>
                                    </p:anim>
                                    <p:anim calcmode="lin" valueType="num">
                                      <p:cBhvr>
                                        <p:cTn id="154" dur="2000"/>
                                        <p:tgtEl>
                                          <p:spTgt spid="524"/>
                                        </p:tgtEl>
                                        <p:attrNameLst>
                                          <p:attrName>ppt_h</p:attrName>
                                        </p:attrNameLst>
                                      </p:cBhvr>
                                      <p:tavLst>
                                        <p:tav tm="0">
                                          <p:val>
                                            <p:strVal val="ppt_h"/>
                                          </p:val>
                                        </p:tav>
                                        <p:tav tm="100000">
                                          <p:val>
                                            <p:strVal val="ppt_h"/>
                                          </p:val>
                                        </p:tav>
                                      </p:tavLst>
                                    </p:anim>
                                    <p:animEffect transition="out" filter="fade">
                                      <p:cBhvr>
                                        <p:cTn id="155" dur="2000"/>
                                        <p:tgtEl>
                                          <p:spTgt spid="524"/>
                                        </p:tgtEl>
                                      </p:cBhvr>
                                    </p:animEffect>
                                    <p:set>
                                      <p:cBhvr>
                                        <p:cTn id="156" dur="1" fill="hold">
                                          <p:stCondLst>
                                            <p:cond delay="1999"/>
                                          </p:stCondLst>
                                        </p:cTn>
                                        <p:tgtEl>
                                          <p:spTgt spid="524"/>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55" presetClass="entr" presetSubtype="0" fill="hold" grpId="0" nodeType="clickEffect">
                                  <p:stCondLst>
                                    <p:cond delay="2000"/>
                                  </p:stCondLst>
                                  <p:childTnLst>
                                    <p:set>
                                      <p:cBhvr>
                                        <p:cTn id="160" dur="1" fill="hold">
                                          <p:stCondLst>
                                            <p:cond delay="0"/>
                                          </p:stCondLst>
                                        </p:cTn>
                                        <p:tgtEl>
                                          <p:spTgt spid="525"/>
                                        </p:tgtEl>
                                        <p:attrNameLst>
                                          <p:attrName>style.visibility</p:attrName>
                                        </p:attrNameLst>
                                      </p:cBhvr>
                                      <p:to>
                                        <p:strVal val="visible"/>
                                      </p:to>
                                    </p:set>
                                    <p:anim calcmode="lin" valueType="num">
                                      <p:cBhvr>
                                        <p:cTn id="161" dur="2000" fill="hold"/>
                                        <p:tgtEl>
                                          <p:spTgt spid="525"/>
                                        </p:tgtEl>
                                        <p:attrNameLst>
                                          <p:attrName>ppt_w</p:attrName>
                                        </p:attrNameLst>
                                      </p:cBhvr>
                                      <p:tavLst>
                                        <p:tav tm="0">
                                          <p:val>
                                            <p:strVal val="#ppt_w*0.70"/>
                                          </p:val>
                                        </p:tav>
                                        <p:tav tm="100000">
                                          <p:val>
                                            <p:strVal val="#ppt_w"/>
                                          </p:val>
                                        </p:tav>
                                      </p:tavLst>
                                    </p:anim>
                                    <p:anim calcmode="lin" valueType="num">
                                      <p:cBhvr>
                                        <p:cTn id="162" dur="2000" fill="hold"/>
                                        <p:tgtEl>
                                          <p:spTgt spid="525"/>
                                        </p:tgtEl>
                                        <p:attrNameLst>
                                          <p:attrName>ppt_h</p:attrName>
                                        </p:attrNameLst>
                                      </p:cBhvr>
                                      <p:tavLst>
                                        <p:tav tm="0">
                                          <p:val>
                                            <p:strVal val="#ppt_h"/>
                                          </p:val>
                                        </p:tav>
                                        <p:tav tm="100000">
                                          <p:val>
                                            <p:strVal val="#ppt_h"/>
                                          </p:val>
                                        </p:tav>
                                      </p:tavLst>
                                    </p:anim>
                                    <p:animEffect transition="in" filter="fade">
                                      <p:cBhvr>
                                        <p:cTn id="163" dur="2000"/>
                                        <p:tgtEl>
                                          <p:spTgt spid="525"/>
                                        </p:tgtEl>
                                      </p:cBhvr>
                                    </p:animEffect>
                                  </p:childTnLst>
                                </p:cTn>
                              </p:par>
                            </p:childTnLst>
                          </p:cTn>
                        </p:par>
                      </p:childTnLst>
                    </p:cTn>
                  </p:par>
                  <p:par>
                    <p:cTn id="164" fill="hold">
                      <p:stCondLst>
                        <p:cond delay="indefinite"/>
                      </p:stCondLst>
                      <p:childTnLst>
                        <p:par>
                          <p:cTn id="165" fill="hold">
                            <p:stCondLst>
                              <p:cond delay="0"/>
                            </p:stCondLst>
                            <p:childTnLst>
                              <p:par>
                                <p:cTn id="166" presetID="55" presetClass="exit" presetSubtype="0" fill="hold" grpId="1" nodeType="clickEffect">
                                  <p:stCondLst>
                                    <p:cond delay="4000"/>
                                  </p:stCondLst>
                                  <p:childTnLst>
                                    <p:anim calcmode="lin" valueType="num">
                                      <p:cBhvr>
                                        <p:cTn id="167" dur="2000"/>
                                        <p:tgtEl>
                                          <p:spTgt spid="525"/>
                                        </p:tgtEl>
                                        <p:attrNameLst>
                                          <p:attrName>ppt_w</p:attrName>
                                        </p:attrNameLst>
                                      </p:cBhvr>
                                      <p:tavLst>
                                        <p:tav tm="0">
                                          <p:val>
                                            <p:strVal val="ppt_w"/>
                                          </p:val>
                                        </p:tav>
                                        <p:tav tm="100000">
                                          <p:val>
                                            <p:strVal val="ppt_w*0.70"/>
                                          </p:val>
                                        </p:tav>
                                      </p:tavLst>
                                    </p:anim>
                                    <p:anim calcmode="lin" valueType="num">
                                      <p:cBhvr>
                                        <p:cTn id="168" dur="2000"/>
                                        <p:tgtEl>
                                          <p:spTgt spid="525"/>
                                        </p:tgtEl>
                                        <p:attrNameLst>
                                          <p:attrName>ppt_h</p:attrName>
                                        </p:attrNameLst>
                                      </p:cBhvr>
                                      <p:tavLst>
                                        <p:tav tm="0">
                                          <p:val>
                                            <p:strVal val="ppt_h"/>
                                          </p:val>
                                        </p:tav>
                                        <p:tav tm="100000">
                                          <p:val>
                                            <p:strVal val="ppt_h"/>
                                          </p:val>
                                        </p:tav>
                                      </p:tavLst>
                                    </p:anim>
                                    <p:animEffect transition="out" filter="fade">
                                      <p:cBhvr>
                                        <p:cTn id="169" dur="2000"/>
                                        <p:tgtEl>
                                          <p:spTgt spid="525"/>
                                        </p:tgtEl>
                                      </p:cBhvr>
                                    </p:animEffect>
                                    <p:set>
                                      <p:cBhvr>
                                        <p:cTn id="170" dur="1" fill="hold">
                                          <p:stCondLst>
                                            <p:cond delay="1999"/>
                                          </p:stCondLst>
                                        </p:cTn>
                                        <p:tgtEl>
                                          <p:spTgt spid="525"/>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55" presetClass="entr" presetSubtype="0" fill="hold" grpId="0" nodeType="clickEffect">
                                  <p:stCondLst>
                                    <p:cond delay="2000"/>
                                  </p:stCondLst>
                                  <p:childTnLst>
                                    <p:set>
                                      <p:cBhvr>
                                        <p:cTn id="174" dur="1" fill="hold">
                                          <p:stCondLst>
                                            <p:cond delay="0"/>
                                          </p:stCondLst>
                                        </p:cTn>
                                        <p:tgtEl>
                                          <p:spTgt spid="526"/>
                                        </p:tgtEl>
                                        <p:attrNameLst>
                                          <p:attrName>style.visibility</p:attrName>
                                        </p:attrNameLst>
                                      </p:cBhvr>
                                      <p:to>
                                        <p:strVal val="visible"/>
                                      </p:to>
                                    </p:set>
                                    <p:anim calcmode="lin" valueType="num">
                                      <p:cBhvr>
                                        <p:cTn id="175" dur="2000" fill="hold"/>
                                        <p:tgtEl>
                                          <p:spTgt spid="526"/>
                                        </p:tgtEl>
                                        <p:attrNameLst>
                                          <p:attrName>ppt_w</p:attrName>
                                        </p:attrNameLst>
                                      </p:cBhvr>
                                      <p:tavLst>
                                        <p:tav tm="0">
                                          <p:val>
                                            <p:strVal val="#ppt_w*0.70"/>
                                          </p:val>
                                        </p:tav>
                                        <p:tav tm="100000">
                                          <p:val>
                                            <p:strVal val="#ppt_w"/>
                                          </p:val>
                                        </p:tav>
                                      </p:tavLst>
                                    </p:anim>
                                    <p:anim calcmode="lin" valueType="num">
                                      <p:cBhvr>
                                        <p:cTn id="176" dur="2000" fill="hold"/>
                                        <p:tgtEl>
                                          <p:spTgt spid="526"/>
                                        </p:tgtEl>
                                        <p:attrNameLst>
                                          <p:attrName>ppt_h</p:attrName>
                                        </p:attrNameLst>
                                      </p:cBhvr>
                                      <p:tavLst>
                                        <p:tav tm="0">
                                          <p:val>
                                            <p:strVal val="#ppt_h"/>
                                          </p:val>
                                        </p:tav>
                                        <p:tav tm="100000">
                                          <p:val>
                                            <p:strVal val="#ppt_h"/>
                                          </p:val>
                                        </p:tav>
                                      </p:tavLst>
                                    </p:anim>
                                    <p:animEffect transition="in" filter="fade">
                                      <p:cBhvr>
                                        <p:cTn id="177" dur="2000"/>
                                        <p:tgtEl>
                                          <p:spTgt spid="526"/>
                                        </p:tgtEl>
                                      </p:cBhvr>
                                    </p:animEffect>
                                  </p:childTnLst>
                                </p:cTn>
                              </p:par>
                            </p:childTnLst>
                          </p:cTn>
                        </p:par>
                      </p:childTnLst>
                    </p:cTn>
                  </p:par>
                  <p:par>
                    <p:cTn id="178" fill="hold">
                      <p:stCondLst>
                        <p:cond delay="indefinite"/>
                      </p:stCondLst>
                      <p:childTnLst>
                        <p:par>
                          <p:cTn id="179" fill="hold">
                            <p:stCondLst>
                              <p:cond delay="0"/>
                            </p:stCondLst>
                            <p:childTnLst>
                              <p:par>
                                <p:cTn id="180" presetID="55" presetClass="exit" presetSubtype="0" fill="hold" grpId="1" nodeType="clickEffect">
                                  <p:stCondLst>
                                    <p:cond delay="4000"/>
                                  </p:stCondLst>
                                  <p:childTnLst>
                                    <p:anim calcmode="lin" valueType="num">
                                      <p:cBhvr>
                                        <p:cTn id="181" dur="2000"/>
                                        <p:tgtEl>
                                          <p:spTgt spid="526"/>
                                        </p:tgtEl>
                                        <p:attrNameLst>
                                          <p:attrName>ppt_w</p:attrName>
                                        </p:attrNameLst>
                                      </p:cBhvr>
                                      <p:tavLst>
                                        <p:tav tm="0">
                                          <p:val>
                                            <p:strVal val="ppt_w"/>
                                          </p:val>
                                        </p:tav>
                                        <p:tav tm="100000">
                                          <p:val>
                                            <p:strVal val="ppt_w*0.70"/>
                                          </p:val>
                                        </p:tav>
                                      </p:tavLst>
                                    </p:anim>
                                    <p:anim calcmode="lin" valueType="num">
                                      <p:cBhvr>
                                        <p:cTn id="182" dur="2000"/>
                                        <p:tgtEl>
                                          <p:spTgt spid="526"/>
                                        </p:tgtEl>
                                        <p:attrNameLst>
                                          <p:attrName>ppt_h</p:attrName>
                                        </p:attrNameLst>
                                      </p:cBhvr>
                                      <p:tavLst>
                                        <p:tav tm="0">
                                          <p:val>
                                            <p:strVal val="ppt_h"/>
                                          </p:val>
                                        </p:tav>
                                        <p:tav tm="100000">
                                          <p:val>
                                            <p:strVal val="ppt_h"/>
                                          </p:val>
                                        </p:tav>
                                      </p:tavLst>
                                    </p:anim>
                                    <p:animEffect transition="out" filter="fade">
                                      <p:cBhvr>
                                        <p:cTn id="183" dur="2000"/>
                                        <p:tgtEl>
                                          <p:spTgt spid="526"/>
                                        </p:tgtEl>
                                      </p:cBhvr>
                                    </p:animEffect>
                                    <p:set>
                                      <p:cBhvr>
                                        <p:cTn id="184" dur="1" fill="hold">
                                          <p:stCondLst>
                                            <p:cond delay="1999"/>
                                          </p:stCondLst>
                                        </p:cTn>
                                        <p:tgtEl>
                                          <p:spTgt spid="526"/>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55" presetClass="entr" presetSubtype="0" fill="hold" grpId="0" nodeType="clickEffect">
                                  <p:stCondLst>
                                    <p:cond delay="2000"/>
                                  </p:stCondLst>
                                  <p:childTnLst>
                                    <p:set>
                                      <p:cBhvr>
                                        <p:cTn id="188" dur="1" fill="hold">
                                          <p:stCondLst>
                                            <p:cond delay="0"/>
                                          </p:stCondLst>
                                        </p:cTn>
                                        <p:tgtEl>
                                          <p:spTgt spid="527"/>
                                        </p:tgtEl>
                                        <p:attrNameLst>
                                          <p:attrName>style.visibility</p:attrName>
                                        </p:attrNameLst>
                                      </p:cBhvr>
                                      <p:to>
                                        <p:strVal val="visible"/>
                                      </p:to>
                                    </p:set>
                                    <p:anim calcmode="lin" valueType="num">
                                      <p:cBhvr>
                                        <p:cTn id="189" dur="2000" fill="hold"/>
                                        <p:tgtEl>
                                          <p:spTgt spid="527"/>
                                        </p:tgtEl>
                                        <p:attrNameLst>
                                          <p:attrName>ppt_w</p:attrName>
                                        </p:attrNameLst>
                                      </p:cBhvr>
                                      <p:tavLst>
                                        <p:tav tm="0">
                                          <p:val>
                                            <p:strVal val="#ppt_w*0.70"/>
                                          </p:val>
                                        </p:tav>
                                        <p:tav tm="100000">
                                          <p:val>
                                            <p:strVal val="#ppt_w"/>
                                          </p:val>
                                        </p:tav>
                                      </p:tavLst>
                                    </p:anim>
                                    <p:anim calcmode="lin" valueType="num">
                                      <p:cBhvr>
                                        <p:cTn id="190" dur="2000" fill="hold"/>
                                        <p:tgtEl>
                                          <p:spTgt spid="527"/>
                                        </p:tgtEl>
                                        <p:attrNameLst>
                                          <p:attrName>ppt_h</p:attrName>
                                        </p:attrNameLst>
                                      </p:cBhvr>
                                      <p:tavLst>
                                        <p:tav tm="0">
                                          <p:val>
                                            <p:strVal val="#ppt_h"/>
                                          </p:val>
                                        </p:tav>
                                        <p:tav tm="100000">
                                          <p:val>
                                            <p:strVal val="#ppt_h"/>
                                          </p:val>
                                        </p:tav>
                                      </p:tavLst>
                                    </p:anim>
                                    <p:animEffect transition="in" filter="fade">
                                      <p:cBhvr>
                                        <p:cTn id="191" dur="2000"/>
                                        <p:tgtEl>
                                          <p:spTgt spid="527"/>
                                        </p:tgtEl>
                                      </p:cBhvr>
                                    </p:animEffect>
                                  </p:childTnLst>
                                </p:cTn>
                              </p:par>
                            </p:childTnLst>
                          </p:cTn>
                        </p:par>
                      </p:childTnLst>
                    </p:cTn>
                  </p:par>
                  <p:par>
                    <p:cTn id="192" fill="hold">
                      <p:stCondLst>
                        <p:cond delay="indefinite"/>
                      </p:stCondLst>
                      <p:childTnLst>
                        <p:par>
                          <p:cTn id="193" fill="hold">
                            <p:stCondLst>
                              <p:cond delay="0"/>
                            </p:stCondLst>
                            <p:childTnLst>
                              <p:par>
                                <p:cTn id="194" presetID="55" presetClass="exit" presetSubtype="0" fill="hold" grpId="1" nodeType="clickEffect">
                                  <p:stCondLst>
                                    <p:cond delay="4000"/>
                                  </p:stCondLst>
                                  <p:childTnLst>
                                    <p:anim calcmode="lin" valueType="num">
                                      <p:cBhvr>
                                        <p:cTn id="195" dur="2000"/>
                                        <p:tgtEl>
                                          <p:spTgt spid="527"/>
                                        </p:tgtEl>
                                        <p:attrNameLst>
                                          <p:attrName>ppt_w</p:attrName>
                                        </p:attrNameLst>
                                      </p:cBhvr>
                                      <p:tavLst>
                                        <p:tav tm="0">
                                          <p:val>
                                            <p:strVal val="ppt_w"/>
                                          </p:val>
                                        </p:tav>
                                        <p:tav tm="100000">
                                          <p:val>
                                            <p:strVal val="ppt_w*0.70"/>
                                          </p:val>
                                        </p:tav>
                                      </p:tavLst>
                                    </p:anim>
                                    <p:anim calcmode="lin" valueType="num">
                                      <p:cBhvr>
                                        <p:cTn id="196" dur="2000"/>
                                        <p:tgtEl>
                                          <p:spTgt spid="527"/>
                                        </p:tgtEl>
                                        <p:attrNameLst>
                                          <p:attrName>ppt_h</p:attrName>
                                        </p:attrNameLst>
                                      </p:cBhvr>
                                      <p:tavLst>
                                        <p:tav tm="0">
                                          <p:val>
                                            <p:strVal val="ppt_h"/>
                                          </p:val>
                                        </p:tav>
                                        <p:tav tm="100000">
                                          <p:val>
                                            <p:strVal val="ppt_h"/>
                                          </p:val>
                                        </p:tav>
                                      </p:tavLst>
                                    </p:anim>
                                    <p:animEffect transition="out" filter="fade">
                                      <p:cBhvr>
                                        <p:cTn id="197" dur="2000"/>
                                        <p:tgtEl>
                                          <p:spTgt spid="527"/>
                                        </p:tgtEl>
                                      </p:cBhvr>
                                    </p:animEffect>
                                    <p:set>
                                      <p:cBhvr>
                                        <p:cTn id="198" dur="1" fill="hold">
                                          <p:stCondLst>
                                            <p:cond delay="1999"/>
                                          </p:stCondLst>
                                        </p:cTn>
                                        <p:tgtEl>
                                          <p:spTgt spid="527"/>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55" presetClass="entr" presetSubtype="0" fill="hold" grpId="0" nodeType="clickEffect">
                                  <p:stCondLst>
                                    <p:cond delay="4000"/>
                                  </p:stCondLst>
                                  <p:childTnLst>
                                    <p:set>
                                      <p:cBhvr>
                                        <p:cTn id="202" dur="1" fill="hold">
                                          <p:stCondLst>
                                            <p:cond delay="0"/>
                                          </p:stCondLst>
                                        </p:cTn>
                                        <p:tgtEl>
                                          <p:spTgt spid="528"/>
                                        </p:tgtEl>
                                        <p:attrNameLst>
                                          <p:attrName>style.visibility</p:attrName>
                                        </p:attrNameLst>
                                      </p:cBhvr>
                                      <p:to>
                                        <p:strVal val="visible"/>
                                      </p:to>
                                    </p:set>
                                    <p:anim calcmode="lin" valueType="num">
                                      <p:cBhvr>
                                        <p:cTn id="203" dur="2000" fill="hold"/>
                                        <p:tgtEl>
                                          <p:spTgt spid="528"/>
                                        </p:tgtEl>
                                        <p:attrNameLst>
                                          <p:attrName>ppt_w</p:attrName>
                                        </p:attrNameLst>
                                      </p:cBhvr>
                                      <p:tavLst>
                                        <p:tav tm="0">
                                          <p:val>
                                            <p:strVal val="#ppt_w*0.70"/>
                                          </p:val>
                                        </p:tav>
                                        <p:tav tm="100000">
                                          <p:val>
                                            <p:strVal val="#ppt_w"/>
                                          </p:val>
                                        </p:tav>
                                      </p:tavLst>
                                    </p:anim>
                                    <p:anim calcmode="lin" valueType="num">
                                      <p:cBhvr>
                                        <p:cTn id="204" dur="2000" fill="hold"/>
                                        <p:tgtEl>
                                          <p:spTgt spid="528"/>
                                        </p:tgtEl>
                                        <p:attrNameLst>
                                          <p:attrName>ppt_h</p:attrName>
                                        </p:attrNameLst>
                                      </p:cBhvr>
                                      <p:tavLst>
                                        <p:tav tm="0">
                                          <p:val>
                                            <p:strVal val="#ppt_h"/>
                                          </p:val>
                                        </p:tav>
                                        <p:tav tm="100000">
                                          <p:val>
                                            <p:strVal val="#ppt_h"/>
                                          </p:val>
                                        </p:tav>
                                      </p:tavLst>
                                    </p:anim>
                                    <p:animEffect transition="in" filter="fade">
                                      <p:cBhvr>
                                        <p:cTn id="205" dur="2000"/>
                                        <p:tgtEl>
                                          <p:spTgt spid="528"/>
                                        </p:tgtEl>
                                      </p:cBhvr>
                                    </p:animEffect>
                                  </p:childTnLst>
                                </p:cTn>
                              </p:par>
                            </p:childTnLst>
                          </p:cTn>
                        </p:par>
                      </p:childTnLst>
                    </p:cTn>
                  </p:par>
                  <p:par>
                    <p:cTn id="206" fill="hold">
                      <p:stCondLst>
                        <p:cond delay="indefinite"/>
                      </p:stCondLst>
                      <p:childTnLst>
                        <p:par>
                          <p:cTn id="207" fill="hold">
                            <p:stCondLst>
                              <p:cond delay="0"/>
                            </p:stCondLst>
                            <p:childTnLst>
                              <p:par>
                                <p:cTn id="208" presetID="55" presetClass="exit" presetSubtype="0" fill="hold" grpId="1" nodeType="clickEffect">
                                  <p:stCondLst>
                                    <p:cond delay="4000"/>
                                  </p:stCondLst>
                                  <p:childTnLst>
                                    <p:anim calcmode="lin" valueType="num">
                                      <p:cBhvr>
                                        <p:cTn id="209" dur="2000"/>
                                        <p:tgtEl>
                                          <p:spTgt spid="528"/>
                                        </p:tgtEl>
                                        <p:attrNameLst>
                                          <p:attrName>ppt_w</p:attrName>
                                        </p:attrNameLst>
                                      </p:cBhvr>
                                      <p:tavLst>
                                        <p:tav tm="0">
                                          <p:val>
                                            <p:strVal val="ppt_w"/>
                                          </p:val>
                                        </p:tav>
                                        <p:tav tm="100000">
                                          <p:val>
                                            <p:strVal val="ppt_w*0.70"/>
                                          </p:val>
                                        </p:tav>
                                      </p:tavLst>
                                    </p:anim>
                                    <p:anim calcmode="lin" valueType="num">
                                      <p:cBhvr>
                                        <p:cTn id="210" dur="2000"/>
                                        <p:tgtEl>
                                          <p:spTgt spid="528"/>
                                        </p:tgtEl>
                                        <p:attrNameLst>
                                          <p:attrName>ppt_h</p:attrName>
                                        </p:attrNameLst>
                                      </p:cBhvr>
                                      <p:tavLst>
                                        <p:tav tm="0">
                                          <p:val>
                                            <p:strVal val="ppt_h"/>
                                          </p:val>
                                        </p:tav>
                                        <p:tav tm="100000">
                                          <p:val>
                                            <p:strVal val="ppt_h"/>
                                          </p:val>
                                        </p:tav>
                                      </p:tavLst>
                                    </p:anim>
                                    <p:animEffect transition="out" filter="fade">
                                      <p:cBhvr>
                                        <p:cTn id="211" dur="2000"/>
                                        <p:tgtEl>
                                          <p:spTgt spid="528"/>
                                        </p:tgtEl>
                                      </p:cBhvr>
                                    </p:animEffect>
                                    <p:set>
                                      <p:cBhvr>
                                        <p:cTn id="212" dur="1" fill="hold">
                                          <p:stCondLst>
                                            <p:cond delay="1999"/>
                                          </p:stCondLst>
                                        </p:cTn>
                                        <p:tgtEl>
                                          <p:spTgt spid="528"/>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55" presetClass="entr" presetSubtype="0" fill="hold" grpId="0" nodeType="clickEffect">
                                  <p:stCondLst>
                                    <p:cond delay="2000"/>
                                  </p:stCondLst>
                                  <p:childTnLst>
                                    <p:set>
                                      <p:cBhvr>
                                        <p:cTn id="216" dur="1" fill="hold">
                                          <p:stCondLst>
                                            <p:cond delay="0"/>
                                          </p:stCondLst>
                                        </p:cTn>
                                        <p:tgtEl>
                                          <p:spTgt spid="529"/>
                                        </p:tgtEl>
                                        <p:attrNameLst>
                                          <p:attrName>style.visibility</p:attrName>
                                        </p:attrNameLst>
                                      </p:cBhvr>
                                      <p:to>
                                        <p:strVal val="visible"/>
                                      </p:to>
                                    </p:set>
                                    <p:anim calcmode="lin" valueType="num">
                                      <p:cBhvr>
                                        <p:cTn id="217" dur="2000" fill="hold"/>
                                        <p:tgtEl>
                                          <p:spTgt spid="529"/>
                                        </p:tgtEl>
                                        <p:attrNameLst>
                                          <p:attrName>ppt_w</p:attrName>
                                        </p:attrNameLst>
                                      </p:cBhvr>
                                      <p:tavLst>
                                        <p:tav tm="0">
                                          <p:val>
                                            <p:strVal val="#ppt_w*0.70"/>
                                          </p:val>
                                        </p:tav>
                                        <p:tav tm="100000">
                                          <p:val>
                                            <p:strVal val="#ppt_w"/>
                                          </p:val>
                                        </p:tav>
                                      </p:tavLst>
                                    </p:anim>
                                    <p:anim calcmode="lin" valueType="num">
                                      <p:cBhvr>
                                        <p:cTn id="218" dur="2000" fill="hold"/>
                                        <p:tgtEl>
                                          <p:spTgt spid="529"/>
                                        </p:tgtEl>
                                        <p:attrNameLst>
                                          <p:attrName>ppt_h</p:attrName>
                                        </p:attrNameLst>
                                      </p:cBhvr>
                                      <p:tavLst>
                                        <p:tav tm="0">
                                          <p:val>
                                            <p:strVal val="#ppt_h"/>
                                          </p:val>
                                        </p:tav>
                                        <p:tav tm="100000">
                                          <p:val>
                                            <p:strVal val="#ppt_h"/>
                                          </p:val>
                                        </p:tav>
                                      </p:tavLst>
                                    </p:anim>
                                    <p:animEffect transition="in" filter="fade">
                                      <p:cBhvr>
                                        <p:cTn id="219" dur="2000"/>
                                        <p:tgtEl>
                                          <p:spTgt spid="529"/>
                                        </p:tgtEl>
                                      </p:cBhvr>
                                    </p:animEffect>
                                  </p:childTnLst>
                                </p:cTn>
                              </p:par>
                            </p:childTnLst>
                          </p:cTn>
                        </p:par>
                      </p:childTnLst>
                    </p:cTn>
                  </p:par>
                  <p:par>
                    <p:cTn id="220" fill="hold">
                      <p:stCondLst>
                        <p:cond delay="indefinite"/>
                      </p:stCondLst>
                      <p:childTnLst>
                        <p:par>
                          <p:cTn id="221" fill="hold">
                            <p:stCondLst>
                              <p:cond delay="0"/>
                            </p:stCondLst>
                            <p:childTnLst>
                              <p:par>
                                <p:cTn id="222" presetID="55" presetClass="exit" presetSubtype="0" fill="hold" grpId="1" nodeType="clickEffect">
                                  <p:stCondLst>
                                    <p:cond delay="4000"/>
                                  </p:stCondLst>
                                  <p:childTnLst>
                                    <p:anim calcmode="lin" valueType="num">
                                      <p:cBhvr>
                                        <p:cTn id="223" dur="2000"/>
                                        <p:tgtEl>
                                          <p:spTgt spid="529"/>
                                        </p:tgtEl>
                                        <p:attrNameLst>
                                          <p:attrName>ppt_w</p:attrName>
                                        </p:attrNameLst>
                                      </p:cBhvr>
                                      <p:tavLst>
                                        <p:tav tm="0">
                                          <p:val>
                                            <p:strVal val="ppt_w"/>
                                          </p:val>
                                        </p:tav>
                                        <p:tav tm="100000">
                                          <p:val>
                                            <p:strVal val="ppt_w*0.70"/>
                                          </p:val>
                                        </p:tav>
                                      </p:tavLst>
                                    </p:anim>
                                    <p:anim calcmode="lin" valueType="num">
                                      <p:cBhvr>
                                        <p:cTn id="224" dur="2000"/>
                                        <p:tgtEl>
                                          <p:spTgt spid="529"/>
                                        </p:tgtEl>
                                        <p:attrNameLst>
                                          <p:attrName>ppt_h</p:attrName>
                                        </p:attrNameLst>
                                      </p:cBhvr>
                                      <p:tavLst>
                                        <p:tav tm="0">
                                          <p:val>
                                            <p:strVal val="ppt_h"/>
                                          </p:val>
                                        </p:tav>
                                        <p:tav tm="100000">
                                          <p:val>
                                            <p:strVal val="ppt_h"/>
                                          </p:val>
                                        </p:tav>
                                      </p:tavLst>
                                    </p:anim>
                                    <p:animEffect transition="out" filter="fade">
                                      <p:cBhvr>
                                        <p:cTn id="225" dur="2000"/>
                                        <p:tgtEl>
                                          <p:spTgt spid="529"/>
                                        </p:tgtEl>
                                      </p:cBhvr>
                                    </p:animEffect>
                                    <p:set>
                                      <p:cBhvr>
                                        <p:cTn id="226" dur="1" fill="hold">
                                          <p:stCondLst>
                                            <p:cond delay="1999"/>
                                          </p:stCondLst>
                                        </p:cTn>
                                        <p:tgtEl>
                                          <p:spTgt spid="529"/>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55" presetClass="entr" presetSubtype="0" fill="hold" grpId="0" nodeType="clickEffect">
                                  <p:stCondLst>
                                    <p:cond delay="4000"/>
                                  </p:stCondLst>
                                  <p:childTnLst>
                                    <p:set>
                                      <p:cBhvr>
                                        <p:cTn id="230" dur="1" fill="hold">
                                          <p:stCondLst>
                                            <p:cond delay="0"/>
                                          </p:stCondLst>
                                        </p:cTn>
                                        <p:tgtEl>
                                          <p:spTgt spid="530"/>
                                        </p:tgtEl>
                                        <p:attrNameLst>
                                          <p:attrName>style.visibility</p:attrName>
                                        </p:attrNameLst>
                                      </p:cBhvr>
                                      <p:to>
                                        <p:strVal val="visible"/>
                                      </p:to>
                                    </p:set>
                                    <p:anim calcmode="lin" valueType="num">
                                      <p:cBhvr>
                                        <p:cTn id="231" dur="2000" fill="hold"/>
                                        <p:tgtEl>
                                          <p:spTgt spid="530"/>
                                        </p:tgtEl>
                                        <p:attrNameLst>
                                          <p:attrName>ppt_w</p:attrName>
                                        </p:attrNameLst>
                                      </p:cBhvr>
                                      <p:tavLst>
                                        <p:tav tm="0">
                                          <p:val>
                                            <p:strVal val="#ppt_w*0.70"/>
                                          </p:val>
                                        </p:tav>
                                        <p:tav tm="100000">
                                          <p:val>
                                            <p:strVal val="#ppt_w"/>
                                          </p:val>
                                        </p:tav>
                                      </p:tavLst>
                                    </p:anim>
                                    <p:anim calcmode="lin" valueType="num">
                                      <p:cBhvr>
                                        <p:cTn id="232" dur="2000" fill="hold"/>
                                        <p:tgtEl>
                                          <p:spTgt spid="530"/>
                                        </p:tgtEl>
                                        <p:attrNameLst>
                                          <p:attrName>ppt_h</p:attrName>
                                        </p:attrNameLst>
                                      </p:cBhvr>
                                      <p:tavLst>
                                        <p:tav tm="0">
                                          <p:val>
                                            <p:strVal val="#ppt_h"/>
                                          </p:val>
                                        </p:tav>
                                        <p:tav tm="100000">
                                          <p:val>
                                            <p:strVal val="#ppt_h"/>
                                          </p:val>
                                        </p:tav>
                                      </p:tavLst>
                                    </p:anim>
                                    <p:animEffect transition="in" filter="fade">
                                      <p:cBhvr>
                                        <p:cTn id="233" dur="2000"/>
                                        <p:tgtEl>
                                          <p:spTgt spid="530"/>
                                        </p:tgtEl>
                                      </p:cBhvr>
                                    </p:animEffect>
                                  </p:childTnLst>
                                </p:cTn>
                              </p:par>
                            </p:childTnLst>
                          </p:cTn>
                        </p:par>
                      </p:childTnLst>
                    </p:cTn>
                  </p:par>
                  <p:par>
                    <p:cTn id="234" fill="hold">
                      <p:stCondLst>
                        <p:cond delay="indefinite"/>
                      </p:stCondLst>
                      <p:childTnLst>
                        <p:par>
                          <p:cTn id="235" fill="hold">
                            <p:stCondLst>
                              <p:cond delay="0"/>
                            </p:stCondLst>
                            <p:childTnLst>
                              <p:par>
                                <p:cTn id="236" presetID="55" presetClass="exit" presetSubtype="0" fill="hold" grpId="1" nodeType="clickEffect">
                                  <p:stCondLst>
                                    <p:cond delay="4000"/>
                                  </p:stCondLst>
                                  <p:childTnLst>
                                    <p:anim calcmode="lin" valueType="num">
                                      <p:cBhvr>
                                        <p:cTn id="237" dur="2000"/>
                                        <p:tgtEl>
                                          <p:spTgt spid="530"/>
                                        </p:tgtEl>
                                        <p:attrNameLst>
                                          <p:attrName>ppt_w</p:attrName>
                                        </p:attrNameLst>
                                      </p:cBhvr>
                                      <p:tavLst>
                                        <p:tav tm="0">
                                          <p:val>
                                            <p:strVal val="ppt_w"/>
                                          </p:val>
                                        </p:tav>
                                        <p:tav tm="100000">
                                          <p:val>
                                            <p:strVal val="ppt_w*0.70"/>
                                          </p:val>
                                        </p:tav>
                                      </p:tavLst>
                                    </p:anim>
                                    <p:anim calcmode="lin" valueType="num">
                                      <p:cBhvr>
                                        <p:cTn id="238" dur="2000"/>
                                        <p:tgtEl>
                                          <p:spTgt spid="530"/>
                                        </p:tgtEl>
                                        <p:attrNameLst>
                                          <p:attrName>ppt_h</p:attrName>
                                        </p:attrNameLst>
                                      </p:cBhvr>
                                      <p:tavLst>
                                        <p:tav tm="0">
                                          <p:val>
                                            <p:strVal val="ppt_h"/>
                                          </p:val>
                                        </p:tav>
                                        <p:tav tm="100000">
                                          <p:val>
                                            <p:strVal val="ppt_h"/>
                                          </p:val>
                                        </p:tav>
                                      </p:tavLst>
                                    </p:anim>
                                    <p:animEffect transition="out" filter="fade">
                                      <p:cBhvr>
                                        <p:cTn id="239" dur="2000"/>
                                        <p:tgtEl>
                                          <p:spTgt spid="530"/>
                                        </p:tgtEl>
                                      </p:cBhvr>
                                    </p:animEffect>
                                    <p:set>
                                      <p:cBhvr>
                                        <p:cTn id="240" dur="1" fill="hold">
                                          <p:stCondLst>
                                            <p:cond delay="1999"/>
                                          </p:stCondLst>
                                        </p:cTn>
                                        <p:tgtEl>
                                          <p:spTgt spid="530"/>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55" presetClass="entr" presetSubtype="0" fill="hold" grpId="0" nodeType="clickEffect">
                                  <p:stCondLst>
                                    <p:cond delay="4000"/>
                                  </p:stCondLst>
                                  <p:childTnLst>
                                    <p:set>
                                      <p:cBhvr>
                                        <p:cTn id="244" dur="1" fill="hold">
                                          <p:stCondLst>
                                            <p:cond delay="0"/>
                                          </p:stCondLst>
                                        </p:cTn>
                                        <p:tgtEl>
                                          <p:spTgt spid="531"/>
                                        </p:tgtEl>
                                        <p:attrNameLst>
                                          <p:attrName>style.visibility</p:attrName>
                                        </p:attrNameLst>
                                      </p:cBhvr>
                                      <p:to>
                                        <p:strVal val="visible"/>
                                      </p:to>
                                    </p:set>
                                    <p:anim calcmode="lin" valueType="num">
                                      <p:cBhvr>
                                        <p:cTn id="245" dur="2000" fill="hold"/>
                                        <p:tgtEl>
                                          <p:spTgt spid="531"/>
                                        </p:tgtEl>
                                        <p:attrNameLst>
                                          <p:attrName>ppt_w</p:attrName>
                                        </p:attrNameLst>
                                      </p:cBhvr>
                                      <p:tavLst>
                                        <p:tav tm="0">
                                          <p:val>
                                            <p:strVal val="#ppt_w*0.70"/>
                                          </p:val>
                                        </p:tav>
                                        <p:tav tm="100000">
                                          <p:val>
                                            <p:strVal val="#ppt_w"/>
                                          </p:val>
                                        </p:tav>
                                      </p:tavLst>
                                    </p:anim>
                                    <p:anim calcmode="lin" valueType="num">
                                      <p:cBhvr>
                                        <p:cTn id="246" dur="2000" fill="hold"/>
                                        <p:tgtEl>
                                          <p:spTgt spid="531"/>
                                        </p:tgtEl>
                                        <p:attrNameLst>
                                          <p:attrName>ppt_h</p:attrName>
                                        </p:attrNameLst>
                                      </p:cBhvr>
                                      <p:tavLst>
                                        <p:tav tm="0">
                                          <p:val>
                                            <p:strVal val="#ppt_h"/>
                                          </p:val>
                                        </p:tav>
                                        <p:tav tm="100000">
                                          <p:val>
                                            <p:strVal val="#ppt_h"/>
                                          </p:val>
                                        </p:tav>
                                      </p:tavLst>
                                    </p:anim>
                                    <p:animEffect transition="in" filter="fade">
                                      <p:cBhvr>
                                        <p:cTn id="247" dur="2000"/>
                                        <p:tgtEl>
                                          <p:spTgt spid="531"/>
                                        </p:tgtEl>
                                      </p:cBhvr>
                                    </p:animEffect>
                                  </p:childTnLst>
                                </p:cTn>
                              </p:par>
                            </p:childTnLst>
                          </p:cTn>
                        </p:par>
                      </p:childTnLst>
                    </p:cTn>
                  </p:par>
                  <p:par>
                    <p:cTn id="248" fill="hold">
                      <p:stCondLst>
                        <p:cond delay="indefinite"/>
                      </p:stCondLst>
                      <p:childTnLst>
                        <p:par>
                          <p:cTn id="249" fill="hold">
                            <p:stCondLst>
                              <p:cond delay="0"/>
                            </p:stCondLst>
                            <p:childTnLst>
                              <p:par>
                                <p:cTn id="250" presetID="55" presetClass="exit" presetSubtype="0" fill="hold" grpId="1" nodeType="clickEffect">
                                  <p:stCondLst>
                                    <p:cond delay="4000"/>
                                  </p:stCondLst>
                                  <p:childTnLst>
                                    <p:anim calcmode="lin" valueType="num">
                                      <p:cBhvr>
                                        <p:cTn id="251" dur="2000"/>
                                        <p:tgtEl>
                                          <p:spTgt spid="531"/>
                                        </p:tgtEl>
                                        <p:attrNameLst>
                                          <p:attrName>ppt_w</p:attrName>
                                        </p:attrNameLst>
                                      </p:cBhvr>
                                      <p:tavLst>
                                        <p:tav tm="0">
                                          <p:val>
                                            <p:strVal val="ppt_w"/>
                                          </p:val>
                                        </p:tav>
                                        <p:tav tm="100000">
                                          <p:val>
                                            <p:strVal val="ppt_w*0.70"/>
                                          </p:val>
                                        </p:tav>
                                      </p:tavLst>
                                    </p:anim>
                                    <p:anim calcmode="lin" valueType="num">
                                      <p:cBhvr>
                                        <p:cTn id="252" dur="2000"/>
                                        <p:tgtEl>
                                          <p:spTgt spid="531"/>
                                        </p:tgtEl>
                                        <p:attrNameLst>
                                          <p:attrName>ppt_h</p:attrName>
                                        </p:attrNameLst>
                                      </p:cBhvr>
                                      <p:tavLst>
                                        <p:tav tm="0">
                                          <p:val>
                                            <p:strVal val="ppt_h"/>
                                          </p:val>
                                        </p:tav>
                                        <p:tav tm="100000">
                                          <p:val>
                                            <p:strVal val="ppt_h"/>
                                          </p:val>
                                        </p:tav>
                                      </p:tavLst>
                                    </p:anim>
                                    <p:animEffect transition="out" filter="fade">
                                      <p:cBhvr>
                                        <p:cTn id="253" dur="2000"/>
                                        <p:tgtEl>
                                          <p:spTgt spid="531"/>
                                        </p:tgtEl>
                                      </p:cBhvr>
                                    </p:animEffect>
                                    <p:set>
                                      <p:cBhvr>
                                        <p:cTn id="254" dur="1" fill="hold">
                                          <p:stCondLst>
                                            <p:cond delay="1999"/>
                                          </p:stCondLst>
                                        </p:cTn>
                                        <p:tgtEl>
                                          <p:spTgt spid="531"/>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55" presetClass="entr" presetSubtype="0" fill="hold" grpId="0" nodeType="clickEffect">
                                  <p:stCondLst>
                                    <p:cond delay="4000"/>
                                  </p:stCondLst>
                                  <p:childTnLst>
                                    <p:set>
                                      <p:cBhvr>
                                        <p:cTn id="258" dur="1" fill="hold">
                                          <p:stCondLst>
                                            <p:cond delay="0"/>
                                          </p:stCondLst>
                                        </p:cTn>
                                        <p:tgtEl>
                                          <p:spTgt spid="532"/>
                                        </p:tgtEl>
                                        <p:attrNameLst>
                                          <p:attrName>style.visibility</p:attrName>
                                        </p:attrNameLst>
                                      </p:cBhvr>
                                      <p:to>
                                        <p:strVal val="visible"/>
                                      </p:to>
                                    </p:set>
                                    <p:anim calcmode="lin" valueType="num">
                                      <p:cBhvr>
                                        <p:cTn id="259" dur="2000" fill="hold"/>
                                        <p:tgtEl>
                                          <p:spTgt spid="532"/>
                                        </p:tgtEl>
                                        <p:attrNameLst>
                                          <p:attrName>ppt_w</p:attrName>
                                        </p:attrNameLst>
                                      </p:cBhvr>
                                      <p:tavLst>
                                        <p:tav tm="0">
                                          <p:val>
                                            <p:strVal val="#ppt_w*0.70"/>
                                          </p:val>
                                        </p:tav>
                                        <p:tav tm="100000">
                                          <p:val>
                                            <p:strVal val="#ppt_w"/>
                                          </p:val>
                                        </p:tav>
                                      </p:tavLst>
                                    </p:anim>
                                    <p:anim calcmode="lin" valueType="num">
                                      <p:cBhvr>
                                        <p:cTn id="260" dur="2000" fill="hold"/>
                                        <p:tgtEl>
                                          <p:spTgt spid="532"/>
                                        </p:tgtEl>
                                        <p:attrNameLst>
                                          <p:attrName>ppt_h</p:attrName>
                                        </p:attrNameLst>
                                      </p:cBhvr>
                                      <p:tavLst>
                                        <p:tav tm="0">
                                          <p:val>
                                            <p:strVal val="#ppt_h"/>
                                          </p:val>
                                        </p:tav>
                                        <p:tav tm="100000">
                                          <p:val>
                                            <p:strVal val="#ppt_h"/>
                                          </p:val>
                                        </p:tav>
                                      </p:tavLst>
                                    </p:anim>
                                    <p:animEffect transition="in" filter="fade">
                                      <p:cBhvr>
                                        <p:cTn id="261" dur="2000"/>
                                        <p:tgtEl>
                                          <p:spTgt spid="532"/>
                                        </p:tgtEl>
                                      </p:cBhvr>
                                    </p:animEffect>
                                  </p:childTnLst>
                                </p:cTn>
                              </p:par>
                            </p:childTnLst>
                          </p:cTn>
                        </p:par>
                      </p:childTnLst>
                    </p:cTn>
                  </p:par>
                  <p:par>
                    <p:cTn id="262" fill="hold">
                      <p:stCondLst>
                        <p:cond delay="indefinite"/>
                      </p:stCondLst>
                      <p:childTnLst>
                        <p:par>
                          <p:cTn id="263" fill="hold">
                            <p:stCondLst>
                              <p:cond delay="0"/>
                            </p:stCondLst>
                            <p:childTnLst>
                              <p:par>
                                <p:cTn id="264" presetID="55" presetClass="exit" presetSubtype="0" fill="hold" grpId="1" nodeType="clickEffect">
                                  <p:stCondLst>
                                    <p:cond delay="4000"/>
                                  </p:stCondLst>
                                  <p:childTnLst>
                                    <p:anim calcmode="lin" valueType="num">
                                      <p:cBhvr>
                                        <p:cTn id="265" dur="2000"/>
                                        <p:tgtEl>
                                          <p:spTgt spid="532"/>
                                        </p:tgtEl>
                                        <p:attrNameLst>
                                          <p:attrName>ppt_w</p:attrName>
                                        </p:attrNameLst>
                                      </p:cBhvr>
                                      <p:tavLst>
                                        <p:tav tm="0">
                                          <p:val>
                                            <p:strVal val="ppt_w"/>
                                          </p:val>
                                        </p:tav>
                                        <p:tav tm="100000">
                                          <p:val>
                                            <p:strVal val="ppt_w*0.70"/>
                                          </p:val>
                                        </p:tav>
                                      </p:tavLst>
                                    </p:anim>
                                    <p:anim calcmode="lin" valueType="num">
                                      <p:cBhvr>
                                        <p:cTn id="266" dur="2000"/>
                                        <p:tgtEl>
                                          <p:spTgt spid="532"/>
                                        </p:tgtEl>
                                        <p:attrNameLst>
                                          <p:attrName>ppt_h</p:attrName>
                                        </p:attrNameLst>
                                      </p:cBhvr>
                                      <p:tavLst>
                                        <p:tav tm="0">
                                          <p:val>
                                            <p:strVal val="ppt_h"/>
                                          </p:val>
                                        </p:tav>
                                        <p:tav tm="100000">
                                          <p:val>
                                            <p:strVal val="ppt_h"/>
                                          </p:val>
                                        </p:tav>
                                      </p:tavLst>
                                    </p:anim>
                                    <p:animEffect transition="out" filter="fade">
                                      <p:cBhvr>
                                        <p:cTn id="267" dur="2000"/>
                                        <p:tgtEl>
                                          <p:spTgt spid="532"/>
                                        </p:tgtEl>
                                      </p:cBhvr>
                                    </p:animEffect>
                                    <p:set>
                                      <p:cBhvr>
                                        <p:cTn id="268" dur="1" fill="hold">
                                          <p:stCondLst>
                                            <p:cond delay="1999"/>
                                          </p:stCondLst>
                                        </p:cTn>
                                        <p:tgtEl>
                                          <p:spTgt spid="532"/>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55" presetClass="entr" presetSubtype="0" fill="hold" grpId="0" nodeType="clickEffect">
                                  <p:stCondLst>
                                    <p:cond delay="4000"/>
                                  </p:stCondLst>
                                  <p:childTnLst>
                                    <p:set>
                                      <p:cBhvr>
                                        <p:cTn id="272" dur="1" fill="hold">
                                          <p:stCondLst>
                                            <p:cond delay="0"/>
                                          </p:stCondLst>
                                        </p:cTn>
                                        <p:tgtEl>
                                          <p:spTgt spid="533"/>
                                        </p:tgtEl>
                                        <p:attrNameLst>
                                          <p:attrName>style.visibility</p:attrName>
                                        </p:attrNameLst>
                                      </p:cBhvr>
                                      <p:to>
                                        <p:strVal val="visible"/>
                                      </p:to>
                                    </p:set>
                                    <p:anim calcmode="lin" valueType="num">
                                      <p:cBhvr>
                                        <p:cTn id="273" dur="2000" fill="hold"/>
                                        <p:tgtEl>
                                          <p:spTgt spid="533"/>
                                        </p:tgtEl>
                                        <p:attrNameLst>
                                          <p:attrName>ppt_w</p:attrName>
                                        </p:attrNameLst>
                                      </p:cBhvr>
                                      <p:tavLst>
                                        <p:tav tm="0">
                                          <p:val>
                                            <p:strVal val="#ppt_w*0.70"/>
                                          </p:val>
                                        </p:tav>
                                        <p:tav tm="100000">
                                          <p:val>
                                            <p:strVal val="#ppt_w"/>
                                          </p:val>
                                        </p:tav>
                                      </p:tavLst>
                                    </p:anim>
                                    <p:anim calcmode="lin" valueType="num">
                                      <p:cBhvr>
                                        <p:cTn id="274" dur="2000" fill="hold"/>
                                        <p:tgtEl>
                                          <p:spTgt spid="533"/>
                                        </p:tgtEl>
                                        <p:attrNameLst>
                                          <p:attrName>ppt_h</p:attrName>
                                        </p:attrNameLst>
                                      </p:cBhvr>
                                      <p:tavLst>
                                        <p:tav tm="0">
                                          <p:val>
                                            <p:strVal val="#ppt_h"/>
                                          </p:val>
                                        </p:tav>
                                        <p:tav tm="100000">
                                          <p:val>
                                            <p:strVal val="#ppt_h"/>
                                          </p:val>
                                        </p:tav>
                                      </p:tavLst>
                                    </p:anim>
                                    <p:animEffect transition="in" filter="fade">
                                      <p:cBhvr>
                                        <p:cTn id="275" dur="2000"/>
                                        <p:tgtEl>
                                          <p:spTgt spid="533"/>
                                        </p:tgtEl>
                                      </p:cBhvr>
                                    </p:animEffect>
                                  </p:childTnLst>
                                </p:cTn>
                              </p:par>
                            </p:childTnLst>
                          </p:cTn>
                        </p:par>
                      </p:childTnLst>
                    </p:cTn>
                  </p:par>
                  <p:par>
                    <p:cTn id="276" fill="hold">
                      <p:stCondLst>
                        <p:cond delay="indefinite"/>
                      </p:stCondLst>
                      <p:childTnLst>
                        <p:par>
                          <p:cTn id="277" fill="hold">
                            <p:stCondLst>
                              <p:cond delay="0"/>
                            </p:stCondLst>
                            <p:childTnLst>
                              <p:par>
                                <p:cTn id="278" presetID="55" presetClass="exit" presetSubtype="0" fill="hold" grpId="1" nodeType="clickEffect">
                                  <p:stCondLst>
                                    <p:cond delay="4000"/>
                                  </p:stCondLst>
                                  <p:childTnLst>
                                    <p:anim calcmode="lin" valueType="num">
                                      <p:cBhvr>
                                        <p:cTn id="279" dur="2000"/>
                                        <p:tgtEl>
                                          <p:spTgt spid="533"/>
                                        </p:tgtEl>
                                        <p:attrNameLst>
                                          <p:attrName>ppt_w</p:attrName>
                                        </p:attrNameLst>
                                      </p:cBhvr>
                                      <p:tavLst>
                                        <p:tav tm="0">
                                          <p:val>
                                            <p:strVal val="ppt_w"/>
                                          </p:val>
                                        </p:tav>
                                        <p:tav tm="100000">
                                          <p:val>
                                            <p:strVal val="ppt_w*0.70"/>
                                          </p:val>
                                        </p:tav>
                                      </p:tavLst>
                                    </p:anim>
                                    <p:anim calcmode="lin" valueType="num">
                                      <p:cBhvr>
                                        <p:cTn id="280" dur="2000"/>
                                        <p:tgtEl>
                                          <p:spTgt spid="533"/>
                                        </p:tgtEl>
                                        <p:attrNameLst>
                                          <p:attrName>ppt_h</p:attrName>
                                        </p:attrNameLst>
                                      </p:cBhvr>
                                      <p:tavLst>
                                        <p:tav tm="0">
                                          <p:val>
                                            <p:strVal val="ppt_h"/>
                                          </p:val>
                                        </p:tav>
                                        <p:tav tm="100000">
                                          <p:val>
                                            <p:strVal val="ppt_h"/>
                                          </p:val>
                                        </p:tav>
                                      </p:tavLst>
                                    </p:anim>
                                    <p:animEffect transition="out" filter="fade">
                                      <p:cBhvr>
                                        <p:cTn id="281" dur="2000"/>
                                        <p:tgtEl>
                                          <p:spTgt spid="533"/>
                                        </p:tgtEl>
                                      </p:cBhvr>
                                    </p:animEffect>
                                    <p:set>
                                      <p:cBhvr>
                                        <p:cTn id="282" dur="1" fill="hold">
                                          <p:stCondLst>
                                            <p:cond delay="1999"/>
                                          </p:stCondLst>
                                        </p:cTn>
                                        <p:tgtEl>
                                          <p:spTgt spid="533"/>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55" presetClass="entr" presetSubtype="0" fill="hold" grpId="0" nodeType="clickEffect">
                                  <p:stCondLst>
                                    <p:cond delay="4000"/>
                                  </p:stCondLst>
                                  <p:childTnLst>
                                    <p:set>
                                      <p:cBhvr>
                                        <p:cTn id="286" dur="1" fill="hold">
                                          <p:stCondLst>
                                            <p:cond delay="0"/>
                                          </p:stCondLst>
                                        </p:cTn>
                                        <p:tgtEl>
                                          <p:spTgt spid="534"/>
                                        </p:tgtEl>
                                        <p:attrNameLst>
                                          <p:attrName>style.visibility</p:attrName>
                                        </p:attrNameLst>
                                      </p:cBhvr>
                                      <p:to>
                                        <p:strVal val="visible"/>
                                      </p:to>
                                    </p:set>
                                    <p:anim calcmode="lin" valueType="num">
                                      <p:cBhvr>
                                        <p:cTn id="287" dur="2000" fill="hold"/>
                                        <p:tgtEl>
                                          <p:spTgt spid="534"/>
                                        </p:tgtEl>
                                        <p:attrNameLst>
                                          <p:attrName>ppt_w</p:attrName>
                                        </p:attrNameLst>
                                      </p:cBhvr>
                                      <p:tavLst>
                                        <p:tav tm="0">
                                          <p:val>
                                            <p:strVal val="#ppt_w*0.70"/>
                                          </p:val>
                                        </p:tav>
                                        <p:tav tm="100000">
                                          <p:val>
                                            <p:strVal val="#ppt_w"/>
                                          </p:val>
                                        </p:tav>
                                      </p:tavLst>
                                    </p:anim>
                                    <p:anim calcmode="lin" valueType="num">
                                      <p:cBhvr>
                                        <p:cTn id="288" dur="2000" fill="hold"/>
                                        <p:tgtEl>
                                          <p:spTgt spid="534"/>
                                        </p:tgtEl>
                                        <p:attrNameLst>
                                          <p:attrName>ppt_h</p:attrName>
                                        </p:attrNameLst>
                                      </p:cBhvr>
                                      <p:tavLst>
                                        <p:tav tm="0">
                                          <p:val>
                                            <p:strVal val="#ppt_h"/>
                                          </p:val>
                                        </p:tav>
                                        <p:tav tm="100000">
                                          <p:val>
                                            <p:strVal val="#ppt_h"/>
                                          </p:val>
                                        </p:tav>
                                      </p:tavLst>
                                    </p:anim>
                                    <p:animEffect transition="in" filter="fade">
                                      <p:cBhvr>
                                        <p:cTn id="289" dur="2000"/>
                                        <p:tgtEl>
                                          <p:spTgt spid="534"/>
                                        </p:tgtEl>
                                      </p:cBhvr>
                                    </p:animEffect>
                                  </p:childTnLst>
                                </p:cTn>
                              </p:par>
                            </p:childTnLst>
                          </p:cTn>
                        </p:par>
                      </p:childTnLst>
                    </p:cTn>
                  </p:par>
                  <p:par>
                    <p:cTn id="290" fill="hold">
                      <p:stCondLst>
                        <p:cond delay="indefinite"/>
                      </p:stCondLst>
                      <p:childTnLst>
                        <p:par>
                          <p:cTn id="291" fill="hold">
                            <p:stCondLst>
                              <p:cond delay="0"/>
                            </p:stCondLst>
                            <p:childTnLst>
                              <p:par>
                                <p:cTn id="292" presetID="55" presetClass="exit" presetSubtype="0" fill="hold" grpId="1" nodeType="clickEffect">
                                  <p:stCondLst>
                                    <p:cond delay="4000"/>
                                  </p:stCondLst>
                                  <p:childTnLst>
                                    <p:anim calcmode="lin" valueType="num">
                                      <p:cBhvr>
                                        <p:cTn id="293" dur="2000"/>
                                        <p:tgtEl>
                                          <p:spTgt spid="534"/>
                                        </p:tgtEl>
                                        <p:attrNameLst>
                                          <p:attrName>ppt_w</p:attrName>
                                        </p:attrNameLst>
                                      </p:cBhvr>
                                      <p:tavLst>
                                        <p:tav tm="0">
                                          <p:val>
                                            <p:strVal val="ppt_w"/>
                                          </p:val>
                                        </p:tav>
                                        <p:tav tm="100000">
                                          <p:val>
                                            <p:strVal val="ppt_w*0.70"/>
                                          </p:val>
                                        </p:tav>
                                      </p:tavLst>
                                    </p:anim>
                                    <p:anim calcmode="lin" valueType="num">
                                      <p:cBhvr>
                                        <p:cTn id="294" dur="2000"/>
                                        <p:tgtEl>
                                          <p:spTgt spid="534"/>
                                        </p:tgtEl>
                                        <p:attrNameLst>
                                          <p:attrName>ppt_h</p:attrName>
                                        </p:attrNameLst>
                                      </p:cBhvr>
                                      <p:tavLst>
                                        <p:tav tm="0">
                                          <p:val>
                                            <p:strVal val="ppt_h"/>
                                          </p:val>
                                        </p:tav>
                                        <p:tav tm="100000">
                                          <p:val>
                                            <p:strVal val="ppt_h"/>
                                          </p:val>
                                        </p:tav>
                                      </p:tavLst>
                                    </p:anim>
                                    <p:animEffect transition="out" filter="fade">
                                      <p:cBhvr>
                                        <p:cTn id="295" dur="2000"/>
                                        <p:tgtEl>
                                          <p:spTgt spid="534"/>
                                        </p:tgtEl>
                                      </p:cBhvr>
                                    </p:animEffect>
                                    <p:set>
                                      <p:cBhvr>
                                        <p:cTn id="296" dur="1" fill="hold">
                                          <p:stCondLst>
                                            <p:cond delay="1999"/>
                                          </p:stCondLst>
                                        </p:cTn>
                                        <p:tgtEl>
                                          <p:spTgt spid="534"/>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55" presetClass="entr" presetSubtype="0" fill="hold" grpId="0" nodeType="clickEffect">
                                  <p:stCondLst>
                                    <p:cond delay="4000"/>
                                  </p:stCondLst>
                                  <p:childTnLst>
                                    <p:set>
                                      <p:cBhvr>
                                        <p:cTn id="300" dur="1" fill="hold">
                                          <p:stCondLst>
                                            <p:cond delay="0"/>
                                          </p:stCondLst>
                                        </p:cTn>
                                        <p:tgtEl>
                                          <p:spTgt spid="535"/>
                                        </p:tgtEl>
                                        <p:attrNameLst>
                                          <p:attrName>style.visibility</p:attrName>
                                        </p:attrNameLst>
                                      </p:cBhvr>
                                      <p:to>
                                        <p:strVal val="visible"/>
                                      </p:to>
                                    </p:set>
                                    <p:anim calcmode="lin" valueType="num">
                                      <p:cBhvr>
                                        <p:cTn id="301" dur="2000" fill="hold"/>
                                        <p:tgtEl>
                                          <p:spTgt spid="535"/>
                                        </p:tgtEl>
                                        <p:attrNameLst>
                                          <p:attrName>ppt_w</p:attrName>
                                        </p:attrNameLst>
                                      </p:cBhvr>
                                      <p:tavLst>
                                        <p:tav tm="0">
                                          <p:val>
                                            <p:strVal val="#ppt_w*0.70"/>
                                          </p:val>
                                        </p:tav>
                                        <p:tav tm="100000">
                                          <p:val>
                                            <p:strVal val="#ppt_w"/>
                                          </p:val>
                                        </p:tav>
                                      </p:tavLst>
                                    </p:anim>
                                    <p:anim calcmode="lin" valueType="num">
                                      <p:cBhvr>
                                        <p:cTn id="302" dur="2000" fill="hold"/>
                                        <p:tgtEl>
                                          <p:spTgt spid="535"/>
                                        </p:tgtEl>
                                        <p:attrNameLst>
                                          <p:attrName>ppt_h</p:attrName>
                                        </p:attrNameLst>
                                      </p:cBhvr>
                                      <p:tavLst>
                                        <p:tav tm="0">
                                          <p:val>
                                            <p:strVal val="#ppt_h"/>
                                          </p:val>
                                        </p:tav>
                                        <p:tav tm="100000">
                                          <p:val>
                                            <p:strVal val="#ppt_h"/>
                                          </p:val>
                                        </p:tav>
                                      </p:tavLst>
                                    </p:anim>
                                    <p:animEffect transition="in" filter="fade">
                                      <p:cBhvr>
                                        <p:cTn id="303" dur="2000"/>
                                        <p:tgtEl>
                                          <p:spTgt spid="535"/>
                                        </p:tgtEl>
                                      </p:cBhvr>
                                    </p:animEffect>
                                  </p:childTnLst>
                                </p:cTn>
                              </p:par>
                            </p:childTnLst>
                          </p:cTn>
                        </p:par>
                      </p:childTnLst>
                    </p:cTn>
                  </p:par>
                  <p:par>
                    <p:cTn id="304" fill="hold">
                      <p:stCondLst>
                        <p:cond delay="indefinite"/>
                      </p:stCondLst>
                      <p:childTnLst>
                        <p:par>
                          <p:cTn id="305" fill="hold">
                            <p:stCondLst>
                              <p:cond delay="0"/>
                            </p:stCondLst>
                            <p:childTnLst>
                              <p:par>
                                <p:cTn id="306" presetID="55" presetClass="exit" presetSubtype="0" fill="hold" grpId="1" nodeType="clickEffect">
                                  <p:stCondLst>
                                    <p:cond delay="4000"/>
                                  </p:stCondLst>
                                  <p:childTnLst>
                                    <p:anim calcmode="lin" valueType="num">
                                      <p:cBhvr>
                                        <p:cTn id="307" dur="2000"/>
                                        <p:tgtEl>
                                          <p:spTgt spid="535"/>
                                        </p:tgtEl>
                                        <p:attrNameLst>
                                          <p:attrName>ppt_w</p:attrName>
                                        </p:attrNameLst>
                                      </p:cBhvr>
                                      <p:tavLst>
                                        <p:tav tm="0">
                                          <p:val>
                                            <p:strVal val="ppt_w"/>
                                          </p:val>
                                        </p:tav>
                                        <p:tav tm="100000">
                                          <p:val>
                                            <p:strVal val="ppt_w*0.70"/>
                                          </p:val>
                                        </p:tav>
                                      </p:tavLst>
                                    </p:anim>
                                    <p:anim calcmode="lin" valueType="num">
                                      <p:cBhvr>
                                        <p:cTn id="308" dur="2000"/>
                                        <p:tgtEl>
                                          <p:spTgt spid="535"/>
                                        </p:tgtEl>
                                        <p:attrNameLst>
                                          <p:attrName>ppt_h</p:attrName>
                                        </p:attrNameLst>
                                      </p:cBhvr>
                                      <p:tavLst>
                                        <p:tav tm="0">
                                          <p:val>
                                            <p:strVal val="ppt_h"/>
                                          </p:val>
                                        </p:tav>
                                        <p:tav tm="100000">
                                          <p:val>
                                            <p:strVal val="ppt_h"/>
                                          </p:val>
                                        </p:tav>
                                      </p:tavLst>
                                    </p:anim>
                                    <p:animEffect transition="out" filter="fade">
                                      <p:cBhvr>
                                        <p:cTn id="309" dur="2000"/>
                                        <p:tgtEl>
                                          <p:spTgt spid="535"/>
                                        </p:tgtEl>
                                      </p:cBhvr>
                                    </p:animEffect>
                                    <p:set>
                                      <p:cBhvr>
                                        <p:cTn id="310" dur="1" fill="hold">
                                          <p:stCondLst>
                                            <p:cond delay="1999"/>
                                          </p:stCondLst>
                                        </p:cTn>
                                        <p:tgtEl>
                                          <p:spTgt spid="535"/>
                                        </p:tgtEl>
                                        <p:attrNameLst>
                                          <p:attrName>style.visibility</p:attrName>
                                        </p:attrNameLst>
                                      </p:cBhvr>
                                      <p:to>
                                        <p:strVal val="hidden"/>
                                      </p:to>
                                    </p:set>
                                  </p:childTnLst>
                                </p:cTn>
                              </p:par>
                            </p:childTnLst>
                          </p:cTn>
                        </p:par>
                      </p:childTnLst>
                    </p:cTn>
                  </p:par>
                  <p:par>
                    <p:cTn id="311" fill="hold">
                      <p:stCondLst>
                        <p:cond delay="indefinite"/>
                      </p:stCondLst>
                      <p:childTnLst>
                        <p:par>
                          <p:cTn id="312" fill="hold">
                            <p:stCondLst>
                              <p:cond delay="0"/>
                            </p:stCondLst>
                            <p:childTnLst>
                              <p:par>
                                <p:cTn id="313" presetID="55" presetClass="entr" presetSubtype="0" fill="hold" grpId="0" nodeType="clickEffect">
                                  <p:stCondLst>
                                    <p:cond delay="4000"/>
                                  </p:stCondLst>
                                  <p:childTnLst>
                                    <p:set>
                                      <p:cBhvr>
                                        <p:cTn id="314" dur="1" fill="hold">
                                          <p:stCondLst>
                                            <p:cond delay="0"/>
                                          </p:stCondLst>
                                        </p:cTn>
                                        <p:tgtEl>
                                          <p:spTgt spid="536"/>
                                        </p:tgtEl>
                                        <p:attrNameLst>
                                          <p:attrName>style.visibility</p:attrName>
                                        </p:attrNameLst>
                                      </p:cBhvr>
                                      <p:to>
                                        <p:strVal val="visible"/>
                                      </p:to>
                                    </p:set>
                                    <p:anim calcmode="lin" valueType="num">
                                      <p:cBhvr>
                                        <p:cTn id="315" dur="2000" fill="hold"/>
                                        <p:tgtEl>
                                          <p:spTgt spid="536"/>
                                        </p:tgtEl>
                                        <p:attrNameLst>
                                          <p:attrName>ppt_w</p:attrName>
                                        </p:attrNameLst>
                                      </p:cBhvr>
                                      <p:tavLst>
                                        <p:tav tm="0">
                                          <p:val>
                                            <p:strVal val="#ppt_w*0.70"/>
                                          </p:val>
                                        </p:tav>
                                        <p:tav tm="100000">
                                          <p:val>
                                            <p:strVal val="#ppt_w"/>
                                          </p:val>
                                        </p:tav>
                                      </p:tavLst>
                                    </p:anim>
                                    <p:anim calcmode="lin" valueType="num">
                                      <p:cBhvr>
                                        <p:cTn id="316" dur="2000" fill="hold"/>
                                        <p:tgtEl>
                                          <p:spTgt spid="536"/>
                                        </p:tgtEl>
                                        <p:attrNameLst>
                                          <p:attrName>ppt_h</p:attrName>
                                        </p:attrNameLst>
                                      </p:cBhvr>
                                      <p:tavLst>
                                        <p:tav tm="0">
                                          <p:val>
                                            <p:strVal val="#ppt_h"/>
                                          </p:val>
                                        </p:tav>
                                        <p:tav tm="100000">
                                          <p:val>
                                            <p:strVal val="#ppt_h"/>
                                          </p:val>
                                        </p:tav>
                                      </p:tavLst>
                                    </p:anim>
                                    <p:animEffect transition="in" filter="fade">
                                      <p:cBhvr>
                                        <p:cTn id="317" dur="2000"/>
                                        <p:tgtEl>
                                          <p:spTgt spid="536"/>
                                        </p:tgtEl>
                                      </p:cBhvr>
                                    </p:animEffect>
                                  </p:childTnLst>
                                </p:cTn>
                              </p:par>
                            </p:childTnLst>
                          </p:cTn>
                        </p:par>
                      </p:childTnLst>
                    </p:cTn>
                  </p:par>
                  <p:par>
                    <p:cTn id="318" fill="hold">
                      <p:stCondLst>
                        <p:cond delay="indefinite"/>
                      </p:stCondLst>
                      <p:childTnLst>
                        <p:par>
                          <p:cTn id="319" fill="hold">
                            <p:stCondLst>
                              <p:cond delay="0"/>
                            </p:stCondLst>
                            <p:childTnLst>
                              <p:par>
                                <p:cTn id="320" presetID="55" presetClass="exit" presetSubtype="0" fill="hold" grpId="1" nodeType="clickEffect">
                                  <p:stCondLst>
                                    <p:cond delay="4000"/>
                                  </p:stCondLst>
                                  <p:childTnLst>
                                    <p:anim calcmode="lin" valueType="num">
                                      <p:cBhvr>
                                        <p:cTn id="321" dur="2000"/>
                                        <p:tgtEl>
                                          <p:spTgt spid="536"/>
                                        </p:tgtEl>
                                        <p:attrNameLst>
                                          <p:attrName>ppt_w</p:attrName>
                                        </p:attrNameLst>
                                      </p:cBhvr>
                                      <p:tavLst>
                                        <p:tav tm="0">
                                          <p:val>
                                            <p:strVal val="ppt_w"/>
                                          </p:val>
                                        </p:tav>
                                        <p:tav tm="100000">
                                          <p:val>
                                            <p:strVal val="ppt_w*0.70"/>
                                          </p:val>
                                        </p:tav>
                                      </p:tavLst>
                                    </p:anim>
                                    <p:anim calcmode="lin" valueType="num">
                                      <p:cBhvr>
                                        <p:cTn id="322" dur="2000"/>
                                        <p:tgtEl>
                                          <p:spTgt spid="536"/>
                                        </p:tgtEl>
                                        <p:attrNameLst>
                                          <p:attrName>ppt_h</p:attrName>
                                        </p:attrNameLst>
                                      </p:cBhvr>
                                      <p:tavLst>
                                        <p:tav tm="0">
                                          <p:val>
                                            <p:strVal val="ppt_h"/>
                                          </p:val>
                                        </p:tav>
                                        <p:tav tm="100000">
                                          <p:val>
                                            <p:strVal val="ppt_h"/>
                                          </p:val>
                                        </p:tav>
                                      </p:tavLst>
                                    </p:anim>
                                    <p:animEffect transition="out" filter="fade">
                                      <p:cBhvr>
                                        <p:cTn id="323" dur="2000"/>
                                        <p:tgtEl>
                                          <p:spTgt spid="536"/>
                                        </p:tgtEl>
                                      </p:cBhvr>
                                    </p:animEffect>
                                    <p:set>
                                      <p:cBhvr>
                                        <p:cTn id="324" dur="1" fill="hold">
                                          <p:stCondLst>
                                            <p:cond delay="1999"/>
                                          </p:stCondLst>
                                        </p:cTn>
                                        <p:tgtEl>
                                          <p:spTgt spid="5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 grpId="0" animBg="1"/>
      <p:bldP spid="537" grpId="1" animBg="1"/>
      <p:bldP spid="511" grpId="0" animBg="1"/>
      <p:bldP spid="511" grpId="1" animBg="1"/>
      <p:bldP spid="516" grpId="0" animBg="1"/>
      <p:bldP spid="516" grpId="1" animBg="1"/>
      <p:bldP spid="517" grpId="0" animBg="1"/>
      <p:bldP spid="517" grpId="1" animBg="1"/>
      <p:bldP spid="518" grpId="0" animBg="1"/>
      <p:bldP spid="518" grpId="1" animBg="1"/>
      <p:bldP spid="519" grpId="0" animBg="1"/>
      <p:bldP spid="519" grpId="1" animBg="1"/>
      <p:bldP spid="520" grpId="0" animBg="1"/>
      <p:bldP spid="520" grpId="1" animBg="1"/>
      <p:bldP spid="521" grpId="0" animBg="1"/>
      <p:bldP spid="521" grpId="1" animBg="1"/>
      <p:bldP spid="522" grpId="0" animBg="1"/>
      <p:bldP spid="522" grpId="1" animBg="1"/>
      <p:bldP spid="523" grpId="0" animBg="1"/>
      <p:bldP spid="523" grpId="1" animBg="1"/>
      <p:bldP spid="524" grpId="0" animBg="1"/>
      <p:bldP spid="524" grpId="1" animBg="1"/>
      <p:bldP spid="525" grpId="0" animBg="1"/>
      <p:bldP spid="525" grpId="1" animBg="1"/>
      <p:bldP spid="526" grpId="0" animBg="1"/>
      <p:bldP spid="526" grpId="1" animBg="1"/>
      <p:bldP spid="527" grpId="0" animBg="1"/>
      <p:bldP spid="527" grpId="1" animBg="1"/>
      <p:bldP spid="528" grpId="0" animBg="1"/>
      <p:bldP spid="528" grpId="1" animBg="1"/>
      <p:bldP spid="529" grpId="0" animBg="1"/>
      <p:bldP spid="529" grpId="1" animBg="1"/>
      <p:bldP spid="530" grpId="0" animBg="1"/>
      <p:bldP spid="530" grpId="1" animBg="1"/>
      <p:bldP spid="531" grpId="0" animBg="1"/>
      <p:bldP spid="531" grpId="1" animBg="1"/>
      <p:bldP spid="532" grpId="0" animBg="1"/>
      <p:bldP spid="532" grpId="1" animBg="1"/>
      <p:bldP spid="533" grpId="0" animBg="1"/>
      <p:bldP spid="533" grpId="1" animBg="1"/>
      <p:bldP spid="534" grpId="0" animBg="1"/>
      <p:bldP spid="534" grpId="1" animBg="1"/>
      <p:bldP spid="535" grpId="0" animBg="1"/>
      <p:bldP spid="535" grpId="1" animBg="1"/>
      <p:bldP spid="536" grpId="0" animBg="1"/>
      <p:bldP spid="53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CE5A90-2BA1-E443-BD12-69107DB7E8D7}"/>
              </a:ext>
            </a:extLst>
          </p:cNvPr>
          <p:cNvPicPr>
            <a:picLocks noChangeAspect="1"/>
          </p:cNvPicPr>
          <p:nvPr/>
        </p:nvPicPr>
        <p:blipFill>
          <a:blip r:embed="rId3"/>
          <a:stretch>
            <a:fillRect/>
          </a:stretch>
        </p:blipFill>
        <p:spPr>
          <a:xfrm>
            <a:off x="0" y="0"/>
            <a:ext cx="12191999" cy="6858000"/>
          </a:xfrm>
          <a:prstGeom prst="rect">
            <a:avLst/>
          </a:prstGeom>
        </p:spPr>
      </p:pic>
      <p:cxnSp>
        <p:nvCxnSpPr>
          <p:cNvPr id="634" name="Straight Connector 633">
            <a:extLst>
              <a:ext uri="{FF2B5EF4-FFF2-40B4-BE49-F238E27FC236}">
                <a16:creationId xmlns:a16="http://schemas.microsoft.com/office/drawing/2014/main" id="{E228AB80-76CD-5444-9587-43869C8990D4}"/>
              </a:ext>
            </a:extLst>
          </p:cNvPr>
          <p:cNvCxnSpPr>
            <a:cxnSpLocks/>
          </p:cNvCxnSpPr>
          <p:nvPr/>
        </p:nvCxnSpPr>
        <p:spPr>
          <a:xfrm>
            <a:off x="852676" y="787086"/>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35" name="Straight Connector 634">
            <a:extLst>
              <a:ext uri="{FF2B5EF4-FFF2-40B4-BE49-F238E27FC236}">
                <a16:creationId xmlns:a16="http://schemas.microsoft.com/office/drawing/2014/main" id="{079E60FC-BEA9-0A4C-8AB3-B6F90C4F0FE4}"/>
              </a:ext>
            </a:extLst>
          </p:cNvPr>
          <p:cNvCxnSpPr>
            <a:cxnSpLocks/>
          </p:cNvCxnSpPr>
          <p:nvPr/>
        </p:nvCxnSpPr>
        <p:spPr>
          <a:xfrm>
            <a:off x="717638" y="960704"/>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36" name="Straight Connector 635">
            <a:extLst>
              <a:ext uri="{FF2B5EF4-FFF2-40B4-BE49-F238E27FC236}">
                <a16:creationId xmlns:a16="http://schemas.microsoft.com/office/drawing/2014/main" id="{001875D9-960B-9347-A57D-C7C9ED405B9F}"/>
              </a:ext>
            </a:extLst>
          </p:cNvPr>
          <p:cNvCxnSpPr>
            <a:cxnSpLocks/>
          </p:cNvCxnSpPr>
          <p:nvPr/>
        </p:nvCxnSpPr>
        <p:spPr>
          <a:xfrm>
            <a:off x="2133607" y="787086"/>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37" name="Straight Connector 636">
            <a:extLst>
              <a:ext uri="{FF2B5EF4-FFF2-40B4-BE49-F238E27FC236}">
                <a16:creationId xmlns:a16="http://schemas.microsoft.com/office/drawing/2014/main" id="{B19124C5-9EFA-5445-A6C8-4720943F37CA}"/>
              </a:ext>
            </a:extLst>
          </p:cNvPr>
          <p:cNvCxnSpPr>
            <a:cxnSpLocks/>
          </p:cNvCxnSpPr>
          <p:nvPr/>
        </p:nvCxnSpPr>
        <p:spPr>
          <a:xfrm>
            <a:off x="1678339" y="78708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638" name="TextBox 637">
            <a:extLst>
              <a:ext uri="{FF2B5EF4-FFF2-40B4-BE49-F238E27FC236}">
                <a16:creationId xmlns:a16="http://schemas.microsoft.com/office/drawing/2014/main" id="{6F7BC3EE-4872-8B43-82A0-48986A146996}"/>
              </a:ext>
            </a:extLst>
          </p:cNvPr>
          <p:cNvSpPr txBox="1"/>
          <p:nvPr/>
        </p:nvSpPr>
        <p:spPr>
          <a:xfrm>
            <a:off x="613466" y="567958"/>
            <a:ext cx="513146" cy="276999"/>
          </a:xfrm>
          <a:prstGeom prst="rect">
            <a:avLst/>
          </a:prstGeom>
          <a:noFill/>
        </p:spPr>
        <p:txBody>
          <a:bodyPr wrap="square" rtlCol="0">
            <a:spAutoFit/>
          </a:bodyPr>
          <a:lstStyle/>
          <a:p>
            <a:r>
              <a:rPr lang="en-US" sz="1200" dirty="0"/>
              <a:t>1989</a:t>
            </a:r>
          </a:p>
        </p:txBody>
      </p:sp>
      <p:cxnSp>
        <p:nvCxnSpPr>
          <p:cNvPr id="639" name="Straight Connector 638">
            <a:extLst>
              <a:ext uri="{FF2B5EF4-FFF2-40B4-BE49-F238E27FC236}">
                <a16:creationId xmlns:a16="http://schemas.microsoft.com/office/drawing/2014/main" id="{5500CDC0-028C-9147-8F3C-DE7F4F7FE48D}"/>
              </a:ext>
            </a:extLst>
          </p:cNvPr>
          <p:cNvCxnSpPr>
            <a:cxnSpLocks/>
          </p:cNvCxnSpPr>
          <p:nvPr/>
        </p:nvCxnSpPr>
        <p:spPr>
          <a:xfrm>
            <a:off x="750436" y="788050"/>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0" name="TextBox 639">
            <a:extLst>
              <a:ext uri="{FF2B5EF4-FFF2-40B4-BE49-F238E27FC236}">
                <a16:creationId xmlns:a16="http://schemas.microsoft.com/office/drawing/2014/main" id="{C916B2A2-0D35-6E47-BDCF-F2CCA8F67E04}"/>
              </a:ext>
            </a:extLst>
          </p:cNvPr>
          <p:cNvSpPr txBox="1"/>
          <p:nvPr/>
        </p:nvSpPr>
        <p:spPr>
          <a:xfrm>
            <a:off x="1952268" y="550766"/>
            <a:ext cx="384853" cy="276999"/>
          </a:xfrm>
          <a:prstGeom prst="rect">
            <a:avLst/>
          </a:prstGeom>
          <a:noFill/>
        </p:spPr>
        <p:txBody>
          <a:bodyPr wrap="square" rtlCol="0">
            <a:spAutoFit/>
          </a:bodyPr>
          <a:lstStyle/>
          <a:p>
            <a:r>
              <a:rPr lang="en-US" sz="1200" dirty="0"/>
              <a:t>S/L</a:t>
            </a:r>
          </a:p>
        </p:txBody>
      </p:sp>
      <p:cxnSp>
        <p:nvCxnSpPr>
          <p:cNvPr id="641" name="Straight Connector 640">
            <a:extLst>
              <a:ext uri="{FF2B5EF4-FFF2-40B4-BE49-F238E27FC236}">
                <a16:creationId xmlns:a16="http://schemas.microsoft.com/office/drawing/2014/main" id="{B8E2FB46-9FDA-BE43-AD08-79E6776754D5}"/>
              </a:ext>
            </a:extLst>
          </p:cNvPr>
          <p:cNvCxnSpPr>
            <a:cxnSpLocks/>
          </p:cNvCxnSpPr>
          <p:nvPr/>
        </p:nvCxnSpPr>
        <p:spPr>
          <a:xfrm>
            <a:off x="2019792" y="77551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2" name="TextBox 641">
            <a:extLst>
              <a:ext uri="{FF2B5EF4-FFF2-40B4-BE49-F238E27FC236}">
                <a16:creationId xmlns:a16="http://schemas.microsoft.com/office/drawing/2014/main" id="{F599C528-AF67-7948-B041-5340D0DB2881}"/>
              </a:ext>
            </a:extLst>
          </p:cNvPr>
          <p:cNvSpPr txBox="1"/>
          <p:nvPr/>
        </p:nvSpPr>
        <p:spPr>
          <a:xfrm>
            <a:off x="1447809" y="567957"/>
            <a:ext cx="475520" cy="276999"/>
          </a:xfrm>
          <a:prstGeom prst="rect">
            <a:avLst/>
          </a:prstGeom>
          <a:noFill/>
        </p:spPr>
        <p:txBody>
          <a:bodyPr wrap="square" rtlCol="0">
            <a:spAutoFit/>
          </a:bodyPr>
          <a:lstStyle/>
          <a:p>
            <a:r>
              <a:rPr lang="en-US" sz="1200" dirty="0"/>
              <a:t>M/C</a:t>
            </a:r>
          </a:p>
        </p:txBody>
      </p:sp>
      <p:cxnSp>
        <p:nvCxnSpPr>
          <p:cNvPr id="643" name="Straight Connector 642">
            <a:extLst>
              <a:ext uri="{FF2B5EF4-FFF2-40B4-BE49-F238E27FC236}">
                <a16:creationId xmlns:a16="http://schemas.microsoft.com/office/drawing/2014/main" id="{34D71EE2-084F-034C-B3CF-560F3BCFA9B2}"/>
              </a:ext>
            </a:extLst>
          </p:cNvPr>
          <p:cNvCxnSpPr>
            <a:cxnSpLocks/>
          </p:cNvCxnSpPr>
          <p:nvPr/>
        </p:nvCxnSpPr>
        <p:spPr>
          <a:xfrm>
            <a:off x="1570309" y="78901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4" name="Rectangle 643">
            <a:extLst>
              <a:ext uri="{FF2B5EF4-FFF2-40B4-BE49-F238E27FC236}">
                <a16:creationId xmlns:a16="http://schemas.microsoft.com/office/drawing/2014/main" id="{42413DAC-37F3-E943-9108-5AA35937B47B}"/>
              </a:ext>
            </a:extLst>
          </p:cNvPr>
          <p:cNvSpPr/>
          <p:nvPr/>
        </p:nvSpPr>
        <p:spPr>
          <a:xfrm>
            <a:off x="1533655" y="591107"/>
            <a:ext cx="282624" cy="20755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5" name="Straight Connector 644">
            <a:extLst>
              <a:ext uri="{FF2B5EF4-FFF2-40B4-BE49-F238E27FC236}">
                <a16:creationId xmlns:a16="http://schemas.microsoft.com/office/drawing/2014/main" id="{FE679397-384B-A841-BCEB-354C7D114B89}"/>
              </a:ext>
            </a:extLst>
          </p:cNvPr>
          <p:cNvCxnSpPr>
            <a:cxnSpLocks/>
          </p:cNvCxnSpPr>
          <p:nvPr/>
        </p:nvCxnSpPr>
        <p:spPr>
          <a:xfrm>
            <a:off x="1201850" y="844956"/>
            <a:ext cx="0" cy="126354"/>
          </a:xfrm>
          <a:prstGeom prst="line">
            <a:avLst/>
          </a:prstGeom>
          <a:ln w="25400"/>
        </p:spPr>
        <p:style>
          <a:lnRef idx="1">
            <a:schemeClr val="dk1"/>
          </a:lnRef>
          <a:fillRef idx="0">
            <a:schemeClr val="dk1"/>
          </a:fillRef>
          <a:effectRef idx="0">
            <a:schemeClr val="dk1"/>
          </a:effectRef>
          <a:fontRef idx="minor">
            <a:schemeClr val="tx1"/>
          </a:fontRef>
        </p:style>
      </p:cxnSp>
      <p:cxnSp>
        <p:nvCxnSpPr>
          <p:cNvPr id="646" name="Straight Connector 645">
            <a:extLst>
              <a:ext uri="{FF2B5EF4-FFF2-40B4-BE49-F238E27FC236}">
                <a16:creationId xmlns:a16="http://schemas.microsoft.com/office/drawing/2014/main" id="{DB10E49C-E044-F84F-8CDE-621EC9FB7A38}"/>
              </a:ext>
            </a:extLst>
          </p:cNvPr>
          <p:cNvCxnSpPr>
            <a:cxnSpLocks/>
          </p:cNvCxnSpPr>
          <p:nvPr/>
        </p:nvCxnSpPr>
        <p:spPr>
          <a:xfrm>
            <a:off x="1099610" y="824700"/>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47" name="TextBox 646">
            <a:extLst>
              <a:ext uri="{FF2B5EF4-FFF2-40B4-BE49-F238E27FC236}">
                <a16:creationId xmlns:a16="http://schemas.microsoft.com/office/drawing/2014/main" id="{AD387E2C-5CCC-304A-B016-6BCD6173402D}"/>
              </a:ext>
            </a:extLst>
          </p:cNvPr>
          <p:cNvSpPr txBox="1"/>
          <p:nvPr/>
        </p:nvSpPr>
        <p:spPr>
          <a:xfrm>
            <a:off x="994960" y="622937"/>
            <a:ext cx="504937" cy="246221"/>
          </a:xfrm>
          <a:prstGeom prst="rect">
            <a:avLst/>
          </a:prstGeom>
          <a:noFill/>
        </p:spPr>
        <p:txBody>
          <a:bodyPr wrap="square" rtlCol="0">
            <a:spAutoFit/>
          </a:bodyPr>
          <a:lstStyle/>
          <a:p>
            <a:r>
              <a:rPr lang="en-US" sz="1000" dirty="0"/>
              <a:t>9/11</a:t>
            </a:r>
          </a:p>
        </p:txBody>
      </p:sp>
      <p:cxnSp>
        <p:nvCxnSpPr>
          <p:cNvPr id="648" name="Straight Connector 647">
            <a:extLst>
              <a:ext uri="{FF2B5EF4-FFF2-40B4-BE49-F238E27FC236}">
                <a16:creationId xmlns:a16="http://schemas.microsoft.com/office/drawing/2014/main" id="{FA54B034-14E7-0B43-A858-A15A920292E1}"/>
              </a:ext>
            </a:extLst>
          </p:cNvPr>
          <p:cNvCxnSpPr>
            <a:cxnSpLocks/>
          </p:cNvCxnSpPr>
          <p:nvPr/>
        </p:nvCxnSpPr>
        <p:spPr>
          <a:xfrm>
            <a:off x="594173" y="124042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49" name="Straight Connector 648">
            <a:extLst>
              <a:ext uri="{FF2B5EF4-FFF2-40B4-BE49-F238E27FC236}">
                <a16:creationId xmlns:a16="http://schemas.microsoft.com/office/drawing/2014/main" id="{3B6CE396-CBFA-8147-B186-2CF4AFCC63E2}"/>
              </a:ext>
            </a:extLst>
          </p:cNvPr>
          <p:cNvCxnSpPr>
            <a:cxnSpLocks/>
          </p:cNvCxnSpPr>
          <p:nvPr/>
        </p:nvCxnSpPr>
        <p:spPr>
          <a:xfrm>
            <a:off x="439841" y="1411148"/>
            <a:ext cx="1732349" cy="2897"/>
          </a:xfrm>
          <a:prstGeom prst="line">
            <a:avLst/>
          </a:prstGeom>
          <a:ln w="25400"/>
        </p:spPr>
        <p:style>
          <a:lnRef idx="1">
            <a:schemeClr val="dk1"/>
          </a:lnRef>
          <a:fillRef idx="0">
            <a:schemeClr val="dk1"/>
          </a:fillRef>
          <a:effectRef idx="0">
            <a:schemeClr val="dk1"/>
          </a:effectRef>
          <a:fontRef idx="minor">
            <a:schemeClr val="tx1"/>
          </a:fontRef>
        </p:style>
      </p:cxnSp>
      <p:cxnSp>
        <p:nvCxnSpPr>
          <p:cNvPr id="650" name="Straight Connector 649">
            <a:extLst>
              <a:ext uri="{FF2B5EF4-FFF2-40B4-BE49-F238E27FC236}">
                <a16:creationId xmlns:a16="http://schemas.microsoft.com/office/drawing/2014/main" id="{FF66D2B5-9EE7-E942-B8BB-883109DE5720}"/>
              </a:ext>
            </a:extLst>
          </p:cNvPr>
          <p:cNvCxnSpPr>
            <a:cxnSpLocks/>
          </p:cNvCxnSpPr>
          <p:nvPr/>
        </p:nvCxnSpPr>
        <p:spPr>
          <a:xfrm>
            <a:off x="2141322" y="124042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51" name="Straight Connector 650">
            <a:extLst>
              <a:ext uri="{FF2B5EF4-FFF2-40B4-BE49-F238E27FC236}">
                <a16:creationId xmlns:a16="http://schemas.microsoft.com/office/drawing/2014/main" id="{70C2A92B-3496-8E49-9B5C-79316E14710F}"/>
              </a:ext>
            </a:extLst>
          </p:cNvPr>
          <p:cNvCxnSpPr>
            <a:cxnSpLocks/>
          </p:cNvCxnSpPr>
          <p:nvPr/>
        </p:nvCxnSpPr>
        <p:spPr>
          <a:xfrm>
            <a:off x="491933" y="1241391"/>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52" name="Straight Connector 651">
            <a:extLst>
              <a:ext uri="{FF2B5EF4-FFF2-40B4-BE49-F238E27FC236}">
                <a16:creationId xmlns:a16="http://schemas.microsoft.com/office/drawing/2014/main" id="{BC7DFDA4-243F-1E45-AA8A-3FD18B986024}"/>
              </a:ext>
            </a:extLst>
          </p:cNvPr>
          <p:cNvCxnSpPr>
            <a:cxnSpLocks/>
          </p:cNvCxnSpPr>
          <p:nvPr/>
        </p:nvCxnSpPr>
        <p:spPr>
          <a:xfrm>
            <a:off x="2027507" y="1228852"/>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53" name="TextBox 652">
            <a:extLst>
              <a:ext uri="{FF2B5EF4-FFF2-40B4-BE49-F238E27FC236}">
                <a16:creationId xmlns:a16="http://schemas.microsoft.com/office/drawing/2014/main" id="{DA169854-0397-DA45-A23E-A493BCFD196E}"/>
              </a:ext>
            </a:extLst>
          </p:cNvPr>
          <p:cNvSpPr txBox="1"/>
          <p:nvPr/>
        </p:nvSpPr>
        <p:spPr>
          <a:xfrm>
            <a:off x="357860" y="1037301"/>
            <a:ext cx="513146" cy="276999"/>
          </a:xfrm>
          <a:prstGeom prst="rect">
            <a:avLst/>
          </a:prstGeom>
          <a:noFill/>
        </p:spPr>
        <p:txBody>
          <a:bodyPr wrap="square" rtlCol="0">
            <a:spAutoFit/>
          </a:bodyPr>
          <a:lstStyle/>
          <a:p>
            <a:r>
              <a:rPr lang="en-US" sz="1200" dirty="0"/>
              <a:t>1798</a:t>
            </a:r>
          </a:p>
        </p:txBody>
      </p:sp>
      <p:sp>
        <p:nvSpPr>
          <p:cNvPr id="654" name="TextBox 653">
            <a:extLst>
              <a:ext uri="{FF2B5EF4-FFF2-40B4-BE49-F238E27FC236}">
                <a16:creationId xmlns:a16="http://schemas.microsoft.com/office/drawing/2014/main" id="{4BB88A8B-9057-1648-A0CF-9FC263E71696}"/>
              </a:ext>
            </a:extLst>
          </p:cNvPr>
          <p:cNvSpPr txBox="1"/>
          <p:nvPr/>
        </p:nvSpPr>
        <p:spPr>
          <a:xfrm>
            <a:off x="932186" y="227880"/>
            <a:ext cx="825663" cy="338554"/>
          </a:xfrm>
          <a:prstGeom prst="rect">
            <a:avLst/>
          </a:prstGeom>
          <a:noFill/>
        </p:spPr>
        <p:txBody>
          <a:bodyPr wrap="square" rtlCol="0">
            <a:spAutoFit/>
          </a:bodyPr>
          <a:lstStyle/>
          <a:p>
            <a:r>
              <a:rPr lang="en-US" sz="1600" b="1" dirty="0"/>
              <a:t>Acts 27</a:t>
            </a:r>
          </a:p>
        </p:txBody>
      </p:sp>
      <p:sp>
        <p:nvSpPr>
          <p:cNvPr id="655" name="TextBox 654">
            <a:extLst>
              <a:ext uri="{FF2B5EF4-FFF2-40B4-BE49-F238E27FC236}">
                <a16:creationId xmlns:a16="http://schemas.microsoft.com/office/drawing/2014/main" id="{D5E7423D-AE6B-F247-AB99-2397628CC0B2}"/>
              </a:ext>
            </a:extLst>
          </p:cNvPr>
          <p:cNvSpPr txBox="1"/>
          <p:nvPr/>
        </p:nvSpPr>
        <p:spPr>
          <a:xfrm>
            <a:off x="91824" y="70960"/>
            <a:ext cx="825663" cy="338554"/>
          </a:xfrm>
          <a:prstGeom prst="rect">
            <a:avLst/>
          </a:prstGeom>
          <a:noFill/>
        </p:spPr>
        <p:txBody>
          <a:bodyPr wrap="square" rtlCol="0">
            <a:spAutoFit/>
          </a:bodyPr>
          <a:lstStyle/>
          <a:p>
            <a:r>
              <a:rPr lang="en-US" sz="1600" b="1" dirty="0"/>
              <a:t>2016</a:t>
            </a:r>
          </a:p>
        </p:txBody>
      </p:sp>
      <p:sp>
        <p:nvSpPr>
          <p:cNvPr id="656" name="TextBox 655">
            <a:extLst>
              <a:ext uri="{FF2B5EF4-FFF2-40B4-BE49-F238E27FC236}">
                <a16:creationId xmlns:a16="http://schemas.microsoft.com/office/drawing/2014/main" id="{28391C7F-E333-C247-BF6C-36431D749FC8}"/>
              </a:ext>
            </a:extLst>
          </p:cNvPr>
          <p:cNvSpPr txBox="1"/>
          <p:nvPr/>
        </p:nvSpPr>
        <p:spPr>
          <a:xfrm>
            <a:off x="-47959" y="728422"/>
            <a:ext cx="1074987" cy="246221"/>
          </a:xfrm>
          <a:prstGeom prst="rect">
            <a:avLst/>
          </a:prstGeom>
          <a:noFill/>
        </p:spPr>
        <p:txBody>
          <a:bodyPr wrap="square" rtlCol="0">
            <a:spAutoFit/>
          </a:bodyPr>
          <a:lstStyle/>
          <a:p>
            <a:r>
              <a:rPr lang="en-US" sz="1000" b="1" dirty="0" err="1"/>
              <a:t>Adramyttium</a:t>
            </a:r>
            <a:endParaRPr lang="en-US" sz="1000" b="1" dirty="0"/>
          </a:p>
        </p:txBody>
      </p:sp>
      <p:sp>
        <p:nvSpPr>
          <p:cNvPr id="657" name="TextBox 656">
            <a:extLst>
              <a:ext uri="{FF2B5EF4-FFF2-40B4-BE49-F238E27FC236}">
                <a16:creationId xmlns:a16="http://schemas.microsoft.com/office/drawing/2014/main" id="{E7F5C29C-EE1C-D94C-A785-36A414715497}"/>
              </a:ext>
            </a:extLst>
          </p:cNvPr>
          <p:cNvSpPr txBox="1"/>
          <p:nvPr/>
        </p:nvSpPr>
        <p:spPr>
          <a:xfrm>
            <a:off x="1952268" y="992924"/>
            <a:ext cx="384853" cy="276999"/>
          </a:xfrm>
          <a:prstGeom prst="rect">
            <a:avLst/>
          </a:prstGeom>
          <a:noFill/>
        </p:spPr>
        <p:txBody>
          <a:bodyPr wrap="square" rtlCol="0">
            <a:spAutoFit/>
          </a:bodyPr>
          <a:lstStyle/>
          <a:p>
            <a:r>
              <a:rPr lang="en-US" sz="1200" dirty="0"/>
              <a:t>S/L</a:t>
            </a:r>
          </a:p>
        </p:txBody>
      </p:sp>
      <p:cxnSp>
        <p:nvCxnSpPr>
          <p:cNvPr id="658" name="Straight Connector 657">
            <a:extLst>
              <a:ext uri="{FF2B5EF4-FFF2-40B4-BE49-F238E27FC236}">
                <a16:creationId xmlns:a16="http://schemas.microsoft.com/office/drawing/2014/main" id="{ACD01A43-DEEF-1448-942E-1006A2C96449}"/>
              </a:ext>
            </a:extLst>
          </p:cNvPr>
          <p:cNvCxnSpPr>
            <a:cxnSpLocks/>
          </p:cNvCxnSpPr>
          <p:nvPr/>
        </p:nvCxnSpPr>
        <p:spPr>
          <a:xfrm>
            <a:off x="1837979" y="1420393"/>
            <a:ext cx="0" cy="170724"/>
          </a:xfrm>
          <a:prstGeom prst="line">
            <a:avLst/>
          </a:prstGeom>
          <a:ln w="25400">
            <a:headEnd type="none" w="lg" len="sm"/>
            <a:tailEnd type="triangle"/>
          </a:ln>
        </p:spPr>
        <p:style>
          <a:lnRef idx="1">
            <a:schemeClr val="dk1"/>
          </a:lnRef>
          <a:fillRef idx="0">
            <a:schemeClr val="dk1"/>
          </a:fillRef>
          <a:effectRef idx="0">
            <a:schemeClr val="dk1"/>
          </a:effectRef>
          <a:fontRef idx="minor">
            <a:schemeClr val="tx1"/>
          </a:fontRef>
        </p:style>
      </p:cxnSp>
      <p:sp>
        <p:nvSpPr>
          <p:cNvPr id="659" name="TextBox 658">
            <a:extLst>
              <a:ext uri="{FF2B5EF4-FFF2-40B4-BE49-F238E27FC236}">
                <a16:creationId xmlns:a16="http://schemas.microsoft.com/office/drawing/2014/main" id="{280DCE1E-E3D3-0142-B31F-666B1E4BBECA}"/>
              </a:ext>
            </a:extLst>
          </p:cNvPr>
          <p:cNvSpPr txBox="1"/>
          <p:nvPr/>
        </p:nvSpPr>
        <p:spPr>
          <a:xfrm>
            <a:off x="1625774" y="1540796"/>
            <a:ext cx="513629" cy="276999"/>
          </a:xfrm>
          <a:prstGeom prst="rect">
            <a:avLst/>
          </a:prstGeom>
          <a:noFill/>
        </p:spPr>
        <p:txBody>
          <a:bodyPr wrap="square" rtlCol="0">
            <a:spAutoFit/>
          </a:bodyPr>
          <a:lstStyle/>
          <a:p>
            <a:r>
              <a:rPr lang="en-US" sz="1200" dirty="0"/>
              <a:t>273</a:t>
            </a:r>
          </a:p>
        </p:txBody>
      </p:sp>
      <p:sp>
        <p:nvSpPr>
          <p:cNvPr id="660" name="TextBox 659">
            <a:extLst>
              <a:ext uri="{FF2B5EF4-FFF2-40B4-BE49-F238E27FC236}">
                <a16:creationId xmlns:a16="http://schemas.microsoft.com/office/drawing/2014/main" id="{070030C6-6B86-6B4F-984C-56E3A873DCB4}"/>
              </a:ext>
            </a:extLst>
          </p:cNvPr>
          <p:cNvSpPr txBox="1"/>
          <p:nvPr/>
        </p:nvSpPr>
        <p:spPr>
          <a:xfrm>
            <a:off x="0" y="1435307"/>
            <a:ext cx="1074987" cy="246221"/>
          </a:xfrm>
          <a:prstGeom prst="rect">
            <a:avLst/>
          </a:prstGeom>
          <a:noFill/>
        </p:spPr>
        <p:txBody>
          <a:bodyPr wrap="square" rtlCol="0">
            <a:spAutoFit/>
          </a:bodyPr>
          <a:lstStyle/>
          <a:p>
            <a:r>
              <a:rPr lang="en-US" sz="1000" b="1" dirty="0"/>
              <a:t>Alexandria</a:t>
            </a:r>
          </a:p>
        </p:txBody>
      </p:sp>
      <p:sp>
        <p:nvSpPr>
          <p:cNvPr id="661" name="TextBox 660">
            <a:extLst>
              <a:ext uri="{FF2B5EF4-FFF2-40B4-BE49-F238E27FC236}">
                <a16:creationId xmlns:a16="http://schemas.microsoft.com/office/drawing/2014/main" id="{CCE341D3-DF0E-8343-80FC-C04E15682D32}"/>
              </a:ext>
            </a:extLst>
          </p:cNvPr>
          <p:cNvSpPr txBox="1"/>
          <p:nvPr/>
        </p:nvSpPr>
        <p:spPr>
          <a:xfrm>
            <a:off x="1837979" y="1390326"/>
            <a:ext cx="1074987" cy="246221"/>
          </a:xfrm>
          <a:prstGeom prst="rect">
            <a:avLst/>
          </a:prstGeom>
          <a:noFill/>
        </p:spPr>
        <p:txBody>
          <a:bodyPr wrap="square" rtlCol="0">
            <a:spAutoFit/>
          </a:bodyPr>
          <a:lstStyle/>
          <a:p>
            <a:r>
              <a:rPr lang="en-US" sz="1000" b="1" dirty="0"/>
              <a:t>Shipwreck</a:t>
            </a:r>
          </a:p>
        </p:txBody>
      </p:sp>
      <p:cxnSp>
        <p:nvCxnSpPr>
          <p:cNvPr id="662" name="Straight Connector 661">
            <a:extLst>
              <a:ext uri="{FF2B5EF4-FFF2-40B4-BE49-F238E27FC236}">
                <a16:creationId xmlns:a16="http://schemas.microsoft.com/office/drawing/2014/main" id="{33DEDFC6-F006-E94C-89CE-2A9F0ABFAD2F}"/>
              </a:ext>
            </a:extLst>
          </p:cNvPr>
          <p:cNvCxnSpPr>
            <a:cxnSpLocks/>
          </p:cNvCxnSpPr>
          <p:nvPr/>
        </p:nvCxnSpPr>
        <p:spPr>
          <a:xfrm>
            <a:off x="2821371" y="79343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63" name="Straight Connector 662">
            <a:extLst>
              <a:ext uri="{FF2B5EF4-FFF2-40B4-BE49-F238E27FC236}">
                <a16:creationId xmlns:a16="http://schemas.microsoft.com/office/drawing/2014/main" id="{D1D34762-9188-1245-8F1C-F7DDB92B8DCA}"/>
              </a:ext>
            </a:extLst>
          </p:cNvPr>
          <p:cNvCxnSpPr>
            <a:cxnSpLocks/>
          </p:cNvCxnSpPr>
          <p:nvPr/>
        </p:nvCxnSpPr>
        <p:spPr>
          <a:xfrm>
            <a:off x="2686333" y="967053"/>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64" name="Straight Connector 663">
            <a:extLst>
              <a:ext uri="{FF2B5EF4-FFF2-40B4-BE49-F238E27FC236}">
                <a16:creationId xmlns:a16="http://schemas.microsoft.com/office/drawing/2014/main" id="{B8B5CD89-1BB8-2E46-B929-ADF454680021}"/>
              </a:ext>
            </a:extLst>
          </p:cNvPr>
          <p:cNvCxnSpPr>
            <a:cxnSpLocks/>
          </p:cNvCxnSpPr>
          <p:nvPr/>
        </p:nvCxnSpPr>
        <p:spPr>
          <a:xfrm>
            <a:off x="4102302" y="793435"/>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65" name="TextBox 664">
            <a:extLst>
              <a:ext uri="{FF2B5EF4-FFF2-40B4-BE49-F238E27FC236}">
                <a16:creationId xmlns:a16="http://schemas.microsoft.com/office/drawing/2014/main" id="{0B56DE16-DA8A-044C-A4E8-A69A2459217B}"/>
              </a:ext>
            </a:extLst>
          </p:cNvPr>
          <p:cNvSpPr txBox="1"/>
          <p:nvPr/>
        </p:nvSpPr>
        <p:spPr>
          <a:xfrm>
            <a:off x="2582161" y="574307"/>
            <a:ext cx="513146" cy="276999"/>
          </a:xfrm>
          <a:prstGeom prst="rect">
            <a:avLst/>
          </a:prstGeom>
          <a:noFill/>
        </p:spPr>
        <p:txBody>
          <a:bodyPr wrap="square" rtlCol="0">
            <a:spAutoFit/>
          </a:bodyPr>
          <a:lstStyle/>
          <a:p>
            <a:r>
              <a:rPr lang="en-US" sz="1200" dirty="0"/>
              <a:t>-285</a:t>
            </a:r>
          </a:p>
        </p:txBody>
      </p:sp>
      <p:cxnSp>
        <p:nvCxnSpPr>
          <p:cNvPr id="666" name="Straight Connector 665">
            <a:extLst>
              <a:ext uri="{FF2B5EF4-FFF2-40B4-BE49-F238E27FC236}">
                <a16:creationId xmlns:a16="http://schemas.microsoft.com/office/drawing/2014/main" id="{504E6938-5088-8B49-BAB5-3C3D56824192}"/>
              </a:ext>
            </a:extLst>
          </p:cNvPr>
          <p:cNvCxnSpPr>
            <a:cxnSpLocks/>
          </p:cNvCxnSpPr>
          <p:nvPr/>
        </p:nvCxnSpPr>
        <p:spPr>
          <a:xfrm>
            <a:off x="2719131" y="794399"/>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67" name="TextBox 666">
            <a:extLst>
              <a:ext uri="{FF2B5EF4-FFF2-40B4-BE49-F238E27FC236}">
                <a16:creationId xmlns:a16="http://schemas.microsoft.com/office/drawing/2014/main" id="{AB77B258-C06E-264C-A031-6E2FDC8C2878}"/>
              </a:ext>
            </a:extLst>
          </p:cNvPr>
          <p:cNvSpPr txBox="1"/>
          <p:nvPr/>
        </p:nvSpPr>
        <p:spPr>
          <a:xfrm>
            <a:off x="3863088" y="568690"/>
            <a:ext cx="486142" cy="276999"/>
          </a:xfrm>
          <a:prstGeom prst="rect">
            <a:avLst/>
          </a:prstGeom>
          <a:noFill/>
        </p:spPr>
        <p:txBody>
          <a:bodyPr wrap="square" rtlCol="0">
            <a:spAutoFit/>
          </a:bodyPr>
          <a:lstStyle/>
          <a:p>
            <a:r>
              <a:rPr lang="en-US" sz="1200" dirty="0"/>
              <a:t>-272</a:t>
            </a:r>
          </a:p>
        </p:txBody>
      </p:sp>
      <p:cxnSp>
        <p:nvCxnSpPr>
          <p:cNvPr id="668" name="Straight Connector 667">
            <a:extLst>
              <a:ext uri="{FF2B5EF4-FFF2-40B4-BE49-F238E27FC236}">
                <a16:creationId xmlns:a16="http://schemas.microsoft.com/office/drawing/2014/main" id="{983326ED-3D4A-1243-8BBD-213657979813}"/>
              </a:ext>
            </a:extLst>
          </p:cNvPr>
          <p:cNvCxnSpPr>
            <a:cxnSpLocks/>
          </p:cNvCxnSpPr>
          <p:nvPr/>
        </p:nvCxnSpPr>
        <p:spPr>
          <a:xfrm>
            <a:off x="3988487" y="78186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69" name="Straight Connector 668">
            <a:extLst>
              <a:ext uri="{FF2B5EF4-FFF2-40B4-BE49-F238E27FC236}">
                <a16:creationId xmlns:a16="http://schemas.microsoft.com/office/drawing/2014/main" id="{7A4BB6F0-5789-5341-BF63-662A69A3B813}"/>
              </a:ext>
            </a:extLst>
          </p:cNvPr>
          <p:cNvCxnSpPr>
            <a:cxnSpLocks/>
          </p:cNvCxnSpPr>
          <p:nvPr/>
        </p:nvCxnSpPr>
        <p:spPr>
          <a:xfrm>
            <a:off x="2821371" y="125892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70" name="Straight Connector 669">
            <a:extLst>
              <a:ext uri="{FF2B5EF4-FFF2-40B4-BE49-F238E27FC236}">
                <a16:creationId xmlns:a16="http://schemas.microsoft.com/office/drawing/2014/main" id="{FCC32206-B038-FB40-ADD9-D1E46FAFF91F}"/>
              </a:ext>
            </a:extLst>
          </p:cNvPr>
          <p:cNvCxnSpPr>
            <a:cxnSpLocks/>
          </p:cNvCxnSpPr>
          <p:nvPr/>
        </p:nvCxnSpPr>
        <p:spPr>
          <a:xfrm>
            <a:off x="2686333" y="1420393"/>
            <a:ext cx="1454552" cy="1"/>
          </a:xfrm>
          <a:prstGeom prst="line">
            <a:avLst/>
          </a:prstGeom>
          <a:ln w="25400"/>
        </p:spPr>
        <p:style>
          <a:lnRef idx="1">
            <a:schemeClr val="dk1"/>
          </a:lnRef>
          <a:fillRef idx="0">
            <a:schemeClr val="dk1"/>
          </a:fillRef>
          <a:effectRef idx="0">
            <a:schemeClr val="dk1"/>
          </a:effectRef>
          <a:fontRef idx="minor">
            <a:schemeClr val="tx1"/>
          </a:fontRef>
        </p:style>
      </p:cxnSp>
      <p:cxnSp>
        <p:nvCxnSpPr>
          <p:cNvPr id="671" name="Straight Connector 670">
            <a:extLst>
              <a:ext uri="{FF2B5EF4-FFF2-40B4-BE49-F238E27FC236}">
                <a16:creationId xmlns:a16="http://schemas.microsoft.com/office/drawing/2014/main" id="{D435C25D-B17F-EC4C-BA3E-6FD99DD35052}"/>
              </a:ext>
            </a:extLst>
          </p:cNvPr>
          <p:cNvCxnSpPr>
            <a:cxnSpLocks/>
          </p:cNvCxnSpPr>
          <p:nvPr/>
        </p:nvCxnSpPr>
        <p:spPr>
          <a:xfrm>
            <a:off x="4110017" y="1246776"/>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72" name="Straight Connector 671">
            <a:extLst>
              <a:ext uri="{FF2B5EF4-FFF2-40B4-BE49-F238E27FC236}">
                <a16:creationId xmlns:a16="http://schemas.microsoft.com/office/drawing/2014/main" id="{B5E43107-1B0A-914E-8C13-72619816B79E}"/>
              </a:ext>
            </a:extLst>
          </p:cNvPr>
          <p:cNvCxnSpPr>
            <a:cxnSpLocks/>
          </p:cNvCxnSpPr>
          <p:nvPr/>
        </p:nvCxnSpPr>
        <p:spPr>
          <a:xfrm>
            <a:off x="2726847" y="124774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73" name="Straight Connector 672">
            <a:extLst>
              <a:ext uri="{FF2B5EF4-FFF2-40B4-BE49-F238E27FC236}">
                <a16:creationId xmlns:a16="http://schemas.microsoft.com/office/drawing/2014/main" id="{9449837E-557E-FD40-8D8C-B91F125CE350}"/>
              </a:ext>
            </a:extLst>
          </p:cNvPr>
          <p:cNvCxnSpPr>
            <a:cxnSpLocks/>
          </p:cNvCxnSpPr>
          <p:nvPr/>
        </p:nvCxnSpPr>
        <p:spPr>
          <a:xfrm>
            <a:off x="3996202" y="1235201"/>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674" name="TextBox 673">
            <a:extLst>
              <a:ext uri="{FF2B5EF4-FFF2-40B4-BE49-F238E27FC236}">
                <a16:creationId xmlns:a16="http://schemas.microsoft.com/office/drawing/2014/main" id="{F3FE17F9-80A9-0C42-90BF-0DF5029725C2}"/>
              </a:ext>
            </a:extLst>
          </p:cNvPr>
          <p:cNvSpPr txBox="1"/>
          <p:nvPr/>
        </p:nvSpPr>
        <p:spPr>
          <a:xfrm>
            <a:off x="2582161" y="1032813"/>
            <a:ext cx="513146" cy="276999"/>
          </a:xfrm>
          <a:prstGeom prst="rect">
            <a:avLst/>
          </a:prstGeom>
          <a:noFill/>
        </p:spPr>
        <p:txBody>
          <a:bodyPr wrap="square" rtlCol="0">
            <a:spAutoFit/>
          </a:bodyPr>
          <a:lstStyle/>
          <a:p>
            <a:r>
              <a:rPr lang="en-US" sz="1200" dirty="0"/>
              <a:t>1989</a:t>
            </a:r>
          </a:p>
        </p:txBody>
      </p:sp>
      <p:sp>
        <p:nvSpPr>
          <p:cNvPr id="675" name="TextBox 674">
            <a:extLst>
              <a:ext uri="{FF2B5EF4-FFF2-40B4-BE49-F238E27FC236}">
                <a16:creationId xmlns:a16="http://schemas.microsoft.com/office/drawing/2014/main" id="{36F469A3-5F93-EA49-A17B-837D11A6BA5D}"/>
              </a:ext>
            </a:extLst>
          </p:cNvPr>
          <p:cNvSpPr txBox="1"/>
          <p:nvPr/>
        </p:nvSpPr>
        <p:spPr>
          <a:xfrm>
            <a:off x="3920963" y="999273"/>
            <a:ext cx="384853" cy="276999"/>
          </a:xfrm>
          <a:prstGeom prst="rect">
            <a:avLst/>
          </a:prstGeom>
          <a:noFill/>
        </p:spPr>
        <p:txBody>
          <a:bodyPr wrap="square" rtlCol="0">
            <a:spAutoFit/>
          </a:bodyPr>
          <a:lstStyle/>
          <a:p>
            <a:r>
              <a:rPr lang="en-US" sz="1200" dirty="0"/>
              <a:t>S/L</a:t>
            </a:r>
          </a:p>
        </p:txBody>
      </p:sp>
      <p:sp>
        <p:nvSpPr>
          <p:cNvPr id="676" name="TextBox 675">
            <a:extLst>
              <a:ext uri="{FF2B5EF4-FFF2-40B4-BE49-F238E27FC236}">
                <a16:creationId xmlns:a16="http://schemas.microsoft.com/office/drawing/2014/main" id="{5D0D950A-0EAA-164C-961E-F0197CB1720E}"/>
              </a:ext>
            </a:extLst>
          </p:cNvPr>
          <p:cNvSpPr txBox="1"/>
          <p:nvPr/>
        </p:nvSpPr>
        <p:spPr>
          <a:xfrm>
            <a:off x="2847664" y="294449"/>
            <a:ext cx="1264991" cy="338554"/>
          </a:xfrm>
          <a:prstGeom prst="rect">
            <a:avLst/>
          </a:prstGeom>
          <a:noFill/>
        </p:spPr>
        <p:txBody>
          <a:bodyPr wrap="square" rtlCol="0">
            <a:spAutoFit/>
          </a:bodyPr>
          <a:lstStyle/>
          <a:p>
            <a:r>
              <a:rPr lang="en-US" sz="1600" b="1" dirty="0"/>
              <a:t>Pyrrhic War</a:t>
            </a:r>
          </a:p>
        </p:txBody>
      </p:sp>
      <p:cxnSp>
        <p:nvCxnSpPr>
          <p:cNvPr id="677" name="Straight Connector 676">
            <a:extLst>
              <a:ext uri="{FF2B5EF4-FFF2-40B4-BE49-F238E27FC236}">
                <a16:creationId xmlns:a16="http://schemas.microsoft.com/office/drawing/2014/main" id="{BD6A8C1E-5D96-3D43-8386-50F9A36DE95B}"/>
              </a:ext>
            </a:extLst>
          </p:cNvPr>
          <p:cNvCxnSpPr/>
          <p:nvPr/>
        </p:nvCxnSpPr>
        <p:spPr>
          <a:xfrm>
            <a:off x="4305816" y="0"/>
            <a:ext cx="0" cy="18177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8" name="Straight Connector 677">
            <a:extLst>
              <a:ext uri="{FF2B5EF4-FFF2-40B4-BE49-F238E27FC236}">
                <a16:creationId xmlns:a16="http://schemas.microsoft.com/office/drawing/2014/main" id="{0ABD20D5-39E5-9D43-B177-8910014D3FFD}"/>
              </a:ext>
            </a:extLst>
          </p:cNvPr>
          <p:cNvCxnSpPr>
            <a:cxnSpLocks/>
          </p:cNvCxnSpPr>
          <p:nvPr/>
        </p:nvCxnSpPr>
        <p:spPr>
          <a:xfrm flipH="1" flipV="1">
            <a:off x="-47959" y="1804825"/>
            <a:ext cx="4353776" cy="28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79" name="TextBox 678">
            <a:extLst>
              <a:ext uri="{FF2B5EF4-FFF2-40B4-BE49-F238E27FC236}">
                <a16:creationId xmlns:a16="http://schemas.microsoft.com/office/drawing/2014/main" id="{7E5D3873-2356-F445-ACF3-92BE24E2061E}"/>
              </a:ext>
            </a:extLst>
          </p:cNvPr>
          <p:cNvSpPr txBox="1"/>
          <p:nvPr/>
        </p:nvSpPr>
        <p:spPr>
          <a:xfrm>
            <a:off x="4350183" y="73705"/>
            <a:ext cx="825663" cy="338554"/>
          </a:xfrm>
          <a:prstGeom prst="rect">
            <a:avLst/>
          </a:prstGeom>
          <a:noFill/>
        </p:spPr>
        <p:txBody>
          <a:bodyPr wrap="square" rtlCol="0">
            <a:spAutoFit/>
          </a:bodyPr>
          <a:lstStyle/>
          <a:p>
            <a:r>
              <a:rPr lang="en-US" sz="1600" b="1" dirty="0"/>
              <a:t>2017</a:t>
            </a:r>
          </a:p>
        </p:txBody>
      </p:sp>
      <p:cxnSp>
        <p:nvCxnSpPr>
          <p:cNvPr id="680" name="Straight Connector 679">
            <a:extLst>
              <a:ext uri="{FF2B5EF4-FFF2-40B4-BE49-F238E27FC236}">
                <a16:creationId xmlns:a16="http://schemas.microsoft.com/office/drawing/2014/main" id="{7FA112EC-1015-234F-B38C-8BE02816066A}"/>
              </a:ext>
            </a:extLst>
          </p:cNvPr>
          <p:cNvCxnSpPr>
            <a:cxnSpLocks/>
          </p:cNvCxnSpPr>
          <p:nvPr/>
        </p:nvCxnSpPr>
        <p:spPr>
          <a:xfrm>
            <a:off x="4521905" y="7841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81" name="Straight Connector 680">
            <a:extLst>
              <a:ext uri="{FF2B5EF4-FFF2-40B4-BE49-F238E27FC236}">
                <a16:creationId xmlns:a16="http://schemas.microsoft.com/office/drawing/2014/main" id="{04BC0582-A61B-BB4F-B46A-31BF82090D7D}"/>
              </a:ext>
            </a:extLst>
          </p:cNvPr>
          <p:cNvCxnSpPr>
            <a:cxnSpLocks/>
          </p:cNvCxnSpPr>
          <p:nvPr/>
        </p:nvCxnSpPr>
        <p:spPr>
          <a:xfrm>
            <a:off x="4386867" y="957807"/>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82" name="Straight Connector 681">
            <a:extLst>
              <a:ext uri="{FF2B5EF4-FFF2-40B4-BE49-F238E27FC236}">
                <a16:creationId xmlns:a16="http://schemas.microsoft.com/office/drawing/2014/main" id="{FF46F309-5D6F-2041-8AFD-780EE2E229B4}"/>
              </a:ext>
            </a:extLst>
          </p:cNvPr>
          <p:cNvCxnSpPr>
            <a:cxnSpLocks/>
          </p:cNvCxnSpPr>
          <p:nvPr/>
        </p:nvCxnSpPr>
        <p:spPr>
          <a:xfrm>
            <a:off x="5802836" y="78418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83" name="Straight Connector 682">
            <a:extLst>
              <a:ext uri="{FF2B5EF4-FFF2-40B4-BE49-F238E27FC236}">
                <a16:creationId xmlns:a16="http://schemas.microsoft.com/office/drawing/2014/main" id="{B5C94F79-56E1-234E-A178-0D9CBDD64B23}"/>
              </a:ext>
            </a:extLst>
          </p:cNvPr>
          <p:cNvCxnSpPr>
            <a:cxnSpLocks/>
          </p:cNvCxnSpPr>
          <p:nvPr/>
        </p:nvCxnSpPr>
        <p:spPr>
          <a:xfrm>
            <a:off x="4521905" y="124967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84" name="Straight Connector 683">
            <a:extLst>
              <a:ext uri="{FF2B5EF4-FFF2-40B4-BE49-F238E27FC236}">
                <a16:creationId xmlns:a16="http://schemas.microsoft.com/office/drawing/2014/main" id="{D034CB18-9990-6541-8043-390FD33AE0F5}"/>
              </a:ext>
            </a:extLst>
          </p:cNvPr>
          <p:cNvCxnSpPr>
            <a:cxnSpLocks/>
          </p:cNvCxnSpPr>
          <p:nvPr/>
        </p:nvCxnSpPr>
        <p:spPr>
          <a:xfrm>
            <a:off x="4386867" y="1411147"/>
            <a:ext cx="1454552" cy="1"/>
          </a:xfrm>
          <a:prstGeom prst="line">
            <a:avLst/>
          </a:prstGeom>
          <a:ln w="25400"/>
        </p:spPr>
        <p:style>
          <a:lnRef idx="1">
            <a:schemeClr val="dk1"/>
          </a:lnRef>
          <a:fillRef idx="0">
            <a:schemeClr val="dk1"/>
          </a:fillRef>
          <a:effectRef idx="0">
            <a:schemeClr val="dk1"/>
          </a:effectRef>
          <a:fontRef idx="minor">
            <a:schemeClr val="tx1"/>
          </a:fontRef>
        </p:style>
      </p:cxnSp>
      <p:cxnSp>
        <p:nvCxnSpPr>
          <p:cNvPr id="685" name="Straight Connector 684">
            <a:extLst>
              <a:ext uri="{FF2B5EF4-FFF2-40B4-BE49-F238E27FC236}">
                <a16:creationId xmlns:a16="http://schemas.microsoft.com/office/drawing/2014/main" id="{62729E21-58EA-8346-9C4B-0D15279D329A}"/>
              </a:ext>
            </a:extLst>
          </p:cNvPr>
          <p:cNvCxnSpPr>
            <a:cxnSpLocks/>
          </p:cNvCxnSpPr>
          <p:nvPr/>
        </p:nvCxnSpPr>
        <p:spPr>
          <a:xfrm>
            <a:off x="5810551" y="1237530"/>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86" name="TextBox 685">
            <a:extLst>
              <a:ext uri="{FF2B5EF4-FFF2-40B4-BE49-F238E27FC236}">
                <a16:creationId xmlns:a16="http://schemas.microsoft.com/office/drawing/2014/main" id="{8B4A7630-10D1-3940-B988-9B80911AB949}"/>
              </a:ext>
            </a:extLst>
          </p:cNvPr>
          <p:cNvSpPr txBox="1"/>
          <p:nvPr/>
        </p:nvSpPr>
        <p:spPr>
          <a:xfrm>
            <a:off x="4547007" y="1205782"/>
            <a:ext cx="587849" cy="276999"/>
          </a:xfrm>
          <a:prstGeom prst="rect">
            <a:avLst/>
          </a:prstGeom>
          <a:noFill/>
        </p:spPr>
        <p:txBody>
          <a:bodyPr wrap="square" rtlCol="0">
            <a:spAutoFit/>
          </a:bodyPr>
          <a:lstStyle/>
          <a:p>
            <a:r>
              <a:rPr lang="en-US" sz="1200" dirty="0"/>
              <a:t>WW2</a:t>
            </a:r>
          </a:p>
        </p:txBody>
      </p:sp>
      <p:cxnSp>
        <p:nvCxnSpPr>
          <p:cNvPr id="687" name="Straight Connector 686">
            <a:extLst>
              <a:ext uri="{FF2B5EF4-FFF2-40B4-BE49-F238E27FC236}">
                <a16:creationId xmlns:a16="http://schemas.microsoft.com/office/drawing/2014/main" id="{1AE9DFF6-700C-484B-ADD2-46C8B35F4293}"/>
              </a:ext>
            </a:extLst>
          </p:cNvPr>
          <p:cNvCxnSpPr>
            <a:cxnSpLocks/>
          </p:cNvCxnSpPr>
          <p:nvPr/>
        </p:nvCxnSpPr>
        <p:spPr>
          <a:xfrm>
            <a:off x="5175940" y="1252002"/>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88" name="Straight Connector 687">
            <a:extLst>
              <a:ext uri="{FF2B5EF4-FFF2-40B4-BE49-F238E27FC236}">
                <a16:creationId xmlns:a16="http://schemas.microsoft.com/office/drawing/2014/main" id="{CD773112-ADCF-9F4F-ADF5-46219640116F}"/>
              </a:ext>
            </a:extLst>
          </p:cNvPr>
          <p:cNvCxnSpPr>
            <a:cxnSpLocks/>
          </p:cNvCxnSpPr>
          <p:nvPr/>
        </p:nvCxnSpPr>
        <p:spPr>
          <a:xfrm>
            <a:off x="5160443" y="792001"/>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689" name="TextBox 688">
            <a:extLst>
              <a:ext uri="{FF2B5EF4-FFF2-40B4-BE49-F238E27FC236}">
                <a16:creationId xmlns:a16="http://schemas.microsoft.com/office/drawing/2014/main" id="{506A2AA2-B5B7-2447-AA53-78798F9F8BE8}"/>
              </a:ext>
            </a:extLst>
          </p:cNvPr>
          <p:cNvSpPr txBox="1"/>
          <p:nvPr/>
        </p:nvSpPr>
        <p:spPr>
          <a:xfrm>
            <a:off x="5210090" y="1195084"/>
            <a:ext cx="587849" cy="276999"/>
          </a:xfrm>
          <a:prstGeom prst="rect">
            <a:avLst/>
          </a:prstGeom>
          <a:noFill/>
        </p:spPr>
        <p:txBody>
          <a:bodyPr wrap="square" rtlCol="0">
            <a:spAutoFit/>
          </a:bodyPr>
          <a:lstStyle/>
          <a:p>
            <a:r>
              <a:rPr lang="en-US" sz="1200" dirty="0"/>
              <a:t>WW3</a:t>
            </a:r>
          </a:p>
        </p:txBody>
      </p:sp>
      <p:sp>
        <p:nvSpPr>
          <p:cNvPr id="690" name="TextBox 689">
            <a:extLst>
              <a:ext uri="{FF2B5EF4-FFF2-40B4-BE49-F238E27FC236}">
                <a16:creationId xmlns:a16="http://schemas.microsoft.com/office/drawing/2014/main" id="{033D5A0C-AB0C-B642-8ADA-31959B359ECD}"/>
              </a:ext>
            </a:extLst>
          </p:cNvPr>
          <p:cNvSpPr txBox="1"/>
          <p:nvPr/>
        </p:nvSpPr>
        <p:spPr>
          <a:xfrm>
            <a:off x="5255894" y="755686"/>
            <a:ext cx="428283" cy="246222"/>
          </a:xfrm>
          <a:prstGeom prst="rect">
            <a:avLst/>
          </a:prstGeom>
          <a:noFill/>
        </p:spPr>
        <p:txBody>
          <a:bodyPr wrap="square" rtlCol="0">
            <a:spAutoFit/>
          </a:bodyPr>
          <a:lstStyle/>
          <a:p>
            <a:pPr algn="ctr"/>
            <a:r>
              <a:rPr lang="en-US" sz="1000" dirty="0"/>
              <a:t>Italy</a:t>
            </a:r>
          </a:p>
        </p:txBody>
      </p:sp>
      <p:sp>
        <p:nvSpPr>
          <p:cNvPr id="691" name="TextBox 690">
            <a:extLst>
              <a:ext uri="{FF2B5EF4-FFF2-40B4-BE49-F238E27FC236}">
                <a16:creationId xmlns:a16="http://schemas.microsoft.com/office/drawing/2014/main" id="{DE757400-227A-3D43-BB21-CFA101AAB257}"/>
              </a:ext>
            </a:extLst>
          </p:cNvPr>
          <p:cNvSpPr txBox="1"/>
          <p:nvPr/>
        </p:nvSpPr>
        <p:spPr>
          <a:xfrm>
            <a:off x="4455831" y="755686"/>
            <a:ext cx="786107" cy="246221"/>
          </a:xfrm>
          <a:prstGeom prst="rect">
            <a:avLst/>
          </a:prstGeom>
          <a:noFill/>
        </p:spPr>
        <p:txBody>
          <a:bodyPr wrap="square" rtlCol="0">
            <a:spAutoFit/>
          </a:bodyPr>
          <a:lstStyle/>
          <a:p>
            <a:r>
              <a:rPr lang="en-US" sz="1000" dirty="0"/>
              <a:t>Macedonia</a:t>
            </a:r>
          </a:p>
        </p:txBody>
      </p:sp>
      <p:pic>
        <p:nvPicPr>
          <p:cNvPr id="692" name="Picture 691">
            <a:extLst>
              <a:ext uri="{FF2B5EF4-FFF2-40B4-BE49-F238E27FC236}">
                <a16:creationId xmlns:a16="http://schemas.microsoft.com/office/drawing/2014/main" id="{16F1A45B-9C26-0B44-80DF-8E49B647DE7E}"/>
              </a:ext>
            </a:extLst>
          </p:cNvPr>
          <p:cNvPicPr>
            <a:picLocks noChangeAspect="1"/>
          </p:cNvPicPr>
          <p:nvPr/>
        </p:nvPicPr>
        <p:blipFill>
          <a:blip r:embed="rId4"/>
          <a:stretch>
            <a:fillRect/>
          </a:stretch>
        </p:blipFill>
        <p:spPr>
          <a:xfrm>
            <a:off x="5384297" y="550768"/>
            <a:ext cx="194476" cy="194476"/>
          </a:xfrm>
          <a:prstGeom prst="rect">
            <a:avLst/>
          </a:prstGeom>
        </p:spPr>
      </p:pic>
      <p:pic>
        <p:nvPicPr>
          <p:cNvPr id="693" name="Picture 692">
            <a:extLst>
              <a:ext uri="{FF2B5EF4-FFF2-40B4-BE49-F238E27FC236}">
                <a16:creationId xmlns:a16="http://schemas.microsoft.com/office/drawing/2014/main" id="{293BF72B-6B5C-A64E-97F6-1BAB3782EE46}"/>
              </a:ext>
            </a:extLst>
          </p:cNvPr>
          <p:cNvPicPr>
            <a:picLocks noChangeAspect="1"/>
          </p:cNvPicPr>
          <p:nvPr/>
        </p:nvPicPr>
        <p:blipFill>
          <a:blip r:embed="rId5"/>
          <a:stretch>
            <a:fillRect/>
          </a:stretch>
        </p:blipFill>
        <p:spPr>
          <a:xfrm flipV="1">
            <a:off x="4684522" y="633993"/>
            <a:ext cx="233844" cy="99618"/>
          </a:xfrm>
          <a:prstGeom prst="rect">
            <a:avLst/>
          </a:prstGeom>
        </p:spPr>
      </p:pic>
      <p:cxnSp>
        <p:nvCxnSpPr>
          <p:cNvPr id="694" name="Straight Connector 693">
            <a:extLst>
              <a:ext uri="{FF2B5EF4-FFF2-40B4-BE49-F238E27FC236}">
                <a16:creationId xmlns:a16="http://schemas.microsoft.com/office/drawing/2014/main" id="{AD697335-ADD7-B84E-B4A3-0907B7914226}"/>
              </a:ext>
            </a:extLst>
          </p:cNvPr>
          <p:cNvCxnSpPr>
            <a:cxnSpLocks/>
          </p:cNvCxnSpPr>
          <p:nvPr/>
        </p:nvCxnSpPr>
        <p:spPr>
          <a:xfrm>
            <a:off x="6340554" y="79576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695" name="Straight Connector 694">
            <a:extLst>
              <a:ext uri="{FF2B5EF4-FFF2-40B4-BE49-F238E27FC236}">
                <a16:creationId xmlns:a16="http://schemas.microsoft.com/office/drawing/2014/main" id="{524117EB-685A-7C41-AE0F-0D32CA390B89}"/>
              </a:ext>
            </a:extLst>
          </p:cNvPr>
          <p:cNvCxnSpPr>
            <a:cxnSpLocks/>
          </p:cNvCxnSpPr>
          <p:nvPr/>
        </p:nvCxnSpPr>
        <p:spPr>
          <a:xfrm>
            <a:off x="6205516" y="957807"/>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696" name="Straight Connector 695">
            <a:extLst>
              <a:ext uri="{FF2B5EF4-FFF2-40B4-BE49-F238E27FC236}">
                <a16:creationId xmlns:a16="http://schemas.microsoft.com/office/drawing/2014/main" id="{26CF35CC-1374-984F-A4D5-722C64BAB92B}"/>
              </a:ext>
            </a:extLst>
          </p:cNvPr>
          <p:cNvCxnSpPr>
            <a:cxnSpLocks/>
          </p:cNvCxnSpPr>
          <p:nvPr/>
        </p:nvCxnSpPr>
        <p:spPr>
          <a:xfrm>
            <a:off x="7621485" y="78418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697" name="Straight Connector 696">
            <a:extLst>
              <a:ext uri="{FF2B5EF4-FFF2-40B4-BE49-F238E27FC236}">
                <a16:creationId xmlns:a16="http://schemas.microsoft.com/office/drawing/2014/main" id="{B1549759-B6F9-F541-A8ED-0AB9CCD74744}"/>
              </a:ext>
            </a:extLst>
          </p:cNvPr>
          <p:cNvCxnSpPr>
            <a:cxnSpLocks/>
          </p:cNvCxnSpPr>
          <p:nvPr/>
        </p:nvCxnSpPr>
        <p:spPr>
          <a:xfrm>
            <a:off x="7071692" y="803576"/>
            <a:ext cx="0" cy="173617"/>
          </a:xfrm>
          <a:prstGeom prst="line">
            <a:avLst/>
          </a:prstGeom>
          <a:ln w="25400"/>
        </p:spPr>
        <p:style>
          <a:lnRef idx="1">
            <a:schemeClr val="dk1"/>
          </a:lnRef>
          <a:fillRef idx="0">
            <a:schemeClr val="dk1"/>
          </a:fillRef>
          <a:effectRef idx="0">
            <a:schemeClr val="dk1"/>
          </a:effectRef>
          <a:fontRef idx="minor">
            <a:schemeClr val="tx1"/>
          </a:fontRef>
        </p:style>
      </p:cxnSp>
      <p:pic>
        <p:nvPicPr>
          <p:cNvPr id="698" name="Graphic 697" descr="Tugboat">
            <a:extLst>
              <a:ext uri="{FF2B5EF4-FFF2-40B4-BE49-F238E27FC236}">
                <a16:creationId xmlns:a16="http://schemas.microsoft.com/office/drawing/2014/main" id="{8A9C2F7B-0FB4-4945-9CEA-70AECB6C111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824" y="1128924"/>
            <a:ext cx="321205" cy="321205"/>
          </a:xfrm>
          <a:prstGeom prst="rect">
            <a:avLst/>
          </a:prstGeom>
        </p:spPr>
      </p:pic>
      <p:cxnSp>
        <p:nvCxnSpPr>
          <p:cNvPr id="699" name="Straight Connector 698">
            <a:extLst>
              <a:ext uri="{FF2B5EF4-FFF2-40B4-BE49-F238E27FC236}">
                <a16:creationId xmlns:a16="http://schemas.microsoft.com/office/drawing/2014/main" id="{DBD2A050-C650-A648-905D-011FC856F52F}"/>
              </a:ext>
            </a:extLst>
          </p:cNvPr>
          <p:cNvCxnSpPr>
            <a:cxnSpLocks/>
          </p:cNvCxnSpPr>
          <p:nvPr/>
        </p:nvCxnSpPr>
        <p:spPr>
          <a:xfrm>
            <a:off x="6527679" y="7976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0" name="Straight Connector 699">
            <a:extLst>
              <a:ext uri="{FF2B5EF4-FFF2-40B4-BE49-F238E27FC236}">
                <a16:creationId xmlns:a16="http://schemas.microsoft.com/office/drawing/2014/main" id="{F6D6F84A-E451-DB44-9F54-8FAF04957CA2}"/>
              </a:ext>
            </a:extLst>
          </p:cNvPr>
          <p:cNvCxnSpPr>
            <a:cxnSpLocks/>
          </p:cNvCxnSpPr>
          <p:nvPr/>
        </p:nvCxnSpPr>
        <p:spPr>
          <a:xfrm>
            <a:off x="7270391" y="793931"/>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1" name="Straight Connector 700">
            <a:extLst>
              <a:ext uri="{FF2B5EF4-FFF2-40B4-BE49-F238E27FC236}">
                <a16:creationId xmlns:a16="http://schemas.microsoft.com/office/drawing/2014/main" id="{3D7048CD-F63F-E34C-BA62-5801834FB0B5}"/>
              </a:ext>
            </a:extLst>
          </p:cNvPr>
          <p:cNvCxnSpPr>
            <a:cxnSpLocks/>
          </p:cNvCxnSpPr>
          <p:nvPr/>
        </p:nvCxnSpPr>
        <p:spPr>
          <a:xfrm>
            <a:off x="6703228" y="79768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2" name="Straight Connector 701">
            <a:extLst>
              <a:ext uri="{FF2B5EF4-FFF2-40B4-BE49-F238E27FC236}">
                <a16:creationId xmlns:a16="http://schemas.microsoft.com/office/drawing/2014/main" id="{4F6C92B9-0781-7A4E-A667-1FF1203DA428}"/>
              </a:ext>
            </a:extLst>
          </p:cNvPr>
          <p:cNvCxnSpPr>
            <a:cxnSpLocks/>
          </p:cNvCxnSpPr>
          <p:nvPr/>
        </p:nvCxnSpPr>
        <p:spPr>
          <a:xfrm>
            <a:off x="6887636" y="799791"/>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3" name="Straight Connector 702">
            <a:extLst>
              <a:ext uri="{FF2B5EF4-FFF2-40B4-BE49-F238E27FC236}">
                <a16:creationId xmlns:a16="http://schemas.microsoft.com/office/drawing/2014/main" id="{2F22C814-1EBE-994E-B166-526A8E253319}"/>
              </a:ext>
            </a:extLst>
          </p:cNvPr>
          <p:cNvCxnSpPr>
            <a:cxnSpLocks/>
          </p:cNvCxnSpPr>
          <p:nvPr/>
        </p:nvCxnSpPr>
        <p:spPr>
          <a:xfrm>
            <a:off x="6340554" y="122732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4" name="Straight Connector 703">
            <a:extLst>
              <a:ext uri="{FF2B5EF4-FFF2-40B4-BE49-F238E27FC236}">
                <a16:creationId xmlns:a16="http://schemas.microsoft.com/office/drawing/2014/main" id="{48F09387-B5C5-524E-ACA5-E7D6F8A8C15C}"/>
              </a:ext>
            </a:extLst>
          </p:cNvPr>
          <p:cNvCxnSpPr>
            <a:cxnSpLocks/>
          </p:cNvCxnSpPr>
          <p:nvPr/>
        </p:nvCxnSpPr>
        <p:spPr>
          <a:xfrm>
            <a:off x="6205516" y="1389363"/>
            <a:ext cx="148156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05" name="Straight Connector 704">
            <a:extLst>
              <a:ext uri="{FF2B5EF4-FFF2-40B4-BE49-F238E27FC236}">
                <a16:creationId xmlns:a16="http://schemas.microsoft.com/office/drawing/2014/main" id="{FBFF1C34-89A7-F148-847E-7293C8A92B89}"/>
              </a:ext>
            </a:extLst>
          </p:cNvPr>
          <p:cNvCxnSpPr>
            <a:cxnSpLocks/>
          </p:cNvCxnSpPr>
          <p:nvPr/>
        </p:nvCxnSpPr>
        <p:spPr>
          <a:xfrm>
            <a:off x="7621485" y="1215745"/>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6" name="Straight Connector 705">
            <a:extLst>
              <a:ext uri="{FF2B5EF4-FFF2-40B4-BE49-F238E27FC236}">
                <a16:creationId xmlns:a16="http://schemas.microsoft.com/office/drawing/2014/main" id="{A65C2300-4565-1A4B-961E-8B287E7F149A}"/>
              </a:ext>
            </a:extLst>
          </p:cNvPr>
          <p:cNvCxnSpPr>
            <a:cxnSpLocks/>
          </p:cNvCxnSpPr>
          <p:nvPr/>
        </p:nvCxnSpPr>
        <p:spPr>
          <a:xfrm>
            <a:off x="7071692" y="12235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7" name="Straight Connector 706">
            <a:extLst>
              <a:ext uri="{FF2B5EF4-FFF2-40B4-BE49-F238E27FC236}">
                <a16:creationId xmlns:a16="http://schemas.microsoft.com/office/drawing/2014/main" id="{7E91DE89-99FA-564E-9AA7-3129C3BAAFFC}"/>
              </a:ext>
            </a:extLst>
          </p:cNvPr>
          <p:cNvCxnSpPr>
            <a:cxnSpLocks/>
          </p:cNvCxnSpPr>
          <p:nvPr/>
        </p:nvCxnSpPr>
        <p:spPr>
          <a:xfrm>
            <a:off x="6527679" y="122924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08" name="Straight Connector 707">
            <a:extLst>
              <a:ext uri="{FF2B5EF4-FFF2-40B4-BE49-F238E27FC236}">
                <a16:creationId xmlns:a16="http://schemas.microsoft.com/office/drawing/2014/main" id="{55814236-57A7-6D4F-93E3-C53AA6E6EB00}"/>
              </a:ext>
            </a:extLst>
          </p:cNvPr>
          <p:cNvCxnSpPr>
            <a:cxnSpLocks/>
          </p:cNvCxnSpPr>
          <p:nvPr/>
        </p:nvCxnSpPr>
        <p:spPr>
          <a:xfrm>
            <a:off x="7270391" y="122548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09" name="Straight Connector 708">
            <a:extLst>
              <a:ext uri="{FF2B5EF4-FFF2-40B4-BE49-F238E27FC236}">
                <a16:creationId xmlns:a16="http://schemas.microsoft.com/office/drawing/2014/main" id="{BDD98940-7166-5441-850B-1B4B641CFB9E}"/>
              </a:ext>
            </a:extLst>
          </p:cNvPr>
          <p:cNvCxnSpPr>
            <a:cxnSpLocks/>
          </p:cNvCxnSpPr>
          <p:nvPr/>
        </p:nvCxnSpPr>
        <p:spPr>
          <a:xfrm>
            <a:off x="6703228" y="122924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0" name="Straight Connector 709">
            <a:extLst>
              <a:ext uri="{FF2B5EF4-FFF2-40B4-BE49-F238E27FC236}">
                <a16:creationId xmlns:a16="http://schemas.microsoft.com/office/drawing/2014/main" id="{56EEF2D6-0132-544F-AB74-BDB0931EA6C6}"/>
              </a:ext>
            </a:extLst>
          </p:cNvPr>
          <p:cNvCxnSpPr>
            <a:cxnSpLocks/>
          </p:cNvCxnSpPr>
          <p:nvPr/>
        </p:nvCxnSpPr>
        <p:spPr>
          <a:xfrm>
            <a:off x="6887636" y="122332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711" name="TextBox 710">
            <a:extLst>
              <a:ext uri="{FF2B5EF4-FFF2-40B4-BE49-F238E27FC236}">
                <a16:creationId xmlns:a16="http://schemas.microsoft.com/office/drawing/2014/main" id="{0B79873A-7124-CA4F-83E1-5EC0DC452463}"/>
              </a:ext>
            </a:extLst>
          </p:cNvPr>
          <p:cNvSpPr txBox="1"/>
          <p:nvPr/>
        </p:nvSpPr>
        <p:spPr>
          <a:xfrm rot="19386739">
            <a:off x="5761293" y="801283"/>
            <a:ext cx="633034" cy="246221"/>
          </a:xfrm>
          <a:prstGeom prst="rect">
            <a:avLst/>
          </a:prstGeom>
          <a:noFill/>
        </p:spPr>
        <p:txBody>
          <a:bodyPr wrap="square" rtlCol="0">
            <a:spAutoFit/>
          </a:bodyPr>
          <a:lstStyle/>
          <a:p>
            <a:pPr algn="ctr"/>
            <a:r>
              <a:rPr lang="en-US" sz="1000" b="1" dirty="0"/>
              <a:t>Epirus</a:t>
            </a:r>
          </a:p>
        </p:txBody>
      </p:sp>
      <p:sp>
        <p:nvSpPr>
          <p:cNvPr id="712" name="TextBox 711">
            <a:extLst>
              <a:ext uri="{FF2B5EF4-FFF2-40B4-BE49-F238E27FC236}">
                <a16:creationId xmlns:a16="http://schemas.microsoft.com/office/drawing/2014/main" id="{CE4E301D-A246-2941-B729-81210EF8DD9F}"/>
              </a:ext>
            </a:extLst>
          </p:cNvPr>
          <p:cNvSpPr txBox="1"/>
          <p:nvPr/>
        </p:nvSpPr>
        <p:spPr>
          <a:xfrm rot="19386739">
            <a:off x="5775300" y="1221170"/>
            <a:ext cx="633034" cy="246221"/>
          </a:xfrm>
          <a:prstGeom prst="rect">
            <a:avLst/>
          </a:prstGeom>
          <a:noFill/>
        </p:spPr>
        <p:txBody>
          <a:bodyPr wrap="square" rtlCol="0">
            <a:spAutoFit/>
          </a:bodyPr>
          <a:lstStyle/>
          <a:p>
            <a:pPr algn="ctr"/>
            <a:r>
              <a:rPr lang="en-US" sz="1000" b="1" dirty="0"/>
              <a:t>KS</a:t>
            </a:r>
          </a:p>
        </p:txBody>
      </p:sp>
      <p:sp>
        <p:nvSpPr>
          <p:cNvPr id="713" name="TextBox 712">
            <a:extLst>
              <a:ext uri="{FF2B5EF4-FFF2-40B4-BE49-F238E27FC236}">
                <a16:creationId xmlns:a16="http://schemas.microsoft.com/office/drawing/2014/main" id="{38D37A5F-A75A-CC4D-A024-5DFEF45B2321}"/>
              </a:ext>
            </a:extLst>
          </p:cNvPr>
          <p:cNvSpPr txBox="1"/>
          <p:nvPr/>
        </p:nvSpPr>
        <p:spPr>
          <a:xfrm>
            <a:off x="6025913" y="1033455"/>
            <a:ext cx="610902" cy="246221"/>
          </a:xfrm>
          <a:prstGeom prst="rect">
            <a:avLst/>
          </a:prstGeom>
          <a:noFill/>
        </p:spPr>
        <p:txBody>
          <a:bodyPr wrap="square" rtlCol="0">
            <a:spAutoFit/>
          </a:bodyPr>
          <a:lstStyle/>
          <a:p>
            <a:pPr algn="ctr"/>
            <a:r>
              <a:rPr lang="en-US" sz="1000" dirty="0"/>
              <a:t>Stalin</a:t>
            </a:r>
          </a:p>
        </p:txBody>
      </p:sp>
      <p:sp>
        <p:nvSpPr>
          <p:cNvPr id="714" name="TextBox 713">
            <a:extLst>
              <a:ext uri="{FF2B5EF4-FFF2-40B4-BE49-F238E27FC236}">
                <a16:creationId xmlns:a16="http://schemas.microsoft.com/office/drawing/2014/main" id="{5AE5466D-649B-924E-9D27-5CDD335B354E}"/>
              </a:ext>
            </a:extLst>
          </p:cNvPr>
          <p:cNvSpPr txBox="1"/>
          <p:nvPr/>
        </p:nvSpPr>
        <p:spPr>
          <a:xfrm>
            <a:off x="6968661" y="1020031"/>
            <a:ext cx="610902" cy="246221"/>
          </a:xfrm>
          <a:prstGeom prst="rect">
            <a:avLst/>
          </a:prstGeom>
          <a:noFill/>
        </p:spPr>
        <p:txBody>
          <a:bodyPr wrap="square" rtlCol="0">
            <a:spAutoFit/>
          </a:bodyPr>
          <a:lstStyle/>
          <a:p>
            <a:pPr algn="ctr"/>
            <a:r>
              <a:rPr lang="en-US" sz="1000" dirty="0"/>
              <a:t>Putin</a:t>
            </a:r>
          </a:p>
        </p:txBody>
      </p:sp>
      <p:cxnSp>
        <p:nvCxnSpPr>
          <p:cNvPr id="715" name="Straight Connector 714">
            <a:extLst>
              <a:ext uri="{FF2B5EF4-FFF2-40B4-BE49-F238E27FC236}">
                <a16:creationId xmlns:a16="http://schemas.microsoft.com/office/drawing/2014/main" id="{5C50A9FD-0F29-6E43-A128-E62465302AA9}"/>
              </a:ext>
            </a:extLst>
          </p:cNvPr>
          <p:cNvCxnSpPr>
            <a:cxnSpLocks/>
          </p:cNvCxnSpPr>
          <p:nvPr/>
        </p:nvCxnSpPr>
        <p:spPr>
          <a:xfrm>
            <a:off x="8159623" y="640688"/>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6" name="Straight Connector 715">
            <a:extLst>
              <a:ext uri="{FF2B5EF4-FFF2-40B4-BE49-F238E27FC236}">
                <a16:creationId xmlns:a16="http://schemas.microsoft.com/office/drawing/2014/main" id="{3B807F93-6034-5E4F-B4FE-4EB6AECB44F1}"/>
              </a:ext>
            </a:extLst>
          </p:cNvPr>
          <p:cNvCxnSpPr>
            <a:cxnSpLocks/>
          </p:cNvCxnSpPr>
          <p:nvPr/>
        </p:nvCxnSpPr>
        <p:spPr>
          <a:xfrm>
            <a:off x="8159623" y="897826"/>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17" name="Straight Connector 716">
            <a:extLst>
              <a:ext uri="{FF2B5EF4-FFF2-40B4-BE49-F238E27FC236}">
                <a16:creationId xmlns:a16="http://schemas.microsoft.com/office/drawing/2014/main" id="{77E6D773-A5B1-0A46-933E-6522B19F1B8D}"/>
              </a:ext>
            </a:extLst>
          </p:cNvPr>
          <p:cNvCxnSpPr>
            <a:cxnSpLocks/>
          </p:cNvCxnSpPr>
          <p:nvPr/>
        </p:nvCxnSpPr>
        <p:spPr>
          <a:xfrm>
            <a:off x="8047735" y="1059299"/>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18" name="Straight Connector 717">
            <a:extLst>
              <a:ext uri="{FF2B5EF4-FFF2-40B4-BE49-F238E27FC236}">
                <a16:creationId xmlns:a16="http://schemas.microsoft.com/office/drawing/2014/main" id="{5B8CDBFB-0B44-AD41-A478-62DADFB282E9}"/>
              </a:ext>
            </a:extLst>
          </p:cNvPr>
          <p:cNvCxnSpPr>
            <a:cxnSpLocks/>
          </p:cNvCxnSpPr>
          <p:nvPr/>
        </p:nvCxnSpPr>
        <p:spPr>
          <a:xfrm>
            <a:off x="8790508" y="90015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19" name="Straight Connector 718">
            <a:extLst>
              <a:ext uri="{FF2B5EF4-FFF2-40B4-BE49-F238E27FC236}">
                <a16:creationId xmlns:a16="http://schemas.microsoft.com/office/drawing/2014/main" id="{312994E0-20E6-4940-AE74-453C4E41A06B}"/>
              </a:ext>
            </a:extLst>
          </p:cNvPr>
          <p:cNvCxnSpPr>
            <a:cxnSpLocks/>
          </p:cNvCxnSpPr>
          <p:nvPr/>
        </p:nvCxnSpPr>
        <p:spPr>
          <a:xfrm>
            <a:off x="8798161" y="64850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0" name="Straight Connector 719">
            <a:extLst>
              <a:ext uri="{FF2B5EF4-FFF2-40B4-BE49-F238E27FC236}">
                <a16:creationId xmlns:a16="http://schemas.microsoft.com/office/drawing/2014/main" id="{BC99CA7E-3B33-9F45-82F7-653546908ADC}"/>
              </a:ext>
            </a:extLst>
          </p:cNvPr>
          <p:cNvCxnSpPr>
            <a:cxnSpLocks/>
          </p:cNvCxnSpPr>
          <p:nvPr/>
        </p:nvCxnSpPr>
        <p:spPr>
          <a:xfrm>
            <a:off x="8045283" y="810093"/>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21" name="Straight Connector 720">
            <a:extLst>
              <a:ext uri="{FF2B5EF4-FFF2-40B4-BE49-F238E27FC236}">
                <a16:creationId xmlns:a16="http://schemas.microsoft.com/office/drawing/2014/main" id="{C407A852-9DD0-644D-8021-1C4E109B3C80}"/>
              </a:ext>
            </a:extLst>
          </p:cNvPr>
          <p:cNvCxnSpPr>
            <a:cxnSpLocks/>
          </p:cNvCxnSpPr>
          <p:nvPr/>
        </p:nvCxnSpPr>
        <p:spPr>
          <a:xfrm>
            <a:off x="8159623" y="1151903"/>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22" name="Straight Connector 721">
            <a:extLst>
              <a:ext uri="{FF2B5EF4-FFF2-40B4-BE49-F238E27FC236}">
                <a16:creationId xmlns:a16="http://schemas.microsoft.com/office/drawing/2014/main" id="{919E2D87-C16A-684C-91CD-1AD4ECD95D35}"/>
              </a:ext>
            </a:extLst>
          </p:cNvPr>
          <p:cNvCxnSpPr>
            <a:cxnSpLocks/>
          </p:cNvCxnSpPr>
          <p:nvPr/>
        </p:nvCxnSpPr>
        <p:spPr>
          <a:xfrm>
            <a:off x="8159623" y="1409041"/>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23" name="Straight Connector 722">
            <a:extLst>
              <a:ext uri="{FF2B5EF4-FFF2-40B4-BE49-F238E27FC236}">
                <a16:creationId xmlns:a16="http://schemas.microsoft.com/office/drawing/2014/main" id="{BD0F0215-4F60-F54F-9D9B-3433ADE9BDD0}"/>
              </a:ext>
            </a:extLst>
          </p:cNvPr>
          <p:cNvCxnSpPr>
            <a:cxnSpLocks/>
          </p:cNvCxnSpPr>
          <p:nvPr/>
        </p:nvCxnSpPr>
        <p:spPr>
          <a:xfrm>
            <a:off x="8047735" y="1570514"/>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24" name="Straight Connector 723">
            <a:extLst>
              <a:ext uri="{FF2B5EF4-FFF2-40B4-BE49-F238E27FC236}">
                <a16:creationId xmlns:a16="http://schemas.microsoft.com/office/drawing/2014/main" id="{EB77FFA9-79B0-604D-B9F3-E5B706E008EB}"/>
              </a:ext>
            </a:extLst>
          </p:cNvPr>
          <p:cNvCxnSpPr>
            <a:cxnSpLocks/>
          </p:cNvCxnSpPr>
          <p:nvPr/>
        </p:nvCxnSpPr>
        <p:spPr>
          <a:xfrm>
            <a:off x="8790508" y="141136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5" name="Straight Connector 724">
            <a:extLst>
              <a:ext uri="{FF2B5EF4-FFF2-40B4-BE49-F238E27FC236}">
                <a16:creationId xmlns:a16="http://schemas.microsoft.com/office/drawing/2014/main" id="{D7647145-3F2D-664A-BC46-4B83271E5A6C}"/>
              </a:ext>
            </a:extLst>
          </p:cNvPr>
          <p:cNvCxnSpPr>
            <a:cxnSpLocks/>
          </p:cNvCxnSpPr>
          <p:nvPr/>
        </p:nvCxnSpPr>
        <p:spPr>
          <a:xfrm>
            <a:off x="8798161" y="1159715"/>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26" name="Straight Connector 725">
            <a:extLst>
              <a:ext uri="{FF2B5EF4-FFF2-40B4-BE49-F238E27FC236}">
                <a16:creationId xmlns:a16="http://schemas.microsoft.com/office/drawing/2014/main" id="{C49C47D9-044C-2C4B-A89F-18B3C46F755E}"/>
              </a:ext>
            </a:extLst>
          </p:cNvPr>
          <p:cNvCxnSpPr>
            <a:cxnSpLocks/>
          </p:cNvCxnSpPr>
          <p:nvPr/>
        </p:nvCxnSpPr>
        <p:spPr>
          <a:xfrm>
            <a:off x="8033708" y="1321308"/>
            <a:ext cx="869027" cy="0"/>
          </a:xfrm>
          <a:prstGeom prst="line">
            <a:avLst/>
          </a:prstGeom>
          <a:ln w="25400"/>
        </p:spPr>
        <p:style>
          <a:lnRef idx="1">
            <a:schemeClr val="dk1"/>
          </a:lnRef>
          <a:fillRef idx="0">
            <a:schemeClr val="dk1"/>
          </a:fillRef>
          <a:effectRef idx="0">
            <a:schemeClr val="dk1"/>
          </a:effectRef>
          <a:fontRef idx="minor">
            <a:schemeClr val="tx1"/>
          </a:fontRef>
        </p:style>
      </p:cxnSp>
      <p:pic>
        <p:nvPicPr>
          <p:cNvPr id="727" name="Picture 726">
            <a:extLst>
              <a:ext uri="{FF2B5EF4-FFF2-40B4-BE49-F238E27FC236}">
                <a16:creationId xmlns:a16="http://schemas.microsoft.com/office/drawing/2014/main" id="{F5D29D73-C383-EE41-8D62-81164CFD04B3}"/>
              </a:ext>
            </a:extLst>
          </p:cNvPr>
          <p:cNvPicPr>
            <a:picLocks noChangeAspect="1"/>
          </p:cNvPicPr>
          <p:nvPr/>
        </p:nvPicPr>
        <p:blipFill>
          <a:blip r:embed="rId5"/>
          <a:stretch>
            <a:fillRect/>
          </a:stretch>
        </p:blipFill>
        <p:spPr>
          <a:xfrm flipV="1">
            <a:off x="7751687" y="676241"/>
            <a:ext cx="233844" cy="99618"/>
          </a:xfrm>
          <a:prstGeom prst="rect">
            <a:avLst/>
          </a:prstGeom>
        </p:spPr>
      </p:pic>
      <p:pic>
        <p:nvPicPr>
          <p:cNvPr id="728" name="Picture 727">
            <a:extLst>
              <a:ext uri="{FF2B5EF4-FFF2-40B4-BE49-F238E27FC236}">
                <a16:creationId xmlns:a16="http://schemas.microsoft.com/office/drawing/2014/main" id="{98D237DB-3E23-7249-BB90-7EB1C6E6F629}"/>
              </a:ext>
            </a:extLst>
          </p:cNvPr>
          <p:cNvPicPr>
            <a:picLocks noChangeAspect="1"/>
          </p:cNvPicPr>
          <p:nvPr/>
        </p:nvPicPr>
        <p:blipFill>
          <a:blip r:embed="rId4"/>
          <a:stretch>
            <a:fillRect/>
          </a:stretch>
        </p:blipFill>
        <p:spPr>
          <a:xfrm>
            <a:off x="7762064" y="864823"/>
            <a:ext cx="194476" cy="194476"/>
          </a:xfrm>
          <a:prstGeom prst="rect">
            <a:avLst/>
          </a:prstGeom>
        </p:spPr>
      </p:pic>
      <p:pic>
        <p:nvPicPr>
          <p:cNvPr id="729" name="Picture 728">
            <a:extLst>
              <a:ext uri="{FF2B5EF4-FFF2-40B4-BE49-F238E27FC236}">
                <a16:creationId xmlns:a16="http://schemas.microsoft.com/office/drawing/2014/main" id="{BC7194B1-792B-8E4B-8F96-06C64BA6CD28}"/>
              </a:ext>
            </a:extLst>
          </p:cNvPr>
          <p:cNvPicPr>
            <a:picLocks noChangeAspect="1"/>
          </p:cNvPicPr>
          <p:nvPr/>
        </p:nvPicPr>
        <p:blipFill>
          <a:blip r:embed="rId5"/>
          <a:stretch>
            <a:fillRect/>
          </a:stretch>
        </p:blipFill>
        <p:spPr>
          <a:xfrm flipV="1">
            <a:off x="7753227" y="1196707"/>
            <a:ext cx="233844" cy="99618"/>
          </a:xfrm>
          <a:prstGeom prst="rect">
            <a:avLst/>
          </a:prstGeom>
        </p:spPr>
      </p:pic>
      <p:pic>
        <p:nvPicPr>
          <p:cNvPr id="730" name="Picture 729">
            <a:extLst>
              <a:ext uri="{FF2B5EF4-FFF2-40B4-BE49-F238E27FC236}">
                <a16:creationId xmlns:a16="http://schemas.microsoft.com/office/drawing/2014/main" id="{99632F35-5D06-9742-A292-A70CD9CE214B}"/>
              </a:ext>
            </a:extLst>
          </p:cNvPr>
          <p:cNvPicPr>
            <a:picLocks noChangeAspect="1"/>
          </p:cNvPicPr>
          <p:nvPr/>
        </p:nvPicPr>
        <p:blipFill>
          <a:blip r:embed="rId4"/>
          <a:stretch>
            <a:fillRect/>
          </a:stretch>
        </p:blipFill>
        <p:spPr>
          <a:xfrm>
            <a:off x="7763604" y="1385289"/>
            <a:ext cx="194476" cy="194476"/>
          </a:xfrm>
          <a:prstGeom prst="rect">
            <a:avLst/>
          </a:prstGeom>
        </p:spPr>
      </p:pic>
      <p:sp>
        <p:nvSpPr>
          <p:cNvPr id="731" name="TextBox 730">
            <a:extLst>
              <a:ext uri="{FF2B5EF4-FFF2-40B4-BE49-F238E27FC236}">
                <a16:creationId xmlns:a16="http://schemas.microsoft.com/office/drawing/2014/main" id="{F1AFCF55-F938-EA41-8939-44B25461D4D9}"/>
              </a:ext>
            </a:extLst>
          </p:cNvPr>
          <p:cNvSpPr txBox="1"/>
          <p:nvPr/>
        </p:nvSpPr>
        <p:spPr>
          <a:xfrm>
            <a:off x="8208411" y="1096744"/>
            <a:ext cx="587849" cy="276999"/>
          </a:xfrm>
          <a:prstGeom prst="rect">
            <a:avLst/>
          </a:prstGeom>
          <a:noFill/>
        </p:spPr>
        <p:txBody>
          <a:bodyPr wrap="square" rtlCol="0">
            <a:spAutoFit/>
          </a:bodyPr>
          <a:lstStyle/>
          <a:p>
            <a:r>
              <a:rPr lang="en-US" sz="1200" dirty="0"/>
              <a:t>WW2</a:t>
            </a:r>
          </a:p>
        </p:txBody>
      </p:sp>
      <p:sp>
        <p:nvSpPr>
          <p:cNvPr id="732" name="TextBox 731">
            <a:extLst>
              <a:ext uri="{FF2B5EF4-FFF2-40B4-BE49-F238E27FC236}">
                <a16:creationId xmlns:a16="http://schemas.microsoft.com/office/drawing/2014/main" id="{2CD5970C-A425-6F48-8F23-C214BA095C60}"/>
              </a:ext>
            </a:extLst>
          </p:cNvPr>
          <p:cNvSpPr txBox="1"/>
          <p:nvPr/>
        </p:nvSpPr>
        <p:spPr>
          <a:xfrm>
            <a:off x="8210312" y="1344281"/>
            <a:ext cx="587849" cy="276999"/>
          </a:xfrm>
          <a:prstGeom prst="rect">
            <a:avLst/>
          </a:prstGeom>
          <a:noFill/>
        </p:spPr>
        <p:txBody>
          <a:bodyPr wrap="square" rtlCol="0">
            <a:spAutoFit/>
          </a:bodyPr>
          <a:lstStyle/>
          <a:p>
            <a:r>
              <a:rPr lang="en-US" sz="1200" dirty="0"/>
              <a:t>WW3</a:t>
            </a:r>
          </a:p>
        </p:txBody>
      </p:sp>
      <p:sp>
        <p:nvSpPr>
          <p:cNvPr id="733" name="TextBox 732">
            <a:extLst>
              <a:ext uri="{FF2B5EF4-FFF2-40B4-BE49-F238E27FC236}">
                <a16:creationId xmlns:a16="http://schemas.microsoft.com/office/drawing/2014/main" id="{A0081CB7-CB8E-694C-B650-85608CB2BD2E}"/>
              </a:ext>
            </a:extLst>
          </p:cNvPr>
          <p:cNvSpPr txBox="1"/>
          <p:nvPr/>
        </p:nvSpPr>
        <p:spPr>
          <a:xfrm>
            <a:off x="8086742" y="605926"/>
            <a:ext cx="786107" cy="246221"/>
          </a:xfrm>
          <a:prstGeom prst="rect">
            <a:avLst/>
          </a:prstGeom>
          <a:noFill/>
        </p:spPr>
        <p:txBody>
          <a:bodyPr wrap="square" rtlCol="0">
            <a:spAutoFit/>
          </a:bodyPr>
          <a:lstStyle/>
          <a:p>
            <a:r>
              <a:rPr lang="en-US" sz="1000" dirty="0"/>
              <a:t>Macedonia</a:t>
            </a:r>
          </a:p>
        </p:txBody>
      </p:sp>
      <p:sp>
        <p:nvSpPr>
          <p:cNvPr id="734" name="TextBox 733">
            <a:extLst>
              <a:ext uri="{FF2B5EF4-FFF2-40B4-BE49-F238E27FC236}">
                <a16:creationId xmlns:a16="http://schemas.microsoft.com/office/drawing/2014/main" id="{A76CE9D6-D521-1D43-9846-186398088C69}"/>
              </a:ext>
            </a:extLst>
          </p:cNvPr>
          <p:cNvSpPr txBox="1"/>
          <p:nvPr/>
        </p:nvSpPr>
        <p:spPr>
          <a:xfrm>
            <a:off x="8200960" y="820690"/>
            <a:ext cx="540559" cy="276999"/>
          </a:xfrm>
          <a:prstGeom prst="rect">
            <a:avLst/>
          </a:prstGeom>
          <a:noFill/>
        </p:spPr>
        <p:txBody>
          <a:bodyPr wrap="square" rtlCol="0">
            <a:spAutoFit/>
          </a:bodyPr>
          <a:lstStyle/>
          <a:p>
            <a:pPr algn="ctr"/>
            <a:r>
              <a:rPr lang="en-US" sz="1200" dirty="0"/>
              <a:t>Italy</a:t>
            </a:r>
          </a:p>
        </p:txBody>
      </p:sp>
      <p:sp>
        <p:nvSpPr>
          <p:cNvPr id="735" name="TextBox 734">
            <a:extLst>
              <a:ext uri="{FF2B5EF4-FFF2-40B4-BE49-F238E27FC236}">
                <a16:creationId xmlns:a16="http://schemas.microsoft.com/office/drawing/2014/main" id="{C0B59A33-1279-3A46-91FE-1FFE09A0FC89}"/>
              </a:ext>
            </a:extLst>
          </p:cNvPr>
          <p:cNvSpPr txBox="1"/>
          <p:nvPr/>
        </p:nvSpPr>
        <p:spPr>
          <a:xfrm>
            <a:off x="6456279" y="294577"/>
            <a:ext cx="905805" cy="338554"/>
          </a:xfrm>
          <a:prstGeom prst="rect">
            <a:avLst/>
          </a:prstGeom>
          <a:noFill/>
        </p:spPr>
        <p:txBody>
          <a:bodyPr wrap="square" rtlCol="0">
            <a:spAutoFit/>
          </a:bodyPr>
          <a:lstStyle/>
          <a:p>
            <a:pPr algn="ctr"/>
            <a:r>
              <a:rPr lang="en-US" sz="1600" b="1" dirty="0"/>
              <a:t>Leaders</a:t>
            </a:r>
          </a:p>
        </p:txBody>
      </p:sp>
      <p:sp>
        <p:nvSpPr>
          <p:cNvPr id="736" name="TextBox 735">
            <a:extLst>
              <a:ext uri="{FF2B5EF4-FFF2-40B4-BE49-F238E27FC236}">
                <a16:creationId xmlns:a16="http://schemas.microsoft.com/office/drawing/2014/main" id="{8B0177C6-5B4A-5F45-8C4E-B8AEB47C6C3B}"/>
              </a:ext>
            </a:extLst>
          </p:cNvPr>
          <p:cNvSpPr txBox="1"/>
          <p:nvPr/>
        </p:nvSpPr>
        <p:spPr>
          <a:xfrm>
            <a:off x="7890587" y="295231"/>
            <a:ext cx="1086422" cy="338554"/>
          </a:xfrm>
          <a:prstGeom prst="rect">
            <a:avLst/>
          </a:prstGeom>
          <a:noFill/>
        </p:spPr>
        <p:txBody>
          <a:bodyPr wrap="square" rtlCol="0">
            <a:spAutoFit/>
          </a:bodyPr>
          <a:lstStyle/>
          <a:p>
            <a:pPr algn="ctr"/>
            <a:r>
              <a:rPr lang="en-US" sz="1600" b="1" dirty="0"/>
              <a:t>Combined</a:t>
            </a:r>
          </a:p>
        </p:txBody>
      </p:sp>
      <p:cxnSp>
        <p:nvCxnSpPr>
          <p:cNvPr id="737" name="Straight Connector 736">
            <a:extLst>
              <a:ext uri="{FF2B5EF4-FFF2-40B4-BE49-F238E27FC236}">
                <a16:creationId xmlns:a16="http://schemas.microsoft.com/office/drawing/2014/main" id="{3F18495A-F44F-274B-8BBD-81D24088EF29}"/>
              </a:ext>
            </a:extLst>
          </p:cNvPr>
          <p:cNvCxnSpPr>
            <a:cxnSpLocks/>
          </p:cNvCxnSpPr>
          <p:nvPr/>
        </p:nvCxnSpPr>
        <p:spPr>
          <a:xfrm>
            <a:off x="9186512" y="719561"/>
            <a:ext cx="0" cy="273463"/>
          </a:xfrm>
          <a:prstGeom prst="line">
            <a:avLst/>
          </a:prstGeom>
          <a:ln w="25400"/>
        </p:spPr>
        <p:style>
          <a:lnRef idx="1">
            <a:schemeClr val="dk1"/>
          </a:lnRef>
          <a:fillRef idx="0">
            <a:schemeClr val="dk1"/>
          </a:fillRef>
          <a:effectRef idx="0">
            <a:schemeClr val="dk1"/>
          </a:effectRef>
          <a:fontRef idx="minor">
            <a:schemeClr val="tx1"/>
          </a:fontRef>
        </p:style>
      </p:cxnSp>
      <p:cxnSp>
        <p:nvCxnSpPr>
          <p:cNvPr id="738" name="Straight Connector 737">
            <a:extLst>
              <a:ext uri="{FF2B5EF4-FFF2-40B4-BE49-F238E27FC236}">
                <a16:creationId xmlns:a16="http://schemas.microsoft.com/office/drawing/2014/main" id="{67362A2A-20AD-6543-B63A-D23926988FA0}"/>
              </a:ext>
            </a:extLst>
          </p:cNvPr>
          <p:cNvCxnSpPr>
            <a:cxnSpLocks/>
          </p:cNvCxnSpPr>
          <p:nvPr/>
        </p:nvCxnSpPr>
        <p:spPr>
          <a:xfrm>
            <a:off x="9051474" y="984343"/>
            <a:ext cx="1308746"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39" name="Straight Connector 738">
            <a:extLst>
              <a:ext uri="{FF2B5EF4-FFF2-40B4-BE49-F238E27FC236}">
                <a16:creationId xmlns:a16="http://schemas.microsoft.com/office/drawing/2014/main" id="{41DD00A5-8314-694A-B773-AE59BA63B7EA}"/>
              </a:ext>
            </a:extLst>
          </p:cNvPr>
          <p:cNvCxnSpPr>
            <a:cxnSpLocks/>
          </p:cNvCxnSpPr>
          <p:nvPr/>
        </p:nvCxnSpPr>
        <p:spPr>
          <a:xfrm>
            <a:off x="9917650" y="81853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40" name="Straight Connector 739">
            <a:extLst>
              <a:ext uri="{FF2B5EF4-FFF2-40B4-BE49-F238E27FC236}">
                <a16:creationId xmlns:a16="http://schemas.microsoft.com/office/drawing/2014/main" id="{5435CFEE-A792-3E4D-8E9A-FC951316DFFF}"/>
              </a:ext>
            </a:extLst>
          </p:cNvPr>
          <p:cNvCxnSpPr>
            <a:cxnSpLocks/>
          </p:cNvCxnSpPr>
          <p:nvPr/>
        </p:nvCxnSpPr>
        <p:spPr>
          <a:xfrm>
            <a:off x="9373637" y="824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41" name="Straight Connector 740">
            <a:extLst>
              <a:ext uri="{FF2B5EF4-FFF2-40B4-BE49-F238E27FC236}">
                <a16:creationId xmlns:a16="http://schemas.microsoft.com/office/drawing/2014/main" id="{7B39757B-E9E4-564D-B6DB-476073E063E4}"/>
              </a:ext>
            </a:extLst>
          </p:cNvPr>
          <p:cNvCxnSpPr>
            <a:cxnSpLocks/>
          </p:cNvCxnSpPr>
          <p:nvPr/>
        </p:nvCxnSpPr>
        <p:spPr>
          <a:xfrm>
            <a:off x="10289515" y="726314"/>
            <a:ext cx="0" cy="271533"/>
          </a:xfrm>
          <a:prstGeom prst="line">
            <a:avLst/>
          </a:prstGeom>
          <a:ln w="25400"/>
        </p:spPr>
        <p:style>
          <a:lnRef idx="1">
            <a:schemeClr val="dk1"/>
          </a:lnRef>
          <a:fillRef idx="0">
            <a:schemeClr val="dk1"/>
          </a:fillRef>
          <a:effectRef idx="0">
            <a:schemeClr val="dk1"/>
          </a:effectRef>
          <a:fontRef idx="minor">
            <a:schemeClr val="tx1"/>
          </a:fontRef>
        </p:style>
      </p:cxnSp>
      <p:cxnSp>
        <p:nvCxnSpPr>
          <p:cNvPr id="742" name="Straight Connector 741">
            <a:extLst>
              <a:ext uri="{FF2B5EF4-FFF2-40B4-BE49-F238E27FC236}">
                <a16:creationId xmlns:a16="http://schemas.microsoft.com/office/drawing/2014/main" id="{3EF00520-BA47-7B4C-A87C-BFDE05512560}"/>
              </a:ext>
            </a:extLst>
          </p:cNvPr>
          <p:cNvCxnSpPr>
            <a:cxnSpLocks/>
          </p:cNvCxnSpPr>
          <p:nvPr/>
        </p:nvCxnSpPr>
        <p:spPr>
          <a:xfrm>
            <a:off x="10116349" y="82046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43" name="Straight Connector 742">
            <a:extLst>
              <a:ext uri="{FF2B5EF4-FFF2-40B4-BE49-F238E27FC236}">
                <a16:creationId xmlns:a16="http://schemas.microsoft.com/office/drawing/2014/main" id="{27D90E45-C26A-AF48-9F35-C46CF07379FD}"/>
              </a:ext>
            </a:extLst>
          </p:cNvPr>
          <p:cNvCxnSpPr>
            <a:cxnSpLocks/>
          </p:cNvCxnSpPr>
          <p:nvPr/>
        </p:nvCxnSpPr>
        <p:spPr>
          <a:xfrm>
            <a:off x="9549186" y="824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44" name="Straight Connector 743">
            <a:extLst>
              <a:ext uri="{FF2B5EF4-FFF2-40B4-BE49-F238E27FC236}">
                <a16:creationId xmlns:a16="http://schemas.microsoft.com/office/drawing/2014/main" id="{9E968A48-69B3-E141-B180-3E223ADD1165}"/>
              </a:ext>
            </a:extLst>
          </p:cNvPr>
          <p:cNvCxnSpPr>
            <a:cxnSpLocks/>
          </p:cNvCxnSpPr>
          <p:nvPr/>
        </p:nvCxnSpPr>
        <p:spPr>
          <a:xfrm>
            <a:off x="9733594" y="726314"/>
            <a:ext cx="0" cy="270737"/>
          </a:xfrm>
          <a:prstGeom prst="line">
            <a:avLst/>
          </a:prstGeom>
          <a:ln w="25400"/>
        </p:spPr>
        <p:style>
          <a:lnRef idx="1">
            <a:schemeClr val="dk1"/>
          </a:lnRef>
          <a:fillRef idx="0">
            <a:schemeClr val="dk1"/>
          </a:fillRef>
          <a:effectRef idx="0">
            <a:schemeClr val="dk1"/>
          </a:effectRef>
          <a:fontRef idx="minor">
            <a:schemeClr val="tx1"/>
          </a:fontRef>
        </p:style>
      </p:cxnSp>
      <p:sp>
        <p:nvSpPr>
          <p:cNvPr id="745" name="TextBox 744">
            <a:extLst>
              <a:ext uri="{FF2B5EF4-FFF2-40B4-BE49-F238E27FC236}">
                <a16:creationId xmlns:a16="http://schemas.microsoft.com/office/drawing/2014/main" id="{44EF3B18-C26D-6640-8905-CC2ECECAA91C}"/>
              </a:ext>
            </a:extLst>
          </p:cNvPr>
          <p:cNvSpPr txBox="1"/>
          <p:nvPr/>
        </p:nvSpPr>
        <p:spPr>
          <a:xfrm>
            <a:off x="9162636" y="318066"/>
            <a:ext cx="1086422" cy="338554"/>
          </a:xfrm>
          <a:prstGeom prst="rect">
            <a:avLst/>
          </a:prstGeom>
          <a:noFill/>
        </p:spPr>
        <p:txBody>
          <a:bodyPr wrap="square" rtlCol="0">
            <a:spAutoFit/>
          </a:bodyPr>
          <a:lstStyle/>
          <a:p>
            <a:pPr algn="ctr"/>
            <a:r>
              <a:rPr lang="en-US" sz="1600" b="1" dirty="0"/>
              <a:t>Fatima</a:t>
            </a:r>
          </a:p>
        </p:txBody>
      </p:sp>
      <p:sp>
        <p:nvSpPr>
          <p:cNvPr id="746" name="TextBox 745">
            <a:extLst>
              <a:ext uri="{FF2B5EF4-FFF2-40B4-BE49-F238E27FC236}">
                <a16:creationId xmlns:a16="http://schemas.microsoft.com/office/drawing/2014/main" id="{C9A2102B-196C-394F-BB71-929D123B2730}"/>
              </a:ext>
            </a:extLst>
          </p:cNvPr>
          <p:cNvSpPr txBox="1"/>
          <p:nvPr/>
        </p:nvSpPr>
        <p:spPr>
          <a:xfrm>
            <a:off x="9142181" y="952356"/>
            <a:ext cx="1197585" cy="338554"/>
          </a:xfrm>
          <a:prstGeom prst="rect">
            <a:avLst/>
          </a:prstGeom>
          <a:noFill/>
        </p:spPr>
        <p:txBody>
          <a:bodyPr wrap="square" rtlCol="0">
            <a:spAutoFit/>
          </a:bodyPr>
          <a:lstStyle/>
          <a:p>
            <a:pPr algn="ctr"/>
            <a:r>
              <a:rPr lang="en-US" sz="1600" b="1" dirty="0"/>
              <a:t>Counterfeit</a:t>
            </a:r>
          </a:p>
        </p:txBody>
      </p:sp>
      <p:sp>
        <p:nvSpPr>
          <p:cNvPr id="747" name="TextBox 746">
            <a:extLst>
              <a:ext uri="{FF2B5EF4-FFF2-40B4-BE49-F238E27FC236}">
                <a16:creationId xmlns:a16="http://schemas.microsoft.com/office/drawing/2014/main" id="{465AF70B-D560-D347-9A94-9A30F8794442}"/>
              </a:ext>
            </a:extLst>
          </p:cNvPr>
          <p:cNvSpPr txBox="1"/>
          <p:nvPr/>
        </p:nvSpPr>
        <p:spPr>
          <a:xfrm>
            <a:off x="8980638" y="497517"/>
            <a:ext cx="513146" cy="276999"/>
          </a:xfrm>
          <a:prstGeom prst="rect">
            <a:avLst/>
          </a:prstGeom>
          <a:noFill/>
        </p:spPr>
        <p:txBody>
          <a:bodyPr wrap="square" rtlCol="0">
            <a:spAutoFit/>
          </a:bodyPr>
          <a:lstStyle/>
          <a:p>
            <a:r>
              <a:rPr lang="en-US" sz="1200" dirty="0"/>
              <a:t>TOE</a:t>
            </a:r>
          </a:p>
        </p:txBody>
      </p:sp>
      <p:cxnSp>
        <p:nvCxnSpPr>
          <p:cNvPr id="748" name="Straight Connector 747">
            <a:extLst>
              <a:ext uri="{FF2B5EF4-FFF2-40B4-BE49-F238E27FC236}">
                <a16:creationId xmlns:a16="http://schemas.microsoft.com/office/drawing/2014/main" id="{79421B76-5FAF-AB49-B987-6538D656378F}"/>
              </a:ext>
            </a:extLst>
          </p:cNvPr>
          <p:cNvCxnSpPr>
            <a:cxnSpLocks/>
          </p:cNvCxnSpPr>
          <p:nvPr/>
        </p:nvCxnSpPr>
        <p:spPr>
          <a:xfrm>
            <a:off x="9084272" y="718636"/>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749" name="Straight Connector 748">
            <a:extLst>
              <a:ext uri="{FF2B5EF4-FFF2-40B4-BE49-F238E27FC236}">
                <a16:creationId xmlns:a16="http://schemas.microsoft.com/office/drawing/2014/main" id="{B32F5D9A-32C2-B444-8479-F185823E3AD7}"/>
              </a:ext>
            </a:extLst>
          </p:cNvPr>
          <p:cNvCxnSpPr>
            <a:cxnSpLocks/>
          </p:cNvCxnSpPr>
          <p:nvPr/>
        </p:nvCxnSpPr>
        <p:spPr>
          <a:xfrm>
            <a:off x="10532962" y="1631247"/>
            <a:ext cx="1491281" cy="1926"/>
          </a:xfrm>
          <a:prstGeom prst="line">
            <a:avLst/>
          </a:prstGeom>
          <a:ln w="25400"/>
        </p:spPr>
        <p:style>
          <a:lnRef idx="1">
            <a:schemeClr val="dk1"/>
          </a:lnRef>
          <a:fillRef idx="0">
            <a:schemeClr val="dk1"/>
          </a:fillRef>
          <a:effectRef idx="0">
            <a:schemeClr val="dk1"/>
          </a:effectRef>
          <a:fontRef idx="minor">
            <a:schemeClr val="tx1"/>
          </a:fontRef>
        </p:style>
      </p:cxnSp>
      <p:cxnSp>
        <p:nvCxnSpPr>
          <p:cNvPr id="750" name="Straight Connector 749">
            <a:extLst>
              <a:ext uri="{FF2B5EF4-FFF2-40B4-BE49-F238E27FC236}">
                <a16:creationId xmlns:a16="http://schemas.microsoft.com/office/drawing/2014/main" id="{8449F6B2-F29B-9C4C-A2AE-0CE0BE055DA3}"/>
              </a:ext>
            </a:extLst>
          </p:cNvPr>
          <p:cNvCxnSpPr>
            <a:cxnSpLocks/>
          </p:cNvCxnSpPr>
          <p:nvPr/>
        </p:nvCxnSpPr>
        <p:spPr>
          <a:xfrm>
            <a:off x="11981800" y="1339299"/>
            <a:ext cx="0" cy="293873"/>
          </a:xfrm>
          <a:prstGeom prst="line">
            <a:avLst/>
          </a:prstGeom>
          <a:ln w="25400"/>
        </p:spPr>
        <p:style>
          <a:lnRef idx="1">
            <a:schemeClr val="dk1"/>
          </a:lnRef>
          <a:fillRef idx="0">
            <a:schemeClr val="dk1"/>
          </a:fillRef>
          <a:effectRef idx="0">
            <a:schemeClr val="dk1"/>
          </a:effectRef>
          <a:fontRef idx="minor">
            <a:schemeClr val="tx1"/>
          </a:fontRef>
        </p:style>
      </p:cxnSp>
      <p:cxnSp>
        <p:nvCxnSpPr>
          <p:cNvPr id="751" name="Straight Connector 750">
            <a:extLst>
              <a:ext uri="{FF2B5EF4-FFF2-40B4-BE49-F238E27FC236}">
                <a16:creationId xmlns:a16="http://schemas.microsoft.com/office/drawing/2014/main" id="{44E19062-3E94-D440-9B1A-104BA01DF97E}"/>
              </a:ext>
            </a:extLst>
          </p:cNvPr>
          <p:cNvCxnSpPr>
            <a:cxnSpLocks/>
          </p:cNvCxnSpPr>
          <p:nvPr/>
        </p:nvCxnSpPr>
        <p:spPr>
          <a:xfrm>
            <a:off x="11792297" y="147306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52" name="Straight Connector 751">
            <a:extLst>
              <a:ext uri="{FF2B5EF4-FFF2-40B4-BE49-F238E27FC236}">
                <a16:creationId xmlns:a16="http://schemas.microsoft.com/office/drawing/2014/main" id="{68170B85-0F05-454D-9762-E0E4CDDC165C}"/>
              </a:ext>
            </a:extLst>
          </p:cNvPr>
          <p:cNvCxnSpPr>
            <a:cxnSpLocks/>
          </p:cNvCxnSpPr>
          <p:nvPr/>
        </p:nvCxnSpPr>
        <p:spPr>
          <a:xfrm>
            <a:off x="11607556" y="1327414"/>
            <a:ext cx="0" cy="315500"/>
          </a:xfrm>
          <a:prstGeom prst="line">
            <a:avLst/>
          </a:prstGeom>
          <a:ln w="25400"/>
        </p:spPr>
        <p:style>
          <a:lnRef idx="1">
            <a:schemeClr val="dk1"/>
          </a:lnRef>
          <a:fillRef idx="0">
            <a:schemeClr val="dk1"/>
          </a:fillRef>
          <a:effectRef idx="0">
            <a:schemeClr val="dk1"/>
          </a:effectRef>
          <a:fontRef idx="minor">
            <a:schemeClr val="tx1"/>
          </a:fontRef>
        </p:style>
      </p:cxnSp>
      <p:cxnSp>
        <p:nvCxnSpPr>
          <p:cNvPr id="753" name="Straight Connector 752">
            <a:extLst>
              <a:ext uri="{FF2B5EF4-FFF2-40B4-BE49-F238E27FC236}">
                <a16:creationId xmlns:a16="http://schemas.microsoft.com/office/drawing/2014/main" id="{516632B5-0E6B-FB4E-9D9F-C9ED068523AD}"/>
              </a:ext>
            </a:extLst>
          </p:cNvPr>
          <p:cNvCxnSpPr>
            <a:cxnSpLocks/>
          </p:cNvCxnSpPr>
          <p:nvPr/>
        </p:nvCxnSpPr>
        <p:spPr>
          <a:xfrm>
            <a:off x="11247951" y="1251937"/>
            <a:ext cx="0" cy="393944"/>
          </a:xfrm>
          <a:prstGeom prst="line">
            <a:avLst/>
          </a:prstGeom>
          <a:ln w="25400"/>
        </p:spPr>
        <p:style>
          <a:lnRef idx="1">
            <a:schemeClr val="dk1"/>
          </a:lnRef>
          <a:fillRef idx="0">
            <a:schemeClr val="dk1"/>
          </a:fillRef>
          <a:effectRef idx="0">
            <a:schemeClr val="dk1"/>
          </a:effectRef>
          <a:fontRef idx="minor">
            <a:schemeClr val="tx1"/>
          </a:fontRef>
        </p:style>
      </p:cxnSp>
      <p:cxnSp>
        <p:nvCxnSpPr>
          <p:cNvPr id="754" name="Straight Connector 753">
            <a:extLst>
              <a:ext uri="{FF2B5EF4-FFF2-40B4-BE49-F238E27FC236}">
                <a16:creationId xmlns:a16="http://schemas.microsoft.com/office/drawing/2014/main" id="{02F81FA0-EFA2-9E4D-9075-FB633C1A8ACE}"/>
              </a:ext>
            </a:extLst>
          </p:cNvPr>
          <p:cNvCxnSpPr>
            <a:cxnSpLocks/>
          </p:cNvCxnSpPr>
          <p:nvPr/>
        </p:nvCxnSpPr>
        <p:spPr>
          <a:xfrm>
            <a:off x="10165429" y="1425798"/>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755" name="Straight Connector 754">
            <a:extLst>
              <a:ext uri="{FF2B5EF4-FFF2-40B4-BE49-F238E27FC236}">
                <a16:creationId xmlns:a16="http://schemas.microsoft.com/office/drawing/2014/main" id="{0096C497-6400-394A-AB0D-AA61D0EEA380}"/>
              </a:ext>
            </a:extLst>
          </p:cNvPr>
          <p:cNvCxnSpPr>
            <a:cxnSpLocks/>
          </p:cNvCxnSpPr>
          <p:nvPr/>
        </p:nvCxnSpPr>
        <p:spPr>
          <a:xfrm>
            <a:off x="10352554" y="152032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56" name="Straight Connector 755">
            <a:extLst>
              <a:ext uri="{FF2B5EF4-FFF2-40B4-BE49-F238E27FC236}">
                <a16:creationId xmlns:a16="http://schemas.microsoft.com/office/drawing/2014/main" id="{568AEBBA-1802-1545-9F2B-DFDC74399DCB}"/>
              </a:ext>
            </a:extLst>
          </p:cNvPr>
          <p:cNvCxnSpPr>
            <a:cxnSpLocks/>
          </p:cNvCxnSpPr>
          <p:nvPr/>
        </p:nvCxnSpPr>
        <p:spPr>
          <a:xfrm>
            <a:off x="10116349" y="1631247"/>
            <a:ext cx="567222" cy="0"/>
          </a:xfrm>
          <a:prstGeom prst="line">
            <a:avLst/>
          </a:prstGeom>
          <a:ln w="25400">
            <a:prstDash val="sysDash"/>
          </a:ln>
        </p:spPr>
        <p:style>
          <a:lnRef idx="1">
            <a:schemeClr val="dk1"/>
          </a:lnRef>
          <a:fillRef idx="0">
            <a:schemeClr val="dk1"/>
          </a:fillRef>
          <a:effectRef idx="0">
            <a:schemeClr val="dk1"/>
          </a:effectRef>
          <a:fontRef idx="minor">
            <a:schemeClr val="tx1"/>
          </a:fontRef>
        </p:style>
      </p:cxnSp>
      <p:sp>
        <p:nvSpPr>
          <p:cNvPr id="757" name="TextBox 756">
            <a:extLst>
              <a:ext uri="{FF2B5EF4-FFF2-40B4-BE49-F238E27FC236}">
                <a16:creationId xmlns:a16="http://schemas.microsoft.com/office/drawing/2014/main" id="{2332F46D-A181-9C42-828C-3E5648A5939B}"/>
              </a:ext>
            </a:extLst>
          </p:cNvPr>
          <p:cNvSpPr txBox="1"/>
          <p:nvPr/>
        </p:nvSpPr>
        <p:spPr>
          <a:xfrm>
            <a:off x="9919721" y="1223521"/>
            <a:ext cx="450456" cy="246221"/>
          </a:xfrm>
          <a:prstGeom prst="rect">
            <a:avLst/>
          </a:prstGeom>
          <a:noFill/>
        </p:spPr>
        <p:txBody>
          <a:bodyPr wrap="square" rtlCol="0">
            <a:spAutoFit/>
          </a:bodyPr>
          <a:lstStyle/>
          <a:p>
            <a:pPr algn="ctr"/>
            <a:r>
              <a:rPr lang="en-US" sz="1000" dirty="0"/>
              <a:t>1969</a:t>
            </a:r>
          </a:p>
        </p:txBody>
      </p:sp>
      <p:sp>
        <p:nvSpPr>
          <p:cNvPr id="758" name="TextBox 757">
            <a:extLst>
              <a:ext uri="{FF2B5EF4-FFF2-40B4-BE49-F238E27FC236}">
                <a16:creationId xmlns:a16="http://schemas.microsoft.com/office/drawing/2014/main" id="{074B9E1D-CEBF-7649-82CD-BA4DA496BFF9}"/>
              </a:ext>
            </a:extLst>
          </p:cNvPr>
          <p:cNvSpPr txBox="1"/>
          <p:nvPr/>
        </p:nvSpPr>
        <p:spPr>
          <a:xfrm>
            <a:off x="10114538" y="1333332"/>
            <a:ext cx="450456" cy="246221"/>
          </a:xfrm>
          <a:prstGeom prst="rect">
            <a:avLst/>
          </a:prstGeom>
          <a:noFill/>
        </p:spPr>
        <p:txBody>
          <a:bodyPr wrap="square" rtlCol="0">
            <a:spAutoFit/>
          </a:bodyPr>
          <a:lstStyle/>
          <a:p>
            <a:pPr algn="ctr"/>
            <a:r>
              <a:rPr lang="en-US" sz="1000" dirty="0"/>
              <a:t>79</a:t>
            </a:r>
          </a:p>
        </p:txBody>
      </p:sp>
      <p:cxnSp>
        <p:nvCxnSpPr>
          <p:cNvPr id="759" name="Straight Connector 758">
            <a:extLst>
              <a:ext uri="{FF2B5EF4-FFF2-40B4-BE49-F238E27FC236}">
                <a16:creationId xmlns:a16="http://schemas.microsoft.com/office/drawing/2014/main" id="{908D8017-19B9-C249-90D1-8A92EA01A7D2}"/>
              </a:ext>
            </a:extLst>
          </p:cNvPr>
          <p:cNvCxnSpPr>
            <a:cxnSpLocks/>
          </p:cNvCxnSpPr>
          <p:nvPr/>
        </p:nvCxnSpPr>
        <p:spPr>
          <a:xfrm>
            <a:off x="10532962" y="143987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760" name="Straight Connector 759">
            <a:extLst>
              <a:ext uri="{FF2B5EF4-FFF2-40B4-BE49-F238E27FC236}">
                <a16:creationId xmlns:a16="http://schemas.microsoft.com/office/drawing/2014/main" id="{A88CBEFB-E366-0D4A-BE0B-4A44BA8D9418}"/>
              </a:ext>
            </a:extLst>
          </p:cNvPr>
          <p:cNvCxnSpPr>
            <a:cxnSpLocks/>
          </p:cNvCxnSpPr>
          <p:nvPr/>
        </p:nvCxnSpPr>
        <p:spPr>
          <a:xfrm>
            <a:off x="10713297" y="1510675"/>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61" name="TextBox 760">
            <a:extLst>
              <a:ext uri="{FF2B5EF4-FFF2-40B4-BE49-F238E27FC236}">
                <a16:creationId xmlns:a16="http://schemas.microsoft.com/office/drawing/2014/main" id="{0A894EE3-484A-E64A-9733-3F0869DEA456}"/>
              </a:ext>
            </a:extLst>
          </p:cNvPr>
          <p:cNvSpPr txBox="1"/>
          <p:nvPr/>
        </p:nvSpPr>
        <p:spPr>
          <a:xfrm>
            <a:off x="10288206" y="1232163"/>
            <a:ext cx="450456" cy="246221"/>
          </a:xfrm>
          <a:prstGeom prst="rect">
            <a:avLst/>
          </a:prstGeom>
          <a:noFill/>
        </p:spPr>
        <p:txBody>
          <a:bodyPr wrap="square" rtlCol="0">
            <a:spAutoFit/>
          </a:bodyPr>
          <a:lstStyle/>
          <a:p>
            <a:pPr algn="ctr"/>
            <a:r>
              <a:rPr lang="en-US" sz="1000" dirty="0"/>
              <a:t>1989</a:t>
            </a:r>
          </a:p>
        </p:txBody>
      </p:sp>
      <p:cxnSp>
        <p:nvCxnSpPr>
          <p:cNvPr id="762" name="Straight Connector 761">
            <a:extLst>
              <a:ext uri="{FF2B5EF4-FFF2-40B4-BE49-F238E27FC236}">
                <a16:creationId xmlns:a16="http://schemas.microsoft.com/office/drawing/2014/main" id="{4C82CD69-D716-8443-B771-B49437113886}"/>
              </a:ext>
            </a:extLst>
          </p:cNvPr>
          <p:cNvCxnSpPr/>
          <p:nvPr/>
        </p:nvCxnSpPr>
        <p:spPr>
          <a:xfrm>
            <a:off x="8978972" y="-18977"/>
            <a:ext cx="0" cy="18177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3" name="Straight Connector 762">
            <a:extLst>
              <a:ext uri="{FF2B5EF4-FFF2-40B4-BE49-F238E27FC236}">
                <a16:creationId xmlns:a16="http://schemas.microsoft.com/office/drawing/2014/main" id="{0F5B2503-6AB2-9D42-AB49-828E004619C6}"/>
              </a:ext>
            </a:extLst>
          </p:cNvPr>
          <p:cNvCxnSpPr>
            <a:cxnSpLocks/>
          </p:cNvCxnSpPr>
          <p:nvPr/>
        </p:nvCxnSpPr>
        <p:spPr>
          <a:xfrm flipH="1" flipV="1">
            <a:off x="4349231" y="1804824"/>
            <a:ext cx="4627778" cy="47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4" name="Straight Connector 763">
            <a:extLst>
              <a:ext uri="{FF2B5EF4-FFF2-40B4-BE49-F238E27FC236}">
                <a16:creationId xmlns:a16="http://schemas.microsoft.com/office/drawing/2014/main" id="{12F8ED9E-8290-9849-888D-4EE38376C37A}"/>
              </a:ext>
            </a:extLst>
          </p:cNvPr>
          <p:cNvCxnSpPr>
            <a:cxnSpLocks/>
          </p:cNvCxnSpPr>
          <p:nvPr/>
        </p:nvCxnSpPr>
        <p:spPr>
          <a:xfrm>
            <a:off x="10877272" y="1512603"/>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65" name="TextBox 764">
            <a:extLst>
              <a:ext uri="{FF2B5EF4-FFF2-40B4-BE49-F238E27FC236}">
                <a16:creationId xmlns:a16="http://schemas.microsoft.com/office/drawing/2014/main" id="{C755D522-41B0-C74F-A996-13EEFD91CEA4}"/>
              </a:ext>
            </a:extLst>
          </p:cNvPr>
          <p:cNvSpPr txBox="1"/>
          <p:nvPr/>
        </p:nvSpPr>
        <p:spPr>
          <a:xfrm>
            <a:off x="10521881" y="1324391"/>
            <a:ext cx="395054" cy="250469"/>
          </a:xfrm>
          <a:prstGeom prst="rect">
            <a:avLst/>
          </a:prstGeom>
          <a:noFill/>
        </p:spPr>
        <p:txBody>
          <a:bodyPr wrap="square" rtlCol="0">
            <a:spAutoFit/>
          </a:bodyPr>
          <a:lstStyle/>
          <a:p>
            <a:pPr algn="ctr"/>
            <a:r>
              <a:rPr lang="en-US" sz="1000" dirty="0"/>
              <a:t>90</a:t>
            </a:r>
          </a:p>
        </p:txBody>
      </p:sp>
      <p:sp>
        <p:nvSpPr>
          <p:cNvPr id="766" name="TextBox 765">
            <a:extLst>
              <a:ext uri="{FF2B5EF4-FFF2-40B4-BE49-F238E27FC236}">
                <a16:creationId xmlns:a16="http://schemas.microsoft.com/office/drawing/2014/main" id="{577E901D-09C3-E54E-AF81-2096B2B7B8EE}"/>
              </a:ext>
            </a:extLst>
          </p:cNvPr>
          <p:cNvSpPr txBox="1"/>
          <p:nvPr/>
        </p:nvSpPr>
        <p:spPr>
          <a:xfrm>
            <a:off x="10672490" y="1324391"/>
            <a:ext cx="395054" cy="250469"/>
          </a:xfrm>
          <a:prstGeom prst="rect">
            <a:avLst/>
          </a:prstGeom>
          <a:noFill/>
        </p:spPr>
        <p:txBody>
          <a:bodyPr wrap="square" rtlCol="0">
            <a:spAutoFit/>
          </a:bodyPr>
          <a:lstStyle/>
          <a:p>
            <a:pPr algn="ctr"/>
            <a:r>
              <a:rPr lang="en-US" sz="1000" dirty="0"/>
              <a:t>91</a:t>
            </a:r>
          </a:p>
        </p:txBody>
      </p:sp>
      <p:sp>
        <p:nvSpPr>
          <p:cNvPr id="767" name="TextBox 766">
            <a:extLst>
              <a:ext uri="{FF2B5EF4-FFF2-40B4-BE49-F238E27FC236}">
                <a16:creationId xmlns:a16="http://schemas.microsoft.com/office/drawing/2014/main" id="{EA3FA0B1-D78B-AF4D-AD47-02C00F6E16EA}"/>
              </a:ext>
            </a:extLst>
          </p:cNvPr>
          <p:cNvSpPr txBox="1"/>
          <p:nvPr/>
        </p:nvSpPr>
        <p:spPr>
          <a:xfrm>
            <a:off x="10817976" y="1232721"/>
            <a:ext cx="460626" cy="246221"/>
          </a:xfrm>
          <a:prstGeom prst="rect">
            <a:avLst/>
          </a:prstGeom>
          <a:noFill/>
        </p:spPr>
        <p:txBody>
          <a:bodyPr wrap="square" rtlCol="0">
            <a:spAutoFit/>
          </a:bodyPr>
          <a:lstStyle/>
          <a:p>
            <a:pPr algn="ctr"/>
            <a:r>
              <a:rPr lang="en-US" sz="1000" dirty="0"/>
              <a:t>1996</a:t>
            </a:r>
          </a:p>
        </p:txBody>
      </p:sp>
      <p:cxnSp>
        <p:nvCxnSpPr>
          <p:cNvPr id="768" name="Straight Connector 767">
            <a:extLst>
              <a:ext uri="{FF2B5EF4-FFF2-40B4-BE49-F238E27FC236}">
                <a16:creationId xmlns:a16="http://schemas.microsoft.com/office/drawing/2014/main" id="{90CB3C58-5766-F945-912A-D2576F8305BB}"/>
              </a:ext>
            </a:extLst>
          </p:cNvPr>
          <p:cNvCxnSpPr>
            <a:cxnSpLocks/>
          </p:cNvCxnSpPr>
          <p:nvPr/>
        </p:nvCxnSpPr>
        <p:spPr>
          <a:xfrm>
            <a:off x="11067327" y="1418204"/>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769" name="TextBox 768">
            <a:extLst>
              <a:ext uri="{FF2B5EF4-FFF2-40B4-BE49-F238E27FC236}">
                <a16:creationId xmlns:a16="http://schemas.microsoft.com/office/drawing/2014/main" id="{1960DFFB-973B-FC40-9899-A561BA09F34A}"/>
              </a:ext>
            </a:extLst>
          </p:cNvPr>
          <p:cNvSpPr txBox="1"/>
          <p:nvPr/>
        </p:nvSpPr>
        <p:spPr>
          <a:xfrm>
            <a:off x="11017638" y="1024796"/>
            <a:ext cx="460626" cy="246221"/>
          </a:xfrm>
          <a:prstGeom prst="rect">
            <a:avLst/>
          </a:prstGeom>
          <a:noFill/>
        </p:spPr>
        <p:txBody>
          <a:bodyPr wrap="square" rtlCol="0">
            <a:spAutoFit/>
          </a:bodyPr>
          <a:lstStyle/>
          <a:p>
            <a:pPr algn="ctr"/>
            <a:r>
              <a:rPr lang="en-US" sz="1000" dirty="0"/>
              <a:t>9/11</a:t>
            </a:r>
          </a:p>
        </p:txBody>
      </p:sp>
      <p:sp>
        <p:nvSpPr>
          <p:cNvPr id="770" name="TextBox 769">
            <a:extLst>
              <a:ext uri="{FF2B5EF4-FFF2-40B4-BE49-F238E27FC236}">
                <a16:creationId xmlns:a16="http://schemas.microsoft.com/office/drawing/2014/main" id="{AB2A5281-86E9-CB4B-A809-93B8DFE87BB5}"/>
              </a:ext>
            </a:extLst>
          </p:cNvPr>
          <p:cNvSpPr txBox="1"/>
          <p:nvPr/>
        </p:nvSpPr>
        <p:spPr>
          <a:xfrm>
            <a:off x="11183784" y="1319016"/>
            <a:ext cx="460626" cy="246221"/>
          </a:xfrm>
          <a:prstGeom prst="rect">
            <a:avLst/>
          </a:prstGeom>
          <a:noFill/>
        </p:spPr>
        <p:txBody>
          <a:bodyPr wrap="square" rtlCol="0">
            <a:spAutoFit/>
          </a:bodyPr>
          <a:lstStyle/>
          <a:p>
            <a:pPr algn="ctr"/>
            <a:r>
              <a:rPr lang="en-US" sz="1000" dirty="0"/>
              <a:t>2004</a:t>
            </a:r>
          </a:p>
        </p:txBody>
      </p:sp>
      <p:cxnSp>
        <p:nvCxnSpPr>
          <p:cNvPr id="771" name="Straight Connector 770">
            <a:extLst>
              <a:ext uri="{FF2B5EF4-FFF2-40B4-BE49-F238E27FC236}">
                <a16:creationId xmlns:a16="http://schemas.microsoft.com/office/drawing/2014/main" id="{A1108E50-2502-ED4C-B783-671B12AD601B}"/>
              </a:ext>
            </a:extLst>
          </p:cNvPr>
          <p:cNvCxnSpPr>
            <a:cxnSpLocks/>
          </p:cNvCxnSpPr>
          <p:nvPr/>
        </p:nvCxnSpPr>
        <p:spPr>
          <a:xfrm>
            <a:off x="11421286" y="1512600"/>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772" name="TextBox 771">
            <a:extLst>
              <a:ext uri="{FF2B5EF4-FFF2-40B4-BE49-F238E27FC236}">
                <a16:creationId xmlns:a16="http://schemas.microsoft.com/office/drawing/2014/main" id="{D566951E-25C7-AE45-ACB0-13094104A93C}"/>
              </a:ext>
            </a:extLst>
          </p:cNvPr>
          <p:cNvSpPr txBox="1"/>
          <p:nvPr/>
        </p:nvSpPr>
        <p:spPr>
          <a:xfrm>
            <a:off x="11387163" y="1128826"/>
            <a:ext cx="460626" cy="246221"/>
          </a:xfrm>
          <a:prstGeom prst="rect">
            <a:avLst/>
          </a:prstGeom>
          <a:noFill/>
        </p:spPr>
        <p:txBody>
          <a:bodyPr wrap="square" rtlCol="0">
            <a:spAutoFit/>
          </a:bodyPr>
          <a:lstStyle/>
          <a:p>
            <a:pPr algn="ctr"/>
            <a:r>
              <a:rPr lang="en-US" sz="1000" dirty="0"/>
              <a:t>2012</a:t>
            </a:r>
          </a:p>
        </p:txBody>
      </p:sp>
      <p:sp>
        <p:nvSpPr>
          <p:cNvPr id="773" name="TextBox 772">
            <a:extLst>
              <a:ext uri="{FF2B5EF4-FFF2-40B4-BE49-F238E27FC236}">
                <a16:creationId xmlns:a16="http://schemas.microsoft.com/office/drawing/2014/main" id="{E103233C-58CE-D14C-AB7A-D9D53983642C}"/>
              </a:ext>
            </a:extLst>
          </p:cNvPr>
          <p:cNvSpPr txBox="1"/>
          <p:nvPr/>
        </p:nvSpPr>
        <p:spPr>
          <a:xfrm>
            <a:off x="11561984" y="1286405"/>
            <a:ext cx="460626" cy="246221"/>
          </a:xfrm>
          <a:prstGeom prst="rect">
            <a:avLst/>
          </a:prstGeom>
          <a:noFill/>
        </p:spPr>
        <p:txBody>
          <a:bodyPr wrap="square" rtlCol="0">
            <a:spAutoFit/>
          </a:bodyPr>
          <a:lstStyle/>
          <a:p>
            <a:pPr algn="ctr"/>
            <a:r>
              <a:rPr lang="en-US" sz="1000" dirty="0"/>
              <a:t>2014</a:t>
            </a:r>
          </a:p>
        </p:txBody>
      </p:sp>
      <p:sp>
        <p:nvSpPr>
          <p:cNvPr id="774" name="TextBox 773">
            <a:extLst>
              <a:ext uri="{FF2B5EF4-FFF2-40B4-BE49-F238E27FC236}">
                <a16:creationId xmlns:a16="http://schemas.microsoft.com/office/drawing/2014/main" id="{0C6D26B3-13C9-C64E-BEF6-60705DB9E65A}"/>
              </a:ext>
            </a:extLst>
          </p:cNvPr>
          <p:cNvSpPr txBox="1"/>
          <p:nvPr/>
        </p:nvSpPr>
        <p:spPr>
          <a:xfrm>
            <a:off x="11744203" y="1147907"/>
            <a:ext cx="460626" cy="246221"/>
          </a:xfrm>
          <a:prstGeom prst="rect">
            <a:avLst/>
          </a:prstGeom>
          <a:noFill/>
        </p:spPr>
        <p:txBody>
          <a:bodyPr wrap="square" rtlCol="0">
            <a:spAutoFit/>
          </a:bodyPr>
          <a:lstStyle/>
          <a:p>
            <a:pPr algn="ctr"/>
            <a:r>
              <a:rPr lang="en-US" sz="1000" dirty="0"/>
              <a:t>2016</a:t>
            </a:r>
          </a:p>
        </p:txBody>
      </p:sp>
      <p:sp>
        <p:nvSpPr>
          <p:cNvPr id="775" name="TextBox 774">
            <a:extLst>
              <a:ext uri="{FF2B5EF4-FFF2-40B4-BE49-F238E27FC236}">
                <a16:creationId xmlns:a16="http://schemas.microsoft.com/office/drawing/2014/main" id="{1AFC7BFE-3125-5047-8C56-FCE5084267F0}"/>
              </a:ext>
            </a:extLst>
          </p:cNvPr>
          <p:cNvSpPr txBox="1"/>
          <p:nvPr/>
        </p:nvSpPr>
        <p:spPr>
          <a:xfrm>
            <a:off x="8960805" y="73705"/>
            <a:ext cx="825663" cy="338554"/>
          </a:xfrm>
          <a:prstGeom prst="rect">
            <a:avLst/>
          </a:prstGeom>
          <a:noFill/>
        </p:spPr>
        <p:txBody>
          <a:bodyPr wrap="square" rtlCol="0">
            <a:spAutoFit/>
          </a:bodyPr>
          <a:lstStyle/>
          <a:p>
            <a:r>
              <a:rPr lang="en-US" sz="1600" b="1" dirty="0"/>
              <a:t>2018</a:t>
            </a:r>
          </a:p>
        </p:txBody>
      </p:sp>
      <p:sp>
        <p:nvSpPr>
          <p:cNvPr id="776" name="TextBox 775">
            <a:extLst>
              <a:ext uri="{FF2B5EF4-FFF2-40B4-BE49-F238E27FC236}">
                <a16:creationId xmlns:a16="http://schemas.microsoft.com/office/drawing/2014/main" id="{C5935FF4-74E8-7341-A852-BC21F988F53A}"/>
              </a:ext>
            </a:extLst>
          </p:cNvPr>
          <p:cNvSpPr txBox="1"/>
          <p:nvPr/>
        </p:nvSpPr>
        <p:spPr>
          <a:xfrm>
            <a:off x="10600030" y="712810"/>
            <a:ext cx="1086422" cy="338554"/>
          </a:xfrm>
          <a:prstGeom prst="rect">
            <a:avLst/>
          </a:prstGeom>
          <a:noFill/>
        </p:spPr>
        <p:txBody>
          <a:bodyPr wrap="square" rtlCol="0">
            <a:spAutoFit/>
          </a:bodyPr>
          <a:lstStyle/>
          <a:p>
            <a:pPr algn="ctr"/>
            <a:r>
              <a:rPr lang="en-US" sz="1600" b="1" dirty="0"/>
              <a:t>Info Age</a:t>
            </a:r>
          </a:p>
        </p:txBody>
      </p:sp>
      <p:sp>
        <p:nvSpPr>
          <p:cNvPr id="777" name="TextBox 776">
            <a:extLst>
              <a:ext uri="{FF2B5EF4-FFF2-40B4-BE49-F238E27FC236}">
                <a16:creationId xmlns:a16="http://schemas.microsoft.com/office/drawing/2014/main" id="{41417600-AE49-CF47-8576-9B950C990817}"/>
              </a:ext>
            </a:extLst>
          </p:cNvPr>
          <p:cNvSpPr txBox="1"/>
          <p:nvPr/>
        </p:nvSpPr>
        <p:spPr>
          <a:xfrm>
            <a:off x="10070049" y="1627012"/>
            <a:ext cx="2157802" cy="338554"/>
          </a:xfrm>
          <a:prstGeom prst="rect">
            <a:avLst/>
          </a:prstGeom>
          <a:noFill/>
        </p:spPr>
        <p:txBody>
          <a:bodyPr wrap="square" rtlCol="0">
            <a:spAutoFit/>
          </a:bodyPr>
          <a:lstStyle/>
          <a:p>
            <a:pPr algn="ctr"/>
            <a:r>
              <a:rPr lang="en-US" sz="1600" b="1" dirty="0"/>
              <a:t>“Mode of Warfare”</a:t>
            </a:r>
          </a:p>
        </p:txBody>
      </p:sp>
      <p:sp>
        <p:nvSpPr>
          <p:cNvPr id="778" name="TextBox 777">
            <a:extLst>
              <a:ext uri="{FF2B5EF4-FFF2-40B4-BE49-F238E27FC236}">
                <a16:creationId xmlns:a16="http://schemas.microsoft.com/office/drawing/2014/main" id="{FFD41235-7F0A-2F4F-B65C-A62D6233C6E5}"/>
              </a:ext>
            </a:extLst>
          </p:cNvPr>
          <p:cNvSpPr txBox="1"/>
          <p:nvPr/>
        </p:nvSpPr>
        <p:spPr>
          <a:xfrm>
            <a:off x="6015797" y="607312"/>
            <a:ext cx="664546" cy="246221"/>
          </a:xfrm>
          <a:prstGeom prst="rect">
            <a:avLst/>
          </a:prstGeom>
          <a:noFill/>
        </p:spPr>
        <p:txBody>
          <a:bodyPr wrap="square" rtlCol="0">
            <a:spAutoFit/>
          </a:bodyPr>
          <a:lstStyle/>
          <a:p>
            <a:pPr algn="ctr"/>
            <a:r>
              <a:rPr lang="en-US" sz="1000" dirty="0" err="1"/>
              <a:t>Admitus</a:t>
            </a:r>
            <a:endParaRPr lang="en-US" sz="1000" dirty="0"/>
          </a:p>
        </p:txBody>
      </p:sp>
      <p:sp>
        <p:nvSpPr>
          <p:cNvPr id="779" name="TextBox 778">
            <a:extLst>
              <a:ext uri="{FF2B5EF4-FFF2-40B4-BE49-F238E27FC236}">
                <a16:creationId xmlns:a16="http://schemas.microsoft.com/office/drawing/2014/main" id="{B12BF41D-D1FE-CA4A-8287-C25966375B02}"/>
              </a:ext>
            </a:extLst>
          </p:cNvPr>
          <p:cNvSpPr txBox="1"/>
          <p:nvPr/>
        </p:nvSpPr>
        <p:spPr>
          <a:xfrm>
            <a:off x="6932736" y="596450"/>
            <a:ext cx="664546" cy="246221"/>
          </a:xfrm>
          <a:prstGeom prst="rect">
            <a:avLst/>
          </a:prstGeom>
          <a:noFill/>
        </p:spPr>
        <p:txBody>
          <a:bodyPr wrap="square" rtlCol="0">
            <a:spAutoFit/>
          </a:bodyPr>
          <a:lstStyle/>
          <a:p>
            <a:pPr algn="ctr"/>
            <a:r>
              <a:rPr lang="en-US" sz="1000" dirty="0"/>
              <a:t>Pyrrhus</a:t>
            </a:r>
          </a:p>
        </p:txBody>
      </p:sp>
      <p:cxnSp>
        <p:nvCxnSpPr>
          <p:cNvPr id="780" name="Straight Connector 779">
            <a:extLst>
              <a:ext uri="{FF2B5EF4-FFF2-40B4-BE49-F238E27FC236}">
                <a16:creationId xmlns:a16="http://schemas.microsoft.com/office/drawing/2014/main" id="{2B1C1C82-9E6B-CC4F-9955-4D55FCB26A62}"/>
              </a:ext>
            </a:extLst>
          </p:cNvPr>
          <p:cNvCxnSpPr>
            <a:cxnSpLocks/>
          </p:cNvCxnSpPr>
          <p:nvPr/>
        </p:nvCxnSpPr>
        <p:spPr>
          <a:xfrm>
            <a:off x="7441527" y="1271455"/>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1" name="Straight Connector 780">
            <a:extLst>
              <a:ext uri="{FF2B5EF4-FFF2-40B4-BE49-F238E27FC236}">
                <a16:creationId xmlns:a16="http://schemas.microsoft.com/office/drawing/2014/main" id="{57364892-D8C5-784B-8359-FA4527CBBD27}"/>
              </a:ext>
            </a:extLst>
          </p:cNvPr>
          <p:cNvCxnSpPr>
            <a:cxnSpLocks/>
          </p:cNvCxnSpPr>
          <p:nvPr/>
        </p:nvCxnSpPr>
        <p:spPr>
          <a:xfrm>
            <a:off x="7443454" y="833545"/>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2" name="Straight Connector 781">
            <a:extLst>
              <a:ext uri="{FF2B5EF4-FFF2-40B4-BE49-F238E27FC236}">
                <a16:creationId xmlns:a16="http://schemas.microsoft.com/office/drawing/2014/main" id="{846762AF-FD34-2D4E-AE6A-A96CA154767A}"/>
              </a:ext>
            </a:extLst>
          </p:cNvPr>
          <p:cNvCxnSpPr>
            <a:cxnSpLocks/>
          </p:cNvCxnSpPr>
          <p:nvPr/>
        </p:nvCxnSpPr>
        <p:spPr>
          <a:xfrm>
            <a:off x="438427" y="2459544"/>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3" name="Straight Connector 782">
            <a:extLst>
              <a:ext uri="{FF2B5EF4-FFF2-40B4-BE49-F238E27FC236}">
                <a16:creationId xmlns:a16="http://schemas.microsoft.com/office/drawing/2014/main" id="{9588CCED-AD5F-3B46-A58A-CD28FB1D658D}"/>
              </a:ext>
            </a:extLst>
          </p:cNvPr>
          <p:cNvCxnSpPr>
            <a:cxnSpLocks/>
          </p:cNvCxnSpPr>
          <p:nvPr/>
        </p:nvCxnSpPr>
        <p:spPr>
          <a:xfrm>
            <a:off x="349689" y="2633162"/>
            <a:ext cx="1481562" cy="0"/>
          </a:xfrm>
          <a:prstGeom prst="line">
            <a:avLst/>
          </a:prstGeom>
          <a:ln w="25400">
            <a:headEnd type="triangle"/>
            <a:tailEnd type="triangle"/>
          </a:ln>
        </p:spPr>
        <p:style>
          <a:lnRef idx="1">
            <a:schemeClr val="dk1"/>
          </a:lnRef>
          <a:fillRef idx="0">
            <a:schemeClr val="dk1"/>
          </a:fillRef>
          <a:effectRef idx="0">
            <a:schemeClr val="dk1"/>
          </a:effectRef>
          <a:fontRef idx="minor">
            <a:schemeClr val="tx1"/>
          </a:fontRef>
        </p:style>
      </p:cxnSp>
      <p:cxnSp>
        <p:nvCxnSpPr>
          <p:cNvPr id="784" name="Straight Connector 783">
            <a:extLst>
              <a:ext uri="{FF2B5EF4-FFF2-40B4-BE49-F238E27FC236}">
                <a16:creationId xmlns:a16="http://schemas.microsoft.com/office/drawing/2014/main" id="{2C84BA2D-B37D-514A-B75F-C5B24D34AFEE}"/>
              </a:ext>
            </a:extLst>
          </p:cNvPr>
          <p:cNvCxnSpPr>
            <a:cxnSpLocks/>
          </p:cNvCxnSpPr>
          <p:nvPr/>
        </p:nvCxnSpPr>
        <p:spPr>
          <a:xfrm>
            <a:off x="1719358" y="245954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5" name="Straight Connector 784">
            <a:extLst>
              <a:ext uri="{FF2B5EF4-FFF2-40B4-BE49-F238E27FC236}">
                <a16:creationId xmlns:a16="http://schemas.microsoft.com/office/drawing/2014/main" id="{E8D27202-20E3-584B-B549-1A52986FD5C6}"/>
              </a:ext>
            </a:extLst>
          </p:cNvPr>
          <p:cNvCxnSpPr>
            <a:cxnSpLocks/>
          </p:cNvCxnSpPr>
          <p:nvPr/>
        </p:nvCxnSpPr>
        <p:spPr>
          <a:xfrm>
            <a:off x="438427" y="2925029"/>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86" name="Straight Connector 785">
            <a:extLst>
              <a:ext uri="{FF2B5EF4-FFF2-40B4-BE49-F238E27FC236}">
                <a16:creationId xmlns:a16="http://schemas.microsoft.com/office/drawing/2014/main" id="{8A628982-048E-D941-84FE-64841B2E431A}"/>
              </a:ext>
            </a:extLst>
          </p:cNvPr>
          <p:cNvCxnSpPr>
            <a:cxnSpLocks/>
          </p:cNvCxnSpPr>
          <p:nvPr/>
        </p:nvCxnSpPr>
        <p:spPr>
          <a:xfrm>
            <a:off x="349689" y="3086502"/>
            <a:ext cx="1454552" cy="1"/>
          </a:xfrm>
          <a:prstGeom prst="line">
            <a:avLst/>
          </a:prstGeom>
          <a:ln w="25400">
            <a:headEnd type="triangle"/>
            <a:tailEnd type="triangle"/>
          </a:ln>
        </p:spPr>
        <p:style>
          <a:lnRef idx="1">
            <a:schemeClr val="dk1"/>
          </a:lnRef>
          <a:fillRef idx="0">
            <a:schemeClr val="dk1"/>
          </a:fillRef>
          <a:effectRef idx="0">
            <a:schemeClr val="dk1"/>
          </a:effectRef>
          <a:fontRef idx="minor">
            <a:schemeClr val="tx1"/>
          </a:fontRef>
        </p:style>
      </p:cxnSp>
      <p:cxnSp>
        <p:nvCxnSpPr>
          <p:cNvPr id="787" name="Straight Connector 786">
            <a:extLst>
              <a:ext uri="{FF2B5EF4-FFF2-40B4-BE49-F238E27FC236}">
                <a16:creationId xmlns:a16="http://schemas.microsoft.com/office/drawing/2014/main" id="{EE237DE6-CFED-3141-9906-EB65952C3B82}"/>
              </a:ext>
            </a:extLst>
          </p:cNvPr>
          <p:cNvCxnSpPr>
            <a:cxnSpLocks/>
          </p:cNvCxnSpPr>
          <p:nvPr/>
        </p:nvCxnSpPr>
        <p:spPr>
          <a:xfrm>
            <a:off x="1703923" y="2924460"/>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8" name="Straight Connector 787">
            <a:extLst>
              <a:ext uri="{FF2B5EF4-FFF2-40B4-BE49-F238E27FC236}">
                <a16:creationId xmlns:a16="http://schemas.microsoft.com/office/drawing/2014/main" id="{245FFEB1-CB8E-9C41-9291-98CC9E5852FF}"/>
              </a:ext>
            </a:extLst>
          </p:cNvPr>
          <p:cNvCxnSpPr>
            <a:cxnSpLocks/>
          </p:cNvCxnSpPr>
          <p:nvPr/>
        </p:nvCxnSpPr>
        <p:spPr>
          <a:xfrm>
            <a:off x="1092462" y="29273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789" name="Straight Connector 788">
            <a:extLst>
              <a:ext uri="{FF2B5EF4-FFF2-40B4-BE49-F238E27FC236}">
                <a16:creationId xmlns:a16="http://schemas.microsoft.com/office/drawing/2014/main" id="{89D85E93-246C-C64C-A2A7-F79824C1F6A8}"/>
              </a:ext>
            </a:extLst>
          </p:cNvPr>
          <p:cNvCxnSpPr>
            <a:cxnSpLocks/>
          </p:cNvCxnSpPr>
          <p:nvPr/>
        </p:nvCxnSpPr>
        <p:spPr>
          <a:xfrm>
            <a:off x="1076965" y="2467356"/>
            <a:ext cx="0" cy="173617"/>
          </a:xfrm>
          <a:prstGeom prst="line">
            <a:avLst/>
          </a:prstGeom>
          <a:ln w="25400"/>
        </p:spPr>
        <p:style>
          <a:lnRef idx="1">
            <a:schemeClr val="dk1"/>
          </a:lnRef>
          <a:fillRef idx="0">
            <a:schemeClr val="dk1"/>
          </a:fillRef>
          <a:effectRef idx="0">
            <a:schemeClr val="dk1"/>
          </a:effectRef>
          <a:fontRef idx="minor">
            <a:schemeClr val="tx1"/>
          </a:fontRef>
        </p:style>
      </p:cxnSp>
      <p:sp>
        <p:nvSpPr>
          <p:cNvPr id="790" name="TextBox 789">
            <a:extLst>
              <a:ext uri="{FF2B5EF4-FFF2-40B4-BE49-F238E27FC236}">
                <a16:creationId xmlns:a16="http://schemas.microsoft.com/office/drawing/2014/main" id="{BF3ACA95-E5BB-C046-B126-465C87A95594}"/>
              </a:ext>
            </a:extLst>
          </p:cNvPr>
          <p:cNvSpPr txBox="1"/>
          <p:nvPr/>
        </p:nvSpPr>
        <p:spPr>
          <a:xfrm>
            <a:off x="-29663" y="1903465"/>
            <a:ext cx="2113381" cy="338554"/>
          </a:xfrm>
          <a:prstGeom prst="rect">
            <a:avLst/>
          </a:prstGeom>
          <a:noFill/>
        </p:spPr>
        <p:txBody>
          <a:bodyPr wrap="square" rtlCol="0">
            <a:spAutoFit/>
          </a:bodyPr>
          <a:lstStyle/>
          <a:p>
            <a:pPr algn="ctr"/>
            <a:r>
              <a:rPr lang="en-US" sz="1600" b="1" dirty="0"/>
              <a:t>Internal / External</a:t>
            </a:r>
          </a:p>
        </p:txBody>
      </p:sp>
      <p:sp>
        <p:nvSpPr>
          <p:cNvPr id="791" name="TextBox 790">
            <a:extLst>
              <a:ext uri="{FF2B5EF4-FFF2-40B4-BE49-F238E27FC236}">
                <a16:creationId xmlns:a16="http://schemas.microsoft.com/office/drawing/2014/main" id="{BAFD621C-826D-EE46-853E-4EEF3F32A2AC}"/>
              </a:ext>
            </a:extLst>
          </p:cNvPr>
          <p:cNvSpPr txBox="1"/>
          <p:nvPr/>
        </p:nvSpPr>
        <p:spPr>
          <a:xfrm>
            <a:off x="43151" y="2382565"/>
            <a:ext cx="209275" cy="276999"/>
          </a:xfrm>
          <a:prstGeom prst="rect">
            <a:avLst/>
          </a:prstGeom>
          <a:noFill/>
        </p:spPr>
        <p:txBody>
          <a:bodyPr wrap="square" rtlCol="0">
            <a:spAutoFit/>
          </a:bodyPr>
          <a:lstStyle/>
          <a:p>
            <a:pPr algn="ctr"/>
            <a:r>
              <a:rPr lang="en-US" sz="1200" dirty="0"/>
              <a:t>E</a:t>
            </a:r>
          </a:p>
        </p:txBody>
      </p:sp>
      <p:sp>
        <p:nvSpPr>
          <p:cNvPr id="792" name="TextBox 791">
            <a:extLst>
              <a:ext uri="{FF2B5EF4-FFF2-40B4-BE49-F238E27FC236}">
                <a16:creationId xmlns:a16="http://schemas.microsoft.com/office/drawing/2014/main" id="{5FE4909E-3E1C-BA48-B351-853DB01CB1B2}"/>
              </a:ext>
            </a:extLst>
          </p:cNvPr>
          <p:cNvSpPr txBox="1"/>
          <p:nvPr/>
        </p:nvSpPr>
        <p:spPr>
          <a:xfrm>
            <a:off x="53770" y="2825221"/>
            <a:ext cx="209275" cy="276999"/>
          </a:xfrm>
          <a:prstGeom prst="rect">
            <a:avLst/>
          </a:prstGeom>
          <a:noFill/>
        </p:spPr>
        <p:txBody>
          <a:bodyPr wrap="square" rtlCol="0">
            <a:spAutoFit/>
          </a:bodyPr>
          <a:lstStyle/>
          <a:p>
            <a:pPr algn="ctr"/>
            <a:r>
              <a:rPr lang="en-US" sz="1200" dirty="0"/>
              <a:t>I</a:t>
            </a:r>
          </a:p>
        </p:txBody>
      </p:sp>
      <p:sp>
        <p:nvSpPr>
          <p:cNvPr id="793" name="TextBox 792">
            <a:extLst>
              <a:ext uri="{FF2B5EF4-FFF2-40B4-BE49-F238E27FC236}">
                <a16:creationId xmlns:a16="http://schemas.microsoft.com/office/drawing/2014/main" id="{4EA6515B-BDCA-4444-953F-6B5D5E3B7AC9}"/>
              </a:ext>
            </a:extLst>
          </p:cNvPr>
          <p:cNvSpPr txBox="1"/>
          <p:nvPr/>
        </p:nvSpPr>
        <p:spPr>
          <a:xfrm>
            <a:off x="144652" y="2238443"/>
            <a:ext cx="536753" cy="276999"/>
          </a:xfrm>
          <a:prstGeom prst="rect">
            <a:avLst/>
          </a:prstGeom>
          <a:noFill/>
        </p:spPr>
        <p:txBody>
          <a:bodyPr wrap="square" rtlCol="0">
            <a:spAutoFit/>
          </a:bodyPr>
          <a:lstStyle/>
          <a:p>
            <a:pPr algn="ctr"/>
            <a:r>
              <a:rPr lang="en-US" sz="1200" dirty="0"/>
              <a:t>2012</a:t>
            </a:r>
          </a:p>
        </p:txBody>
      </p:sp>
      <p:sp>
        <p:nvSpPr>
          <p:cNvPr id="794" name="TextBox 793">
            <a:extLst>
              <a:ext uri="{FF2B5EF4-FFF2-40B4-BE49-F238E27FC236}">
                <a16:creationId xmlns:a16="http://schemas.microsoft.com/office/drawing/2014/main" id="{13CC7F80-4131-5043-A3FB-D87DE684E7D8}"/>
              </a:ext>
            </a:extLst>
          </p:cNvPr>
          <p:cNvSpPr txBox="1"/>
          <p:nvPr/>
        </p:nvSpPr>
        <p:spPr>
          <a:xfrm>
            <a:off x="778912" y="2238443"/>
            <a:ext cx="536753" cy="276999"/>
          </a:xfrm>
          <a:prstGeom prst="rect">
            <a:avLst/>
          </a:prstGeom>
          <a:noFill/>
        </p:spPr>
        <p:txBody>
          <a:bodyPr wrap="square" rtlCol="0">
            <a:spAutoFit/>
          </a:bodyPr>
          <a:lstStyle/>
          <a:p>
            <a:pPr algn="ctr"/>
            <a:r>
              <a:rPr lang="en-US" sz="1200" dirty="0"/>
              <a:t>2013</a:t>
            </a:r>
          </a:p>
        </p:txBody>
      </p:sp>
      <p:sp>
        <p:nvSpPr>
          <p:cNvPr id="795" name="TextBox 794">
            <a:extLst>
              <a:ext uri="{FF2B5EF4-FFF2-40B4-BE49-F238E27FC236}">
                <a16:creationId xmlns:a16="http://schemas.microsoft.com/office/drawing/2014/main" id="{CA5C0A7A-7272-0F41-A79F-21CBA20A4CC1}"/>
              </a:ext>
            </a:extLst>
          </p:cNvPr>
          <p:cNvSpPr txBox="1"/>
          <p:nvPr/>
        </p:nvSpPr>
        <p:spPr>
          <a:xfrm>
            <a:off x="1436322" y="2238443"/>
            <a:ext cx="536753" cy="276999"/>
          </a:xfrm>
          <a:prstGeom prst="rect">
            <a:avLst/>
          </a:prstGeom>
          <a:noFill/>
        </p:spPr>
        <p:txBody>
          <a:bodyPr wrap="square" rtlCol="0">
            <a:spAutoFit/>
          </a:bodyPr>
          <a:lstStyle/>
          <a:p>
            <a:pPr algn="ctr"/>
            <a:r>
              <a:rPr lang="en-US" sz="1200" dirty="0"/>
              <a:t>2014</a:t>
            </a:r>
          </a:p>
        </p:txBody>
      </p:sp>
      <p:cxnSp>
        <p:nvCxnSpPr>
          <p:cNvPr id="796" name="Straight Connector 795">
            <a:extLst>
              <a:ext uri="{FF2B5EF4-FFF2-40B4-BE49-F238E27FC236}">
                <a16:creationId xmlns:a16="http://schemas.microsoft.com/office/drawing/2014/main" id="{AFBA3366-CF17-734A-95A9-4EBCF9AAFC83}"/>
              </a:ext>
            </a:extLst>
          </p:cNvPr>
          <p:cNvCxnSpPr>
            <a:cxnSpLocks/>
          </p:cNvCxnSpPr>
          <p:nvPr/>
        </p:nvCxnSpPr>
        <p:spPr>
          <a:xfrm>
            <a:off x="2434918" y="2630082"/>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797" name="Straight Connector 796">
            <a:extLst>
              <a:ext uri="{FF2B5EF4-FFF2-40B4-BE49-F238E27FC236}">
                <a16:creationId xmlns:a16="http://schemas.microsoft.com/office/drawing/2014/main" id="{0AD86BCF-62C9-174D-A474-061AABD89C56}"/>
              </a:ext>
            </a:extLst>
          </p:cNvPr>
          <p:cNvCxnSpPr>
            <a:cxnSpLocks/>
          </p:cNvCxnSpPr>
          <p:nvPr/>
        </p:nvCxnSpPr>
        <p:spPr>
          <a:xfrm>
            <a:off x="2266712" y="2792125"/>
            <a:ext cx="1341112" cy="0"/>
          </a:xfrm>
          <a:prstGeom prst="line">
            <a:avLst/>
          </a:prstGeom>
          <a:ln w="25400">
            <a:tailEnd type="triangle"/>
          </a:ln>
        </p:spPr>
        <p:style>
          <a:lnRef idx="1">
            <a:schemeClr val="dk1"/>
          </a:lnRef>
          <a:fillRef idx="0">
            <a:schemeClr val="dk1"/>
          </a:fillRef>
          <a:effectRef idx="0">
            <a:schemeClr val="dk1"/>
          </a:effectRef>
          <a:fontRef idx="minor">
            <a:schemeClr val="tx1"/>
          </a:fontRef>
        </p:style>
      </p:cxnSp>
      <p:cxnSp>
        <p:nvCxnSpPr>
          <p:cNvPr id="798" name="Straight Connector 797">
            <a:extLst>
              <a:ext uri="{FF2B5EF4-FFF2-40B4-BE49-F238E27FC236}">
                <a16:creationId xmlns:a16="http://schemas.microsoft.com/office/drawing/2014/main" id="{76DDA1B9-ABB4-1244-A5E6-E4284A259A86}"/>
              </a:ext>
            </a:extLst>
          </p:cNvPr>
          <p:cNvCxnSpPr>
            <a:cxnSpLocks/>
          </p:cNvCxnSpPr>
          <p:nvPr/>
        </p:nvCxnSpPr>
        <p:spPr>
          <a:xfrm>
            <a:off x="3738999" y="2618507"/>
            <a:ext cx="0" cy="173617"/>
          </a:xfrm>
          <a:prstGeom prst="line">
            <a:avLst/>
          </a:prstGeom>
          <a:ln w="25400">
            <a:headEnd type="triangle"/>
          </a:ln>
        </p:spPr>
        <p:style>
          <a:lnRef idx="1">
            <a:schemeClr val="dk1"/>
          </a:lnRef>
          <a:fillRef idx="0">
            <a:schemeClr val="dk1"/>
          </a:fillRef>
          <a:effectRef idx="0">
            <a:schemeClr val="dk1"/>
          </a:effectRef>
          <a:fontRef idx="minor">
            <a:schemeClr val="tx1"/>
          </a:fontRef>
        </p:style>
      </p:cxnSp>
      <p:cxnSp>
        <p:nvCxnSpPr>
          <p:cNvPr id="799" name="Straight Connector 798">
            <a:extLst>
              <a:ext uri="{FF2B5EF4-FFF2-40B4-BE49-F238E27FC236}">
                <a16:creationId xmlns:a16="http://schemas.microsoft.com/office/drawing/2014/main" id="{4D387136-2A79-9C4E-89D5-05EF1B68715A}"/>
              </a:ext>
            </a:extLst>
          </p:cNvPr>
          <p:cNvCxnSpPr>
            <a:cxnSpLocks/>
          </p:cNvCxnSpPr>
          <p:nvPr/>
        </p:nvCxnSpPr>
        <p:spPr>
          <a:xfrm>
            <a:off x="3293381" y="262631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00" name="Straight Connector 799">
            <a:extLst>
              <a:ext uri="{FF2B5EF4-FFF2-40B4-BE49-F238E27FC236}">
                <a16:creationId xmlns:a16="http://schemas.microsoft.com/office/drawing/2014/main" id="{655D5309-9034-5944-80B6-6D3F1D55A90E}"/>
              </a:ext>
            </a:extLst>
          </p:cNvPr>
          <p:cNvCxnSpPr>
            <a:cxnSpLocks/>
          </p:cNvCxnSpPr>
          <p:nvPr/>
        </p:nvCxnSpPr>
        <p:spPr>
          <a:xfrm>
            <a:off x="2645193" y="263200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01" name="Straight Connector 800">
            <a:extLst>
              <a:ext uri="{FF2B5EF4-FFF2-40B4-BE49-F238E27FC236}">
                <a16:creationId xmlns:a16="http://schemas.microsoft.com/office/drawing/2014/main" id="{7E6AD28F-2759-204E-BD3B-94BF03797773}"/>
              </a:ext>
            </a:extLst>
          </p:cNvPr>
          <p:cNvCxnSpPr>
            <a:cxnSpLocks/>
          </p:cNvCxnSpPr>
          <p:nvPr/>
        </p:nvCxnSpPr>
        <p:spPr>
          <a:xfrm>
            <a:off x="3515230" y="2628249"/>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02" name="Straight Connector 801">
            <a:extLst>
              <a:ext uri="{FF2B5EF4-FFF2-40B4-BE49-F238E27FC236}">
                <a16:creationId xmlns:a16="http://schemas.microsoft.com/office/drawing/2014/main" id="{2BC5F58D-E789-C048-9843-E5D5D7B71559}"/>
              </a:ext>
            </a:extLst>
          </p:cNvPr>
          <p:cNvCxnSpPr>
            <a:cxnSpLocks/>
          </p:cNvCxnSpPr>
          <p:nvPr/>
        </p:nvCxnSpPr>
        <p:spPr>
          <a:xfrm>
            <a:off x="2855467" y="2632007"/>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03" name="Straight Connector 802">
            <a:extLst>
              <a:ext uri="{FF2B5EF4-FFF2-40B4-BE49-F238E27FC236}">
                <a16:creationId xmlns:a16="http://schemas.microsoft.com/office/drawing/2014/main" id="{64DD4E66-4CA8-C84B-B3D5-064B581B3058}"/>
              </a:ext>
            </a:extLst>
          </p:cNvPr>
          <p:cNvCxnSpPr>
            <a:cxnSpLocks/>
          </p:cNvCxnSpPr>
          <p:nvPr/>
        </p:nvCxnSpPr>
        <p:spPr>
          <a:xfrm>
            <a:off x="3074600" y="2622534"/>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804" name="TextBox 803">
            <a:extLst>
              <a:ext uri="{FF2B5EF4-FFF2-40B4-BE49-F238E27FC236}">
                <a16:creationId xmlns:a16="http://schemas.microsoft.com/office/drawing/2014/main" id="{6B3DFC7A-5062-8748-998A-5D3DBA6AA285}"/>
              </a:ext>
            </a:extLst>
          </p:cNvPr>
          <p:cNvSpPr txBox="1"/>
          <p:nvPr/>
        </p:nvSpPr>
        <p:spPr>
          <a:xfrm>
            <a:off x="2383037" y="2595683"/>
            <a:ext cx="336094" cy="246221"/>
          </a:xfrm>
          <a:prstGeom prst="rect">
            <a:avLst/>
          </a:prstGeom>
          <a:noFill/>
        </p:spPr>
        <p:txBody>
          <a:bodyPr wrap="square" rtlCol="0">
            <a:spAutoFit/>
          </a:bodyPr>
          <a:lstStyle/>
          <a:p>
            <a:pPr algn="ctr"/>
            <a:r>
              <a:rPr lang="en-US" sz="1000" dirty="0"/>
              <a:t>10</a:t>
            </a:r>
          </a:p>
        </p:txBody>
      </p:sp>
      <p:sp>
        <p:nvSpPr>
          <p:cNvPr id="805" name="TextBox 804">
            <a:extLst>
              <a:ext uri="{FF2B5EF4-FFF2-40B4-BE49-F238E27FC236}">
                <a16:creationId xmlns:a16="http://schemas.microsoft.com/office/drawing/2014/main" id="{34E3B481-6D09-4E4B-B509-696099FA2D48}"/>
              </a:ext>
            </a:extLst>
          </p:cNvPr>
          <p:cNvSpPr txBox="1"/>
          <p:nvPr/>
        </p:nvSpPr>
        <p:spPr>
          <a:xfrm>
            <a:off x="2583658" y="2595683"/>
            <a:ext cx="336094" cy="246221"/>
          </a:xfrm>
          <a:prstGeom prst="rect">
            <a:avLst/>
          </a:prstGeom>
          <a:noFill/>
        </p:spPr>
        <p:txBody>
          <a:bodyPr wrap="square" rtlCol="0">
            <a:spAutoFit/>
          </a:bodyPr>
          <a:lstStyle/>
          <a:p>
            <a:pPr algn="ctr"/>
            <a:r>
              <a:rPr lang="en-US" sz="1000" dirty="0"/>
              <a:t>10</a:t>
            </a:r>
          </a:p>
        </p:txBody>
      </p:sp>
      <p:sp>
        <p:nvSpPr>
          <p:cNvPr id="806" name="TextBox 805">
            <a:extLst>
              <a:ext uri="{FF2B5EF4-FFF2-40B4-BE49-F238E27FC236}">
                <a16:creationId xmlns:a16="http://schemas.microsoft.com/office/drawing/2014/main" id="{F76783AA-EA31-6D45-946D-51F47B6B2A34}"/>
              </a:ext>
            </a:extLst>
          </p:cNvPr>
          <p:cNvSpPr txBox="1"/>
          <p:nvPr/>
        </p:nvSpPr>
        <p:spPr>
          <a:xfrm>
            <a:off x="2784279" y="2595683"/>
            <a:ext cx="336094" cy="246221"/>
          </a:xfrm>
          <a:prstGeom prst="rect">
            <a:avLst/>
          </a:prstGeom>
          <a:noFill/>
        </p:spPr>
        <p:txBody>
          <a:bodyPr wrap="square" rtlCol="0">
            <a:spAutoFit/>
          </a:bodyPr>
          <a:lstStyle/>
          <a:p>
            <a:pPr algn="ctr"/>
            <a:r>
              <a:rPr lang="en-US" sz="1000" dirty="0"/>
              <a:t>10</a:t>
            </a:r>
          </a:p>
        </p:txBody>
      </p:sp>
      <p:sp>
        <p:nvSpPr>
          <p:cNvPr id="807" name="TextBox 806">
            <a:extLst>
              <a:ext uri="{FF2B5EF4-FFF2-40B4-BE49-F238E27FC236}">
                <a16:creationId xmlns:a16="http://schemas.microsoft.com/office/drawing/2014/main" id="{294EAE9D-0E4C-9B46-BCE0-3BC95C00D673}"/>
              </a:ext>
            </a:extLst>
          </p:cNvPr>
          <p:cNvSpPr txBox="1"/>
          <p:nvPr/>
        </p:nvSpPr>
        <p:spPr>
          <a:xfrm>
            <a:off x="3031200" y="2595683"/>
            <a:ext cx="336094" cy="246221"/>
          </a:xfrm>
          <a:prstGeom prst="rect">
            <a:avLst/>
          </a:prstGeom>
          <a:noFill/>
        </p:spPr>
        <p:txBody>
          <a:bodyPr wrap="square" rtlCol="0">
            <a:spAutoFit/>
          </a:bodyPr>
          <a:lstStyle/>
          <a:p>
            <a:pPr algn="ctr"/>
            <a:r>
              <a:rPr lang="en-US" sz="1000" dirty="0"/>
              <a:t>10</a:t>
            </a:r>
          </a:p>
        </p:txBody>
      </p:sp>
      <p:sp>
        <p:nvSpPr>
          <p:cNvPr id="808" name="TextBox 807">
            <a:extLst>
              <a:ext uri="{FF2B5EF4-FFF2-40B4-BE49-F238E27FC236}">
                <a16:creationId xmlns:a16="http://schemas.microsoft.com/office/drawing/2014/main" id="{AF773AC0-CAD6-0942-8AFC-351F2BB853EB}"/>
              </a:ext>
            </a:extLst>
          </p:cNvPr>
          <p:cNvSpPr txBox="1"/>
          <p:nvPr/>
        </p:nvSpPr>
        <p:spPr>
          <a:xfrm>
            <a:off x="3231821" y="2595683"/>
            <a:ext cx="336094" cy="246221"/>
          </a:xfrm>
          <a:prstGeom prst="rect">
            <a:avLst/>
          </a:prstGeom>
          <a:noFill/>
        </p:spPr>
        <p:txBody>
          <a:bodyPr wrap="square" rtlCol="0">
            <a:spAutoFit/>
          </a:bodyPr>
          <a:lstStyle/>
          <a:p>
            <a:pPr algn="ctr"/>
            <a:r>
              <a:rPr lang="en-US" sz="1000" dirty="0"/>
              <a:t>10</a:t>
            </a:r>
          </a:p>
        </p:txBody>
      </p:sp>
      <p:sp>
        <p:nvSpPr>
          <p:cNvPr id="809" name="TextBox 808">
            <a:extLst>
              <a:ext uri="{FF2B5EF4-FFF2-40B4-BE49-F238E27FC236}">
                <a16:creationId xmlns:a16="http://schemas.microsoft.com/office/drawing/2014/main" id="{53FFA5EB-407C-434A-ADA9-5676A3F81951}"/>
              </a:ext>
            </a:extLst>
          </p:cNvPr>
          <p:cNvSpPr txBox="1"/>
          <p:nvPr/>
        </p:nvSpPr>
        <p:spPr>
          <a:xfrm>
            <a:off x="3457009" y="2578502"/>
            <a:ext cx="336094" cy="246221"/>
          </a:xfrm>
          <a:prstGeom prst="rect">
            <a:avLst/>
          </a:prstGeom>
          <a:noFill/>
        </p:spPr>
        <p:txBody>
          <a:bodyPr wrap="square" rtlCol="0">
            <a:spAutoFit/>
          </a:bodyPr>
          <a:lstStyle/>
          <a:p>
            <a:pPr algn="ctr"/>
            <a:r>
              <a:rPr lang="en-US" sz="1000" dirty="0"/>
              <a:t>10</a:t>
            </a:r>
          </a:p>
        </p:txBody>
      </p:sp>
      <p:sp>
        <p:nvSpPr>
          <p:cNvPr id="810" name="TextBox 809">
            <a:extLst>
              <a:ext uri="{FF2B5EF4-FFF2-40B4-BE49-F238E27FC236}">
                <a16:creationId xmlns:a16="http://schemas.microsoft.com/office/drawing/2014/main" id="{22B9B7F8-74F2-1045-B0D2-DED4DE494BB9}"/>
              </a:ext>
            </a:extLst>
          </p:cNvPr>
          <p:cNvSpPr txBox="1"/>
          <p:nvPr/>
        </p:nvSpPr>
        <p:spPr>
          <a:xfrm>
            <a:off x="2164484" y="2373181"/>
            <a:ext cx="536753" cy="276999"/>
          </a:xfrm>
          <a:prstGeom prst="rect">
            <a:avLst/>
          </a:prstGeom>
          <a:noFill/>
        </p:spPr>
        <p:txBody>
          <a:bodyPr wrap="square" rtlCol="0">
            <a:spAutoFit/>
          </a:bodyPr>
          <a:lstStyle/>
          <a:p>
            <a:pPr algn="ctr"/>
            <a:r>
              <a:rPr lang="en-US" sz="1200" dirty="0"/>
              <a:t>1798</a:t>
            </a:r>
          </a:p>
        </p:txBody>
      </p:sp>
      <p:sp>
        <p:nvSpPr>
          <p:cNvPr id="811" name="TextBox 810">
            <a:extLst>
              <a:ext uri="{FF2B5EF4-FFF2-40B4-BE49-F238E27FC236}">
                <a16:creationId xmlns:a16="http://schemas.microsoft.com/office/drawing/2014/main" id="{3644CED6-B5CD-994D-A572-5364E8DF6753}"/>
              </a:ext>
            </a:extLst>
          </p:cNvPr>
          <p:cNvSpPr txBox="1"/>
          <p:nvPr/>
        </p:nvSpPr>
        <p:spPr>
          <a:xfrm>
            <a:off x="3459449" y="2379530"/>
            <a:ext cx="536753" cy="276999"/>
          </a:xfrm>
          <a:prstGeom prst="rect">
            <a:avLst/>
          </a:prstGeom>
          <a:noFill/>
        </p:spPr>
        <p:txBody>
          <a:bodyPr wrap="square" rtlCol="0">
            <a:spAutoFit/>
          </a:bodyPr>
          <a:lstStyle/>
          <a:p>
            <a:pPr algn="ctr"/>
            <a:r>
              <a:rPr lang="en-US" sz="1200" dirty="0"/>
              <a:t>2019</a:t>
            </a:r>
          </a:p>
        </p:txBody>
      </p:sp>
      <p:sp>
        <p:nvSpPr>
          <p:cNvPr id="812" name="Chevron 811">
            <a:extLst>
              <a:ext uri="{FF2B5EF4-FFF2-40B4-BE49-F238E27FC236}">
                <a16:creationId xmlns:a16="http://schemas.microsoft.com/office/drawing/2014/main" id="{700A83CD-E644-1444-950E-9B2F67A98DF7}"/>
              </a:ext>
            </a:extLst>
          </p:cNvPr>
          <p:cNvSpPr/>
          <p:nvPr/>
        </p:nvSpPr>
        <p:spPr>
          <a:xfrm>
            <a:off x="3611302" y="2732123"/>
            <a:ext cx="57874" cy="104173"/>
          </a:xfrm>
          <a:prstGeom prst="chevr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813" name="TextBox 812">
            <a:extLst>
              <a:ext uri="{FF2B5EF4-FFF2-40B4-BE49-F238E27FC236}">
                <a16:creationId xmlns:a16="http://schemas.microsoft.com/office/drawing/2014/main" id="{AAB6DFA8-6ADB-084C-AF1D-CBF2E4921C56}"/>
              </a:ext>
            </a:extLst>
          </p:cNvPr>
          <p:cNvSpPr txBox="1"/>
          <p:nvPr/>
        </p:nvSpPr>
        <p:spPr>
          <a:xfrm>
            <a:off x="1999274" y="1939496"/>
            <a:ext cx="2113381" cy="338554"/>
          </a:xfrm>
          <a:prstGeom prst="rect">
            <a:avLst/>
          </a:prstGeom>
          <a:noFill/>
        </p:spPr>
        <p:txBody>
          <a:bodyPr wrap="square" rtlCol="0">
            <a:spAutoFit/>
          </a:bodyPr>
          <a:lstStyle/>
          <a:p>
            <a:pPr algn="ctr"/>
            <a:r>
              <a:rPr lang="en-US" sz="1600" b="1" dirty="0"/>
              <a:t>The 10</a:t>
            </a:r>
          </a:p>
        </p:txBody>
      </p:sp>
      <p:cxnSp>
        <p:nvCxnSpPr>
          <p:cNvPr id="814" name="Straight Connector 813">
            <a:extLst>
              <a:ext uri="{FF2B5EF4-FFF2-40B4-BE49-F238E27FC236}">
                <a16:creationId xmlns:a16="http://schemas.microsoft.com/office/drawing/2014/main" id="{4DCB65A2-CB1D-DC40-883A-F6EA9FB9136F}"/>
              </a:ext>
            </a:extLst>
          </p:cNvPr>
          <p:cNvCxnSpPr>
            <a:cxnSpLocks/>
          </p:cNvCxnSpPr>
          <p:nvPr/>
        </p:nvCxnSpPr>
        <p:spPr>
          <a:xfrm>
            <a:off x="4146033" y="3020689"/>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15" name="Straight Connector 814">
            <a:extLst>
              <a:ext uri="{FF2B5EF4-FFF2-40B4-BE49-F238E27FC236}">
                <a16:creationId xmlns:a16="http://schemas.microsoft.com/office/drawing/2014/main" id="{DE875161-121F-EF4C-A690-12A058934C6B}"/>
              </a:ext>
            </a:extLst>
          </p:cNvPr>
          <p:cNvCxnSpPr>
            <a:cxnSpLocks/>
          </p:cNvCxnSpPr>
          <p:nvPr/>
        </p:nvCxnSpPr>
        <p:spPr>
          <a:xfrm>
            <a:off x="4283190" y="2824889"/>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16" name="Straight Connector 815">
            <a:extLst>
              <a:ext uri="{FF2B5EF4-FFF2-40B4-BE49-F238E27FC236}">
                <a16:creationId xmlns:a16="http://schemas.microsoft.com/office/drawing/2014/main" id="{AC651D3C-58A4-114A-AE25-2D86D420F87A}"/>
              </a:ext>
            </a:extLst>
          </p:cNvPr>
          <p:cNvCxnSpPr>
            <a:cxnSpLocks/>
          </p:cNvCxnSpPr>
          <p:nvPr/>
        </p:nvCxnSpPr>
        <p:spPr>
          <a:xfrm>
            <a:off x="4650723" y="2825702"/>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17" name="TextBox 816">
            <a:extLst>
              <a:ext uri="{FF2B5EF4-FFF2-40B4-BE49-F238E27FC236}">
                <a16:creationId xmlns:a16="http://schemas.microsoft.com/office/drawing/2014/main" id="{35749BE6-ACEF-6E4B-BCC3-C0043543CAD2}"/>
              </a:ext>
            </a:extLst>
          </p:cNvPr>
          <p:cNvSpPr txBox="1"/>
          <p:nvPr/>
        </p:nvSpPr>
        <p:spPr>
          <a:xfrm>
            <a:off x="4035437" y="2608663"/>
            <a:ext cx="460626" cy="246221"/>
          </a:xfrm>
          <a:prstGeom prst="rect">
            <a:avLst/>
          </a:prstGeom>
          <a:noFill/>
        </p:spPr>
        <p:txBody>
          <a:bodyPr wrap="square" rtlCol="0">
            <a:spAutoFit/>
          </a:bodyPr>
          <a:lstStyle/>
          <a:p>
            <a:pPr algn="ctr"/>
            <a:r>
              <a:rPr lang="en-US" sz="1000" dirty="0"/>
              <a:t>1529</a:t>
            </a:r>
          </a:p>
        </p:txBody>
      </p:sp>
      <p:cxnSp>
        <p:nvCxnSpPr>
          <p:cNvPr id="818" name="Straight Connector 817">
            <a:extLst>
              <a:ext uri="{FF2B5EF4-FFF2-40B4-BE49-F238E27FC236}">
                <a16:creationId xmlns:a16="http://schemas.microsoft.com/office/drawing/2014/main" id="{85313163-9DEE-9945-BD94-9FBF6D66DFEA}"/>
              </a:ext>
            </a:extLst>
          </p:cNvPr>
          <p:cNvCxnSpPr>
            <a:cxnSpLocks/>
          </p:cNvCxnSpPr>
          <p:nvPr/>
        </p:nvCxnSpPr>
        <p:spPr>
          <a:xfrm>
            <a:off x="5185088" y="2817295"/>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19" name="TextBox 818">
            <a:extLst>
              <a:ext uri="{FF2B5EF4-FFF2-40B4-BE49-F238E27FC236}">
                <a16:creationId xmlns:a16="http://schemas.microsoft.com/office/drawing/2014/main" id="{D064E88B-D503-0244-9053-B19A415FE0E9}"/>
              </a:ext>
            </a:extLst>
          </p:cNvPr>
          <p:cNvSpPr txBox="1"/>
          <p:nvPr/>
        </p:nvSpPr>
        <p:spPr>
          <a:xfrm>
            <a:off x="5741067" y="2614728"/>
            <a:ext cx="460626" cy="246221"/>
          </a:xfrm>
          <a:prstGeom prst="rect">
            <a:avLst/>
          </a:prstGeom>
          <a:noFill/>
        </p:spPr>
        <p:txBody>
          <a:bodyPr wrap="square" rtlCol="0">
            <a:spAutoFit/>
          </a:bodyPr>
          <a:lstStyle/>
          <a:p>
            <a:pPr algn="ctr"/>
            <a:r>
              <a:rPr lang="en-US" sz="1000" dirty="0"/>
              <a:t>2019</a:t>
            </a:r>
          </a:p>
        </p:txBody>
      </p:sp>
      <p:cxnSp>
        <p:nvCxnSpPr>
          <p:cNvPr id="820" name="Straight Connector 819">
            <a:extLst>
              <a:ext uri="{FF2B5EF4-FFF2-40B4-BE49-F238E27FC236}">
                <a16:creationId xmlns:a16="http://schemas.microsoft.com/office/drawing/2014/main" id="{EA937A0E-7C07-F84B-89BD-24F2CEB10854}"/>
              </a:ext>
            </a:extLst>
          </p:cNvPr>
          <p:cNvCxnSpPr>
            <a:cxnSpLocks/>
          </p:cNvCxnSpPr>
          <p:nvPr/>
        </p:nvCxnSpPr>
        <p:spPr>
          <a:xfrm>
            <a:off x="4466159" y="283441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21" name="Straight Connector 820">
            <a:extLst>
              <a:ext uri="{FF2B5EF4-FFF2-40B4-BE49-F238E27FC236}">
                <a16:creationId xmlns:a16="http://schemas.microsoft.com/office/drawing/2014/main" id="{FEDDF06E-22A9-1843-B796-909583321BF6}"/>
              </a:ext>
            </a:extLst>
          </p:cNvPr>
          <p:cNvCxnSpPr>
            <a:cxnSpLocks/>
          </p:cNvCxnSpPr>
          <p:nvPr/>
        </p:nvCxnSpPr>
        <p:spPr>
          <a:xfrm>
            <a:off x="5012954" y="281774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2" name="Straight Connector 821">
            <a:extLst>
              <a:ext uri="{FF2B5EF4-FFF2-40B4-BE49-F238E27FC236}">
                <a16:creationId xmlns:a16="http://schemas.microsoft.com/office/drawing/2014/main" id="{7446128A-3CDA-0141-A3B9-1A76CCEBCFA0}"/>
              </a:ext>
            </a:extLst>
          </p:cNvPr>
          <p:cNvCxnSpPr>
            <a:cxnSpLocks/>
          </p:cNvCxnSpPr>
          <p:nvPr/>
        </p:nvCxnSpPr>
        <p:spPr>
          <a:xfrm>
            <a:off x="4828390" y="2833757"/>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23" name="Straight Connector 822">
            <a:extLst>
              <a:ext uri="{FF2B5EF4-FFF2-40B4-BE49-F238E27FC236}">
                <a16:creationId xmlns:a16="http://schemas.microsoft.com/office/drawing/2014/main" id="{B603A630-C8D1-E14F-9408-A268001799AE}"/>
              </a:ext>
            </a:extLst>
          </p:cNvPr>
          <p:cNvCxnSpPr>
            <a:cxnSpLocks/>
          </p:cNvCxnSpPr>
          <p:nvPr/>
        </p:nvCxnSpPr>
        <p:spPr>
          <a:xfrm>
            <a:off x="5580557" y="281922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4" name="Straight Connector 823">
            <a:extLst>
              <a:ext uri="{FF2B5EF4-FFF2-40B4-BE49-F238E27FC236}">
                <a16:creationId xmlns:a16="http://schemas.microsoft.com/office/drawing/2014/main" id="{D37DE1DF-BA9E-9942-94A7-117A67225E9E}"/>
              </a:ext>
            </a:extLst>
          </p:cNvPr>
          <p:cNvCxnSpPr>
            <a:cxnSpLocks/>
          </p:cNvCxnSpPr>
          <p:nvPr/>
        </p:nvCxnSpPr>
        <p:spPr>
          <a:xfrm>
            <a:off x="5385273" y="2819675"/>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5" name="Straight Connector 824">
            <a:extLst>
              <a:ext uri="{FF2B5EF4-FFF2-40B4-BE49-F238E27FC236}">
                <a16:creationId xmlns:a16="http://schemas.microsoft.com/office/drawing/2014/main" id="{C0929466-455B-F24B-8031-831CC31AFE73}"/>
              </a:ext>
            </a:extLst>
          </p:cNvPr>
          <p:cNvCxnSpPr>
            <a:cxnSpLocks/>
          </p:cNvCxnSpPr>
          <p:nvPr/>
        </p:nvCxnSpPr>
        <p:spPr>
          <a:xfrm>
            <a:off x="5964450" y="2805148"/>
            <a:ext cx="0" cy="205449"/>
          </a:xfrm>
          <a:prstGeom prst="line">
            <a:avLst/>
          </a:prstGeom>
          <a:ln w="25400"/>
        </p:spPr>
        <p:style>
          <a:lnRef idx="1">
            <a:schemeClr val="dk1"/>
          </a:lnRef>
          <a:fillRef idx="0">
            <a:schemeClr val="dk1"/>
          </a:fillRef>
          <a:effectRef idx="0">
            <a:schemeClr val="dk1"/>
          </a:effectRef>
          <a:fontRef idx="minor">
            <a:schemeClr val="tx1"/>
          </a:fontRef>
        </p:style>
      </p:cxnSp>
      <p:cxnSp>
        <p:nvCxnSpPr>
          <p:cNvPr id="826" name="Straight Connector 825">
            <a:extLst>
              <a:ext uri="{FF2B5EF4-FFF2-40B4-BE49-F238E27FC236}">
                <a16:creationId xmlns:a16="http://schemas.microsoft.com/office/drawing/2014/main" id="{FF315403-6FEB-254E-92CF-511D982E0FF4}"/>
              </a:ext>
            </a:extLst>
          </p:cNvPr>
          <p:cNvCxnSpPr>
            <a:cxnSpLocks/>
          </p:cNvCxnSpPr>
          <p:nvPr/>
        </p:nvCxnSpPr>
        <p:spPr>
          <a:xfrm>
            <a:off x="5769166" y="2817173"/>
            <a:ext cx="0" cy="205449"/>
          </a:xfrm>
          <a:prstGeom prst="line">
            <a:avLst/>
          </a:prstGeom>
          <a:ln w="25400"/>
        </p:spPr>
        <p:style>
          <a:lnRef idx="1">
            <a:schemeClr val="dk1"/>
          </a:lnRef>
          <a:fillRef idx="0">
            <a:schemeClr val="dk1"/>
          </a:fillRef>
          <a:effectRef idx="0">
            <a:schemeClr val="dk1"/>
          </a:effectRef>
          <a:fontRef idx="minor">
            <a:schemeClr val="tx1"/>
          </a:fontRef>
        </p:style>
      </p:cxnSp>
      <p:sp>
        <p:nvSpPr>
          <p:cNvPr id="827" name="Arc 826">
            <a:extLst>
              <a:ext uri="{FF2B5EF4-FFF2-40B4-BE49-F238E27FC236}">
                <a16:creationId xmlns:a16="http://schemas.microsoft.com/office/drawing/2014/main" id="{1144F4A0-4418-F545-9F8A-2D89F8611F3E}"/>
              </a:ext>
            </a:extLst>
          </p:cNvPr>
          <p:cNvSpPr/>
          <p:nvPr/>
        </p:nvSpPr>
        <p:spPr>
          <a:xfrm>
            <a:off x="4247332" y="2288414"/>
            <a:ext cx="1691536" cy="636608"/>
          </a:xfrm>
          <a:prstGeom prst="arc">
            <a:avLst>
              <a:gd name="adj1" fmla="val 10662316"/>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8" name="Arc 827">
            <a:extLst>
              <a:ext uri="{FF2B5EF4-FFF2-40B4-BE49-F238E27FC236}">
                <a16:creationId xmlns:a16="http://schemas.microsoft.com/office/drawing/2014/main" id="{96B3A4AB-3338-8543-922C-915D6A0F5DF3}"/>
              </a:ext>
            </a:extLst>
          </p:cNvPr>
          <p:cNvSpPr/>
          <p:nvPr/>
        </p:nvSpPr>
        <p:spPr>
          <a:xfrm>
            <a:off x="4445913" y="2371365"/>
            <a:ext cx="1492955" cy="669401"/>
          </a:xfrm>
          <a:prstGeom prst="arc">
            <a:avLst>
              <a:gd name="adj1" fmla="val 10324055"/>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9" name="Arc 828">
            <a:extLst>
              <a:ext uri="{FF2B5EF4-FFF2-40B4-BE49-F238E27FC236}">
                <a16:creationId xmlns:a16="http://schemas.microsoft.com/office/drawing/2014/main" id="{46D9431C-7E64-0E4A-B56B-0222561BE348}"/>
              </a:ext>
            </a:extLst>
          </p:cNvPr>
          <p:cNvSpPr/>
          <p:nvPr/>
        </p:nvSpPr>
        <p:spPr>
          <a:xfrm>
            <a:off x="4635063" y="2396443"/>
            <a:ext cx="1308703" cy="702198"/>
          </a:xfrm>
          <a:prstGeom prst="arc">
            <a:avLst>
              <a:gd name="adj1" fmla="val 10459409"/>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0" name="Arc 829">
            <a:extLst>
              <a:ext uri="{FF2B5EF4-FFF2-40B4-BE49-F238E27FC236}">
                <a16:creationId xmlns:a16="http://schemas.microsoft.com/office/drawing/2014/main" id="{63DAF343-D979-1E40-9792-FD896F473D11}"/>
              </a:ext>
            </a:extLst>
          </p:cNvPr>
          <p:cNvSpPr/>
          <p:nvPr/>
        </p:nvSpPr>
        <p:spPr>
          <a:xfrm>
            <a:off x="4787649" y="2409947"/>
            <a:ext cx="1137964" cy="607671"/>
          </a:xfrm>
          <a:prstGeom prst="arc">
            <a:avLst>
              <a:gd name="adj1" fmla="val 10259579"/>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1" name="TextBox 830">
            <a:extLst>
              <a:ext uri="{FF2B5EF4-FFF2-40B4-BE49-F238E27FC236}">
                <a16:creationId xmlns:a16="http://schemas.microsoft.com/office/drawing/2014/main" id="{44214211-8257-424D-936F-AC5B0400C76B}"/>
              </a:ext>
            </a:extLst>
          </p:cNvPr>
          <p:cNvSpPr txBox="1"/>
          <p:nvPr/>
        </p:nvSpPr>
        <p:spPr>
          <a:xfrm>
            <a:off x="5730982" y="2271134"/>
            <a:ext cx="460626" cy="246221"/>
          </a:xfrm>
          <a:prstGeom prst="rect">
            <a:avLst/>
          </a:prstGeom>
          <a:noFill/>
        </p:spPr>
        <p:txBody>
          <a:bodyPr wrap="square" rtlCol="0">
            <a:spAutoFit/>
          </a:bodyPr>
          <a:lstStyle/>
          <a:p>
            <a:pPr algn="ctr"/>
            <a:r>
              <a:rPr lang="en-US" sz="1000" dirty="0"/>
              <a:t>11/9</a:t>
            </a:r>
          </a:p>
        </p:txBody>
      </p:sp>
      <p:sp>
        <p:nvSpPr>
          <p:cNvPr id="832" name="TextBox 831">
            <a:extLst>
              <a:ext uri="{FF2B5EF4-FFF2-40B4-BE49-F238E27FC236}">
                <a16:creationId xmlns:a16="http://schemas.microsoft.com/office/drawing/2014/main" id="{B3B66AA5-7324-7C49-9ABD-84C020F5DADB}"/>
              </a:ext>
            </a:extLst>
          </p:cNvPr>
          <p:cNvSpPr txBox="1"/>
          <p:nvPr/>
        </p:nvSpPr>
        <p:spPr>
          <a:xfrm>
            <a:off x="4086097" y="1917247"/>
            <a:ext cx="2113381" cy="338554"/>
          </a:xfrm>
          <a:prstGeom prst="rect">
            <a:avLst/>
          </a:prstGeom>
          <a:noFill/>
        </p:spPr>
        <p:txBody>
          <a:bodyPr wrap="square" rtlCol="0">
            <a:spAutoFit/>
          </a:bodyPr>
          <a:lstStyle/>
          <a:p>
            <a:pPr algn="ctr"/>
            <a:r>
              <a:rPr lang="en-US" sz="1600" b="1" dirty="0"/>
              <a:t>11/9/2019</a:t>
            </a:r>
          </a:p>
        </p:txBody>
      </p:sp>
      <p:sp>
        <p:nvSpPr>
          <p:cNvPr id="833" name="TextBox 832">
            <a:extLst>
              <a:ext uri="{FF2B5EF4-FFF2-40B4-BE49-F238E27FC236}">
                <a16:creationId xmlns:a16="http://schemas.microsoft.com/office/drawing/2014/main" id="{AD705F03-1A8E-4540-BFE7-E6A451E58DC5}"/>
              </a:ext>
            </a:extLst>
          </p:cNvPr>
          <p:cNvSpPr txBox="1"/>
          <p:nvPr/>
        </p:nvSpPr>
        <p:spPr>
          <a:xfrm>
            <a:off x="5329292" y="2618375"/>
            <a:ext cx="460626" cy="246221"/>
          </a:xfrm>
          <a:prstGeom prst="rect">
            <a:avLst/>
          </a:prstGeom>
          <a:noFill/>
        </p:spPr>
        <p:txBody>
          <a:bodyPr wrap="square" rtlCol="0">
            <a:spAutoFit/>
          </a:bodyPr>
          <a:lstStyle/>
          <a:p>
            <a:pPr algn="ctr"/>
            <a:r>
              <a:rPr lang="en-US" sz="1000" dirty="0"/>
              <a:t>1989</a:t>
            </a:r>
          </a:p>
        </p:txBody>
      </p:sp>
      <p:sp>
        <p:nvSpPr>
          <p:cNvPr id="834" name="TextBox 833">
            <a:extLst>
              <a:ext uri="{FF2B5EF4-FFF2-40B4-BE49-F238E27FC236}">
                <a16:creationId xmlns:a16="http://schemas.microsoft.com/office/drawing/2014/main" id="{4B8EC209-CA23-874C-9CFA-91CDD9FBCC70}"/>
              </a:ext>
            </a:extLst>
          </p:cNvPr>
          <p:cNvSpPr txBox="1"/>
          <p:nvPr/>
        </p:nvSpPr>
        <p:spPr>
          <a:xfrm rot="20143920">
            <a:off x="4152851" y="2226765"/>
            <a:ext cx="460626" cy="246221"/>
          </a:xfrm>
          <a:prstGeom prst="rect">
            <a:avLst/>
          </a:prstGeom>
          <a:noFill/>
        </p:spPr>
        <p:txBody>
          <a:bodyPr wrap="square" rtlCol="0">
            <a:spAutoFit/>
          </a:bodyPr>
          <a:lstStyle/>
          <a:p>
            <a:pPr algn="ctr"/>
            <a:r>
              <a:rPr lang="en-US" sz="1000" dirty="0"/>
              <a:t>490</a:t>
            </a:r>
          </a:p>
        </p:txBody>
      </p:sp>
      <p:cxnSp>
        <p:nvCxnSpPr>
          <p:cNvPr id="835" name="Straight Connector 834">
            <a:extLst>
              <a:ext uri="{FF2B5EF4-FFF2-40B4-BE49-F238E27FC236}">
                <a16:creationId xmlns:a16="http://schemas.microsoft.com/office/drawing/2014/main" id="{1A6B34FE-6B12-5E4C-974C-4B8EB478DE86}"/>
              </a:ext>
            </a:extLst>
          </p:cNvPr>
          <p:cNvCxnSpPr>
            <a:cxnSpLocks/>
          </p:cNvCxnSpPr>
          <p:nvPr/>
        </p:nvCxnSpPr>
        <p:spPr>
          <a:xfrm>
            <a:off x="6511789" y="3100087"/>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36" name="Straight Connector 835">
            <a:extLst>
              <a:ext uri="{FF2B5EF4-FFF2-40B4-BE49-F238E27FC236}">
                <a16:creationId xmlns:a16="http://schemas.microsoft.com/office/drawing/2014/main" id="{6601673F-7407-C04E-B081-6D6F8431BD58}"/>
              </a:ext>
            </a:extLst>
          </p:cNvPr>
          <p:cNvCxnSpPr>
            <a:cxnSpLocks/>
          </p:cNvCxnSpPr>
          <p:nvPr/>
        </p:nvCxnSpPr>
        <p:spPr>
          <a:xfrm>
            <a:off x="7862389" y="293947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37" name="Straight Connector 836">
            <a:extLst>
              <a:ext uri="{FF2B5EF4-FFF2-40B4-BE49-F238E27FC236}">
                <a16:creationId xmlns:a16="http://schemas.microsoft.com/office/drawing/2014/main" id="{D3CB7A00-0612-7F4F-A5F8-608291501A67}"/>
              </a:ext>
            </a:extLst>
          </p:cNvPr>
          <p:cNvCxnSpPr>
            <a:cxnSpLocks/>
          </p:cNvCxnSpPr>
          <p:nvPr/>
        </p:nvCxnSpPr>
        <p:spPr>
          <a:xfrm flipV="1">
            <a:off x="8156355" y="2777590"/>
            <a:ext cx="0" cy="326559"/>
          </a:xfrm>
          <a:prstGeom prst="line">
            <a:avLst/>
          </a:prstGeom>
          <a:ln w="25400"/>
        </p:spPr>
        <p:style>
          <a:lnRef idx="1">
            <a:schemeClr val="dk1"/>
          </a:lnRef>
          <a:fillRef idx="0">
            <a:schemeClr val="dk1"/>
          </a:fillRef>
          <a:effectRef idx="0">
            <a:schemeClr val="dk1"/>
          </a:effectRef>
          <a:fontRef idx="minor">
            <a:schemeClr val="tx1"/>
          </a:fontRef>
        </p:style>
      </p:cxnSp>
      <p:sp>
        <p:nvSpPr>
          <p:cNvPr id="838" name="TextBox 837">
            <a:extLst>
              <a:ext uri="{FF2B5EF4-FFF2-40B4-BE49-F238E27FC236}">
                <a16:creationId xmlns:a16="http://schemas.microsoft.com/office/drawing/2014/main" id="{9EFF9BE8-B1BB-4A48-8A11-D88EF374E014}"/>
              </a:ext>
            </a:extLst>
          </p:cNvPr>
          <p:cNvSpPr txBox="1"/>
          <p:nvPr/>
        </p:nvSpPr>
        <p:spPr>
          <a:xfrm>
            <a:off x="6456869" y="1953775"/>
            <a:ext cx="2113381" cy="338554"/>
          </a:xfrm>
          <a:prstGeom prst="rect">
            <a:avLst/>
          </a:prstGeom>
          <a:noFill/>
        </p:spPr>
        <p:txBody>
          <a:bodyPr wrap="square" rtlCol="0">
            <a:spAutoFit/>
          </a:bodyPr>
          <a:lstStyle/>
          <a:p>
            <a:pPr algn="ctr"/>
            <a:r>
              <a:rPr lang="en-US" sz="1600" b="1" dirty="0"/>
              <a:t>Midpoints</a:t>
            </a:r>
          </a:p>
        </p:txBody>
      </p:sp>
      <p:sp>
        <p:nvSpPr>
          <p:cNvPr id="839" name="TextBox 838">
            <a:extLst>
              <a:ext uri="{FF2B5EF4-FFF2-40B4-BE49-F238E27FC236}">
                <a16:creationId xmlns:a16="http://schemas.microsoft.com/office/drawing/2014/main" id="{F607BF9B-716F-8340-8CE2-3CF1E5A9A008}"/>
              </a:ext>
            </a:extLst>
          </p:cNvPr>
          <p:cNvSpPr txBox="1"/>
          <p:nvPr/>
        </p:nvSpPr>
        <p:spPr>
          <a:xfrm>
            <a:off x="4054067" y="3014657"/>
            <a:ext cx="597298" cy="276999"/>
          </a:xfrm>
          <a:prstGeom prst="rect">
            <a:avLst/>
          </a:prstGeom>
          <a:noFill/>
        </p:spPr>
        <p:txBody>
          <a:bodyPr wrap="square" rtlCol="0">
            <a:spAutoFit/>
          </a:bodyPr>
          <a:lstStyle/>
          <a:p>
            <a:pPr algn="ctr"/>
            <a:r>
              <a:rPr lang="en-US" sz="600" b="1" dirty="0"/>
              <a:t>Protest of the Princes</a:t>
            </a:r>
          </a:p>
        </p:txBody>
      </p:sp>
      <p:sp>
        <p:nvSpPr>
          <p:cNvPr id="840" name="TextBox 839">
            <a:extLst>
              <a:ext uri="{FF2B5EF4-FFF2-40B4-BE49-F238E27FC236}">
                <a16:creationId xmlns:a16="http://schemas.microsoft.com/office/drawing/2014/main" id="{3903C07C-43AB-724D-A130-CB6922D04DB5}"/>
              </a:ext>
            </a:extLst>
          </p:cNvPr>
          <p:cNvSpPr txBox="1"/>
          <p:nvPr/>
        </p:nvSpPr>
        <p:spPr>
          <a:xfrm>
            <a:off x="4022498" y="3204379"/>
            <a:ext cx="535356" cy="276999"/>
          </a:xfrm>
          <a:prstGeom prst="rect">
            <a:avLst/>
          </a:prstGeom>
          <a:noFill/>
        </p:spPr>
        <p:txBody>
          <a:bodyPr wrap="square" rtlCol="0">
            <a:spAutoFit/>
          </a:bodyPr>
          <a:lstStyle/>
          <a:p>
            <a:pPr algn="ctr"/>
            <a:r>
              <a:rPr lang="en-US" sz="600" b="1" dirty="0"/>
              <a:t>Restraint of  Islam</a:t>
            </a:r>
          </a:p>
        </p:txBody>
      </p:sp>
      <p:sp>
        <p:nvSpPr>
          <p:cNvPr id="841" name="TextBox 840">
            <a:extLst>
              <a:ext uri="{FF2B5EF4-FFF2-40B4-BE49-F238E27FC236}">
                <a16:creationId xmlns:a16="http://schemas.microsoft.com/office/drawing/2014/main" id="{EC7645F2-F82D-5A4B-A529-2CFFFD237CC8}"/>
              </a:ext>
            </a:extLst>
          </p:cNvPr>
          <p:cNvSpPr txBox="1"/>
          <p:nvPr/>
        </p:nvSpPr>
        <p:spPr>
          <a:xfrm>
            <a:off x="4522582" y="3011546"/>
            <a:ext cx="706563" cy="276999"/>
          </a:xfrm>
          <a:prstGeom prst="rect">
            <a:avLst/>
          </a:prstGeom>
          <a:noFill/>
        </p:spPr>
        <p:txBody>
          <a:bodyPr wrap="square" rtlCol="0">
            <a:spAutoFit/>
          </a:bodyPr>
          <a:lstStyle/>
          <a:p>
            <a:pPr algn="ctr"/>
            <a:r>
              <a:rPr lang="en-US" sz="600" b="1" dirty="0"/>
              <a:t>Dictatorship and Napoleon </a:t>
            </a:r>
          </a:p>
        </p:txBody>
      </p:sp>
      <p:sp>
        <p:nvSpPr>
          <p:cNvPr id="842" name="TextBox 841">
            <a:extLst>
              <a:ext uri="{FF2B5EF4-FFF2-40B4-BE49-F238E27FC236}">
                <a16:creationId xmlns:a16="http://schemas.microsoft.com/office/drawing/2014/main" id="{1DBC7394-0558-AC4A-8AAC-8C46BE8BFC50}"/>
              </a:ext>
            </a:extLst>
          </p:cNvPr>
          <p:cNvSpPr txBox="1"/>
          <p:nvPr/>
        </p:nvSpPr>
        <p:spPr>
          <a:xfrm>
            <a:off x="4486862" y="3199236"/>
            <a:ext cx="772947" cy="276999"/>
          </a:xfrm>
          <a:prstGeom prst="rect">
            <a:avLst/>
          </a:prstGeom>
          <a:noFill/>
        </p:spPr>
        <p:txBody>
          <a:bodyPr wrap="square" rtlCol="0">
            <a:spAutoFit/>
          </a:bodyPr>
          <a:lstStyle/>
          <a:p>
            <a:pPr algn="ctr"/>
            <a:r>
              <a:rPr lang="en-US" sz="600" b="1" dirty="0"/>
              <a:t>1</a:t>
            </a:r>
            <a:r>
              <a:rPr lang="en-US" sz="600" b="1" baseline="30000" dirty="0"/>
              <a:t>st</a:t>
            </a:r>
            <a:r>
              <a:rPr lang="en-US" sz="600" b="1" dirty="0"/>
              <a:t> Impeachment in US History</a:t>
            </a:r>
          </a:p>
        </p:txBody>
      </p:sp>
      <p:sp>
        <p:nvSpPr>
          <p:cNvPr id="843" name="TextBox 842">
            <a:extLst>
              <a:ext uri="{FF2B5EF4-FFF2-40B4-BE49-F238E27FC236}">
                <a16:creationId xmlns:a16="http://schemas.microsoft.com/office/drawing/2014/main" id="{FB8C664F-231E-9A41-81FF-685CAFDD2AB5}"/>
              </a:ext>
            </a:extLst>
          </p:cNvPr>
          <p:cNvSpPr txBox="1"/>
          <p:nvPr/>
        </p:nvSpPr>
        <p:spPr>
          <a:xfrm>
            <a:off x="5173131" y="3023023"/>
            <a:ext cx="772947" cy="276999"/>
          </a:xfrm>
          <a:prstGeom prst="rect">
            <a:avLst/>
          </a:prstGeom>
          <a:noFill/>
        </p:spPr>
        <p:txBody>
          <a:bodyPr wrap="square" rtlCol="0">
            <a:spAutoFit/>
          </a:bodyPr>
          <a:lstStyle/>
          <a:p>
            <a:pPr algn="ctr"/>
            <a:r>
              <a:rPr lang="en-US" sz="600" b="1" dirty="0"/>
              <a:t>Church and State Coming Together</a:t>
            </a:r>
          </a:p>
        </p:txBody>
      </p:sp>
      <p:sp>
        <p:nvSpPr>
          <p:cNvPr id="844" name="TextBox 843">
            <a:extLst>
              <a:ext uri="{FF2B5EF4-FFF2-40B4-BE49-F238E27FC236}">
                <a16:creationId xmlns:a16="http://schemas.microsoft.com/office/drawing/2014/main" id="{6D6EE6D3-252B-0244-96E9-C57BDC7C6130}"/>
              </a:ext>
            </a:extLst>
          </p:cNvPr>
          <p:cNvSpPr txBox="1"/>
          <p:nvPr/>
        </p:nvSpPr>
        <p:spPr>
          <a:xfrm>
            <a:off x="5173131" y="3218285"/>
            <a:ext cx="772947" cy="276999"/>
          </a:xfrm>
          <a:prstGeom prst="rect">
            <a:avLst/>
          </a:prstGeom>
          <a:noFill/>
        </p:spPr>
        <p:txBody>
          <a:bodyPr wrap="square" rtlCol="0">
            <a:spAutoFit/>
          </a:bodyPr>
          <a:lstStyle/>
          <a:p>
            <a:pPr algn="ctr"/>
            <a:r>
              <a:rPr lang="en-US" sz="600" b="1" dirty="0"/>
              <a:t>Uncovering of the work of Stalin</a:t>
            </a:r>
          </a:p>
        </p:txBody>
      </p:sp>
      <p:sp>
        <p:nvSpPr>
          <p:cNvPr id="845" name="TextBox 844">
            <a:extLst>
              <a:ext uri="{FF2B5EF4-FFF2-40B4-BE49-F238E27FC236}">
                <a16:creationId xmlns:a16="http://schemas.microsoft.com/office/drawing/2014/main" id="{E347EB96-9026-854A-B9CE-085FA459363B}"/>
              </a:ext>
            </a:extLst>
          </p:cNvPr>
          <p:cNvSpPr txBox="1"/>
          <p:nvPr/>
        </p:nvSpPr>
        <p:spPr>
          <a:xfrm>
            <a:off x="6348711" y="2729668"/>
            <a:ext cx="460626" cy="215444"/>
          </a:xfrm>
          <a:prstGeom prst="rect">
            <a:avLst/>
          </a:prstGeom>
          <a:noFill/>
        </p:spPr>
        <p:txBody>
          <a:bodyPr wrap="square" rtlCol="0">
            <a:spAutoFit/>
          </a:bodyPr>
          <a:lstStyle/>
          <a:p>
            <a:pPr algn="ctr"/>
            <a:r>
              <a:rPr lang="en-US" sz="800" dirty="0"/>
              <a:t>1861</a:t>
            </a:r>
          </a:p>
        </p:txBody>
      </p:sp>
      <p:sp>
        <p:nvSpPr>
          <p:cNvPr id="846" name="TextBox 845">
            <a:extLst>
              <a:ext uri="{FF2B5EF4-FFF2-40B4-BE49-F238E27FC236}">
                <a16:creationId xmlns:a16="http://schemas.microsoft.com/office/drawing/2014/main" id="{2CAC4EF5-ABE5-2F41-9B22-C1944D83CB54}"/>
              </a:ext>
            </a:extLst>
          </p:cNvPr>
          <p:cNvSpPr txBox="1"/>
          <p:nvPr/>
        </p:nvSpPr>
        <p:spPr>
          <a:xfrm>
            <a:off x="6609590" y="2579651"/>
            <a:ext cx="460626" cy="215444"/>
          </a:xfrm>
          <a:prstGeom prst="rect">
            <a:avLst/>
          </a:prstGeom>
          <a:noFill/>
        </p:spPr>
        <p:txBody>
          <a:bodyPr wrap="square" rtlCol="0">
            <a:spAutoFit/>
          </a:bodyPr>
          <a:lstStyle/>
          <a:p>
            <a:pPr algn="ctr"/>
            <a:r>
              <a:rPr lang="en-US" sz="800" dirty="0"/>
              <a:t>1863</a:t>
            </a:r>
          </a:p>
        </p:txBody>
      </p:sp>
      <p:sp>
        <p:nvSpPr>
          <p:cNvPr id="847" name="TextBox 846">
            <a:extLst>
              <a:ext uri="{FF2B5EF4-FFF2-40B4-BE49-F238E27FC236}">
                <a16:creationId xmlns:a16="http://schemas.microsoft.com/office/drawing/2014/main" id="{42266D09-499D-5349-9743-4649C6AC0999}"/>
              </a:ext>
            </a:extLst>
          </p:cNvPr>
          <p:cNvSpPr txBox="1"/>
          <p:nvPr/>
        </p:nvSpPr>
        <p:spPr>
          <a:xfrm>
            <a:off x="6901988" y="2732050"/>
            <a:ext cx="460626" cy="215444"/>
          </a:xfrm>
          <a:prstGeom prst="rect">
            <a:avLst/>
          </a:prstGeom>
          <a:noFill/>
        </p:spPr>
        <p:txBody>
          <a:bodyPr wrap="square" rtlCol="0">
            <a:spAutoFit/>
          </a:bodyPr>
          <a:lstStyle/>
          <a:p>
            <a:pPr algn="ctr"/>
            <a:r>
              <a:rPr lang="en-US" sz="800" dirty="0"/>
              <a:t>1865</a:t>
            </a:r>
          </a:p>
        </p:txBody>
      </p:sp>
      <p:sp>
        <p:nvSpPr>
          <p:cNvPr id="848" name="TextBox 847">
            <a:extLst>
              <a:ext uri="{FF2B5EF4-FFF2-40B4-BE49-F238E27FC236}">
                <a16:creationId xmlns:a16="http://schemas.microsoft.com/office/drawing/2014/main" id="{CFB32E7E-0B49-2441-861C-47E4C381040B}"/>
              </a:ext>
            </a:extLst>
          </p:cNvPr>
          <p:cNvSpPr txBox="1"/>
          <p:nvPr/>
        </p:nvSpPr>
        <p:spPr>
          <a:xfrm>
            <a:off x="7632076" y="2732050"/>
            <a:ext cx="460626" cy="215444"/>
          </a:xfrm>
          <a:prstGeom prst="rect">
            <a:avLst/>
          </a:prstGeom>
          <a:noFill/>
        </p:spPr>
        <p:txBody>
          <a:bodyPr wrap="square" rtlCol="0">
            <a:spAutoFit/>
          </a:bodyPr>
          <a:lstStyle/>
          <a:p>
            <a:pPr algn="ctr"/>
            <a:r>
              <a:rPr lang="en-US" sz="800" dirty="0"/>
              <a:t>9/11</a:t>
            </a:r>
          </a:p>
        </p:txBody>
      </p:sp>
      <p:sp>
        <p:nvSpPr>
          <p:cNvPr id="849" name="TextBox 848">
            <a:extLst>
              <a:ext uri="{FF2B5EF4-FFF2-40B4-BE49-F238E27FC236}">
                <a16:creationId xmlns:a16="http://schemas.microsoft.com/office/drawing/2014/main" id="{3642B4C7-01F6-3F49-B709-33428F2FFFB3}"/>
              </a:ext>
            </a:extLst>
          </p:cNvPr>
          <p:cNvSpPr txBox="1"/>
          <p:nvPr/>
        </p:nvSpPr>
        <p:spPr>
          <a:xfrm>
            <a:off x="7923495" y="2603714"/>
            <a:ext cx="460626" cy="215444"/>
          </a:xfrm>
          <a:prstGeom prst="rect">
            <a:avLst/>
          </a:prstGeom>
          <a:noFill/>
        </p:spPr>
        <p:txBody>
          <a:bodyPr wrap="square" rtlCol="0">
            <a:spAutoFit/>
          </a:bodyPr>
          <a:lstStyle/>
          <a:p>
            <a:pPr algn="ctr"/>
            <a:r>
              <a:rPr lang="en-US" sz="800" dirty="0"/>
              <a:t>2014</a:t>
            </a:r>
          </a:p>
        </p:txBody>
      </p:sp>
      <p:sp>
        <p:nvSpPr>
          <p:cNvPr id="850" name="TextBox 849">
            <a:extLst>
              <a:ext uri="{FF2B5EF4-FFF2-40B4-BE49-F238E27FC236}">
                <a16:creationId xmlns:a16="http://schemas.microsoft.com/office/drawing/2014/main" id="{1006F0FB-1909-B34D-8191-1BDE3CFC16C1}"/>
              </a:ext>
            </a:extLst>
          </p:cNvPr>
          <p:cNvSpPr txBox="1"/>
          <p:nvPr/>
        </p:nvSpPr>
        <p:spPr>
          <a:xfrm>
            <a:off x="8211668" y="2732050"/>
            <a:ext cx="460626" cy="215444"/>
          </a:xfrm>
          <a:prstGeom prst="rect">
            <a:avLst/>
          </a:prstGeom>
          <a:noFill/>
        </p:spPr>
        <p:txBody>
          <a:bodyPr wrap="square" rtlCol="0">
            <a:spAutoFit/>
          </a:bodyPr>
          <a:lstStyle/>
          <a:p>
            <a:pPr algn="ctr"/>
            <a:r>
              <a:rPr lang="en-US" sz="800" dirty="0"/>
              <a:t>2019</a:t>
            </a:r>
          </a:p>
        </p:txBody>
      </p:sp>
      <p:cxnSp>
        <p:nvCxnSpPr>
          <p:cNvPr id="851" name="Straight Connector 850">
            <a:extLst>
              <a:ext uri="{FF2B5EF4-FFF2-40B4-BE49-F238E27FC236}">
                <a16:creationId xmlns:a16="http://schemas.microsoft.com/office/drawing/2014/main" id="{357D78A7-8D6F-9B48-A897-5F1E2761CDAB}"/>
              </a:ext>
            </a:extLst>
          </p:cNvPr>
          <p:cNvCxnSpPr>
            <a:cxnSpLocks/>
          </p:cNvCxnSpPr>
          <p:nvPr/>
        </p:nvCxnSpPr>
        <p:spPr>
          <a:xfrm>
            <a:off x="7871580" y="3022325"/>
            <a:ext cx="54003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52" name="Straight Connector 851">
            <a:extLst>
              <a:ext uri="{FF2B5EF4-FFF2-40B4-BE49-F238E27FC236}">
                <a16:creationId xmlns:a16="http://schemas.microsoft.com/office/drawing/2014/main" id="{2C3966A4-3CB6-6F4F-B85A-38553B708149}"/>
              </a:ext>
            </a:extLst>
          </p:cNvPr>
          <p:cNvCxnSpPr>
            <a:cxnSpLocks/>
          </p:cNvCxnSpPr>
          <p:nvPr/>
        </p:nvCxnSpPr>
        <p:spPr>
          <a:xfrm>
            <a:off x="8409034" y="293145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53" name="Straight Connector 852">
            <a:extLst>
              <a:ext uri="{FF2B5EF4-FFF2-40B4-BE49-F238E27FC236}">
                <a16:creationId xmlns:a16="http://schemas.microsoft.com/office/drawing/2014/main" id="{6CB2D5BD-5072-E841-A333-587CA82DAF98}"/>
              </a:ext>
            </a:extLst>
          </p:cNvPr>
          <p:cNvCxnSpPr>
            <a:cxnSpLocks/>
          </p:cNvCxnSpPr>
          <p:nvPr/>
        </p:nvCxnSpPr>
        <p:spPr>
          <a:xfrm>
            <a:off x="6572329" y="290739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54" name="Straight Connector 853">
            <a:extLst>
              <a:ext uri="{FF2B5EF4-FFF2-40B4-BE49-F238E27FC236}">
                <a16:creationId xmlns:a16="http://schemas.microsoft.com/office/drawing/2014/main" id="{7F0641DD-FCAE-1B45-AA34-AA2666E0BE45}"/>
              </a:ext>
            </a:extLst>
          </p:cNvPr>
          <p:cNvCxnSpPr>
            <a:cxnSpLocks/>
          </p:cNvCxnSpPr>
          <p:nvPr/>
        </p:nvCxnSpPr>
        <p:spPr>
          <a:xfrm flipV="1">
            <a:off x="6842231" y="2753530"/>
            <a:ext cx="0" cy="326559"/>
          </a:xfrm>
          <a:prstGeom prst="line">
            <a:avLst/>
          </a:prstGeom>
          <a:ln w="25400"/>
        </p:spPr>
        <p:style>
          <a:lnRef idx="1">
            <a:schemeClr val="dk1"/>
          </a:lnRef>
          <a:fillRef idx="0">
            <a:schemeClr val="dk1"/>
          </a:fillRef>
          <a:effectRef idx="0">
            <a:schemeClr val="dk1"/>
          </a:effectRef>
          <a:fontRef idx="minor">
            <a:schemeClr val="tx1"/>
          </a:fontRef>
        </p:style>
      </p:cxnSp>
      <p:cxnSp>
        <p:nvCxnSpPr>
          <p:cNvPr id="855" name="Straight Connector 854">
            <a:extLst>
              <a:ext uri="{FF2B5EF4-FFF2-40B4-BE49-F238E27FC236}">
                <a16:creationId xmlns:a16="http://schemas.microsoft.com/office/drawing/2014/main" id="{1FAC42D6-8360-F34D-8E5F-9C5E00F331B4}"/>
              </a:ext>
            </a:extLst>
          </p:cNvPr>
          <p:cNvCxnSpPr>
            <a:cxnSpLocks/>
          </p:cNvCxnSpPr>
          <p:nvPr/>
        </p:nvCxnSpPr>
        <p:spPr>
          <a:xfrm>
            <a:off x="6587235" y="2998265"/>
            <a:ext cx="54003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56" name="Straight Connector 855">
            <a:extLst>
              <a:ext uri="{FF2B5EF4-FFF2-40B4-BE49-F238E27FC236}">
                <a16:creationId xmlns:a16="http://schemas.microsoft.com/office/drawing/2014/main" id="{8ED2C6E8-36D1-C44B-A844-B69D22E67C7C}"/>
              </a:ext>
            </a:extLst>
          </p:cNvPr>
          <p:cNvCxnSpPr>
            <a:cxnSpLocks/>
          </p:cNvCxnSpPr>
          <p:nvPr/>
        </p:nvCxnSpPr>
        <p:spPr>
          <a:xfrm>
            <a:off x="7118974" y="2915413"/>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857" name="Arc 856">
            <a:extLst>
              <a:ext uri="{FF2B5EF4-FFF2-40B4-BE49-F238E27FC236}">
                <a16:creationId xmlns:a16="http://schemas.microsoft.com/office/drawing/2014/main" id="{5456A5EE-C2F8-824D-85A3-64DC37031480}"/>
              </a:ext>
            </a:extLst>
          </p:cNvPr>
          <p:cNvSpPr/>
          <p:nvPr/>
        </p:nvSpPr>
        <p:spPr>
          <a:xfrm>
            <a:off x="6830315" y="2382253"/>
            <a:ext cx="1305421" cy="547133"/>
          </a:xfrm>
          <a:prstGeom prst="arc">
            <a:avLst>
              <a:gd name="adj1" fmla="val 10836188"/>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TextBox 857">
            <a:extLst>
              <a:ext uri="{FF2B5EF4-FFF2-40B4-BE49-F238E27FC236}">
                <a16:creationId xmlns:a16="http://schemas.microsoft.com/office/drawing/2014/main" id="{6940BDE2-496D-3647-875E-9BB00645C9AF}"/>
              </a:ext>
            </a:extLst>
          </p:cNvPr>
          <p:cNvSpPr txBox="1"/>
          <p:nvPr/>
        </p:nvSpPr>
        <p:spPr>
          <a:xfrm>
            <a:off x="7899317" y="2232363"/>
            <a:ext cx="531838" cy="338554"/>
          </a:xfrm>
          <a:prstGeom prst="rect">
            <a:avLst/>
          </a:prstGeom>
          <a:noFill/>
        </p:spPr>
        <p:txBody>
          <a:bodyPr wrap="square" rtlCol="0">
            <a:spAutoFit/>
          </a:bodyPr>
          <a:lstStyle/>
          <a:p>
            <a:pPr algn="ctr"/>
            <a:r>
              <a:rPr lang="en-US" sz="800" dirty="0"/>
              <a:t>MN</a:t>
            </a:r>
          </a:p>
          <a:p>
            <a:pPr algn="ctr"/>
            <a:r>
              <a:rPr lang="en-US" sz="800" dirty="0"/>
              <a:t>Midway</a:t>
            </a:r>
          </a:p>
        </p:txBody>
      </p:sp>
      <p:sp>
        <p:nvSpPr>
          <p:cNvPr id="859" name="TextBox 858">
            <a:extLst>
              <a:ext uri="{FF2B5EF4-FFF2-40B4-BE49-F238E27FC236}">
                <a16:creationId xmlns:a16="http://schemas.microsoft.com/office/drawing/2014/main" id="{5BC07D3D-65CD-584B-A475-6061F68236B5}"/>
              </a:ext>
            </a:extLst>
          </p:cNvPr>
          <p:cNvSpPr txBox="1"/>
          <p:nvPr/>
        </p:nvSpPr>
        <p:spPr>
          <a:xfrm>
            <a:off x="7624055" y="3061615"/>
            <a:ext cx="469425" cy="338554"/>
          </a:xfrm>
          <a:prstGeom prst="rect">
            <a:avLst/>
          </a:prstGeom>
          <a:noFill/>
        </p:spPr>
        <p:txBody>
          <a:bodyPr wrap="square" rtlCol="0">
            <a:spAutoFit/>
          </a:bodyPr>
          <a:lstStyle/>
          <a:p>
            <a:pPr algn="ctr"/>
            <a:r>
              <a:rPr lang="en-US" sz="800" dirty="0"/>
              <a:t>April 19</a:t>
            </a:r>
          </a:p>
        </p:txBody>
      </p:sp>
      <p:sp>
        <p:nvSpPr>
          <p:cNvPr id="860" name="TextBox 859">
            <a:extLst>
              <a:ext uri="{FF2B5EF4-FFF2-40B4-BE49-F238E27FC236}">
                <a16:creationId xmlns:a16="http://schemas.microsoft.com/office/drawing/2014/main" id="{3482BB92-1F2F-F147-AFF0-4BA77920364E}"/>
              </a:ext>
            </a:extLst>
          </p:cNvPr>
          <p:cNvSpPr txBox="1"/>
          <p:nvPr/>
        </p:nvSpPr>
        <p:spPr>
          <a:xfrm>
            <a:off x="7912453" y="3071140"/>
            <a:ext cx="469425" cy="338554"/>
          </a:xfrm>
          <a:prstGeom prst="rect">
            <a:avLst/>
          </a:prstGeom>
          <a:noFill/>
        </p:spPr>
        <p:txBody>
          <a:bodyPr wrap="square" rtlCol="0">
            <a:spAutoFit/>
          </a:bodyPr>
          <a:lstStyle/>
          <a:p>
            <a:pPr algn="ctr"/>
            <a:r>
              <a:rPr lang="en-US" sz="800" dirty="0"/>
              <a:t>July </a:t>
            </a:r>
          </a:p>
          <a:p>
            <a:pPr algn="ctr"/>
            <a:r>
              <a:rPr lang="en-US" sz="800" dirty="0"/>
              <a:t>21</a:t>
            </a:r>
          </a:p>
        </p:txBody>
      </p:sp>
      <p:sp>
        <p:nvSpPr>
          <p:cNvPr id="861" name="TextBox 860">
            <a:extLst>
              <a:ext uri="{FF2B5EF4-FFF2-40B4-BE49-F238E27FC236}">
                <a16:creationId xmlns:a16="http://schemas.microsoft.com/office/drawing/2014/main" id="{91BCDE32-EF4B-0A4E-9676-9F81A9E43922}"/>
              </a:ext>
            </a:extLst>
          </p:cNvPr>
          <p:cNvSpPr txBox="1"/>
          <p:nvPr/>
        </p:nvSpPr>
        <p:spPr>
          <a:xfrm>
            <a:off x="8175099" y="3063520"/>
            <a:ext cx="469425" cy="338554"/>
          </a:xfrm>
          <a:prstGeom prst="rect">
            <a:avLst/>
          </a:prstGeom>
          <a:noFill/>
        </p:spPr>
        <p:txBody>
          <a:bodyPr wrap="square" rtlCol="0">
            <a:spAutoFit/>
          </a:bodyPr>
          <a:lstStyle/>
          <a:p>
            <a:pPr algn="ctr"/>
            <a:r>
              <a:rPr lang="en-US" sz="800" dirty="0"/>
              <a:t>Oct</a:t>
            </a:r>
          </a:p>
          <a:p>
            <a:pPr algn="ctr"/>
            <a:r>
              <a:rPr lang="en-US" sz="800" dirty="0"/>
              <a:t>22</a:t>
            </a:r>
          </a:p>
        </p:txBody>
      </p:sp>
      <p:sp>
        <p:nvSpPr>
          <p:cNvPr id="862" name="TextBox 861">
            <a:extLst>
              <a:ext uri="{FF2B5EF4-FFF2-40B4-BE49-F238E27FC236}">
                <a16:creationId xmlns:a16="http://schemas.microsoft.com/office/drawing/2014/main" id="{6139ECC4-BF6C-9046-B0A9-FCD59B1E27B0}"/>
              </a:ext>
            </a:extLst>
          </p:cNvPr>
          <p:cNvSpPr txBox="1"/>
          <p:nvPr/>
        </p:nvSpPr>
        <p:spPr>
          <a:xfrm>
            <a:off x="3973755" y="3406206"/>
            <a:ext cx="1191330" cy="184666"/>
          </a:xfrm>
          <a:prstGeom prst="rect">
            <a:avLst/>
          </a:prstGeom>
          <a:noFill/>
        </p:spPr>
        <p:txBody>
          <a:bodyPr wrap="square" rtlCol="0">
            <a:spAutoFit/>
          </a:bodyPr>
          <a:lstStyle/>
          <a:p>
            <a:pPr algn="ctr"/>
            <a:r>
              <a:rPr lang="en-US" sz="600" b="1" dirty="0"/>
              <a:t>Beginning of Persecution</a:t>
            </a:r>
          </a:p>
        </p:txBody>
      </p:sp>
      <p:cxnSp>
        <p:nvCxnSpPr>
          <p:cNvPr id="863" name="Straight Connector 862">
            <a:extLst>
              <a:ext uri="{FF2B5EF4-FFF2-40B4-BE49-F238E27FC236}">
                <a16:creationId xmlns:a16="http://schemas.microsoft.com/office/drawing/2014/main" id="{A7B12A88-4A09-954F-94AA-729FDA00BFDA}"/>
              </a:ext>
            </a:extLst>
          </p:cNvPr>
          <p:cNvCxnSpPr>
            <a:cxnSpLocks/>
          </p:cNvCxnSpPr>
          <p:nvPr/>
        </p:nvCxnSpPr>
        <p:spPr>
          <a:xfrm>
            <a:off x="8838978" y="2650313"/>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4" name="Straight Connector 863">
            <a:extLst>
              <a:ext uri="{FF2B5EF4-FFF2-40B4-BE49-F238E27FC236}">
                <a16:creationId xmlns:a16="http://schemas.microsoft.com/office/drawing/2014/main" id="{CB1F39AE-9506-B04B-B299-EA37F8909AEB}"/>
              </a:ext>
            </a:extLst>
          </p:cNvPr>
          <p:cNvCxnSpPr>
            <a:cxnSpLocks/>
          </p:cNvCxnSpPr>
          <p:nvPr/>
        </p:nvCxnSpPr>
        <p:spPr>
          <a:xfrm>
            <a:off x="8836526" y="2493707"/>
            <a:ext cx="86902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5" name="Straight Connector 864">
            <a:extLst>
              <a:ext uri="{FF2B5EF4-FFF2-40B4-BE49-F238E27FC236}">
                <a16:creationId xmlns:a16="http://schemas.microsoft.com/office/drawing/2014/main" id="{F4380E69-31C5-BB45-8CBA-6DEBA2252756}"/>
              </a:ext>
            </a:extLst>
          </p:cNvPr>
          <p:cNvCxnSpPr>
            <a:cxnSpLocks/>
          </p:cNvCxnSpPr>
          <p:nvPr/>
        </p:nvCxnSpPr>
        <p:spPr>
          <a:xfrm>
            <a:off x="8838978" y="2976335"/>
            <a:ext cx="150641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6" name="Straight Connector 865">
            <a:extLst>
              <a:ext uri="{FF2B5EF4-FFF2-40B4-BE49-F238E27FC236}">
                <a16:creationId xmlns:a16="http://schemas.microsoft.com/office/drawing/2014/main" id="{07801E42-9FE6-2B41-81B4-F767A1E438E7}"/>
              </a:ext>
            </a:extLst>
          </p:cNvPr>
          <p:cNvCxnSpPr>
            <a:cxnSpLocks/>
          </p:cNvCxnSpPr>
          <p:nvPr/>
        </p:nvCxnSpPr>
        <p:spPr>
          <a:xfrm>
            <a:off x="8824951" y="2819725"/>
            <a:ext cx="152044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7" name="Straight Connector 866">
            <a:extLst>
              <a:ext uri="{FF2B5EF4-FFF2-40B4-BE49-F238E27FC236}">
                <a16:creationId xmlns:a16="http://schemas.microsoft.com/office/drawing/2014/main" id="{CE5F9592-408C-104E-8D70-1621B2B91C2F}"/>
              </a:ext>
            </a:extLst>
          </p:cNvPr>
          <p:cNvCxnSpPr>
            <a:cxnSpLocks/>
          </p:cNvCxnSpPr>
          <p:nvPr/>
        </p:nvCxnSpPr>
        <p:spPr>
          <a:xfrm>
            <a:off x="8840903" y="3151885"/>
            <a:ext cx="150448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68" name="Straight Connector 867">
            <a:extLst>
              <a:ext uri="{FF2B5EF4-FFF2-40B4-BE49-F238E27FC236}">
                <a16:creationId xmlns:a16="http://schemas.microsoft.com/office/drawing/2014/main" id="{EEDE3E21-79D9-794D-8706-D03632DFB130}"/>
              </a:ext>
            </a:extLst>
          </p:cNvPr>
          <p:cNvCxnSpPr>
            <a:cxnSpLocks/>
          </p:cNvCxnSpPr>
          <p:nvPr/>
        </p:nvCxnSpPr>
        <p:spPr>
          <a:xfrm>
            <a:off x="9704422" y="2405320"/>
            <a:ext cx="0" cy="954694"/>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869" name="TextBox 868">
            <a:extLst>
              <a:ext uri="{FF2B5EF4-FFF2-40B4-BE49-F238E27FC236}">
                <a16:creationId xmlns:a16="http://schemas.microsoft.com/office/drawing/2014/main" id="{D3ACB275-9A56-4744-BA8B-895F085DE109}"/>
              </a:ext>
            </a:extLst>
          </p:cNvPr>
          <p:cNvSpPr txBox="1"/>
          <p:nvPr/>
        </p:nvSpPr>
        <p:spPr>
          <a:xfrm>
            <a:off x="9483452" y="3337642"/>
            <a:ext cx="460626" cy="400110"/>
          </a:xfrm>
          <a:prstGeom prst="rect">
            <a:avLst/>
          </a:prstGeom>
          <a:noFill/>
        </p:spPr>
        <p:txBody>
          <a:bodyPr wrap="square" rtlCol="0">
            <a:spAutoFit/>
          </a:bodyPr>
          <a:lstStyle/>
          <a:p>
            <a:pPr algn="ctr"/>
            <a:r>
              <a:rPr lang="en-US" sz="1000" dirty="0"/>
              <a:t>11/9</a:t>
            </a:r>
          </a:p>
          <a:p>
            <a:pPr algn="ctr"/>
            <a:r>
              <a:rPr lang="en-US" sz="1000" dirty="0"/>
              <a:t>2019</a:t>
            </a:r>
          </a:p>
        </p:txBody>
      </p:sp>
      <p:cxnSp>
        <p:nvCxnSpPr>
          <p:cNvPr id="870" name="Straight Connector 869">
            <a:extLst>
              <a:ext uri="{FF2B5EF4-FFF2-40B4-BE49-F238E27FC236}">
                <a16:creationId xmlns:a16="http://schemas.microsoft.com/office/drawing/2014/main" id="{318DF577-BFC5-AE4D-9EE0-A8F28FCB1563}"/>
              </a:ext>
            </a:extLst>
          </p:cNvPr>
          <p:cNvCxnSpPr>
            <a:cxnSpLocks/>
          </p:cNvCxnSpPr>
          <p:nvPr/>
        </p:nvCxnSpPr>
        <p:spPr>
          <a:xfrm>
            <a:off x="10025995" y="2696616"/>
            <a:ext cx="0" cy="466628"/>
          </a:xfrm>
          <a:prstGeom prst="line">
            <a:avLst/>
          </a:prstGeom>
          <a:ln w="25400">
            <a:prstDash val="sysDash"/>
            <a:headEnd type="triangle"/>
            <a:tailEnd type="none"/>
          </a:ln>
        </p:spPr>
        <p:style>
          <a:lnRef idx="1">
            <a:schemeClr val="dk1"/>
          </a:lnRef>
          <a:fillRef idx="0">
            <a:schemeClr val="dk1"/>
          </a:fillRef>
          <a:effectRef idx="0">
            <a:schemeClr val="dk1"/>
          </a:effectRef>
          <a:fontRef idx="minor">
            <a:schemeClr val="tx1"/>
          </a:fontRef>
        </p:style>
      </p:cxnSp>
      <p:sp>
        <p:nvSpPr>
          <p:cNvPr id="871" name="TextBox 870">
            <a:extLst>
              <a:ext uri="{FF2B5EF4-FFF2-40B4-BE49-F238E27FC236}">
                <a16:creationId xmlns:a16="http://schemas.microsoft.com/office/drawing/2014/main" id="{B61589D5-DDE5-7748-B01D-BFD1D4AB7494}"/>
              </a:ext>
            </a:extLst>
          </p:cNvPr>
          <p:cNvSpPr txBox="1"/>
          <p:nvPr/>
        </p:nvSpPr>
        <p:spPr>
          <a:xfrm>
            <a:off x="9807358" y="2481117"/>
            <a:ext cx="460626" cy="246221"/>
          </a:xfrm>
          <a:prstGeom prst="rect">
            <a:avLst/>
          </a:prstGeom>
          <a:noFill/>
        </p:spPr>
        <p:txBody>
          <a:bodyPr wrap="square" rtlCol="0">
            <a:spAutoFit/>
          </a:bodyPr>
          <a:lstStyle/>
          <a:p>
            <a:pPr algn="ctr"/>
            <a:r>
              <a:rPr lang="en-US" sz="1000" dirty="0"/>
              <a:t>2020</a:t>
            </a:r>
          </a:p>
        </p:txBody>
      </p:sp>
      <p:sp>
        <p:nvSpPr>
          <p:cNvPr id="872" name="TextBox 871">
            <a:extLst>
              <a:ext uri="{FF2B5EF4-FFF2-40B4-BE49-F238E27FC236}">
                <a16:creationId xmlns:a16="http://schemas.microsoft.com/office/drawing/2014/main" id="{187BAF62-DD11-C748-BE48-773036303085}"/>
              </a:ext>
            </a:extLst>
          </p:cNvPr>
          <p:cNvSpPr txBox="1"/>
          <p:nvPr/>
        </p:nvSpPr>
        <p:spPr>
          <a:xfrm>
            <a:off x="8954136" y="2004938"/>
            <a:ext cx="1476918" cy="338554"/>
          </a:xfrm>
          <a:prstGeom prst="rect">
            <a:avLst/>
          </a:prstGeom>
          <a:noFill/>
        </p:spPr>
        <p:txBody>
          <a:bodyPr wrap="square" rtlCol="0">
            <a:spAutoFit/>
          </a:bodyPr>
          <a:lstStyle/>
          <a:p>
            <a:pPr algn="ctr"/>
            <a:r>
              <a:rPr lang="en-US" sz="1600" b="1" dirty="0"/>
              <a:t>Revolutions</a:t>
            </a:r>
          </a:p>
        </p:txBody>
      </p:sp>
      <p:cxnSp>
        <p:nvCxnSpPr>
          <p:cNvPr id="873" name="Straight Connector 872">
            <a:extLst>
              <a:ext uri="{FF2B5EF4-FFF2-40B4-BE49-F238E27FC236}">
                <a16:creationId xmlns:a16="http://schemas.microsoft.com/office/drawing/2014/main" id="{BB7CBE46-8504-1A48-865F-A17202D475A4}"/>
              </a:ext>
            </a:extLst>
          </p:cNvPr>
          <p:cNvCxnSpPr>
            <a:cxnSpLocks/>
          </p:cNvCxnSpPr>
          <p:nvPr/>
        </p:nvCxnSpPr>
        <p:spPr>
          <a:xfrm>
            <a:off x="10782075" y="2706740"/>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74" name="Straight Connector 873">
            <a:extLst>
              <a:ext uri="{FF2B5EF4-FFF2-40B4-BE49-F238E27FC236}">
                <a16:creationId xmlns:a16="http://schemas.microsoft.com/office/drawing/2014/main" id="{D34722FA-5586-EE44-8D4C-91C937CF76F2}"/>
              </a:ext>
            </a:extLst>
          </p:cNvPr>
          <p:cNvCxnSpPr>
            <a:cxnSpLocks/>
          </p:cNvCxnSpPr>
          <p:nvPr/>
        </p:nvCxnSpPr>
        <p:spPr>
          <a:xfrm>
            <a:off x="10647037" y="2880358"/>
            <a:ext cx="806544"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5" name="Straight Connector 874">
            <a:extLst>
              <a:ext uri="{FF2B5EF4-FFF2-40B4-BE49-F238E27FC236}">
                <a16:creationId xmlns:a16="http://schemas.microsoft.com/office/drawing/2014/main" id="{1B3A1C30-4DC5-D94C-BADC-B6B760AF552A}"/>
              </a:ext>
            </a:extLst>
          </p:cNvPr>
          <p:cNvCxnSpPr>
            <a:cxnSpLocks/>
          </p:cNvCxnSpPr>
          <p:nvPr/>
        </p:nvCxnSpPr>
        <p:spPr>
          <a:xfrm>
            <a:off x="11272451" y="2733244"/>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76" name="Straight Connector 875">
            <a:extLst>
              <a:ext uri="{FF2B5EF4-FFF2-40B4-BE49-F238E27FC236}">
                <a16:creationId xmlns:a16="http://schemas.microsoft.com/office/drawing/2014/main" id="{77974C15-660E-0F43-8AB8-975097DFA587}"/>
              </a:ext>
            </a:extLst>
          </p:cNvPr>
          <p:cNvCxnSpPr>
            <a:cxnSpLocks/>
          </p:cNvCxnSpPr>
          <p:nvPr/>
        </p:nvCxnSpPr>
        <p:spPr>
          <a:xfrm>
            <a:off x="10679835" y="270770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7" name="Straight Connector 876">
            <a:extLst>
              <a:ext uri="{FF2B5EF4-FFF2-40B4-BE49-F238E27FC236}">
                <a16:creationId xmlns:a16="http://schemas.microsoft.com/office/drawing/2014/main" id="{FCF20903-1320-9F45-A450-06442A912304}"/>
              </a:ext>
            </a:extLst>
          </p:cNvPr>
          <p:cNvCxnSpPr>
            <a:cxnSpLocks/>
          </p:cNvCxnSpPr>
          <p:nvPr/>
        </p:nvCxnSpPr>
        <p:spPr>
          <a:xfrm>
            <a:off x="11158462" y="272166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78" name="Straight Connector 877">
            <a:extLst>
              <a:ext uri="{FF2B5EF4-FFF2-40B4-BE49-F238E27FC236}">
                <a16:creationId xmlns:a16="http://schemas.microsoft.com/office/drawing/2014/main" id="{DC4393A2-A3F7-1347-8F1A-2A9A32CFAB63}"/>
              </a:ext>
            </a:extLst>
          </p:cNvPr>
          <p:cNvCxnSpPr>
            <a:cxnSpLocks/>
          </p:cNvCxnSpPr>
          <p:nvPr/>
        </p:nvCxnSpPr>
        <p:spPr>
          <a:xfrm>
            <a:off x="10782075" y="3172225"/>
            <a:ext cx="0" cy="170724"/>
          </a:xfrm>
          <a:prstGeom prst="line">
            <a:avLst/>
          </a:prstGeom>
          <a:ln w="25400"/>
        </p:spPr>
        <p:style>
          <a:lnRef idx="1">
            <a:schemeClr val="dk1"/>
          </a:lnRef>
          <a:fillRef idx="0">
            <a:schemeClr val="dk1"/>
          </a:fillRef>
          <a:effectRef idx="0">
            <a:schemeClr val="dk1"/>
          </a:effectRef>
          <a:fontRef idx="minor">
            <a:schemeClr val="tx1"/>
          </a:fontRef>
        </p:style>
      </p:cxnSp>
      <p:cxnSp>
        <p:nvCxnSpPr>
          <p:cNvPr id="879" name="Straight Connector 878">
            <a:extLst>
              <a:ext uri="{FF2B5EF4-FFF2-40B4-BE49-F238E27FC236}">
                <a16:creationId xmlns:a16="http://schemas.microsoft.com/office/drawing/2014/main" id="{465AA919-5FC1-0E4E-9492-CD8B0A9634B0}"/>
              </a:ext>
            </a:extLst>
          </p:cNvPr>
          <p:cNvCxnSpPr>
            <a:cxnSpLocks/>
          </p:cNvCxnSpPr>
          <p:nvPr/>
        </p:nvCxnSpPr>
        <p:spPr>
          <a:xfrm>
            <a:off x="10647037" y="3333698"/>
            <a:ext cx="145455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0" name="Straight Connector 879">
            <a:extLst>
              <a:ext uri="{FF2B5EF4-FFF2-40B4-BE49-F238E27FC236}">
                <a16:creationId xmlns:a16="http://schemas.microsoft.com/office/drawing/2014/main" id="{359C9DF3-13D6-344B-9AB4-997567820F41}"/>
              </a:ext>
            </a:extLst>
          </p:cNvPr>
          <p:cNvCxnSpPr>
            <a:cxnSpLocks/>
          </p:cNvCxnSpPr>
          <p:nvPr/>
        </p:nvCxnSpPr>
        <p:spPr>
          <a:xfrm>
            <a:off x="11285703" y="3173333"/>
            <a:ext cx="0" cy="173617"/>
          </a:xfrm>
          <a:prstGeom prst="line">
            <a:avLst/>
          </a:prstGeom>
          <a:ln w="25400"/>
        </p:spPr>
        <p:style>
          <a:lnRef idx="1">
            <a:schemeClr val="dk1"/>
          </a:lnRef>
          <a:fillRef idx="0">
            <a:schemeClr val="dk1"/>
          </a:fillRef>
          <a:effectRef idx="0">
            <a:schemeClr val="dk1"/>
          </a:effectRef>
          <a:fontRef idx="minor">
            <a:schemeClr val="tx1"/>
          </a:fontRef>
        </p:style>
      </p:cxnSp>
      <p:cxnSp>
        <p:nvCxnSpPr>
          <p:cNvPr id="881" name="Straight Connector 880">
            <a:extLst>
              <a:ext uri="{FF2B5EF4-FFF2-40B4-BE49-F238E27FC236}">
                <a16:creationId xmlns:a16="http://schemas.microsoft.com/office/drawing/2014/main" id="{7B2F1228-3FD9-7D41-9C40-45BE9678AB12}"/>
              </a:ext>
            </a:extLst>
          </p:cNvPr>
          <p:cNvCxnSpPr>
            <a:cxnSpLocks/>
          </p:cNvCxnSpPr>
          <p:nvPr/>
        </p:nvCxnSpPr>
        <p:spPr>
          <a:xfrm>
            <a:off x="10687551" y="316104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2" name="Straight Connector 881">
            <a:extLst>
              <a:ext uri="{FF2B5EF4-FFF2-40B4-BE49-F238E27FC236}">
                <a16:creationId xmlns:a16="http://schemas.microsoft.com/office/drawing/2014/main" id="{41BAFFCC-FC86-C244-B726-4CA7A4455075}"/>
              </a:ext>
            </a:extLst>
          </p:cNvPr>
          <p:cNvCxnSpPr>
            <a:cxnSpLocks/>
          </p:cNvCxnSpPr>
          <p:nvPr/>
        </p:nvCxnSpPr>
        <p:spPr>
          <a:xfrm>
            <a:off x="11177604" y="3175009"/>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883" name="TextBox 882">
            <a:extLst>
              <a:ext uri="{FF2B5EF4-FFF2-40B4-BE49-F238E27FC236}">
                <a16:creationId xmlns:a16="http://schemas.microsoft.com/office/drawing/2014/main" id="{E5D35872-69F2-B349-BD85-F295134E0D21}"/>
              </a:ext>
            </a:extLst>
          </p:cNvPr>
          <p:cNvSpPr txBox="1"/>
          <p:nvPr/>
        </p:nvSpPr>
        <p:spPr>
          <a:xfrm>
            <a:off x="10542865" y="2946118"/>
            <a:ext cx="513146" cy="276999"/>
          </a:xfrm>
          <a:prstGeom prst="rect">
            <a:avLst/>
          </a:prstGeom>
          <a:noFill/>
        </p:spPr>
        <p:txBody>
          <a:bodyPr wrap="square" rtlCol="0">
            <a:spAutoFit/>
          </a:bodyPr>
          <a:lstStyle/>
          <a:p>
            <a:r>
              <a:rPr lang="en-US" sz="1200" dirty="0"/>
              <a:t>2019</a:t>
            </a:r>
          </a:p>
        </p:txBody>
      </p:sp>
      <p:sp>
        <p:nvSpPr>
          <p:cNvPr id="884" name="TextBox 883">
            <a:extLst>
              <a:ext uri="{FF2B5EF4-FFF2-40B4-BE49-F238E27FC236}">
                <a16:creationId xmlns:a16="http://schemas.microsoft.com/office/drawing/2014/main" id="{8406D5FD-BF59-8D4C-ADDB-85720E6452EC}"/>
              </a:ext>
            </a:extLst>
          </p:cNvPr>
          <p:cNvSpPr txBox="1"/>
          <p:nvPr/>
        </p:nvSpPr>
        <p:spPr>
          <a:xfrm>
            <a:off x="10743091" y="2022224"/>
            <a:ext cx="1264991" cy="584775"/>
          </a:xfrm>
          <a:prstGeom prst="rect">
            <a:avLst/>
          </a:prstGeom>
          <a:noFill/>
        </p:spPr>
        <p:txBody>
          <a:bodyPr wrap="square" rtlCol="0">
            <a:spAutoFit/>
          </a:bodyPr>
          <a:lstStyle/>
          <a:p>
            <a:pPr algn="ctr"/>
            <a:r>
              <a:rPr lang="en-US" sz="1600" b="1" dirty="0"/>
              <a:t>American Revolution</a:t>
            </a:r>
          </a:p>
        </p:txBody>
      </p:sp>
      <p:sp>
        <p:nvSpPr>
          <p:cNvPr id="885" name="TextBox 884">
            <a:extLst>
              <a:ext uri="{FF2B5EF4-FFF2-40B4-BE49-F238E27FC236}">
                <a16:creationId xmlns:a16="http://schemas.microsoft.com/office/drawing/2014/main" id="{F9B46272-F4F9-7441-902C-786E9CC66EE8}"/>
              </a:ext>
            </a:extLst>
          </p:cNvPr>
          <p:cNvSpPr txBox="1"/>
          <p:nvPr/>
        </p:nvSpPr>
        <p:spPr>
          <a:xfrm>
            <a:off x="11026995" y="2965995"/>
            <a:ext cx="513146" cy="276999"/>
          </a:xfrm>
          <a:prstGeom prst="rect">
            <a:avLst/>
          </a:prstGeom>
          <a:noFill/>
        </p:spPr>
        <p:txBody>
          <a:bodyPr wrap="square" rtlCol="0">
            <a:spAutoFit/>
          </a:bodyPr>
          <a:lstStyle/>
          <a:p>
            <a:r>
              <a:rPr lang="en-US" sz="1200" dirty="0"/>
              <a:t>2021</a:t>
            </a:r>
          </a:p>
        </p:txBody>
      </p:sp>
      <p:cxnSp>
        <p:nvCxnSpPr>
          <p:cNvPr id="886" name="Straight Connector 885">
            <a:extLst>
              <a:ext uri="{FF2B5EF4-FFF2-40B4-BE49-F238E27FC236}">
                <a16:creationId xmlns:a16="http://schemas.microsoft.com/office/drawing/2014/main" id="{C0E60911-FADC-A247-98B6-3BD96EF5227B}"/>
              </a:ext>
            </a:extLst>
          </p:cNvPr>
          <p:cNvCxnSpPr>
            <a:cxnSpLocks/>
          </p:cNvCxnSpPr>
          <p:nvPr/>
        </p:nvCxnSpPr>
        <p:spPr>
          <a:xfrm>
            <a:off x="372596" y="4107949"/>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87" name="Straight Connector 886">
            <a:extLst>
              <a:ext uri="{FF2B5EF4-FFF2-40B4-BE49-F238E27FC236}">
                <a16:creationId xmlns:a16="http://schemas.microsoft.com/office/drawing/2014/main" id="{84307FB2-7B31-DD4E-A4AB-EB6FD456804E}"/>
              </a:ext>
            </a:extLst>
          </p:cNvPr>
          <p:cNvCxnSpPr>
            <a:cxnSpLocks/>
          </p:cNvCxnSpPr>
          <p:nvPr/>
        </p:nvCxnSpPr>
        <p:spPr>
          <a:xfrm>
            <a:off x="1723196" y="393819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88" name="Straight Connector 887">
            <a:extLst>
              <a:ext uri="{FF2B5EF4-FFF2-40B4-BE49-F238E27FC236}">
                <a16:creationId xmlns:a16="http://schemas.microsoft.com/office/drawing/2014/main" id="{D9909650-300D-7445-B592-FAC497D2E526}"/>
              </a:ext>
            </a:extLst>
          </p:cNvPr>
          <p:cNvCxnSpPr>
            <a:cxnSpLocks/>
          </p:cNvCxnSpPr>
          <p:nvPr/>
        </p:nvCxnSpPr>
        <p:spPr>
          <a:xfrm>
            <a:off x="2269841" y="39393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89" name="Straight Connector 888">
            <a:extLst>
              <a:ext uri="{FF2B5EF4-FFF2-40B4-BE49-F238E27FC236}">
                <a16:creationId xmlns:a16="http://schemas.microsoft.com/office/drawing/2014/main" id="{9C6F9E8B-2FD5-A742-8904-FC8D3A25C42C}"/>
              </a:ext>
            </a:extLst>
          </p:cNvPr>
          <p:cNvCxnSpPr>
            <a:cxnSpLocks/>
          </p:cNvCxnSpPr>
          <p:nvPr/>
        </p:nvCxnSpPr>
        <p:spPr>
          <a:xfrm>
            <a:off x="433136" y="393354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0" name="Straight Connector 889">
            <a:extLst>
              <a:ext uri="{FF2B5EF4-FFF2-40B4-BE49-F238E27FC236}">
                <a16:creationId xmlns:a16="http://schemas.microsoft.com/office/drawing/2014/main" id="{8C21BA50-2693-4141-8D02-CC006A29EC0B}"/>
              </a:ext>
            </a:extLst>
          </p:cNvPr>
          <p:cNvCxnSpPr>
            <a:cxnSpLocks/>
          </p:cNvCxnSpPr>
          <p:nvPr/>
        </p:nvCxnSpPr>
        <p:spPr>
          <a:xfrm>
            <a:off x="979781" y="3923275"/>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1" name="Straight Connector 890">
            <a:extLst>
              <a:ext uri="{FF2B5EF4-FFF2-40B4-BE49-F238E27FC236}">
                <a16:creationId xmlns:a16="http://schemas.microsoft.com/office/drawing/2014/main" id="{5A58B0E9-CB90-694A-897C-30D810D915E4}"/>
              </a:ext>
            </a:extLst>
          </p:cNvPr>
          <p:cNvCxnSpPr>
            <a:cxnSpLocks/>
          </p:cNvCxnSpPr>
          <p:nvPr/>
        </p:nvCxnSpPr>
        <p:spPr>
          <a:xfrm>
            <a:off x="372221" y="4591653"/>
            <a:ext cx="1995971"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892" name="Straight Connector 891">
            <a:extLst>
              <a:ext uri="{FF2B5EF4-FFF2-40B4-BE49-F238E27FC236}">
                <a16:creationId xmlns:a16="http://schemas.microsoft.com/office/drawing/2014/main" id="{CF9E7C3B-4614-8642-98AC-9A41A598A350}"/>
              </a:ext>
            </a:extLst>
          </p:cNvPr>
          <p:cNvCxnSpPr>
            <a:cxnSpLocks/>
          </p:cNvCxnSpPr>
          <p:nvPr/>
        </p:nvCxnSpPr>
        <p:spPr>
          <a:xfrm>
            <a:off x="1722821" y="443103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3" name="Straight Connector 892">
            <a:extLst>
              <a:ext uri="{FF2B5EF4-FFF2-40B4-BE49-F238E27FC236}">
                <a16:creationId xmlns:a16="http://schemas.microsoft.com/office/drawing/2014/main" id="{3A3C9C3D-1C04-E646-885F-7CDEA915CD1E}"/>
              </a:ext>
            </a:extLst>
          </p:cNvPr>
          <p:cNvCxnSpPr>
            <a:cxnSpLocks/>
          </p:cNvCxnSpPr>
          <p:nvPr/>
        </p:nvCxnSpPr>
        <p:spPr>
          <a:xfrm>
            <a:off x="2269466" y="44230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4" name="Straight Connector 893">
            <a:extLst>
              <a:ext uri="{FF2B5EF4-FFF2-40B4-BE49-F238E27FC236}">
                <a16:creationId xmlns:a16="http://schemas.microsoft.com/office/drawing/2014/main" id="{16B444BB-F4A1-2E4D-9BAF-F8E04D09A040}"/>
              </a:ext>
            </a:extLst>
          </p:cNvPr>
          <p:cNvCxnSpPr>
            <a:cxnSpLocks/>
          </p:cNvCxnSpPr>
          <p:nvPr/>
        </p:nvCxnSpPr>
        <p:spPr>
          <a:xfrm>
            <a:off x="432761" y="4417246"/>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895" name="Straight Connector 894">
            <a:extLst>
              <a:ext uri="{FF2B5EF4-FFF2-40B4-BE49-F238E27FC236}">
                <a16:creationId xmlns:a16="http://schemas.microsoft.com/office/drawing/2014/main" id="{51EDB65E-E962-C84D-B1A5-8B16B1008D11}"/>
              </a:ext>
            </a:extLst>
          </p:cNvPr>
          <p:cNvCxnSpPr>
            <a:cxnSpLocks/>
          </p:cNvCxnSpPr>
          <p:nvPr/>
        </p:nvCxnSpPr>
        <p:spPr>
          <a:xfrm>
            <a:off x="979406" y="4406979"/>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896" name="TextBox 895">
            <a:extLst>
              <a:ext uri="{FF2B5EF4-FFF2-40B4-BE49-F238E27FC236}">
                <a16:creationId xmlns:a16="http://schemas.microsoft.com/office/drawing/2014/main" id="{12860FF4-BCA5-3B47-B77C-C91478C65ADD}"/>
              </a:ext>
            </a:extLst>
          </p:cNvPr>
          <p:cNvSpPr txBox="1"/>
          <p:nvPr/>
        </p:nvSpPr>
        <p:spPr>
          <a:xfrm>
            <a:off x="186042" y="3731289"/>
            <a:ext cx="460626" cy="246221"/>
          </a:xfrm>
          <a:prstGeom prst="rect">
            <a:avLst/>
          </a:prstGeom>
          <a:noFill/>
        </p:spPr>
        <p:txBody>
          <a:bodyPr wrap="square" rtlCol="0">
            <a:spAutoFit/>
          </a:bodyPr>
          <a:lstStyle/>
          <a:p>
            <a:pPr algn="ctr"/>
            <a:r>
              <a:rPr lang="en-US" sz="1000" dirty="0"/>
              <a:t>1798</a:t>
            </a:r>
          </a:p>
        </p:txBody>
      </p:sp>
      <p:sp>
        <p:nvSpPr>
          <p:cNvPr id="897" name="TextBox 896">
            <a:extLst>
              <a:ext uri="{FF2B5EF4-FFF2-40B4-BE49-F238E27FC236}">
                <a16:creationId xmlns:a16="http://schemas.microsoft.com/office/drawing/2014/main" id="{0B026461-FB20-D549-AB22-059905052291}"/>
              </a:ext>
            </a:extLst>
          </p:cNvPr>
          <p:cNvSpPr txBox="1"/>
          <p:nvPr/>
        </p:nvSpPr>
        <p:spPr>
          <a:xfrm>
            <a:off x="750385" y="3728241"/>
            <a:ext cx="460626" cy="246221"/>
          </a:xfrm>
          <a:prstGeom prst="rect">
            <a:avLst/>
          </a:prstGeom>
          <a:noFill/>
        </p:spPr>
        <p:txBody>
          <a:bodyPr wrap="square" rtlCol="0">
            <a:spAutoFit/>
          </a:bodyPr>
          <a:lstStyle/>
          <a:p>
            <a:pPr algn="ctr"/>
            <a:r>
              <a:rPr lang="en-US" sz="1000" dirty="0"/>
              <a:t>1844</a:t>
            </a:r>
          </a:p>
        </p:txBody>
      </p:sp>
      <p:sp>
        <p:nvSpPr>
          <p:cNvPr id="898" name="TextBox 897">
            <a:extLst>
              <a:ext uri="{FF2B5EF4-FFF2-40B4-BE49-F238E27FC236}">
                <a16:creationId xmlns:a16="http://schemas.microsoft.com/office/drawing/2014/main" id="{5390E34D-AC15-5843-B4BC-1199C210AD55}"/>
              </a:ext>
            </a:extLst>
          </p:cNvPr>
          <p:cNvSpPr txBox="1"/>
          <p:nvPr/>
        </p:nvSpPr>
        <p:spPr>
          <a:xfrm>
            <a:off x="187039" y="4222017"/>
            <a:ext cx="460626" cy="246221"/>
          </a:xfrm>
          <a:prstGeom prst="rect">
            <a:avLst/>
          </a:prstGeom>
          <a:noFill/>
        </p:spPr>
        <p:txBody>
          <a:bodyPr wrap="square" rtlCol="0">
            <a:spAutoFit/>
          </a:bodyPr>
          <a:lstStyle/>
          <a:p>
            <a:pPr algn="ctr"/>
            <a:r>
              <a:rPr lang="en-US" sz="1000" dirty="0"/>
              <a:t>1899</a:t>
            </a:r>
          </a:p>
        </p:txBody>
      </p:sp>
      <p:sp>
        <p:nvSpPr>
          <p:cNvPr id="899" name="TextBox 898">
            <a:extLst>
              <a:ext uri="{FF2B5EF4-FFF2-40B4-BE49-F238E27FC236}">
                <a16:creationId xmlns:a16="http://schemas.microsoft.com/office/drawing/2014/main" id="{01BA5857-88B9-0C46-8C2D-2129CB47EC3C}"/>
              </a:ext>
            </a:extLst>
          </p:cNvPr>
          <p:cNvSpPr txBox="1"/>
          <p:nvPr/>
        </p:nvSpPr>
        <p:spPr>
          <a:xfrm>
            <a:off x="744549" y="4218969"/>
            <a:ext cx="460626" cy="246221"/>
          </a:xfrm>
          <a:prstGeom prst="rect">
            <a:avLst/>
          </a:prstGeom>
          <a:noFill/>
        </p:spPr>
        <p:txBody>
          <a:bodyPr wrap="square" rtlCol="0">
            <a:spAutoFit/>
          </a:bodyPr>
          <a:lstStyle/>
          <a:p>
            <a:pPr algn="ctr"/>
            <a:r>
              <a:rPr lang="en-US" sz="1000" dirty="0"/>
              <a:t>1945</a:t>
            </a:r>
          </a:p>
        </p:txBody>
      </p:sp>
      <p:pic>
        <p:nvPicPr>
          <p:cNvPr id="900" name="Picture 899">
            <a:extLst>
              <a:ext uri="{FF2B5EF4-FFF2-40B4-BE49-F238E27FC236}">
                <a16:creationId xmlns:a16="http://schemas.microsoft.com/office/drawing/2014/main" id="{BB24F398-5EA0-6846-B532-5032ECD74455}"/>
              </a:ext>
            </a:extLst>
          </p:cNvPr>
          <p:cNvPicPr>
            <a:picLocks noChangeAspect="1"/>
          </p:cNvPicPr>
          <p:nvPr/>
        </p:nvPicPr>
        <p:blipFill>
          <a:blip r:embed="rId5"/>
          <a:stretch>
            <a:fillRect/>
          </a:stretch>
        </p:blipFill>
        <p:spPr>
          <a:xfrm flipV="1">
            <a:off x="600195" y="3947707"/>
            <a:ext cx="233844" cy="99618"/>
          </a:xfrm>
          <a:prstGeom prst="rect">
            <a:avLst/>
          </a:prstGeom>
        </p:spPr>
      </p:pic>
      <p:pic>
        <p:nvPicPr>
          <p:cNvPr id="901" name="Picture 900">
            <a:extLst>
              <a:ext uri="{FF2B5EF4-FFF2-40B4-BE49-F238E27FC236}">
                <a16:creationId xmlns:a16="http://schemas.microsoft.com/office/drawing/2014/main" id="{33EA5CD4-C4A2-284F-B0B7-280666AA086A}"/>
              </a:ext>
            </a:extLst>
          </p:cNvPr>
          <p:cNvPicPr>
            <a:picLocks noChangeAspect="1"/>
          </p:cNvPicPr>
          <p:nvPr/>
        </p:nvPicPr>
        <p:blipFill>
          <a:blip r:embed="rId4"/>
          <a:stretch>
            <a:fillRect/>
          </a:stretch>
        </p:blipFill>
        <p:spPr>
          <a:xfrm>
            <a:off x="1923435" y="3871113"/>
            <a:ext cx="194476" cy="194476"/>
          </a:xfrm>
          <a:prstGeom prst="rect">
            <a:avLst/>
          </a:prstGeom>
        </p:spPr>
      </p:pic>
      <p:pic>
        <p:nvPicPr>
          <p:cNvPr id="902" name="Picture 901">
            <a:extLst>
              <a:ext uri="{FF2B5EF4-FFF2-40B4-BE49-F238E27FC236}">
                <a16:creationId xmlns:a16="http://schemas.microsoft.com/office/drawing/2014/main" id="{7F6C65A2-3726-CC45-8950-BEAA0A685AF3}"/>
              </a:ext>
            </a:extLst>
          </p:cNvPr>
          <p:cNvPicPr>
            <a:picLocks noChangeAspect="1"/>
          </p:cNvPicPr>
          <p:nvPr/>
        </p:nvPicPr>
        <p:blipFill>
          <a:blip r:embed="rId5"/>
          <a:stretch>
            <a:fillRect/>
          </a:stretch>
        </p:blipFill>
        <p:spPr>
          <a:xfrm flipV="1">
            <a:off x="597147" y="4438435"/>
            <a:ext cx="233844" cy="99618"/>
          </a:xfrm>
          <a:prstGeom prst="rect">
            <a:avLst/>
          </a:prstGeom>
        </p:spPr>
      </p:pic>
      <p:pic>
        <p:nvPicPr>
          <p:cNvPr id="903" name="Picture 902">
            <a:extLst>
              <a:ext uri="{FF2B5EF4-FFF2-40B4-BE49-F238E27FC236}">
                <a16:creationId xmlns:a16="http://schemas.microsoft.com/office/drawing/2014/main" id="{589D3372-65AA-F14A-AF85-658DEFC74425}"/>
              </a:ext>
            </a:extLst>
          </p:cNvPr>
          <p:cNvPicPr>
            <a:picLocks noChangeAspect="1"/>
          </p:cNvPicPr>
          <p:nvPr/>
        </p:nvPicPr>
        <p:blipFill>
          <a:blip r:embed="rId4"/>
          <a:stretch>
            <a:fillRect/>
          </a:stretch>
        </p:blipFill>
        <p:spPr>
          <a:xfrm>
            <a:off x="1920387" y="4361841"/>
            <a:ext cx="194476" cy="194476"/>
          </a:xfrm>
          <a:prstGeom prst="rect">
            <a:avLst/>
          </a:prstGeom>
        </p:spPr>
      </p:pic>
      <p:sp>
        <p:nvSpPr>
          <p:cNvPr id="904" name="TextBox 903">
            <a:extLst>
              <a:ext uri="{FF2B5EF4-FFF2-40B4-BE49-F238E27FC236}">
                <a16:creationId xmlns:a16="http://schemas.microsoft.com/office/drawing/2014/main" id="{F1996414-0FF0-F344-A697-8554A17F120C}"/>
              </a:ext>
            </a:extLst>
          </p:cNvPr>
          <p:cNvSpPr txBox="1"/>
          <p:nvPr/>
        </p:nvSpPr>
        <p:spPr>
          <a:xfrm>
            <a:off x="351117" y="4577297"/>
            <a:ext cx="676020" cy="246221"/>
          </a:xfrm>
          <a:prstGeom prst="rect">
            <a:avLst/>
          </a:prstGeom>
          <a:noFill/>
        </p:spPr>
        <p:txBody>
          <a:bodyPr wrap="square" rtlCol="0">
            <a:spAutoFit/>
          </a:bodyPr>
          <a:lstStyle/>
          <a:p>
            <a:pPr algn="ctr"/>
            <a:r>
              <a:rPr lang="en-US" sz="1000" dirty="0"/>
              <a:t>Failure</a:t>
            </a:r>
          </a:p>
        </p:txBody>
      </p:sp>
      <p:sp>
        <p:nvSpPr>
          <p:cNvPr id="905" name="TextBox 904">
            <a:extLst>
              <a:ext uri="{FF2B5EF4-FFF2-40B4-BE49-F238E27FC236}">
                <a16:creationId xmlns:a16="http://schemas.microsoft.com/office/drawing/2014/main" id="{EE140E72-B1BC-A94F-B32A-3CEB679704D2}"/>
              </a:ext>
            </a:extLst>
          </p:cNvPr>
          <p:cNvSpPr txBox="1"/>
          <p:nvPr/>
        </p:nvSpPr>
        <p:spPr>
          <a:xfrm>
            <a:off x="1673353" y="4573286"/>
            <a:ext cx="676020" cy="246221"/>
          </a:xfrm>
          <a:prstGeom prst="rect">
            <a:avLst/>
          </a:prstGeom>
          <a:noFill/>
        </p:spPr>
        <p:txBody>
          <a:bodyPr wrap="square" rtlCol="0">
            <a:spAutoFit/>
          </a:bodyPr>
          <a:lstStyle/>
          <a:p>
            <a:pPr algn="ctr"/>
            <a:r>
              <a:rPr lang="en-US" sz="1000" dirty="0"/>
              <a:t>Success</a:t>
            </a:r>
          </a:p>
        </p:txBody>
      </p:sp>
      <p:sp>
        <p:nvSpPr>
          <p:cNvPr id="906" name="TextBox 905">
            <a:extLst>
              <a:ext uri="{FF2B5EF4-FFF2-40B4-BE49-F238E27FC236}">
                <a16:creationId xmlns:a16="http://schemas.microsoft.com/office/drawing/2014/main" id="{8840E38C-73F9-2B40-823A-84A1DD0DBA7A}"/>
              </a:ext>
            </a:extLst>
          </p:cNvPr>
          <p:cNvSpPr txBox="1"/>
          <p:nvPr/>
        </p:nvSpPr>
        <p:spPr>
          <a:xfrm>
            <a:off x="33045" y="3894533"/>
            <a:ext cx="287094" cy="276999"/>
          </a:xfrm>
          <a:prstGeom prst="rect">
            <a:avLst/>
          </a:prstGeom>
          <a:noFill/>
        </p:spPr>
        <p:txBody>
          <a:bodyPr wrap="square" rtlCol="0">
            <a:spAutoFit/>
          </a:bodyPr>
          <a:lstStyle/>
          <a:p>
            <a:pPr algn="ctr"/>
            <a:r>
              <a:rPr lang="en-US" sz="1200" dirty="0"/>
              <a:t>T.</a:t>
            </a:r>
          </a:p>
        </p:txBody>
      </p:sp>
      <p:sp>
        <p:nvSpPr>
          <p:cNvPr id="907" name="TextBox 906">
            <a:extLst>
              <a:ext uri="{FF2B5EF4-FFF2-40B4-BE49-F238E27FC236}">
                <a16:creationId xmlns:a16="http://schemas.microsoft.com/office/drawing/2014/main" id="{6D18F6B5-13C2-1D47-8E7F-75F1274DADD1}"/>
              </a:ext>
            </a:extLst>
          </p:cNvPr>
          <p:cNvSpPr txBox="1"/>
          <p:nvPr/>
        </p:nvSpPr>
        <p:spPr>
          <a:xfrm>
            <a:off x="43664" y="4337189"/>
            <a:ext cx="303485" cy="276999"/>
          </a:xfrm>
          <a:prstGeom prst="rect">
            <a:avLst/>
          </a:prstGeom>
          <a:noFill/>
        </p:spPr>
        <p:txBody>
          <a:bodyPr wrap="square" rtlCol="0">
            <a:spAutoFit/>
          </a:bodyPr>
          <a:lstStyle/>
          <a:p>
            <a:pPr algn="ctr"/>
            <a:r>
              <a:rPr lang="en-US" sz="1200" dirty="0"/>
              <a:t>F.</a:t>
            </a:r>
          </a:p>
        </p:txBody>
      </p:sp>
      <p:sp>
        <p:nvSpPr>
          <p:cNvPr id="908" name="Arc 907">
            <a:extLst>
              <a:ext uri="{FF2B5EF4-FFF2-40B4-BE49-F238E27FC236}">
                <a16:creationId xmlns:a16="http://schemas.microsoft.com/office/drawing/2014/main" id="{2B13C7D7-DCAD-0741-A38D-55BA26D8C82A}"/>
              </a:ext>
            </a:extLst>
          </p:cNvPr>
          <p:cNvSpPr/>
          <p:nvPr/>
        </p:nvSpPr>
        <p:spPr>
          <a:xfrm rot="19581501">
            <a:off x="-222" y="4247145"/>
            <a:ext cx="598388" cy="397042"/>
          </a:xfrm>
          <a:prstGeom prst="arc">
            <a:avLst>
              <a:gd name="adj1" fmla="val 13575829"/>
              <a:gd name="adj2" fmla="val 19990736"/>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9" name="TextBox 908">
            <a:extLst>
              <a:ext uri="{FF2B5EF4-FFF2-40B4-BE49-F238E27FC236}">
                <a16:creationId xmlns:a16="http://schemas.microsoft.com/office/drawing/2014/main" id="{2B2FD991-3FF6-D843-A8CA-B5ED802B0189}"/>
              </a:ext>
            </a:extLst>
          </p:cNvPr>
          <p:cNvSpPr txBox="1"/>
          <p:nvPr/>
        </p:nvSpPr>
        <p:spPr>
          <a:xfrm rot="19578477">
            <a:off x="-73384" y="4088226"/>
            <a:ext cx="460626" cy="246221"/>
          </a:xfrm>
          <a:prstGeom prst="rect">
            <a:avLst/>
          </a:prstGeom>
          <a:noFill/>
        </p:spPr>
        <p:txBody>
          <a:bodyPr wrap="square" rtlCol="0">
            <a:spAutoFit/>
          </a:bodyPr>
          <a:lstStyle/>
          <a:p>
            <a:pPr algn="ctr"/>
            <a:r>
              <a:rPr lang="en-US" sz="1000" dirty="0"/>
              <a:t>1260</a:t>
            </a:r>
          </a:p>
        </p:txBody>
      </p:sp>
      <p:sp>
        <p:nvSpPr>
          <p:cNvPr id="910" name="Arc 909">
            <a:extLst>
              <a:ext uri="{FF2B5EF4-FFF2-40B4-BE49-F238E27FC236}">
                <a16:creationId xmlns:a16="http://schemas.microsoft.com/office/drawing/2014/main" id="{C53C13B7-6CC6-CE4E-93D3-4D91C4B13057}"/>
              </a:ext>
            </a:extLst>
          </p:cNvPr>
          <p:cNvSpPr/>
          <p:nvPr/>
        </p:nvSpPr>
        <p:spPr>
          <a:xfrm rot="19581501">
            <a:off x="1283145" y="4219070"/>
            <a:ext cx="598388" cy="397042"/>
          </a:xfrm>
          <a:prstGeom prst="arc">
            <a:avLst>
              <a:gd name="adj1" fmla="val 13575829"/>
              <a:gd name="adj2" fmla="val 19990736"/>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1" name="TextBox 910">
            <a:extLst>
              <a:ext uri="{FF2B5EF4-FFF2-40B4-BE49-F238E27FC236}">
                <a16:creationId xmlns:a16="http://schemas.microsoft.com/office/drawing/2014/main" id="{5B1D2545-C79A-A741-92FD-3EFEA7D57179}"/>
              </a:ext>
            </a:extLst>
          </p:cNvPr>
          <p:cNvSpPr txBox="1"/>
          <p:nvPr/>
        </p:nvSpPr>
        <p:spPr>
          <a:xfrm rot="19578477">
            <a:off x="1209983" y="4060151"/>
            <a:ext cx="460626" cy="246221"/>
          </a:xfrm>
          <a:prstGeom prst="rect">
            <a:avLst/>
          </a:prstGeom>
          <a:noFill/>
        </p:spPr>
        <p:txBody>
          <a:bodyPr wrap="square" rtlCol="0">
            <a:spAutoFit/>
          </a:bodyPr>
          <a:lstStyle/>
          <a:p>
            <a:pPr algn="ctr"/>
            <a:r>
              <a:rPr lang="en-US" sz="1000" dirty="0"/>
              <a:t>126</a:t>
            </a:r>
          </a:p>
        </p:txBody>
      </p:sp>
      <p:sp>
        <p:nvSpPr>
          <p:cNvPr id="912" name="TextBox 911">
            <a:extLst>
              <a:ext uri="{FF2B5EF4-FFF2-40B4-BE49-F238E27FC236}">
                <a16:creationId xmlns:a16="http://schemas.microsoft.com/office/drawing/2014/main" id="{FF18E9D3-D249-634E-B2A1-F1F618BBE228}"/>
              </a:ext>
            </a:extLst>
          </p:cNvPr>
          <p:cNvSpPr txBox="1"/>
          <p:nvPr/>
        </p:nvSpPr>
        <p:spPr>
          <a:xfrm>
            <a:off x="1930980" y="4202927"/>
            <a:ext cx="680182" cy="246221"/>
          </a:xfrm>
          <a:prstGeom prst="rect">
            <a:avLst/>
          </a:prstGeom>
          <a:noFill/>
        </p:spPr>
        <p:txBody>
          <a:bodyPr wrap="square" rtlCol="0">
            <a:spAutoFit/>
          </a:bodyPr>
          <a:lstStyle/>
          <a:p>
            <a:pPr algn="ctr"/>
            <a:r>
              <a:rPr lang="en-US" sz="1000" dirty="0" err="1"/>
              <a:t>Panium</a:t>
            </a:r>
            <a:endParaRPr lang="en-US" sz="1000" dirty="0"/>
          </a:p>
        </p:txBody>
      </p:sp>
      <p:cxnSp>
        <p:nvCxnSpPr>
          <p:cNvPr id="913" name="Straight Connector 912">
            <a:extLst>
              <a:ext uri="{FF2B5EF4-FFF2-40B4-BE49-F238E27FC236}">
                <a16:creationId xmlns:a16="http://schemas.microsoft.com/office/drawing/2014/main" id="{6A329B21-AAF6-9041-89DD-AABBFC0566C7}"/>
              </a:ext>
            </a:extLst>
          </p:cNvPr>
          <p:cNvCxnSpPr>
            <a:cxnSpLocks/>
          </p:cNvCxnSpPr>
          <p:nvPr/>
        </p:nvCxnSpPr>
        <p:spPr>
          <a:xfrm>
            <a:off x="1236438" y="4463074"/>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4" name="Straight Connector 913">
            <a:extLst>
              <a:ext uri="{FF2B5EF4-FFF2-40B4-BE49-F238E27FC236}">
                <a16:creationId xmlns:a16="http://schemas.microsoft.com/office/drawing/2014/main" id="{A0CA0D3F-18A6-3A44-9CB8-315C85165246}"/>
              </a:ext>
            </a:extLst>
          </p:cNvPr>
          <p:cNvCxnSpPr>
            <a:cxnSpLocks/>
          </p:cNvCxnSpPr>
          <p:nvPr/>
        </p:nvCxnSpPr>
        <p:spPr>
          <a:xfrm>
            <a:off x="1485094" y="4459061"/>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5" name="Straight Connector 914">
            <a:extLst>
              <a:ext uri="{FF2B5EF4-FFF2-40B4-BE49-F238E27FC236}">
                <a16:creationId xmlns:a16="http://schemas.microsoft.com/office/drawing/2014/main" id="{5096C54A-709B-EE43-8F34-5B90C5989CF5}"/>
              </a:ext>
            </a:extLst>
          </p:cNvPr>
          <p:cNvCxnSpPr>
            <a:cxnSpLocks/>
          </p:cNvCxnSpPr>
          <p:nvPr/>
        </p:nvCxnSpPr>
        <p:spPr>
          <a:xfrm>
            <a:off x="1220392" y="396576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916" name="Straight Connector 915">
            <a:extLst>
              <a:ext uri="{FF2B5EF4-FFF2-40B4-BE49-F238E27FC236}">
                <a16:creationId xmlns:a16="http://schemas.microsoft.com/office/drawing/2014/main" id="{45BBDF08-98E9-6048-9630-B77B4EDC1DF9}"/>
              </a:ext>
            </a:extLst>
          </p:cNvPr>
          <p:cNvCxnSpPr>
            <a:cxnSpLocks/>
          </p:cNvCxnSpPr>
          <p:nvPr/>
        </p:nvCxnSpPr>
        <p:spPr>
          <a:xfrm>
            <a:off x="1469048" y="3973781"/>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917" name="TextBox 916">
            <a:extLst>
              <a:ext uri="{FF2B5EF4-FFF2-40B4-BE49-F238E27FC236}">
                <a16:creationId xmlns:a16="http://schemas.microsoft.com/office/drawing/2014/main" id="{24AC6220-6E32-C540-AC15-B4B708870ECA}"/>
              </a:ext>
            </a:extLst>
          </p:cNvPr>
          <p:cNvSpPr txBox="1"/>
          <p:nvPr/>
        </p:nvSpPr>
        <p:spPr>
          <a:xfrm>
            <a:off x="377687" y="4067962"/>
            <a:ext cx="676020" cy="261610"/>
          </a:xfrm>
          <a:prstGeom prst="rect">
            <a:avLst/>
          </a:prstGeom>
          <a:noFill/>
        </p:spPr>
        <p:txBody>
          <a:bodyPr wrap="square" rtlCol="0">
            <a:spAutoFit/>
          </a:bodyPr>
          <a:lstStyle/>
          <a:p>
            <a:pPr algn="ctr"/>
            <a:r>
              <a:rPr lang="en-US" sz="1050" dirty="0"/>
              <a:t>Failure</a:t>
            </a:r>
          </a:p>
        </p:txBody>
      </p:sp>
      <p:sp>
        <p:nvSpPr>
          <p:cNvPr id="918" name="TextBox 917">
            <a:extLst>
              <a:ext uri="{FF2B5EF4-FFF2-40B4-BE49-F238E27FC236}">
                <a16:creationId xmlns:a16="http://schemas.microsoft.com/office/drawing/2014/main" id="{CAA43464-3E14-AF4B-BFAE-C35BCF35B810}"/>
              </a:ext>
            </a:extLst>
          </p:cNvPr>
          <p:cNvSpPr txBox="1"/>
          <p:nvPr/>
        </p:nvSpPr>
        <p:spPr>
          <a:xfrm>
            <a:off x="1687891" y="4063951"/>
            <a:ext cx="676020" cy="261610"/>
          </a:xfrm>
          <a:prstGeom prst="rect">
            <a:avLst/>
          </a:prstGeom>
          <a:noFill/>
        </p:spPr>
        <p:txBody>
          <a:bodyPr wrap="square" rtlCol="0">
            <a:spAutoFit/>
          </a:bodyPr>
          <a:lstStyle/>
          <a:p>
            <a:pPr algn="ctr"/>
            <a:r>
              <a:rPr lang="en-US" sz="1050" dirty="0"/>
              <a:t>Success</a:t>
            </a:r>
          </a:p>
        </p:txBody>
      </p:sp>
      <p:sp>
        <p:nvSpPr>
          <p:cNvPr id="919" name="TextBox 918">
            <a:extLst>
              <a:ext uri="{FF2B5EF4-FFF2-40B4-BE49-F238E27FC236}">
                <a16:creationId xmlns:a16="http://schemas.microsoft.com/office/drawing/2014/main" id="{2DB8EFF8-81B9-C348-81C2-ADEE9C6034CA}"/>
              </a:ext>
            </a:extLst>
          </p:cNvPr>
          <p:cNvSpPr txBox="1"/>
          <p:nvPr/>
        </p:nvSpPr>
        <p:spPr>
          <a:xfrm>
            <a:off x="287284" y="3451531"/>
            <a:ext cx="2113381" cy="338554"/>
          </a:xfrm>
          <a:prstGeom prst="rect">
            <a:avLst/>
          </a:prstGeom>
          <a:noFill/>
        </p:spPr>
        <p:txBody>
          <a:bodyPr wrap="square" rtlCol="0">
            <a:spAutoFit/>
          </a:bodyPr>
          <a:lstStyle/>
          <a:p>
            <a:pPr algn="ctr"/>
            <a:r>
              <a:rPr lang="en-US" sz="1600" b="1" dirty="0"/>
              <a:t>Counterfeit</a:t>
            </a:r>
          </a:p>
        </p:txBody>
      </p:sp>
      <p:cxnSp>
        <p:nvCxnSpPr>
          <p:cNvPr id="920" name="Straight Connector 919">
            <a:extLst>
              <a:ext uri="{FF2B5EF4-FFF2-40B4-BE49-F238E27FC236}">
                <a16:creationId xmlns:a16="http://schemas.microsoft.com/office/drawing/2014/main" id="{7A0F09ED-3F22-534A-9EBA-67B6E5C45681}"/>
              </a:ext>
            </a:extLst>
          </p:cNvPr>
          <p:cNvCxnSpPr>
            <a:cxnSpLocks/>
          </p:cNvCxnSpPr>
          <p:nvPr/>
        </p:nvCxnSpPr>
        <p:spPr>
          <a:xfrm>
            <a:off x="2582161" y="3610548"/>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1" name="Straight Connector 920">
            <a:extLst>
              <a:ext uri="{FF2B5EF4-FFF2-40B4-BE49-F238E27FC236}">
                <a16:creationId xmlns:a16="http://schemas.microsoft.com/office/drawing/2014/main" id="{DDB5211D-D421-3148-8A1B-E7D8AEE154B2}"/>
              </a:ext>
            </a:extLst>
          </p:cNvPr>
          <p:cNvCxnSpPr>
            <a:cxnSpLocks/>
          </p:cNvCxnSpPr>
          <p:nvPr/>
        </p:nvCxnSpPr>
        <p:spPr>
          <a:xfrm>
            <a:off x="3612866" y="3606538"/>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2" name="TextBox 921">
            <a:extLst>
              <a:ext uri="{FF2B5EF4-FFF2-40B4-BE49-F238E27FC236}">
                <a16:creationId xmlns:a16="http://schemas.microsoft.com/office/drawing/2014/main" id="{A8D049E1-634E-2449-B78B-4035957CF6FB}"/>
              </a:ext>
            </a:extLst>
          </p:cNvPr>
          <p:cNvSpPr txBox="1"/>
          <p:nvPr/>
        </p:nvSpPr>
        <p:spPr>
          <a:xfrm>
            <a:off x="2719131" y="3463496"/>
            <a:ext cx="829303" cy="584775"/>
          </a:xfrm>
          <a:prstGeom prst="rect">
            <a:avLst/>
          </a:prstGeom>
          <a:noFill/>
        </p:spPr>
        <p:txBody>
          <a:bodyPr wrap="square" rtlCol="0">
            <a:spAutoFit/>
          </a:bodyPr>
          <a:lstStyle/>
          <a:p>
            <a:pPr algn="ctr"/>
            <a:r>
              <a:rPr lang="en-US" sz="1600" b="1" dirty="0"/>
              <a:t>Sep</a:t>
            </a:r>
          </a:p>
          <a:p>
            <a:pPr algn="ctr"/>
            <a:r>
              <a:rPr lang="en-US" sz="1600" b="1" dirty="0"/>
              <a:t>2018</a:t>
            </a:r>
          </a:p>
        </p:txBody>
      </p:sp>
      <p:sp>
        <p:nvSpPr>
          <p:cNvPr id="923" name="TextBox 922">
            <a:extLst>
              <a:ext uri="{FF2B5EF4-FFF2-40B4-BE49-F238E27FC236}">
                <a16:creationId xmlns:a16="http://schemas.microsoft.com/office/drawing/2014/main" id="{8D321A55-9EEC-8D4A-9158-29A500385F29}"/>
              </a:ext>
            </a:extLst>
          </p:cNvPr>
          <p:cNvSpPr txBox="1"/>
          <p:nvPr/>
        </p:nvSpPr>
        <p:spPr>
          <a:xfrm>
            <a:off x="2726847" y="4157317"/>
            <a:ext cx="829303" cy="338554"/>
          </a:xfrm>
          <a:prstGeom prst="rect">
            <a:avLst/>
          </a:prstGeom>
          <a:noFill/>
        </p:spPr>
        <p:txBody>
          <a:bodyPr wrap="square" rtlCol="0">
            <a:spAutoFit/>
          </a:bodyPr>
          <a:lstStyle/>
          <a:p>
            <a:pPr algn="ctr"/>
            <a:r>
              <a:rPr lang="en-US" sz="1600" b="1" dirty="0"/>
              <a:t>Oct 13</a:t>
            </a:r>
          </a:p>
        </p:txBody>
      </p:sp>
      <p:sp>
        <p:nvSpPr>
          <p:cNvPr id="924" name="TextBox 923">
            <a:extLst>
              <a:ext uri="{FF2B5EF4-FFF2-40B4-BE49-F238E27FC236}">
                <a16:creationId xmlns:a16="http://schemas.microsoft.com/office/drawing/2014/main" id="{E865F120-30F9-7649-AB71-5A0F28306322}"/>
              </a:ext>
            </a:extLst>
          </p:cNvPr>
          <p:cNvSpPr txBox="1"/>
          <p:nvPr/>
        </p:nvSpPr>
        <p:spPr>
          <a:xfrm>
            <a:off x="2719131" y="4562380"/>
            <a:ext cx="829303" cy="338554"/>
          </a:xfrm>
          <a:prstGeom prst="rect">
            <a:avLst/>
          </a:prstGeom>
          <a:noFill/>
        </p:spPr>
        <p:txBody>
          <a:bodyPr wrap="square" rtlCol="0">
            <a:spAutoFit/>
          </a:bodyPr>
          <a:lstStyle/>
          <a:p>
            <a:pPr algn="ctr"/>
            <a:r>
              <a:rPr lang="en-US" sz="1600" b="1" dirty="0"/>
              <a:t>M/C</a:t>
            </a:r>
          </a:p>
        </p:txBody>
      </p:sp>
      <p:cxnSp>
        <p:nvCxnSpPr>
          <p:cNvPr id="925" name="Straight Connector 924">
            <a:extLst>
              <a:ext uri="{FF2B5EF4-FFF2-40B4-BE49-F238E27FC236}">
                <a16:creationId xmlns:a16="http://schemas.microsoft.com/office/drawing/2014/main" id="{E20E1676-C8C0-8D42-A50D-6334E7F75C33}"/>
              </a:ext>
            </a:extLst>
          </p:cNvPr>
          <p:cNvCxnSpPr>
            <a:cxnSpLocks/>
          </p:cNvCxnSpPr>
          <p:nvPr/>
        </p:nvCxnSpPr>
        <p:spPr>
          <a:xfrm>
            <a:off x="4848884" y="3626590"/>
            <a:ext cx="0" cy="1382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6" name="TextBox 925">
            <a:extLst>
              <a:ext uri="{FF2B5EF4-FFF2-40B4-BE49-F238E27FC236}">
                <a16:creationId xmlns:a16="http://schemas.microsoft.com/office/drawing/2014/main" id="{D0C69862-350E-0044-A50B-9BD728FB6B1A}"/>
              </a:ext>
            </a:extLst>
          </p:cNvPr>
          <p:cNvSpPr txBox="1"/>
          <p:nvPr/>
        </p:nvSpPr>
        <p:spPr>
          <a:xfrm>
            <a:off x="3616816" y="3551727"/>
            <a:ext cx="1243170" cy="584775"/>
          </a:xfrm>
          <a:prstGeom prst="rect">
            <a:avLst/>
          </a:prstGeom>
          <a:noFill/>
        </p:spPr>
        <p:txBody>
          <a:bodyPr wrap="square" rtlCol="0">
            <a:spAutoFit/>
          </a:bodyPr>
          <a:lstStyle/>
          <a:p>
            <a:pPr algn="ctr"/>
            <a:r>
              <a:rPr lang="en-US" sz="1600" b="1" dirty="0"/>
              <a:t>Oct 3 -&gt; MC</a:t>
            </a:r>
          </a:p>
          <a:p>
            <a:pPr algn="ctr"/>
            <a:r>
              <a:rPr lang="en-US" sz="1600" b="1" dirty="0"/>
              <a:t>USA</a:t>
            </a:r>
          </a:p>
        </p:txBody>
      </p:sp>
      <p:sp>
        <p:nvSpPr>
          <p:cNvPr id="927" name="TextBox 926">
            <a:extLst>
              <a:ext uri="{FF2B5EF4-FFF2-40B4-BE49-F238E27FC236}">
                <a16:creationId xmlns:a16="http://schemas.microsoft.com/office/drawing/2014/main" id="{7B6CCA8C-166F-4149-8E21-A63D6F074025}"/>
              </a:ext>
            </a:extLst>
          </p:cNvPr>
          <p:cNvSpPr txBox="1"/>
          <p:nvPr/>
        </p:nvSpPr>
        <p:spPr>
          <a:xfrm>
            <a:off x="3555755" y="4269611"/>
            <a:ext cx="1339269" cy="584775"/>
          </a:xfrm>
          <a:prstGeom prst="rect">
            <a:avLst/>
          </a:prstGeom>
          <a:noFill/>
        </p:spPr>
        <p:txBody>
          <a:bodyPr wrap="square" rtlCol="0">
            <a:spAutoFit/>
          </a:bodyPr>
          <a:lstStyle/>
          <a:p>
            <a:pPr algn="ctr"/>
            <a:r>
              <a:rPr lang="en-US" sz="1600" b="1" dirty="0"/>
              <a:t>Oct 13 -&gt; MC</a:t>
            </a:r>
          </a:p>
          <a:p>
            <a:pPr algn="ctr"/>
            <a:r>
              <a:rPr lang="en-US" sz="1600" b="1" dirty="0"/>
              <a:t>France</a:t>
            </a:r>
          </a:p>
        </p:txBody>
      </p:sp>
      <p:cxnSp>
        <p:nvCxnSpPr>
          <p:cNvPr id="928" name="Straight Connector 927">
            <a:extLst>
              <a:ext uri="{FF2B5EF4-FFF2-40B4-BE49-F238E27FC236}">
                <a16:creationId xmlns:a16="http://schemas.microsoft.com/office/drawing/2014/main" id="{78541CF0-9E1F-7B4A-A7D6-0501A865B0C4}"/>
              </a:ext>
            </a:extLst>
          </p:cNvPr>
          <p:cNvCxnSpPr>
            <a:cxnSpLocks/>
          </p:cNvCxnSpPr>
          <p:nvPr/>
        </p:nvCxnSpPr>
        <p:spPr>
          <a:xfrm>
            <a:off x="5387691" y="414263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29" name="Straight Connector 928">
            <a:extLst>
              <a:ext uri="{FF2B5EF4-FFF2-40B4-BE49-F238E27FC236}">
                <a16:creationId xmlns:a16="http://schemas.microsoft.com/office/drawing/2014/main" id="{1FBAC172-221C-3D40-881A-68A9BB1C2A7F}"/>
              </a:ext>
            </a:extLst>
          </p:cNvPr>
          <p:cNvCxnSpPr>
            <a:cxnSpLocks/>
          </p:cNvCxnSpPr>
          <p:nvPr/>
        </p:nvCxnSpPr>
        <p:spPr>
          <a:xfrm>
            <a:off x="5726946" y="413862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0" name="Straight Connector 929">
            <a:extLst>
              <a:ext uri="{FF2B5EF4-FFF2-40B4-BE49-F238E27FC236}">
                <a16:creationId xmlns:a16="http://schemas.microsoft.com/office/drawing/2014/main" id="{FB76F7D6-3468-8448-AEDC-F08FFC78951E}"/>
              </a:ext>
            </a:extLst>
          </p:cNvPr>
          <p:cNvCxnSpPr>
            <a:cxnSpLocks/>
          </p:cNvCxnSpPr>
          <p:nvPr/>
        </p:nvCxnSpPr>
        <p:spPr>
          <a:xfrm>
            <a:off x="5262768" y="4311267"/>
            <a:ext cx="156514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31" name="Straight Connector 930">
            <a:extLst>
              <a:ext uri="{FF2B5EF4-FFF2-40B4-BE49-F238E27FC236}">
                <a16:creationId xmlns:a16="http://schemas.microsoft.com/office/drawing/2014/main" id="{693E2120-2255-E24E-B806-17862E1375AF}"/>
              </a:ext>
            </a:extLst>
          </p:cNvPr>
          <p:cNvCxnSpPr>
            <a:cxnSpLocks/>
          </p:cNvCxnSpPr>
          <p:nvPr/>
        </p:nvCxnSpPr>
        <p:spPr>
          <a:xfrm>
            <a:off x="6069811" y="412659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2" name="Straight Connector 931">
            <a:extLst>
              <a:ext uri="{FF2B5EF4-FFF2-40B4-BE49-F238E27FC236}">
                <a16:creationId xmlns:a16="http://schemas.microsoft.com/office/drawing/2014/main" id="{491F22ED-B13F-604C-AABE-36272942EF05}"/>
              </a:ext>
            </a:extLst>
          </p:cNvPr>
          <p:cNvCxnSpPr>
            <a:cxnSpLocks/>
          </p:cNvCxnSpPr>
          <p:nvPr/>
        </p:nvCxnSpPr>
        <p:spPr>
          <a:xfrm>
            <a:off x="6409066" y="412258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3" name="Straight Connector 932">
            <a:extLst>
              <a:ext uri="{FF2B5EF4-FFF2-40B4-BE49-F238E27FC236}">
                <a16:creationId xmlns:a16="http://schemas.microsoft.com/office/drawing/2014/main" id="{9A38315A-709F-BB42-A4BD-E71848B4EB42}"/>
              </a:ext>
            </a:extLst>
          </p:cNvPr>
          <p:cNvCxnSpPr>
            <a:cxnSpLocks/>
          </p:cNvCxnSpPr>
          <p:nvPr/>
        </p:nvCxnSpPr>
        <p:spPr>
          <a:xfrm>
            <a:off x="6729493" y="413060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4" name="Straight Connector 933">
            <a:extLst>
              <a:ext uri="{FF2B5EF4-FFF2-40B4-BE49-F238E27FC236}">
                <a16:creationId xmlns:a16="http://schemas.microsoft.com/office/drawing/2014/main" id="{5827D97F-14D2-3048-80CC-6DE74DB6634D}"/>
              </a:ext>
            </a:extLst>
          </p:cNvPr>
          <p:cNvCxnSpPr>
            <a:cxnSpLocks/>
          </p:cNvCxnSpPr>
          <p:nvPr/>
        </p:nvCxnSpPr>
        <p:spPr>
          <a:xfrm>
            <a:off x="5146215" y="4812589"/>
            <a:ext cx="1223557"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35" name="Straight Connector 934">
            <a:extLst>
              <a:ext uri="{FF2B5EF4-FFF2-40B4-BE49-F238E27FC236}">
                <a16:creationId xmlns:a16="http://schemas.microsoft.com/office/drawing/2014/main" id="{E27B7728-FF47-884E-9EB5-55F1BECAF6D8}"/>
              </a:ext>
            </a:extLst>
          </p:cNvPr>
          <p:cNvCxnSpPr>
            <a:cxnSpLocks/>
          </p:cNvCxnSpPr>
          <p:nvPr/>
        </p:nvCxnSpPr>
        <p:spPr>
          <a:xfrm>
            <a:off x="5290727" y="46279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6" name="Straight Connector 935">
            <a:extLst>
              <a:ext uri="{FF2B5EF4-FFF2-40B4-BE49-F238E27FC236}">
                <a16:creationId xmlns:a16="http://schemas.microsoft.com/office/drawing/2014/main" id="{84D92E2C-1AE6-5043-84FC-CCB33726EA3F}"/>
              </a:ext>
            </a:extLst>
          </p:cNvPr>
          <p:cNvCxnSpPr>
            <a:cxnSpLocks/>
          </p:cNvCxnSpPr>
          <p:nvPr/>
        </p:nvCxnSpPr>
        <p:spPr>
          <a:xfrm>
            <a:off x="5633592" y="4627914"/>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7" name="Straight Connector 936">
            <a:extLst>
              <a:ext uri="{FF2B5EF4-FFF2-40B4-BE49-F238E27FC236}">
                <a16:creationId xmlns:a16="http://schemas.microsoft.com/office/drawing/2014/main" id="{E3A4E3AF-864F-A247-A58A-C505B4043809}"/>
              </a:ext>
            </a:extLst>
          </p:cNvPr>
          <p:cNvCxnSpPr>
            <a:cxnSpLocks/>
          </p:cNvCxnSpPr>
          <p:nvPr/>
        </p:nvCxnSpPr>
        <p:spPr>
          <a:xfrm>
            <a:off x="5972847" y="4635935"/>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8" name="Straight Connector 937">
            <a:extLst>
              <a:ext uri="{FF2B5EF4-FFF2-40B4-BE49-F238E27FC236}">
                <a16:creationId xmlns:a16="http://schemas.microsoft.com/office/drawing/2014/main" id="{E7C5D5BE-08C7-2F45-8772-398EEFB916EA}"/>
              </a:ext>
            </a:extLst>
          </p:cNvPr>
          <p:cNvCxnSpPr>
            <a:cxnSpLocks/>
          </p:cNvCxnSpPr>
          <p:nvPr/>
        </p:nvCxnSpPr>
        <p:spPr>
          <a:xfrm>
            <a:off x="6293274" y="461989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39" name="Straight Connector 938">
            <a:extLst>
              <a:ext uri="{FF2B5EF4-FFF2-40B4-BE49-F238E27FC236}">
                <a16:creationId xmlns:a16="http://schemas.microsoft.com/office/drawing/2014/main" id="{670C0517-79F2-7A4E-921D-42667A0B19DC}"/>
              </a:ext>
            </a:extLst>
          </p:cNvPr>
          <p:cNvCxnSpPr>
            <a:cxnSpLocks/>
          </p:cNvCxnSpPr>
          <p:nvPr/>
        </p:nvCxnSpPr>
        <p:spPr>
          <a:xfrm flipV="1">
            <a:off x="5298618" y="4331368"/>
            <a:ext cx="91241" cy="228601"/>
          </a:xfrm>
          <a:prstGeom prst="line">
            <a:avLst/>
          </a:prstGeom>
          <a:ln w="25400">
            <a:prstDash val="sysDot"/>
            <a:headEnd type="triangle"/>
            <a:tailEnd type="triangle"/>
          </a:ln>
        </p:spPr>
        <p:style>
          <a:lnRef idx="1">
            <a:schemeClr val="dk1"/>
          </a:lnRef>
          <a:fillRef idx="0">
            <a:schemeClr val="dk1"/>
          </a:fillRef>
          <a:effectRef idx="0">
            <a:schemeClr val="dk1"/>
          </a:effectRef>
          <a:fontRef idx="minor">
            <a:schemeClr val="tx1"/>
          </a:fontRef>
        </p:style>
      </p:cxnSp>
      <p:cxnSp>
        <p:nvCxnSpPr>
          <p:cNvPr id="940" name="Straight Connector 939">
            <a:extLst>
              <a:ext uri="{FF2B5EF4-FFF2-40B4-BE49-F238E27FC236}">
                <a16:creationId xmlns:a16="http://schemas.microsoft.com/office/drawing/2014/main" id="{F6A71303-8621-C947-9F16-7959250FD542}"/>
              </a:ext>
            </a:extLst>
          </p:cNvPr>
          <p:cNvCxnSpPr>
            <a:cxnSpLocks/>
            <a:stCxn id="941" idx="2"/>
          </p:cNvCxnSpPr>
          <p:nvPr/>
        </p:nvCxnSpPr>
        <p:spPr>
          <a:xfrm flipH="1" flipV="1">
            <a:off x="5726948" y="4343402"/>
            <a:ext cx="581114" cy="240630"/>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sp>
        <p:nvSpPr>
          <p:cNvPr id="941" name="Rounded Rectangle 940">
            <a:extLst>
              <a:ext uri="{FF2B5EF4-FFF2-40B4-BE49-F238E27FC236}">
                <a16:creationId xmlns:a16="http://schemas.microsoft.com/office/drawing/2014/main" id="{1AA27371-C7DA-6644-9EC4-CF1476050624}"/>
              </a:ext>
            </a:extLst>
          </p:cNvPr>
          <p:cNvSpPr/>
          <p:nvPr/>
        </p:nvSpPr>
        <p:spPr>
          <a:xfrm>
            <a:off x="6260755" y="4415591"/>
            <a:ext cx="94614" cy="1684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 name="Connector 941">
            <a:extLst>
              <a:ext uri="{FF2B5EF4-FFF2-40B4-BE49-F238E27FC236}">
                <a16:creationId xmlns:a16="http://schemas.microsoft.com/office/drawing/2014/main" id="{59E20DCC-D066-0F48-896F-1C331DB59A13}"/>
              </a:ext>
            </a:extLst>
          </p:cNvPr>
          <p:cNvSpPr/>
          <p:nvPr/>
        </p:nvSpPr>
        <p:spPr>
          <a:xfrm>
            <a:off x="6308882" y="4487779"/>
            <a:ext cx="74688" cy="6015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3" name="Straight Connector 942">
            <a:extLst>
              <a:ext uri="{FF2B5EF4-FFF2-40B4-BE49-F238E27FC236}">
                <a16:creationId xmlns:a16="http://schemas.microsoft.com/office/drawing/2014/main" id="{B40DC162-7310-B04F-8DBE-8EB7E84C8CE3}"/>
              </a:ext>
            </a:extLst>
          </p:cNvPr>
          <p:cNvCxnSpPr>
            <a:cxnSpLocks/>
          </p:cNvCxnSpPr>
          <p:nvPr/>
        </p:nvCxnSpPr>
        <p:spPr>
          <a:xfrm>
            <a:off x="5286583" y="4736389"/>
            <a:ext cx="1020657" cy="0"/>
          </a:xfrm>
          <a:prstGeom prst="line">
            <a:avLst/>
          </a:prstGeom>
          <a:ln w="25400"/>
        </p:spPr>
        <p:style>
          <a:lnRef idx="1">
            <a:schemeClr val="dk1"/>
          </a:lnRef>
          <a:fillRef idx="0">
            <a:schemeClr val="dk1"/>
          </a:fillRef>
          <a:effectRef idx="0">
            <a:schemeClr val="dk1"/>
          </a:effectRef>
          <a:fontRef idx="minor">
            <a:schemeClr val="tx1"/>
          </a:fontRef>
        </p:style>
      </p:cxnSp>
      <p:sp>
        <p:nvSpPr>
          <p:cNvPr id="944" name="TextBox 943">
            <a:extLst>
              <a:ext uri="{FF2B5EF4-FFF2-40B4-BE49-F238E27FC236}">
                <a16:creationId xmlns:a16="http://schemas.microsoft.com/office/drawing/2014/main" id="{13F19059-8F8E-0D43-BB9B-84688235423F}"/>
              </a:ext>
            </a:extLst>
          </p:cNvPr>
          <p:cNvSpPr txBox="1"/>
          <p:nvPr/>
        </p:nvSpPr>
        <p:spPr>
          <a:xfrm>
            <a:off x="5204648" y="4782357"/>
            <a:ext cx="209275" cy="276999"/>
          </a:xfrm>
          <a:prstGeom prst="rect">
            <a:avLst/>
          </a:prstGeom>
          <a:noFill/>
        </p:spPr>
        <p:txBody>
          <a:bodyPr wrap="square" rtlCol="0">
            <a:spAutoFit/>
          </a:bodyPr>
          <a:lstStyle/>
          <a:p>
            <a:pPr algn="ctr"/>
            <a:r>
              <a:rPr lang="en-US" sz="1200" dirty="0"/>
              <a:t>B</a:t>
            </a:r>
          </a:p>
        </p:txBody>
      </p:sp>
      <p:sp>
        <p:nvSpPr>
          <p:cNvPr id="945" name="TextBox 944">
            <a:extLst>
              <a:ext uri="{FF2B5EF4-FFF2-40B4-BE49-F238E27FC236}">
                <a16:creationId xmlns:a16="http://schemas.microsoft.com/office/drawing/2014/main" id="{8C5EB996-EB4E-404D-A4E8-F01B55E0D90C}"/>
              </a:ext>
            </a:extLst>
          </p:cNvPr>
          <p:cNvSpPr txBox="1"/>
          <p:nvPr/>
        </p:nvSpPr>
        <p:spPr>
          <a:xfrm>
            <a:off x="5529703" y="4776262"/>
            <a:ext cx="209275" cy="276999"/>
          </a:xfrm>
          <a:prstGeom prst="rect">
            <a:avLst/>
          </a:prstGeom>
          <a:noFill/>
        </p:spPr>
        <p:txBody>
          <a:bodyPr wrap="square" rtlCol="0">
            <a:spAutoFit/>
          </a:bodyPr>
          <a:lstStyle/>
          <a:p>
            <a:pPr algn="ctr"/>
            <a:r>
              <a:rPr lang="en-US" sz="1200" dirty="0"/>
              <a:t>C</a:t>
            </a:r>
          </a:p>
        </p:txBody>
      </p:sp>
      <p:sp>
        <p:nvSpPr>
          <p:cNvPr id="946" name="TextBox 945">
            <a:extLst>
              <a:ext uri="{FF2B5EF4-FFF2-40B4-BE49-F238E27FC236}">
                <a16:creationId xmlns:a16="http://schemas.microsoft.com/office/drawing/2014/main" id="{B039A910-F34F-C243-AFD4-EB8114B98397}"/>
              </a:ext>
            </a:extLst>
          </p:cNvPr>
          <p:cNvSpPr txBox="1"/>
          <p:nvPr/>
        </p:nvSpPr>
        <p:spPr>
          <a:xfrm>
            <a:off x="5866790" y="4794231"/>
            <a:ext cx="209275" cy="276999"/>
          </a:xfrm>
          <a:prstGeom prst="rect">
            <a:avLst/>
          </a:prstGeom>
          <a:noFill/>
        </p:spPr>
        <p:txBody>
          <a:bodyPr wrap="square" rtlCol="0">
            <a:spAutoFit/>
          </a:bodyPr>
          <a:lstStyle/>
          <a:p>
            <a:pPr algn="ctr"/>
            <a:r>
              <a:rPr lang="en-US" sz="1200" dirty="0"/>
              <a:t>E</a:t>
            </a:r>
          </a:p>
        </p:txBody>
      </p:sp>
      <p:cxnSp>
        <p:nvCxnSpPr>
          <p:cNvPr id="947" name="Straight Connector 946">
            <a:extLst>
              <a:ext uri="{FF2B5EF4-FFF2-40B4-BE49-F238E27FC236}">
                <a16:creationId xmlns:a16="http://schemas.microsoft.com/office/drawing/2014/main" id="{C74B9D59-35AD-EE4D-A55F-B371B10BC42A}"/>
              </a:ext>
            </a:extLst>
          </p:cNvPr>
          <p:cNvCxnSpPr>
            <a:cxnSpLocks/>
          </p:cNvCxnSpPr>
          <p:nvPr/>
        </p:nvCxnSpPr>
        <p:spPr>
          <a:xfrm flipH="1">
            <a:off x="5298218" y="4608095"/>
            <a:ext cx="679491" cy="176465"/>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948" name="TextBox 947">
            <a:extLst>
              <a:ext uri="{FF2B5EF4-FFF2-40B4-BE49-F238E27FC236}">
                <a16:creationId xmlns:a16="http://schemas.microsoft.com/office/drawing/2014/main" id="{CB0BD159-73D6-F846-8E0A-FB213E1CB353}"/>
              </a:ext>
            </a:extLst>
          </p:cNvPr>
          <p:cNvSpPr txBox="1"/>
          <p:nvPr/>
        </p:nvSpPr>
        <p:spPr>
          <a:xfrm>
            <a:off x="5368867" y="4399275"/>
            <a:ext cx="542615" cy="276999"/>
          </a:xfrm>
          <a:prstGeom prst="rect">
            <a:avLst/>
          </a:prstGeom>
          <a:noFill/>
        </p:spPr>
        <p:txBody>
          <a:bodyPr wrap="square" rtlCol="0">
            <a:spAutoFit/>
          </a:bodyPr>
          <a:lstStyle/>
          <a:p>
            <a:pPr algn="ctr"/>
            <a:r>
              <a:rPr lang="en-US" sz="1200" dirty="0" err="1"/>
              <a:t>InKo</a:t>
            </a:r>
            <a:endParaRPr lang="en-US" sz="1200" dirty="0"/>
          </a:p>
        </p:txBody>
      </p:sp>
      <p:sp>
        <p:nvSpPr>
          <p:cNvPr id="950" name="TextBox 949">
            <a:extLst>
              <a:ext uri="{FF2B5EF4-FFF2-40B4-BE49-F238E27FC236}">
                <a16:creationId xmlns:a16="http://schemas.microsoft.com/office/drawing/2014/main" id="{88C2FD3B-229F-A34D-A9C0-823F6F7A98B8}"/>
              </a:ext>
            </a:extLst>
          </p:cNvPr>
          <p:cNvSpPr txBox="1"/>
          <p:nvPr/>
        </p:nvSpPr>
        <p:spPr>
          <a:xfrm>
            <a:off x="7108179" y="3599919"/>
            <a:ext cx="1100232" cy="830997"/>
          </a:xfrm>
          <a:prstGeom prst="rect">
            <a:avLst/>
          </a:prstGeom>
          <a:noFill/>
        </p:spPr>
        <p:txBody>
          <a:bodyPr wrap="square" rtlCol="0">
            <a:spAutoFit/>
          </a:bodyPr>
          <a:lstStyle/>
          <a:p>
            <a:pPr algn="ctr"/>
            <a:r>
              <a:rPr lang="en-US" sz="1600" b="1" dirty="0"/>
              <a:t>Battle </a:t>
            </a:r>
          </a:p>
          <a:p>
            <a:pPr algn="ctr"/>
            <a:r>
              <a:rPr lang="en-US" sz="1600" b="1" dirty="0"/>
              <a:t>of </a:t>
            </a:r>
          </a:p>
          <a:p>
            <a:pPr algn="ctr"/>
            <a:r>
              <a:rPr lang="en-US" sz="1600" b="1" dirty="0"/>
              <a:t>Heraclea</a:t>
            </a:r>
          </a:p>
        </p:txBody>
      </p:sp>
      <p:sp>
        <p:nvSpPr>
          <p:cNvPr id="951" name="Connector 950">
            <a:extLst>
              <a:ext uri="{FF2B5EF4-FFF2-40B4-BE49-F238E27FC236}">
                <a16:creationId xmlns:a16="http://schemas.microsoft.com/office/drawing/2014/main" id="{FF852D48-1E71-F24D-BF48-1D0AF76741A9}"/>
              </a:ext>
            </a:extLst>
          </p:cNvPr>
          <p:cNvSpPr/>
          <p:nvPr/>
        </p:nvSpPr>
        <p:spPr>
          <a:xfrm>
            <a:off x="7605910" y="4459705"/>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 name="TextBox 951">
            <a:extLst>
              <a:ext uri="{FF2B5EF4-FFF2-40B4-BE49-F238E27FC236}">
                <a16:creationId xmlns:a16="http://schemas.microsoft.com/office/drawing/2014/main" id="{1A21FC56-D5AA-2144-A4CE-F19005443BE1}"/>
              </a:ext>
            </a:extLst>
          </p:cNvPr>
          <p:cNvSpPr txBox="1"/>
          <p:nvPr/>
        </p:nvSpPr>
        <p:spPr>
          <a:xfrm>
            <a:off x="7985531" y="3908731"/>
            <a:ext cx="1100232" cy="338554"/>
          </a:xfrm>
          <a:prstGeom prst="rect">
            <a:avLst/>
          </a:prstGeom>
          <a:noFill/>
        </p:spPr>
        <p:txBody>
          <a:bodyPr wrap="square" rtlCol="0">
            <a:spAutoFit/>
          </a:bodyPr>
          <a:lstStyle/>
          <a:p>
            <a:pPr algn="ctr"/>
            <a:r>
              <a:rPr lang="en-US" sz="1600" b="1" dirty="0" err="1"/>
              <a:t>Ipsus</a:t>
            </a:r>
            <a:endParaRPr lang="en-US" sz="1600" b="1" dirty="0"/>
          </a:p>
        </p:txBody>
      </p:sp>
      <p:sp>
        <p:nvSpPr>
          <p:cNvPr id="953" name="TextBox 952">
            <a:extLst>
              <a:ext uri="{FF2B5EF4-FFF2-40B4-BE49-F238E27FC236}">
                <a16:creationId xmlns:a16="http://schemas.microsoft.com/office/drawing/2014/main" id="{D485C913-7B9A-A44A-98B6-BC5D39776C56}"/>
              </a:ext>
            </a:extLst>
          </p:cNvPr>
          <p:cNvSpPr txBox="1"/>
          <p:nvPr/>
        </p:nvSpPr>
        <p:spPr>
          <a:xfrm>
            <a:off x="8849875" y="3760339"/>
            <a:ext cx="1315553" cy="584775"/>
          </a:xfrm>
          <a:prstGeom prst="rect">
            <a:avLst/>
          </a:prstGeom>
          <a:noFill/>
        </p:spPr>
        <p:txBody>
          <a:bodyPr wrap="square" rtlCol="0">
            <a:spAutoFit/>
          </a:bodyPr>
          <a:lstStyle/>
          <a:p>
            <a:pPr algn="ctr"/>
            <a:r>
              <a:rPr lang="en-US" sz="1600" b="1" dirty="0"/>
              <a:t>Conspiracy Theories</a:t>
            </a:r>
          </a:p>
        </p:txBody>
      </p:sp>
      <p:sp>
        <p:nvSpPr>
          <p:cNvPr id="954" name="Connector 953">
            <a:extLst>
              <a:ext uri="{FF2B5EF4-FFF2-40B4-BE49-F238E27FC236}">
                <a16:creationId xmlns:a16="http://schemas.microsoft.com/office/drawing/2014/main" id="{442AB7B8-4FFF-F44A-BD8E-E68ADD8304BA}"/>
              </a:ext>
            </a:extLst>
          </p:cNvPr>
          <p:cNvSpPr/>
          <p:nvPr/>
        </p:nvSpPr>
        <p:spPr>
          <a:xfrm>
            <a:off x="8492239" y="4371471"/>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5" name="Connector 954">
            <a:extLst>
              <a:ext uri="{FF2B5EF4-FFF2-40B4-BE49-F238E27FC236}">
                <a16:creationId xmlns:a16="http://schemas.microsoft.com/office/drawing/2014/main" id="{D734CCD2-2F0F-0148-A96B-9A2A89EC470F}"/>
              </a:ext>
            </a:extLst>
          </p:cNvPr>
          <p:cNvSpPr/>
          <p:nvPr/>
        </p:nvSpPr>
        <p:spPr>
          <a:xfrm>
            <a:off x="9486841" y="4379490"/>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6" name="Arc 955">
            <a:extLst>
              <a:ext uri="{FF2B5EF4-FFF2-40B4-BE49-F238E27FC236}">
                <a16:creationId xmlns:a16="http://schemas.microsoft.com/office/drawing/2014/main" id="{936C3E75-654D-E944-9B57-E517C9E374F0}"/>
              </a:ext>
            </a:extLst>
          </p:cNvPr>
          <p:cNvSpPr/>
          <p:nvPr/>
        </p:nvSpPr>
        <p:spPr>
          <a:xfrm rot="10800000">
            <a:off x="8542885" y="4367463"/>
            <a:ext cx="1017178" cy="422807"/>
          </a:xfrm>
          <a:prstGeom prst="arc">
            <a:avLst>
              <a:gd name="adj1" fmla="val 10747757"/>
              <a:gd name="adj2" fmla="val 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TextBox 956">
            <a:extLst>
              <a:ext uri="{FF2B5EF4-FFF2-40B4-BE49-F238E27FC236}">
                <a16:creationId xmlns:a16="http://schemas.microsoft.com/office/drawing/2014/main" id="{2F9E2D65-F537-BB4E-8F0D-76B1E47BCF2F}"/>
              </a:ext>
            </a:extLst>
          </p:cNvPr>
          <p:cNvSpPr txBox="1"/>
          <p:nvPr/>
        </p:nvSpPr>
        <p:spPr>
          <a:xfrm>
            <a:off x="8393552" y="4506299"/>
            <a:ext cx="1340042" cy="276999"/>
          </a:xfrm>
          <a:prstGeom prst="rect">
            <a:avLst/>
          </a:prstGeom>
          <a:noFill/>
        </p:spPr>
        <p:txBody>
          <a:bodyPr wrap="square" rtlCol="0">
            <a:spAutoFit/>
          </a:bodyPr>
          <a:lstStyle/>
          <a:p>
            <a:pPr algn="ctr"/>
            <a:r>
              <a:rPr lang="en-US" sz="1200" b="1" dirty="0"/>
              <a:t>Brazil 2019</a:t>
            </a:r>
          </a:p>
        </p:txBody>
      </p:sp>
      <p:sp>
        <p:nvSpPr>
          <p:cNvPr id="958" name="TextBox 957">
            <a:extLst>
              <a:ext uri="{FF2B5EF4-FFF2-40B4-BE49-F238E27FC236}">
                <a16:creationId xmlns:a16="http://schemas.microsoft.com/office/drawing/2014/main" id="{7DE573DE-8B23-C54D-8C52-A8DB200180C2}"/>
              </a:ext>
            </a:extLst>
          </p:cNvPr>
          <p:cNvSpPr txBox="1"/>
          <p:nvPr/>
        </p:nvSpPr>
        <p:spPr>
          <a:xfrm>
            <a:off x="10328775" y="3567836"/>
            <a:ext cx="964738" cy="584775"/>
          </a:xfrm>
          <a:prstGeom prst="rect">
            <a:avLst/>
          </a:prstGeom>
          <a:noFill/>
          <a:ln>
            <a:solidFill>
              <a:schemeClr val="tx1"/>
            </a:solidFill>
          </a:ln>
        </p:spPr>
        <p:txBody>
          <a:bodyPr wrap="square" rtlCol="0">
            <a:spAutoFit/>
          </a:bodyPr>
          <a:lstStyle/>
          <a:p>
            <a:pPr algn="ctr"/>
            <a:r>
              <a:rPr lang="en-US" sz="1600" b="1" dirty="0"/>
              <a:t>½ Right</a:t>
            </a:r>
          </a:p>
          <a:p>
            <a:pPr algn="ctr"/>
            <a:r>
              <a:rPr lang="en-US" sz="1600" b="1" dirty="0"/>
              <a:t>½ Wrong </a:t>
            </a:r>
          </a:p>
        </p:txBody>
      </p:sp>
      <p:pic>
        <p:nvPicPr>
          <p:cNvPr id="959" name="Picture 958">
            <a:extLst>
              <a:ext uri="{FF2B5EF4-FFF2-40B4-BE49-F238E27FC236}">
                <a16:creationId xmlns:a16="http://schemas.microsoft.com/office/drawing/2014/main" id="{970E79F9-2B75-8E45-BE59-EF1F031C5928}"/>
              </a:ext>
            </a:extLst>
          </p:cNvPr>
          <p:cNvPicPr>
            <a:picLocks noChangeAspect="1"/>
          </p:cNvPicPr>
          <p:nvPr/>
        </p:nvPicPr>
        <p:blipFill>
          <a:blip r:embed="rId5"/>
          <a:stretch>
            <a:fillRect/>
          </a:stretch>
        </p:blipFill>
        <p:spPr>
          <a:xfrm flipV="1">
            <a:off x="11306662" y="3668094"/>
            <a:ext cx="233844" cy="99618"/>
          </a:xfrm>
          <a:prstGeom prst="rect">
            <a:avLst/>
          </a:prstGeom>
        </p:spPr>
      </p:pic>
      <p:pic>
        <p:nvPicPr>
          <p:cNvPr id="960" name="Picture 959">
            <a:extLst>
              <a:ext uri="{FF2B5EF4-FFF2-40B4-BE49-F238E27FC236}">
                <a16:creationId xmlns:a16="http://schemas.microsoft.com/office/drawing/2014/main" id="{5227A005-A523-EC44-8D0B-45D43420A025}"/>
              </a:ext>
            </a:extLst>
          </p:cNvPr>
          <p:cNvPicPr>
            <a:picLocks noChangeAspect="1"/>
          </p:cNvPicPr>
          <p:nvPr/>
        </p:nvPicPr>
        <p:blipFill>
          <a:blip r:embed="rId4"/>
          <a:stretch>
            <a:fillRect/>
          </a:stretch>
        </p:blipFill>
        <p:spPr>
          <a:xfrm>
            <a:off x="11308911" y="3871816"/>
            <a:ext cx="194476" cy="194476"/>
          </a:xfrm>
          <a:prstGeom prst="rect">
            <a:avLst/>
          </a:prstGeom>
        </p:spPr>
      </p:pic>
      <p:sp>
        <p:nvSpPr>
          <p:cNvPr id="961" name="TextBox 960">
            <a:extLst>
              <a:ext uri="{FF2B5EF4-FFF2-40B4-BE49-F238E27FC236}">
                <a16:creationId xmlns:a16="http://schemas.microsoft.com/office/drawing/2014/main" id="{38BDFDA3-4587-DF42-B26D-D30E81417EEC}"/>
              </a:ext>
            </a:extLst>
          </p:cNvPr>
          <p:cNvSpPr txBox="1"/>
          <p:nvPr/>
        </p:nvSpPr>
        <p:spPr>
          <a:xfrm>
            <a:off x="11435920" y="3598728"/>
            <a:ext cx="676020" cy="246221"/>
          </a:xfrm>
          <a:prstGeom prst="rect">
            <a:avLst/>
          </a:prstGeom>
          <a:noFill/>
        </p:spPr>
        <p:txBody>
          <a:bodyPr wrap="square" rtlCol="0">
            <a:spAutoFit/>
          </a:bodyPr>
          <a:lstStyle/>
          <a:p>
            <a:pPr algn="ctr"/>
            <a:r>
              <a:rPr lang="en-US" sz="1000" dirty="0"/>
              <a:t>*Failure</a:t>
            </a:r>
          </a:p>
        </p:txBody>
      </p:sp>
      <p:sp>
        <p:nvSpPr>
          <p:cNvPr id="962" name="TextBox 961">
            <a:extLst>
              <a:ext uri="{FF2B5EF4-FFF2-40B4-BE49-F238E27FC236}">
                <a16:creationId xmlns:a16="http://schemas.microsoft.com/office/drawing/2014/main" id="{0E9EC532-6937-F44B-857A-5484EE7C4FB8}"/>
              </a:ext>
            </a:extLst>
          </p:cNvPr>
          <p:cNvSpPr txBox="1"/>
          <p:nvPr/>
        </p:nvSpPr>
        <p:spPr>
          <a:xfrm>
            <a:off x="11465995" y="3883476"/>
            <a:ext cx="676020" cy="246221"/>
          </a:xfrm>
          <a:prstGeom prst="rect">
            <a:avLst/>
          </a:prstGeom>
          <a:noFill/>
        </p:spPr>
        <p:txBody>
          <a:bodyPr wrap="square" rtlCol="0">
            <a:spAutoFit/>
          </a:bodyPr>
          <a:lstStyle/>
          <a:p>
            <a:pPr algn="ctr"/>
            <a:r>
              <a:rPr lang="en-US" sz="1000" dirty="0"/>
              <a:t>*Success</a:t>
            </a:r>
          </a:p>
        </p:txBody>
      </p:sp>
      <p:sp>
        <p:nvSpPr>
          <p:cNvPr id="963" name="TextBox 962">
            <a:extLst>
              <a:ext uri="{FF2B5EF4-FFF2-40B4-BE49-F238E27FC236}">
                <a16:creationId xmlns:a16="http://schemas.microsoft.com/office/drawing/2014/main" id="{9E4E07F7-F1E2-004E-AA8F-6845A6B21681}"/>
              </a:ext>
            </a:extLst>
          </p:cNvPr>
          <p:cNvSpPr txBox="1"/>
          <p:nvPr/>
        </p:nvSpPr>
        <p:spPr>
          <a:xfrm>
            <a:off x="10385218" y="4133320"/>
            <a:ext cx="1569973" cy="307777"/>
          </a:xfrm>
          <a:prstGeom prst="rect">
            <a:avLst/>
          </a:prstGeom>
          <a:noFill/>
        </p:spPr>
        <p:txBody>
          <a:bodyPr wrap="square" rtlCol="0">
            <a:spAutoFit/>
          </a:bodyPr>
          <a:lstStyle/>
          <a:p>
            <a:pPr algn="ctr"/>
            <a:r>
              <a:rPr lang="en-US" sz="1400" b="1" dirty="0"/>
              <a:t>2019 Guadeloupe</a:t>
            </a:r>
          </a:p>
        </p:txBody>
      </p:sp>
      <p:cxnSp>
        <p:nvCxnSpPr>
          <p:cNvPr id="964" name="Straight Connector 963">
            <a:extLst>
              <a:ext uri="{FF2B5EF4-FFF2-40B4-BE49-F238E27FC236}">
                <a16:creationId xmlns:a16="http://schemas.microsoft.com/office/drawing/2014/main" id="{20103B47-AF81-BB43-90EA-3C89348B90D9}"/>
              </a:ext>
            </a:extLst>
          </p:cNvPr>
          <p:cNvCxnSpPr>
            <a:cxnSpLocks/>
          </p:cNvCxnSpPr>
          <p:nvPr/>
        </p:nvCxnSpPr>
        <p:spPr>
          <a:xfrm>
            <a:off x="10498131" y="4631920"/>
            <a:ext cx="0" cy="144616"/>
          </a:xfrm>
          <a:prstGeom prst="line">
            <a:avLst/>
          </a:prstGeom>
          <a:ln w="25400"/>
        </p:spPr>
        <p:style>
          <a:lnRef idx="1">
            <a:schemeClr val="dk1"/>
          </a:lnRef>
          <a:fillRef idx="0">
            <a:schemeClr val="dk1"/>
          </a:fillRef>
          <a:effectRef idx="0">
            <a:schemeClr val="dk1"/>
          </a:effectRef>
          <a:fontRef idx="minor">
            <a:schemeClr val="tx1"/>
          </a:fontRef>
        </p:style>
      </p:cxnSp>
      <p:cxnSp>
        <p:nvCxnSpPr>
          <p:cNvPr id="965" name="Straight Connector 964">
            <a:extLst>
              <a:ext uri="{FF2B5EF4-FFF2-40B4-BE49-F238E27FC236}">
                <a16:creationId xmlns:a16="http://schemas.microsoft.com/office/drawing/2014/main" id="{258D3FF4-A7FB-1A44-8749-D8965F998DA9}"/>
              </a:ext>
            </a:extLst>
          </p:cNvPr>
          <p:cNvCxnSpPr>
            <a:cxnSpLocks/>
          </p:cNvCxnSpPr>
          <p:nvPr/>
        </p:nvCxnSpPr>
        <p:spPr>
          <a:xfrm>
            <a:off x="10920698" y="456775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66" name="Straight Connector 965">
            <a:extLst>
              <a:ext uri="{FF2B5EF4-FFF2-40B4-BE49-F238E27FC236}">
                <a16:creationId xmlns:a16="http://schemas.microsoft.com/office/drawing/2014/main" id="{36970B59-B39D-A848-8E39-7B5F08B17221}"/>
              </a:ext>
            </a:extLst>
          </p:cNvPr>
          <p:cNvCxnSpPr>
            <a:cxnSpLocks/>
          </p:cNvCxnSpPr>
          <p:nvPr/>
        </p:nvCxnSpPr>
        <p:spPr>
          <a:xfrm>
            <a:off x="10373208" y="4752425"/>
            <a:ext cx="156514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67" name="Straight Connector 966">
            <a:extLst>
              <a:ext uri="{FF2B5EF4-FFF2-40B4-BE49-F238E27FC236}">
                <a16:creationId xmlns:a16="http://schemas.microsoft.com/office/drawing/2014/main" id="{A34D391E-D947-8447-85B2-A17E5CECF52E}"/>
              </a:ext>
            </a:extLst>
          </p:cNvPr>
          <p:cNvCxnSpPr>
            <a:cxnSpLocks/>
          </p:cNvCxnSpPr>
          <p:nvPr/>
        </p:nvCxnSpPr>
        <p:spPr>
          <a:xfrm>
            <a:off x="11652680" y="4575770"/>
            <a:ext cx="2168" cy="172620"/>
          </a:xfrm>
          <a:prstGeom prst="line">
            <a:avLst/>
          </a:prstGeom>
          <a:ln w="25400"/>
        </p:spPr>
        <p:style>
          <a:lnRef idx="1">
            <a:schemeClr val="dk1"/>
          </a:lnRef>
          <a:fillRef idx="0">
            <a:schemeClr val="dk1"/>
          </a:fillRef>
          <a:effectRef idx="0">
            <a:schemeClr val="dk1"/>
          </a:effectRef>
          <a:fontRef idx="minor">
            <a:schemeClr val="tx1"/>
          </a:fontRef>
        </p:style>
      </p:cxnSp>
      <p:sp>
        <p:nvSpPr>
          <p:cNvPr id="968" name="TextBox 967">
            <a:extLst>
              <a:ext uri="{FF2B5EF4-FFF2-40B4-BE49-F238E27FC236}">
                <a16:creationId xmlns:a16="http://schemas.microsoft.com/office/drawing/2014/main" id="{D52B7CE8-B8CF-7E40-8AF3-80968F94667C}"/>
              </a:ext>
            </a:extLst>
          </p:cNvPr>
          <p:cNvSpPr txBox="1"/>
          <p:nvPr/>
        </p:nvSpPr>
        <p:spPr>
          <a:xfrm>
            <a:off x="10668481" y="4348212"/>
            <a:ext cx="513146" cy="276999"/>
          </a:xfrm>
          <a:prstGeom prst="rect">
            <a:avLst/>
          </a:prstGeom>
          <a:noFill/>
        </p:spPr>
        <p:txBody>
          <a:bodyPr wrap="square" rtlCol="0">
            <a:spAutoFit/>
          </a:bodyPr>
          <a:lstStyle/>
          <a:p>
            <a:r>
              <a:rPr lang="en-US" sz="1200" dirty="0"/>
              <a:t>2016</a:t>
            </a:r>
          </a:p>
        </p:txBody>
      </p:sp>
      <p:cxnSp>
        <p:nvCxnSpPr>
          <p:cNvPr id="969" name="Straight Connector 968">
            <a:extLst>
              <a:ext uri="{FF2B5EF4-FFF2-40B4-BE49-F238E27FC236}">
                <a16:creationId xmlns:a16="http://schemas.microsoft.com/office/drawing/2014/main" id="{1D25284A-37E1-164B-8AA3-9A62671DEAE4}"/>
              </a:ext>
            </a:extLst>
          </p:cNvPr>
          <p:cNvCxnSpPr>
            <a:cxnSpLocks/>
          </p:cNvCxnSpPr>
          <p:nvPr/>
        </p:nvCxnSpPr>
        <p:spPr>
          <a:xfrm>
            <a:off x="10817483" y="4568304"/>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970" name="TextBox 969">
            <a:extLst>
              <a:ext uri="{FF2B5EF4-FFF2-40B4-BE49-F238E27FC236}">
                <a16:creationId xmlns:a16="http://schemas.microsoft.com/office/drawing/2014/main" id="{057BF8ED-8221-0A4A-B10A-BB23CE1DB367}"/>
              </a:ext>
            </a:extLst>
          </p:cNvPr>
          <p:cNvSpPr txBox="1"/>
          <p:nvPr/>
        </p:nvSpPr>
        <p:spPr>
          <a:xfrm>
            <a:off x="11395716" y="4356233"/>
            <a:ext cx="513146" cy="276999"/>
          </a:xfrm>
          <a:prstGeom prst="rect">
            <a:avLst/>
          </a:prstGeom>
          <a:noFill/>
        </p:spPr>
        <p:txBody>
          <a:bodyPr wrap="square" rtlCol="0">
            <a:spAutoFit/>
          </a:bodyPr>
          <a:lstStyle/>
          <a:p>
            <a:r>
              <a:rPr lang="en-US" sz="1200" dirty="0"/>
              <a:t>2018</a:t>
            </a:r>
          </a:p>
        </p:txBody>
      </p:sp>
      <p:cxnSp>
        <p:nvCxnSpPr>
          <p:cNvPr id="971" name="Straight Connector 970">
            <a:extLst>
              <a:ext uri="{FF2B5EF4-FFF2-40B4-BE49-F238E27FC236}">
                <a16:creationId xmlns:a16="http://schemas.microsoft.com/office/drawing/2014/main" id="{47FE9EE4-CF09-8D43-A7AF-A432B53B0BB6}"/>
              </a:ext>
            </a:extLst>
          </p:cNvPr>
          <p:cNvCxnSpPr>
            <a:cxnSpLocks/>
          </p:cNvCxnSpPr>
          <p:nvPr/>
        </p:nvCxnSpPr>
        <p:spPr>
          <a:xfrm>
            <a:off x="11544718" y="457632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72" name="Straight Connector 971">
            <a:extLst>
              <a:ext uri="{FF2B5EF4-FFF2-40B4-BE49-F238E27FC236}">
                <a16:creationId xmlns:a16="http://schemas.microsoft.com/office/drawing/2014/main" id="{2E1308DE-A97A-854A-B7CE-56C4DEA3BE4A}"/>
              </a:ext>
            </a:extLst>
          </p:cNvPr>
          <p:cNvCxnSpPr>
            <a:cxnSpLocks/>
          </p:cNvCxnSpPr>
          <p:nvPr/>
        </p:nvCxnSpPr>
        <p:spPr>
          <a:xfrm>
            <a:off x="10389730" y="4644507"/>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73" name="Straight Connector 972">
            <a:extLst>
              <a:ext uri="{FF2B5EF4-FFF2-40B4-BE49-F238E27FC236}">
                <a16:creationId xmlns:a16="http://schemas.microsoft.com/office/drawing/2014/main" id="{5D58A739-92EE-234D-96C8-D2B00A7DEB25}"/>
              </a:ext>
            </a:extLst>
          </p:cNvPr>
          <p:cNvCxnSpPr>
            <a:cxnSpLocks/>
          </p:cNvCxnSpPr>
          <p:nvPr/>
        </p:nvCxnSpPr>
        <p:spPr>
          <a:xfrm flipH="1">
            <a:off x="10473586" y="4608095"/>
            <a:ext cx="1172947" cy="11229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974" name="TextBox 973">
            <a:extLst>
              <a:ext uri="{FF2B5EF4-FFF2-40B4-BE49-F238E27FC236}">
                <a16:creationId xmlns:a16="http://schemas.microsoft.com/office/drawing/2014/main" id="{8B0E0ED5-DF2A-2E42-B8FB-3AC9A7F29ED1}"/>
              </a:ext>
            </a:extLst>
          </p:cNvPr>
          <p:cNvSpPr txBox="1"/>
          <p:nvPr/>
        </p:nvSpPr>
        <p:spPr>
          <a:xfrm>
            <a:off x="11381191" y="4712938"/>
            <a:ext cx="536753" cy="276999"/>
          </a:xfrm>
          <a:prstGeom prst="rect">
            <a:avLst/>
          </a:prstGeom>
          <a:noFill/>
        </p:spPr>
        <p:txBody>
          <a:bodyPr wrap="square" rtlCol="0">
            <a:spAutoFit/>
          </a:bodyPr>
          <a:lstStyle/>
          <a:p>
            <a:pPr algn="ctr"/>
            <a:r>
              <a:rPr lang="en-US" sz="1200" dirty="0"/>
              <a:t>T+P</a:t>
            </a:r>
          </a:p>
        </p:txBody>
      </p:sp>
      <p:sp>
        <p:nvSpPr>
          <p:cNvPr id="975" name="TextBox 974">
            <a:extLst>
              <a:ext uri="{FF2B5EF4-FFF2-40B4-BE49-F238E27FC236}">
                <a16:creationId xmlns:a16="http://schemas.microsoft.com/office/drawing/2014/main" id="{348051FE-ADEE-8C43-9741-8DE25B1640ED}"/>
              </a:ext>
            </a:extLst>
          </p:cNvPr>
          <p:cNvSpPr txBox="1"/>
          <p:nvPr/>
        </p:nvSpPr>
        <p:spPr>
          <a:xfrm>
            <a:off x="11385651" y="5065022"/>
            <a:ext cx="536753" cy="276999"/>
          </a:xfrm>
          <a:prstGeom prst="rect">
            <a:avLst/>
          </a:prstGeom>
          <a:noFill/>
        </p:spPr>
        <p:txBody>
          <a:bodyPr wrap="square" rtlCol="0">
            <a:spAutoFit/>
          </a:bodyPr>
          <a:lstStyle/>
          <a:p>
            <a:pPr algn="ctr"/>
            <a:r>
              <a:rPr lang="en-US" sz="1200" dirty="0"/>
              <a:t>Error</a:t>
            </a:r>
          </a:p>
        </p:txBody>
      </p:sp>
      <p:cxnSp>
        <p:nvCxnSpPr>
          <p:cNvPr id="976" name="Straight Connector 975">
            <a:extLst>
              <a:ext uri="{FF2B5EF4-FFF2-40B4-BE49-F238E27FC236}">
                <a16:creationId xmlns:a16="http://schemas.microsoft.com/office/drawing/2014/main" id="{9CEE0D6D-CDEC-EE45-83F3-9C259855E5D4}"/>
              </a:ext>
            </a:extLst>
          </p:cNvPr>
          <p:cNvCxnSpPr>
            <a:cxnSpLocks/>
          </p:cNvCxnSpPr>
          <p:nvPr/>
        </p:nvCxnSpPr>
        <p:spPr>
          <a:xfrm>
            <a:off x="11646533" y="4945388"/>
            <a:ext cx="7495" cy="155729"/>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977" name="TextBox 976">
            <a:extLst>
              <a:ext uri="{FF2B5EF4-FFF2-40B4-BE49-F238E27FC236}">
                <a16:creationId xmlns:a16="http://schemas.microsoft.com/office/drawing/2014/main" id="{85D0E246-6AF1-AC4C-A572-7BF7D8F014FF}"/>
              </a:ext>
            </a:extLst>
          </p:cNvPr>
          <p:cNvSpPr txBox="1"/>
          <p:nvPr/>
        </p:nvSpPr>
        <p:spPr>
          <a:xfrm>
            <a:off x="10579322" y="4720960"/>
            <a:ext cx="693588" cy="276999"/>
          </a:xfrm>
          <a:prstGeom prst="rect">
            <a:avLst/>
          </a:prstGeom>
          <a:noFill/>
        </p:spPr>
        <p:txBody>
          <a:bodyPr wrap="square" rtlCol="0">
            <a:spAutoFit/>
          </a:bodyPr>
          <a:lstStyle/>
          <a:p>
            <a:pPr algn="ctr"/>
            <a:r>
              <a:rPr lang="en-US" sz="1200" dirty="0" err="1"/>
              <a:t>Ch.+K</a:t>
            </a:r>
            <a:endParaRPr lang="en-US" sz="1200" dirty="0"/>
          </a:p>
        </p:txBody>
      </p:sp>
      <p:cxnSp>
        <p:nvCxnSpPr>
          <p:cNvPr id="978" name="Straight Connector 977">
            <a:extLst>
              <a:ext uri="{FF2B5EF4-FFF2-40B4-BE49-F238E27FC236}">
                <a16:creationId xmlns:a16="http://schemas.microsoft.com/office/drawing/2014/main" id="{9BC6195E-0918-D344-80E5-156B4529EF6D}"/>
              </a:ext>
            </a:extLst>
          </p:cNvPr>
          <p:cNvCxnSpPr>
            <a:cxnSpLocks/>
          </p:cNvCxnSpPr>
          <p:nvPr/>
        </p:nvCxnSpPr>
        <p:spPr>
          <a:xfrm>
            <a:off x="10921306" y="4965441"/>
            <a:ext cx="7495" cy="155729"/>
          </a:xfrm>
          <a:prstGeom prst="line">
            <a:avLst/>
          </a:prstGeom>
          <a:ln w="25400">
            <a:tailEnd type="triangle"/>
          </a:ln>
        </p:spPr>
        <p:style>
          <a:lnRef idx="1">
            <a:schemeClr val="dk1"/>
          </a:lnRef>
          <a:fillRef idx="0">
            <a:schemeClr val="dk1"/>
          </a:fillRef>
          <a:effectRef idx="0">
            <a:schemeClr val="dk1"/>
          </a:effectRef>
          <a:fontRef idx="minor">
            <a:schemeClr val="tx1"/>
          </a:fontRef>
        </p:style>
      </p:cxnSp>
      <p:sp>
        <p:nvSpPr>
          <p:cNvPr id="979" name="TextBox 978">
            <a:extLst>
              <a:ext uri="{FF2B5EF4-FFF2-40B4-BE49-F238E27FC236}">
                <a16:creationId xmlns:a16="http://schemas.microsoft.com/office/drawing/2014/main" id="{4F21F93E-ECDC-FA4C-A1F1-BFAF1ED115DF}"/>
              </a:ext>
            </a:extLst>
          </p:cNvPr>
          <p:cNvSpPr txBox="1"/>
          <p:nvPr/>
        </p:nvSpPr>
        <p:spPr>
          <a:xfrm>
            <a:off x="10660202" y="5065022"/>
            <a:ext cx="536753" cy="276999"/>
          </a:xfrm>
          <a:prstGeom prst="rect">
            <a:avLst/>
          </a:prstGeom>
          <a:noFill/>
        </p:spPr>
        <p:txBody>
          <a:bodyPr wrap="square" rtlCol="0">
            <a:spAutoFit/>
          </a:bodyPr>
          <a:lstStyle/>
          <a:p>
            <a:pPr algn="ctr"/>
            <a:r>
              <a:rPr lang="en-US" sz="1200" dirty="0"/>
              <a:t>PS 23</a:t>
            </a:r>
          </a:p>
        </p:txBody>
      </p:sp>
      <p:cxnSp>
        <p:nvCxnSpPr>
          <p:cNvPr id="980" name="Straight Connector 979">
            <a:extLst>
              <a:ext uri="{FF2B5EF4-FFF2-40B4-BE49-F238E27FC236}">
                <a16:creationId xmlns:a16="http://schemas.microsoft.com/office/drawing/2014/main" id="{9F856737-B9A5-6B46-920C-7C2C4F70EE0F}"/>
              </a:ext>
            </a:extLst>
          </p:cNvPr>
          <p:cNvCxnSpPr>
            <a:cxnSpLocks/>
          </p:cNvCxnSpPr>
          <p:nvPr/>
        </p:nvCxnSpPr>
        <p:spPr>
          <a:xfrm flipH="1">
            <a:off x="-28295" y="4989183"/>
            <a:ext cx="374372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1" name="Straight Connector 980">
            <a:extLst>
              <a:ext uri="{FF2B5EF4-FFF2-40B4-BE49-F238E27FC236}">
                <a16:creationId xmlns:a16="http://schemas.microsoft.com/office/drawing/2014/main" id="{2126613E-3B16-0C43-BC50-C14550F22337}"/>
              </a:ext>
            </a:extLst>
          </p:cNvPr>
          <p:cNvCxnSpPr>
            <a:cxnSpLocks/>
          </p:cNvCxnSpPr>
          <p:nvPr/>
        </p:nvCxnSpPr>
        <p:spPr>
          <a:xfrm>
            <a:off x="3694661" y="5000877"/>
            <a:ext cx="0" cy="18571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2" name="TextBox 981">
            <a:extLst>
              <a:ext uri="{FF2B5EF4-FFF2-40B4-BE49-F238E27FC236}">
                <a16:creationId xmlns:a16="http://schemas.microsoft.com/office/drawing/2014/main" id="{557FC2ED-75D9-2F4B-931D-FD4B79163C43}"/>
              </a:ext>
            </a:extLst>
          </p:cNvPr>
          <p:cNvSpPr txBox="1"/>
          <p:nvPr/>
        </p:nvSpPr>
        <p:spPr>
          <a:xfrm>
            <a:off x="3865341" y="5167969"/>
            <a:ext cx="1105425" cy="1569660"/>
          </a:xfrm>
          <a:prstGeom prst="rect">
            <a:avLst/>
          </a:prstGeom>
          <a:noFill/>
        </p:spPr>
        <p:txBody>
          <a:bodyPr wrap="square" rtlCol="0">
            <a:spAutoFit/>
          </a:bodyPr>
          <a:lstStyle/>
          <a:p>
            <a:r>
              <a:rPr lang="en-US" sz="1600" b="1" dirty="0"/>
              <a:t>Conspiracy</a:t>
            </a:r>
          </a:p>
          <a:p>
            <a:r>
              <a:rPr lang="en-US" sz="1600" b="1" dirty="0"/>
              <a:t>Theories</a:t>
            </a:r>
          </a:p>
          <a:p>
            <a:endParaRPr lang="en-US" sz="1600" b="1" dirty="0"/>
          </a:p>
          <a:p>
            <a:r>
              <a:rPr lang="en-US" sz="1600" b="1" dirty="0"/>
              <a:t>Gender</a:t>
            </a:r>
          </a:p>
          <a:p>
            <a:endParaRPr lang="en-US" sz="1600" b="1" dirty="0"/>
          </a:p>
          <a:p>
            <a:r>
              <a:rPr lang="en-US" sz="1600" b="1" dirty="0"/>
              <a:t>Race</a:t>
            </a:r>
          </a:p>
        </p:txBody>
      </p:sp>
      <p:sp>
        <p:nvSpPr>
          <p:cNvPr id="983" name="Connector 982">
            <a:extLst>
              <a:ext uri="{FF2B5EF4-FFF2-40B4-BE49-F238E27FC236}">
                <a16:creationId xmlns:a16="http://schemas.microsoft.com/office/drawing/2014/main" id="{28DD2E3B-42CE-FE4F-80E5-473CA5BDF9F5}"/>
              </a:ext>
            </a:extLst>
          </p:cNvPr>
          <p:cNvSpPr/>
          <p:nvPr/>
        </p:nvSpPr>
        <p:spPr>
          <a:xfrm>
            <a:off x="3784522" y="5370096"/>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4" name="Connector 983">
            <a:extLst>
              <a:ext uri="{FF2B5EF4-FFF2-40B4-BE49-F238E27FC236}">
                <a16:creationId xmlns:a16="http://schemas.microsoft.com/office/drawing/2014/main" id="{C89A8ABE-7F72-1D41-9C4B-776764691388}"/>
              </a:ext>
            </a:extLst>
          </p:cNvPr>
          <p:cNvSpPr/>
          <p:nvPr/>
        </p:nvSpPr>
        <p:spPr>
          <a:xfrm>
            <a:off x="3792538" y="6027824"/>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5" name="Connector 984">
            <a:extLst>
              <a:ext uri="{FF2B5EF4-FFF2-40B4-BE49-F238E27FC236}">
                <a16:creationId xmlns:a16="http://schemas.microsoft.com/office/drawing/2014/main" id="{8C44C723-619E-0141-9CC8-9B839CEB0D2B}"/>
              </a:ext>
            </a:extLst>
          </p:cNvPr>
          <p:cNvSpPr/>
          <p:nvPr/>
        </p:nvSpPr>
        <p:spPr>
          <a:xfrm>
            <a:off x="3800555" y="6505079"/>
            <a:ext cx="87767" cy="1002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6" name="Arc 985">
            <a:extLst>
              <a:ext uri="{FF2B5EF4-FFF2-40B4-BE49-F238E27FC236}">
                <a16:creationId xmlns:a16="http://schemas.microsoft.com/office/drawing/2014/main" id="{27CCF8F0-ADF2-B04C-9D30-252619C62DAE}"/>
              </a:ext>
            </a:extLst>
          </p:cNvPr>
          <p:cNvSpPr/>
          <p:nvPr/>
        </p:nvSpPr>
        <p:spPr>
          <a:xfrm rot="6236289">
            <a:off x="4116484" y="5845074"/>
            <a:ext cx="1153458" cy="410729"/>
          </a:xfrm>
          <a:prstGeom prst="arc">
            <a:avLst>
              <a:gd name="adj1" fmla="val 10318089"/>
              <a:gd name="adj2" fmla="val 49902"/>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7" name="Arc 986">
            <a:extLst>
              <a:ext uri="{FF2B5EF4-FFF2-40B4-BE49-F238E27FC236}">
                <a16:creationId xmlns:a16="http://schemas.microsoft.com/office/drawing/2014/main" id="{3A7933EA-3B8E-B743-AF9A-81343D6D1AF6}"/>
              </a:ext>
            </a:extLst>
          </p:cNvPr>
          <p:cNvSpPr/>
          <p:nvPr/>
        </p:nvSpPr>
        <p:spPr>
          <a:xfrm rot="6236289">
            <a:off x="4416186" y="5676100"/>
            <a:ext cx="681503" cy="305340"/>
          </a:xfrm>
          <a:prstGeom prst="arc">
            <a:avLst>
              <a:gd name="adj1" fmla="val 10318089"/>
              <a:gd name="adj2" fmla="val 706309"/>
            </a:avLst>
          </a:prstGeom>
          <a:ln w="25400">
            <a:solidFill>
              <a:schemeClr val="tx1"/>
            </a:solidFill>
            <a:headEnd type="triangle"/>
            <a:tail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8" name="Straight Connector 987">
            <a:extLst>
              <a:ext uri="{FF2B5EF4-FFF2-40B4-BE49-F238E27FC236}">
                <a16:creationId xmlns:a16="http://schemas.microsoft.com/office/drawing/2014/main" id="{F6C80CD6-0809-C64C-A8D3-A9C38F067F1E}"/>
              </a:ext>
            </a:extLst>
          </p:cNvPr>
          <p:cNvCxnSpPr>
            <a:cxnSpLocks/>
          </p:cNvCxnSpPr>
          <p:nvPr/>
        </p:nvCxnSpPr>
        <p:spPr>
          <a:xfrm>
            <a:off x="5417917" y="569471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89" name="Straight Connector 988">
            <a:extLst>
              <a:ext uri="{FF2B5EF4-FFF2-40B4-BE49-F238E27FC236}">
                <a16:creationId xmlns:a16="http://schemas.microsoft.com/office/drawing/2014/main" id="{05F6B473-4F67-A241-B669-38FF6DD6B53C}"/>
              </a:ext>
            </a:extLst>
          </p:cNvPr>
          <p:cNvCxnSpPr>
            <a:cxnSpLocks/>
          </p:cNvCxnSpPr>
          <p:nvPr/>
        </p:nvCxnSpPr>
        <p:spPr>
          <a:xfrm flipV="1">
            <a:off x="5820171" y="5618753"/>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990" name="Straight Connector 989">
            <a:extLst>
              <a:ext uri="{FF2B5EF4-FFF2-40B4-BE49-F238E27FC236}">
                <a16:creationId xmlns:a16="http://schemas.microsoft.com/office/drawing/2014/main" id="{FF2F0EDC-78E2-0242-897F-CBD77513D5D7}"/>
              </a:ext>
            </a:extLst>
          </p:cNvPr>
          <p:cNvCxnSpPr>
            <a:cxnSpLocks/>
          </p:cNvCxnSpPr>
          <p:nvPr/>
        </p:nvCxnSpPr>
        <p:spPr>
          <a:xfrm>
            <a:off x="5407604" y="5785587"/>
            <a:ext cx="79140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91" name="Straight Connector 990">
            <a:extLst>
              <a:ext uri="{FF2B5EF4-FFF2-40B4-BE49-F238E27FC236}">
                <a16:creationId xmlns:a16="http://schemas.microsoft.com/office/drawing/2014/main" id="{9184F0DB-1006-D145-B641-45E954F0C6C0}"/>
              </a:ext>
            </a:extLst>
          </p:cNvPr>
          <p:cNvCxnSpPr>
            <a:cxnSpLocks/>
          </p:cNvCxnSpPr>
          <p:nvPr/>
        </p:nvCxnSpPr>
        <p:spPr>
          <a:xfrm>
            <a:off x="6196844" y="570273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2" name="Straight Connector 991">
            <a:extLst>
              <a:ext uri="{FF2B5EF4-FFF2-40B4-BE49-F238E27FC236}">
                <a16:creationId xmlns:a16="http://schemas.microsoft.com/office/drawing/2014/main" id="{55D13DFF-86EF-964E-B2BF-7815CD02A219}"/>
              </a:ext>
            </a:extLst>
          </p:cNvPr>
          <p:cNvCxnSpPr>
            <a:cxnSpLocks/>
          </p:cNvCxnSpPr>
          <p:nvPr/>
        </p:nvCxnSpPr>
        <p:spPr>
          <a:xfrm>
            <a:off x="5415620" y="5853763"/>
            <a:ext cx="792582" cy="0"/>
          </a:xfrm>
          <a:prstGeom prst="line">
            <a:avLst/>
          </a:prstGeom>
          <a:ln w="25400"/>
        </p:spPr>
        <p:style>
          <a:lnRef idx="1">
            <a:schemeClr val="dk1"/>
          </a:lnRef>
          <a:fillRef idx="0">
            <a:schemeClr val="dk1"/>
          </a:fillRef>
          <a:effectRef idx="0">
            <a:schemeClr val="dk1"/>
          </a:effectRef>
          <a:fontRef idx="minor">
            <a:schemeClr val="tx1"/>
          </a:fontRef>
        </p:style>
      </p:cxnSp>
      <p:sp>
        <p:nvSpPr>
          <p:cNvPr id="993" name="TextBox 992">
            <a:extLst>
              <a:ext uri="{FF2B5EF4-FFF2-40B4-BE49-F238E27FC236}">
                <a16:creationId xmlns:a16="http://schemas.microsoft.com/office/drawing/2014/main" id="{A3E18890-449A-9B42-90CF-54F5F2002AED}"/>
              </a:ext>
            </a:extLst>
          </p:cNvPr>
          <p:cNvSpPr txBox="1"/>
          <p:nvPr/>
        </p:nvSpPr>
        <p:spPr>
          <a:xfrm>
            <a:off x="5573981" y="5390959"/>
            <a:ext cx="513146" cy="276999"/>
          </a:xfrm>
          <a:prstGeom prst="rect">
            <a:avLst/>
          </a:prstGeom>
          <a:noFill/>
        </p:spPr>
        <p:txBody>
          <a:bodyPr wrap="square" rtlCol="0">
            <a:spAutoFit/>
          </a:bodyPr>
          <a:lstStyle/>
          <a:p>
            <a:r>
              <a:rPr lang="en-US" sz="1200" dirty="0"/>
              <a:t>1861</a:t>
            </a:r>
          </a:p>
        </p:txBody>
      </p:sp>
      <p:cxnSp>
        <p:nvCxnSpPr>
          <p:cNvPr id="994" name="Straight Connector 993">
            <a:extLst>
              <a:ext uri="{FF2B5EF4-FFF2-40B4-BE49-F238E27FC236}">
                <a16:creationId xmlns:a16="http://schemas.microsoft.com/office/drawing/2014/main" id="{A181E063-BEF2-9548-9B42-B2DCC7A2CC2F}"/>
              </a:ext>
            </a:extLst>
          </p:cNvPr>
          <p:cNvCxnSpPr>
            <a:cxnSpLocks/>
          </p:cNvCxnSpPr>
          <p:nvPr/>
        </p:nvCxnSpPr>
        <p:spPr>
          <a:xfrm>
            <a:off x="5412970" y="618400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5" name="Straight Connector 994">
            <a:extLst>
              <a:ext uri="{FF2B5EF4-FFF2-40B4-BE49-F238E27FC236}">
                <a16:creationId xmlns:a16="http://schemas.microsoft.com/office/drawing/2014/main" id="{F7536CFA-F34A-C348-9919-2616EFB56800}"/>
              </a:ext>
            </a:extLst>
          </p:cNvPr>
          <p:cNvCxnSpPr>
            <a:cxnSpLocks/>
          </p:cNvCxnSpPr>
          <p:nvPr/>
        </p:nvCxnSpPr>
        <p:spPr>
          <a:xfrm flipV="1">
            <a:off x="5815224" y="6108041"/>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996" name="Straight Connector 995">
            <a:extLst>
              <a:ext uri="{FF2B5EF4-FFF2-40B4-BE49-F238E27FC236}">
                <a16:creationId xmlns:a16="http://schemas.microsoft.com/office/drawing/2014/main" id="{B4E0267C-2A70-A340-9A25-217AB08F39CD}"/>
              </a:ext>
            </a:extLst>
          </p:cNvPr>
          <p:cNvCxnSpPr>
            <a:cxnSpLocks/>
          </p:cNvCxnSpPr>
          <p:nvPr/>
        </p:nvCxnSpPr>
        <p:spPr>
          <a:xfrm>
            <a:off x="5402657" y="6274875"/>
            <a:ext cx="79635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997" name="Straight Connector 996">
            <a:extLst>
              <a:ext uri="{FF2B5EF4-FFF2-40B4-BE49-F238E27FC236}">
                <a16:creationId xmlns:a16="http://schemas.microsoft.com/office/drawing/2014/main" id="{6C0E7CF1-C95D-8F4B-AB58-D8221CC495B1}"/>
              </a:ext>
            </a:extLst>
          </p:cNvPr>
          <p:cNvCxnSpPr>
            <a:cxnSpLocks/>
          </p:cNvCxnSpPr>
          <p:nvPr/>
        </p:nvCxnSpPr>
        <p:spPr>
          <a:xfrm>
            <a:off x="6188536" y="617999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998" name="Straight Connector 997">
            <a:extLst>
              <a:ext uri="{FF2B5EF4-FFF2-40B4-BE49-F238E27FC236}">
                <a16:creationId xmlns:a16="http://schemas.microsoft.com/office/drawing/2014/main" id="{8136EFF2-8965-904E-B33B-AAB8BD70947D}"/>
              </a:ext>
            </a:extLst>
          </p:cNvPr>
          <p:cNvCxnSpPr>
            <a:cxnSpLocks/>
          </p:cNvCxnSpPr>
          <p:nvPr/>
        </p:nvCxnSpPr>
        <p:spPr>
          <a:xfrm>
            <a:off x="5410673" y="6355083"/>
            <a:ext cx="788339" cy="0"/>
          </a:xfrm>
          <a:prstGeom prst="line">
            <a:avLst/>
          </a:prstGeom>
          <a:ln w="25400"/>
        </p:spPr>
        <p:style>
          <a:lnRef idx="1">
            <a:schemeClr val="dk1"/>
          </a:lnRef>
          <a:fillRef idx="0">
            <a:schemeClr val="dk1"/>
          </a:fillRef>
          <a:effectRef idx="0">
            <a:schemeClr val="dk1"/>
          </a:effectRef>
          <a:fontRef idx="minor">
            <a:schemeClr val="tx1"/>
          </a:fontRef>
        </p:style>
      </p:cxnSp>
      <p:sp>
        <p:nvSpPr>
          <p:cNvPr id="999" name="TextBox 998">
            <a:extLst>
              <a:ext uri="{FF2B5EF4-FFF2-40B4-BE49-F238E27FC236}">
                <a16:creationId xmlns:a16="http://schemas.microsoft.com/office/drawing/2014/main" id="{C54318C0-5845-E04B-96D1-9EDC55192D42}"/>
              </a:ext>
            </a:extLst>
          </p:cNvPr>
          <p:cNvSpPr txBox="1"/>
          <p:nvPr/>
        </p:nvSpPr>
        <p:spPr>
          <a:xfrm>
            <a:off x="5570813" y="5880243"/>
            <a:ext cx="513146" cy="276999"/>
          </a:xfrm>
          <a:prstGeom prst="rect">
            <a:avLst/>
          </a:prstGeom>
          <a:noFill/>
        </p:spPr>
        <p:txBody>
          <a:bodyPr wrap="square" rtlCol="0">
            <a:spAutoFit/>
          </a:bodyPr>
          <a:lstStyle/>
          <a:p>
            <a:r>
              <a:rPr lang="en-US" sz="1200" dirty="0"/>
              <a:t>1951</a:t>
            </a:r>
          </a:p>
        </p:txBody>
      </p:sp>
      <p:cxnSp>
        <p:nvCxnSpPr>
          <p:cNvPr id="1000" name="Straight Connector 999">
            <a:extLst>
              <a:ext uri="{FF2B5EF4-FFF2-40B4-BE49-F238E27FC236}">
                <a16:creationId xmlns:a16="http://schemas.microsoft.com/office/drawing/2014/main" id="{DC7366B8-7952-814E-A2DD-39D5FD3D0726}"/>
              </a:ext>
            </a:extLst>
          </p:cNvPr>
          <p:cNvCxnSpPr>
            <a:cxnSpLocks/>
          </p:cNvCxnSpPr>
          <p:nvPr/>
        </p:nvCxnSpPr>
        <p:spPr>
          <a:xfrm>
            <a:off x="5412970" y="666526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1" name="Straight Connector 1000">
            <a:extLst>
              <a:ext uri="{FF2B5EF4-FFF2-40B4-BE49-F238E27FC236}">
                <a16:creationId xmlns:a16="http://schemas.microsoft.com/office/drawing/2014/main" id="{D4311CCA-D71D-8D4F-ABF2-92E7613E640C}"/>
              </a:ext>
            </a:extLst>
          </p:cNvPr>
          <p:cNvCxnSpPr>
            <a:cxnSpLocks/>
          </p:cNvCxnSpPr>
          <p:nvPr/>
        </p:nvCxnSpPr>
        <p:spPr>
          <a:xfrm flipV="1">
            <a:off x="5815224" y="6589303"/>
            <a:ext cx="0" cy="236626"/>
          </a:xfrm>
          <a:prstGeom prst="line">
            <a:avLst/>
          </a:prstGeom>
          <a:ln w="25400"/>
        </p:spPr>
        <p:style>
          <a:lnRef idx="1">
            <a:schemeClr val="dk1"/>
          </a:lnRef>
          <a:fillRef idx="0">
            <a:schemeClr val="dk1"/>
          </a:fillRef>
          <a:effectRef idx="0">
            <a:schemeClr val="dk1"/>
          </a:effectRef>
          <a:fontRef idx="minor">
            <a:schemeClr val="tx1"/>
          </a:fontRef>
        </p:style>
      </p:cxnSp>
      <p:cxnSp>
        <p:nvCxnSpPr>
          <p:cNvPr id="1002" name="Straight Connector 1001">
            <a:extLst>
              <a:ext uri="{FF2B5EF4-FFF2-40B4-BE49-F238E27FC236}">
                <a16:creationId xmlns:a16="http://schemas.microsoft.com/office/drawing/2014/main" id="{D0B873F5-A231-9D4A-AB48-3617DAD97611}"/>
              </a:ext>
            </a:extLst>
          </p:cNvPr>
          <p:cNvCxnSpPr>
            <a:cxnSpLocks/>
          </p:cNvCxnSpPr>
          <p:nvPr/>
        </p:nvCxnSpPr>
        <p:spPr>
          <a:xfrm>
            <a:off x="5414689" y="6756137"/>
            <a:ext cx="79635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3" name="Straight Connector 1002">
            <a:extLst>
              <a:ext uri="{FF2B5EF4-FFF2-40B4-BE49-F238E27FC236}">
                <a16:creationId xmlns:a16="http://schemas.microsoft.com/office/drawing/2014/main" id="{68E72AB8-E578-1A4D-841B-A007D27086F8}"/>
              </a:ext>
            </a:extLst>
          </p:cNvPr>
          <p:cNvCxnSpPr>
            <a:cxnSpLocks/>
          </p:cNvCxnSpPr>
          <p:nvPr/>
        </p:nvCxnSpPr>
        <p:spPr>
          <a:xfrm>
            <a:off x="6188537" y="666125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4" name="Straight Connector 1003">
            <a:extLst>
              <a:ext uri="{FF2B5EF4-FFF2-40B4-BE49-F238E27FC236}">
                <a16:creationId xmlns:a16="http://schemas.microsoft.com/office/drawing/2014/main" id="{AC0A2133-67A4-884B-BA4F-F9E9B5141B96}"/>
              </a:ext>
            </a:extLst>
          </p:cNvPr>
          <p:cNvCxnSpPr>
            <a:cxnSpLocks/>
          </p:cNvCxnSpPr>
          <p:nvPr/>
        </p:nvCxnSpPr>
        <p:spPr>
          <a:xfrm>
            <a:off x="5398641" y="6836345"/>
            <a:ext cx="797529" cy="0"/>
          </a:xfrm>
          <a:prstGeom prst="line">
            <a:avLst/>
          </a:prstGeom>
          <a:ln w="25400"/>
        </p:spPr>
        <p:style>
          <a:lnRef idx="1">
            <a:schemeClr val="dk1"/>
          </a:lnRef>
          <a:fillRef idx="0">
            <a:schemeClr val="dk1"/>
          </a:fillRef>
          <a:effectRef idx="0">
            <a:schemeClr val="dk1"/>
          </a:effectRef>
          <a:fontRef idx="minor">
            <a:schemeClr val="tx1"/>
          </a:fontRef>
        </p:style>
      </p:cxnSp>
      <p:sp>
        <p:nvSpPr>
          <p:cNvPr id="1005" name="TextBox 1004">
            <a:extLst>
              <a:ext uri="{FF2B5EF4-FFF2-40B4-BE49-F238E27FC236}">
                <a16:creationId xmlns:a16="http://schemas.microsoft.com/office/drawing/2014/main" id="{49DB805B-4E1F-A941-A7F3-706E074B62E9}"/>
              </a:ext>
            </a:extLst>
          </p:cNvPr>
          <p:cNvSpPr txBox="1"/>
          <p:nvPr/>
        </p:nvSpPr>
        <p:spPr>
          <a:xfrm>
            <a:off x="5560018" y="6373537"/>
            <a:ext cx="513146" cy="276999"/>
          </a:xfrm>
          <a:prstGeom prst="rect">
            <a:avLst/>
          </a:prstGeom>
          <a:noFill/>
        </p:spPr>
        <p:txBody>
          <a:bodyPr wrap="square" rtlCol="0">
            <a:spAutoFit/>
          </a:bodyPr>
          <a:lstStyle/>
          <a:p>
            <a:r>
              <a:rPr lang="en-US" sz="1200" dirty="0"/>
              <a:t>2014</a:t>
            </a:r>
          </a:p>
        </p:txBody>
      </p:sp>
      <p:sp>
        <p:nvSpPr>
          <p:cNvPr id="1006" name="TextBox 1005">
            <a:extLst>
              <a:ext uri="{FF2B5EF4-FFF2-40B4-BE49-F238E27FC236}">
                <a16:creationId xmlns:a16="http://schemas.microsoft.com/office/drawing/2014/main" id="{696C582D-B431-4C45-9B32-0818FFBF80EF}"/>
              </a:ext>
            </a:extLst>
          </p:cNvPr>
          <p:cNvSpPr txBox="1"/>
          <p:nvPr/>
        </p:nvSpPr>
        <p:spPr>
          <a:xfrm>
            <a:off x="4936708" y="5127931"/>
            <a:ext cx="1746525" cy="338554"/>
          </a:xfrm>
          <a:prstGeom prst="rect">
            <a:avLst/>
          </a:prstGeom>
          <a:noFill/>
        </p:spPr>
        <p:txBody>
          <a:bodyPr wrap="square" rtlCol="0">
            <a:spAutoFit/>
          </a:bodyPr>
          <a:lstStyle/>
          <a:p>
            <a:pPr algn="ctr"/>
            <a:r>
              <a:rPr lang="en-US" sz="1600" b="1" dirty="0"/>
              <a:t>In God We Trust</a:t>
            </a:r>
          </a:p>
        </p:txBody>
      </p:sp>
      <p:cxnSp>
        <p:nvCxnSpPr>
          <p:cNvPr id="1007" name="Straight Connector 1006">
            <a:extLst>
              <a:ext uri="{FF2B5EF4-FFF2-40B4-BE49-F238E27FC236}">
                <a16:creationId xmlns:a16="http://schemas.microsoft.com/office/drawing/2014/main" id="{8E8120AC-57B9-3441-ADE0-D69B7EE1900B}"/>
              </a:ext>
            </a:extLst>
          </p:cNvPr>
          <p:cNvCxnSpPr>
            <a:cxnSpLocks/>
          </p:cNvCxnSpPr>
          <p:nvPr/>
        </p:nvCxnSpPr>
        <p:spPr>
          <a:xfrm>
            <a:off x="7167547" y="586717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8" name="Straight Connector 1007">
            <a:extLst>
              <a:ext uri="{FF2B5EF4-FFF2-40B4-BE49-F238E27FC236}">
                <a16:creationId xmlns:a16="http://schemas.microsoft.com/office/drawing/2014/main" id="{C855F1DD-F1B2-B64E-A867-FC6ADF45B94C}"/>
              </a:ext>
            </a:extLst>
          </p:cNvPr>
          <p:cNvCxnSpPr>
            <a:cxnSpLocks/>
          </p:cNvCxnSpPr>
          <p:nvPr/>
        </p:nvCxnSpPr>
        <p:spPr>
          <a:xfrm>
            <a:off x="8087497" y="5863161"/>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09" name="Straight Connector 1008">
            <a:extLst>
              <a:ext uri="{FF2B5EF4-FFF2-40B4-BE49-F238E27FC236}">
                <a16:creationId xmlns:a16="http://schemas.microsoft.com/office/drawing/2014/main" id="{26480BDF-00F5-A04B-8C88-02249B816D19}"/>
              </a:ext>
            </a:extLst>
          </p:cNvPr>
          <p:cNvCxnSpPr>
            <a:cxnSpLocks/>
          </p:cNvCxnSpPr>
          <p:nvPr/>
        </p:nvCxnSpPr>
        <p:spPr>
          <a:xfrm>
            <a:off x="7165250" y="6038254"/>
            <a:ext cx="92861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0" name="Straight Connector 1009">
            <a:extLst>
              <a:ext uri="{FF2B5EF4-FFF2-40B4-BE49-F238E27FC236}">
                <a16:creationId xmlns:a16="http://schemas.microsoft.com/office/drawing/2014/main" id="{EA63FEF4-E56D-3140-8F36-2DE6F98EB57F}"/>
              </a:ext>
            </a:extLst>
          </p:cNvPr>
          <p:cNvCxnSpPr>
            <a:cxnSpLocks/>
          </p:cNvCxnSpPr>
          <p:nvPr/>
        </p:nvCxnSpPr>
        <p:spPr>
          <a:xfrm>
            <a:off x="7167547" y="64928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1" name="Straight Connector 1010">
            <a:extLst>
              <a:ext uri="{FF2B5EF4-FFF2-40B4-BE49-F238E27FC236}">
                <a16:creationId xmlns:a16="http://schemas.microsoft.com/office/drawing/2014/main" id="{3FE19EC9-0FDC-6D43-ABE3-E12F35B59A64}"/>
              </a:ext>
            </a:extLst>
          </p:cNvPr>
          <p:cNvCxnSpPr>
            <a:cxnSpLocks/>
          </p:cNvCxnSpPr>
          <p:nvPr/>
        </p:nvCxnSpPr>
        <p:spPr>
          <a:xfrm>
            <a:off x="8087494" y="650083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12" name="Straight Connector 1011">
            <a:extLst>
              <a:ext uri="{FF2B5EF4-FFF2-40B4-BE49-F238E27FC236}">
                <a16:creationId xmlns:a16="http://schemas.microsoft.com/office/drawing/2014/main" id="{4CCB4D46-6291-184E-8275-093EBAC3A7E6}"/>
              </a:ext>
            </a:extLst>
          </p:cNvPr>
          <p:cNvCxnSpPr>
            <a:cxnSpLocks/>
          </p:cNvCxnSpPr>
          <p:nvPr/>
        </p:nvCxnSpPr>
        <p:spPr>
          <a:xfrm>
            <a:off x="7164149" y="6663900"/>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13" name="TextBox 1012">
            <a:extLst>
              <a:ext uri="{FF2B5EF4-FFF2-40B4-BE49-F238E27FC236}">
                <a16:creationId xmlns:a16="http://schemas.microsoft.com/office/drawing/2014/main" id="{35464CC7-A194-B241-8E56-B0E5CE8A0614}"/>
              </a:ext>
            </a:extLst>
          </p:cNvPr>
          <p:cNvSpPr txBox="1"/>
          <p:nvPr/>
        </p:nvSpPr>
        <p:spPr>
          <a:xfrm>
            <a:off x="6909098" y="5423045"/>
            <a:ext cx="513146" cy="461665"/>
          </a:xfrm>
          <a:prstGeom prst="rect">
            <a:avLst/>
          </a:prstGeom>
          <a:noFill/>
        </p:spPr>
        <p:txBody>
          <a:bodyPr wrap="square" rtlCol="0">
            <a:spAutoFit/>
          </a:bodyPr>
          <a:lstStyle/>
          <a:p>
            <a:r>
              <a:rPr lang="en-US" sz="1200" dirty="0"/>
              <a:t>New Earth</a:t>
            </a:r>
          </a:p>
        </p:txBody>
      </p:sp>
      <p:sp>
        <p:nvSpPr>
          <p:cNvPr id="1014" name="TextBox 1013">
            <a:extLst>
              <a:ext uri="{FF2B5EF4-FFF2-40B4-BE49-F238E27FC236}">
                <a16:creationId xmlns:a16="http://schemas.microsoft.com/office/drawing/2014/main" id="{796C615B-D7F7-AF43-843B-C04C326CE497}"/>
              </a:ext>
            </a:extLst>
          </p:cNvPr>
          <p:cNvSpPr txBox="1"/>
          <p:nvPr/>
        </p:nvSpPr>
        <p:spPr>
          <a:xfrm>
            <a:off x="7811847" y="5431066"/>
            <a:ext cx="513146" cy="461665"/>
          </a:xfrm>
          <a:prstGeom prst="rect">
            <a:avLst/>
          </a:prstGeom>
          <a:noFill/>
        </p:spPr>
        <p:txBody>
          <a:bodyPr wrap="square" rtlCol="0">
            <a:spAutoFit/>
          </a:bodyPr>
          <a:lstStyle/>
          <a:p>
            <a:r>
              <a:rPr lang="en-US" sz="1200" dirty="0"/>
              <a:t>New Earth</a:t>
            </a:r>
          </a:p>
        </p:txBody>
      </p:sp>
      <p:sp>
        <p:nvSpPr>
          <p:cNvPr id="1015" name="TextBox 1014">
            <a:extLst>
              <a:ext uri="{FF2B5EF4-FFF2-40B4-BE49-F238E27FC236}">
                <a16:creationId xmlns:a16="http://schemas.microsoft.com/office/drawing/2014/main" id="{B9CB4A36-9BE0-2246-BA26-328EED2FDCB8}"/>
              </a:ext>
            </a:extLst>
          </p:cNvPr>
          <p:cNvSpPr txBox="1"/>
          <p:nvPr/>
        </p:nvSpPr>
        <p:spPr>
          <a:xfrm>
            <a:off x="6909098" y="6249214"/>
            <a:ext cx="513146" cy="276999"/>
          </a:xfrm>
          <a:prstGeom prst="rect">
            <a:avLst/>
          </a:prstGeom>
          <a:noFill/>
        </p:spPr>
        <p:txBody>
          <a:bodyPr wrap="square" rtlCol="0">
            <a:spAutoFit/>
          </a:bodyPr>
          <a:lstStyle/>
          <a:p>
            <a:r>
              <a:rPr lang="en-US" sz="1200" dirty="0"/>
              <a:t>Eden</a:t>
            </a:r>
          </a:p>
        </p:txBody>
      </p:sp>
      <p:sp>
        <p:nvSpPr>
          <p:cNvPr id="1016" name="TextBox 1015">
            <a:extLst>
              <a:ext uri="{FF2B5EF4-FFF2-40B4-BE49-F238E27FC236}">
                <a16:creationId xmlns:a16="http://schemas.microsoft.com/office/drawing/2014/main" id="{3B8409F9-D0A7-9749-8BC0-2059B59D9E3D}"/>
              </a:ext>
            </a:extLst>
          </p:cNvPr>
          <p:cNvSpPr txBox="1"/>
          <p:nvPr/>
        </p:nvSpPr>
        <p:spPr>
          <a:xfrm>
            <a:off x="7822224" y="6257235"/>
            <a:ext cx="513146" cy="276999"/>
          </a:xfrm>
          <a:prstGeom prst="rect">
            <a:avLst/>
          </a:prstGeom>
          <a:noFill/>
        </p:spPr>
        <p:txBody>
          <a:bodyPr wrap="square" rtlCol="0">
            <a:spAutoFit/>
          </a:bodyPr>
          <a:lstStyle/>
          <a:p>
            <a:r>
              <a:rPr lang="en-US" sz="1200" dirty="0"/>
              <a:t>Eden</a:t>
            </a:r>
          </a:p>
        </p:txBody>
      </p:sp>
      <p:sp>
        <p:nvSpPr>
          <p:cNvPr id="1017" name="TextBox 1016">
            <a:extLst>
              <a:ext uri="{FF2B5EF4-FFF2-40B4-BE49-F238E27FC236}">
                <a16:creationId xmlns:a16="http://schemas.microsoft.com/office/drawing/2014/main" id="{990229EA-E1BB-8949-9240-7B021653E757}"/>
              </a:ext>
            </a:extLst>
          </p:cNvPr>
          <p:cNvSpPr txBox="1"/>
          <p:nvPr/>
        </p:nvSpPr>
        <p:spPr>
          <a:xfrm>
            <a:off x="7309078" y="6397603"/>
            <a:ext cx="707622" cy="276999"/>
          </a:xfrm>
          <a:prstGeom prst="rect">
            <a:avLst/>
          </a:prstGeom>
          <a:noFill/>
        </p:spPr>
        <p:txBody>
          <a:bodyPr wrap="square" rtlCol="0">
            <a:spAutoFit/>
          </a:bodyPr>
          <a:lstStyle/>
          <a:p>
            <a:r>
              <a:rPr lang="en-US" sz="1200" dirty="0"/>
              <a:t>Restore</a:t>
            </a:r>
          </a:p>
        </p:txBody>
      </p:sp>
      <p:sp>
        <p:nvSpPr>
          <p:cNvPr id="1018" name="TextBox 1017">
            <a:extLst>
              <a:ext uri="{FF2B5EF4-FFF2-40B4-BE49-F238E27FC236}">
                <a16:creationId xmlns:a16="http://schemas.microsoft.com/office/drawing/2014/main" id="{99667C2E-B0D0-384E-A68D-7AF77489129B}"/>
              </a:ext>
            </a:extLst>
          </p:cNvPr>
          <p:cNvSpPr txBox="1"/>
          <p:nvPr/>
        </p:nvSpPr>
        <p:spPr>
          <a:xfrm>
            <a:off x="7318981" y="5792014"/>
            <a:ext cx="707622" cy="276999"/>
          </a:xfrm>
          <a:prstGeom prst="rect">
            <a:avLst/>
          </a:prstGeom>
          <a:noFill/>
        </p:spPr>
        <p:txBody>
          <a:bodyPr wrap="square" rtlCol="0">
            <a:spAutoFit/>
          </a:bodyPr>
          <a:lstStyle/>
          <a:p>
            <a:r>
              <a:rPr lang="en-US" sz="1200" dirty="0"/>
              <a:t>Restore</a:t>
            </a:r>
          </a:p>
        </p:txBody>
      </p:sp>
      <p:sp>
        <p:nvSpPr>
          <p:cNvPr id="1019" name="TextBox 1018">
            <a:extLst>
              <a:ext uri="{FF2B5EF4-FFF2-40B4-BE49-F238E27FC236}">
                <a16:creationId xmlns:a16="http://schemas.microsoft.com/office/drawing/2014/main" id="{1F82FAC6-FDF1-0F44-911E-B852CCCD7CE8}"/>
              </a:ext>
            </a:extLst>
          </p:cNvPr>
          <p:cNvSpPr txBox="1"/>
          <p:nvPr/>
        </p:nvSpPr>
        <p:spPr>
          <a:xfrm>
            <a:off x="7071692" y="5147986"/>
            <a:ext cx="1059329" cy="338554"/>
          </a:xfrm>
          <a:prstGeom prst="rect">
            <a:avLst/>
          </a:prstGeom>
          <a:noFill/>
        </p:spPr>
        <p:txBody>
          <a:bodyPr wrap="square" rtlCol="0">
            <a:spAutoFit/>
          </a:bodyPr>
          <a:lstStyle/>
          <a:p>
            <a:pPr algn="ctr"/>
            <a:r>
              <a:rPr lang="en-US" sz="1600" b="1" dirty="0"/>
              <a:t>Equality</a:t>
            </a:r>
          </a:p>
        </p:txBody>
      </p:sp>
      <p:sp>
        <p:nvSpPr>
          <p:cNvPr id="1020" name="TextBox 1019">
            <a:extLst>
              <a:ext uri="{FF2B5EF4-FFF2-40B4-BE49-F238E27FC236}">
                <a16:creationId xmlns:a16="http://schemas.microsoft.com/office/drawing/2014/main" id="{B2805ED3-BA59-6948-8811-61A7A5EE574D}"/>
              </a:ext>
            </a:extLst>
          </p:cNvPr>
          <p:cNvSpPr txBox="1"/>
          <p:nvPr/>
        </p:nvSpPr>
        <p:spPr>
          <a:xfrm>
            <a:off x="6696975" y="5824099"/>
            <a:ext cx="513146" cy="276999"/>
          </a:xfrm>
          <a:prstGeom prst="rect">
            <a:avLst/>
          </a:prstGeom>
          <a:noFill/>
        </p:spPr>
        <p:txBody>
          <a:bodyPr wrap="square" rtlCol="0">
            <a:spAutoFit/>
          </a:bodyPr>
          <a:lstStyle/>
          <a:p>
            <a:r>
              <a:rPr lang="en-US" sz="1200" dirty="0"/>
              <a:t>Race</a:t>
            </a:r>
          </a:p>
        </p:txBody>
      </p:sp>
      <p:sp>
        <p:nvSpPr>
          <p:cNvPr id="1021" name="TextBox 1020">
            <a:extLst>
              <a:ext uri="{FF2B5EF4-FFF2-40B4-BE49-F238E27FC236}">
                <a16:creationId xmlns:a16="http://schemas.microsoft.com/office/drawing/2014/main" id="{A74280E6-65FC-804F-8ABA-A4C44D20DE40}"/>
              </a:ext>
            </a:extLst>
          </p:cNvPr>
          <p:cNvSpPr txBox="1"/>
          <p:nvPr/>
        </p:nvSpPr>
        <p:spPr>
          <a:xfrm>
            <a:off x="6558221" y="6445732"/>
            <a:ext cx="731021" cy="276999"/>
          </a:xfrm>
          <a:prstGeom prst="rect">
            <a:avLst/>
          </a:prstGeom>
          <a:noFill/>
        </p:spPr>
        <p:txBody>
          <a:bodyPr wrap="square" rtlCol="0">
            <a:spAutoFit/>
          </a:bodyPr>
          <a:lstStyle/>
          <a:p>
            <a:r>
              <a:rPr lang="en-US" sz="1200" dirty="0"/>
              <a:t>Gender</a:t>
            </a:r>
          </a:p>
        </p:txBody>
      </p:sp>
      <p:cxnSp>
        <p:nvCxnSpPr>
          <p:cNvPr id="1022" name="Straight Connector 1021">
            <a:extLst>
              <a:ext uri="{FF2B5EF4-FFF2-40B4-BE49-F238E27FC236}">
                <a16:creationId xmlns:a16="http://schemas.microsoft.com/office/drawing/2014/main" id="{D1AFB28B-C94E-184C-B5E3-0D03412BDBDE}"/>
              </a:ext>
            </a:extLst>
          </p:cNvPr>
          <p:cNvCxnSpPr>
            <a:cxnSpLocks/>
          </p:cNvCxnSpPr>
          <p:nvPr/>
        </p:nvCxnSpPr>
        <p:spPr>
          <a:xfrm>
            <a:off x="8885931" y="6103797"/>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3" name="Straight Connector 1022">
            <a:extLst>
              <a:ext uri="{FF2B5EF4-FFF2-40B4-BE49-F238E27FC236}">
                <a16:creationId xmlns:a16="http://schemas.microsoft.com/office/drawing/2014/main" id="{4FC923A7-903E-EF40-B2D7-8D673985B785}"/>
              </a:ext>
            </a:extLst>
          </p:cNvPr>
          <p:cNvCxnSpPr>
            <a:cxnSpLocks/>
          </p:cNvCxnSpPr>
          <p:nvPr/>
        </p:nvCxnSpPr>
        <p:spPr>
          <a:xfrm>
            <a:off x="9805878" y="611181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4" name="Straight Connector 1023">
            <a:extLst>
              <a:ext uri="{FF2B5EF4-FFF2-40B4-BE49-F238E27FC236}">
                <a16:creationId xmlns:a16="http://schemas.microsoft.com/office/drawing/2014/main" id="{B7CE0550-CE63-7D4B-A2DB-7A45A89A0D11}"/>
              </a:ext>
            </a:extLst>
          </p:cNvPr>
          <p:cNvCxnSpPr>
            <a:cxnSpLocks/>
          </p:cNvCxnSpPr>
          <p:nvPr/>
        </p:nvCxnSpPr>
        <p:spPr>
          <a:xfrm>
            <a:off x="8882533" y="6274879"/>
            <a:ext cx="929719"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5" name="Straight Connector 1024">
            <a:extLst>
              <a:ext uri="{FF2B5EF4-FFF2-40B4-BE49-F238E27FC236}">
                <a16:creationId xmlns:a16="http://schemas.microsoft.com/office/drawing/2014/main" id="{CD3BFA89-E9AA-E34A-B5AB-51864A8955EE}"/>
              </a:ext>
            </a:extLst>
          </p:cNvPr>
          <p:cNvCxnSpPr>
            <a:cxnSpLocks/>
          </p:cNvCxnSpPr>
          <p:nvPr/>
        </p:nvCxnSpPr>
        <p:spPr>
          <a:xfrm>
            <a:off x="8777676" y="610834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6" name="Straight Connector 1025">
            <a:extLst>
              <a:ext uri="{FF2B5EF4-FFF2-40B4-BE49-F238E27FC236}">
                <a16:creationId xmlns:a16="http://schemas.microsoft.com/office/drawing/2014/main" id="{0F3A236C-B74F-9441-BAFE-EF050DADA606}"/>
              </a:ext>
            </a:extLst>
          </p:cNvPr>
          <p:cNvCxnSpPr>
            <a:cxnSpLocks/>
          </p:cNvCxnSpPr>
          <p:nvPr/>
        </p:nvCxnSpPr>
        <p:spPr>
          <a:xfrm>
            <a:off x="9700094" y="612840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27" name="Straight Connector 1026">
            <a:extLst>
              <a:ext uri="{FF2B5EF4-FFF2-40B4-BE49-F238E27FC236}">
                <a16:creationId xmlns:a16="http://schemas.microsoft.com/office/drawing/2014/main" id="{69CDADF7-0AE3-F944-B7D0-C882010C0D89}"/>
              </a:ext>
            </a:extLst>
          </p:cNvPr>
          <p:cNvCxnSpPr>
            <a:cxnSpLocks/>
          </p:cNvCxnSpPr>
          <p:nvPr/>
        </p:nvCxnSpPr>
        <p:spPr>
          <a:xfrm flipV="1">
            <a:off x="9365478" y="6035857"/>
            <a:ext cx="0" cy="236626"/>
          </a:xfrm>
          <a:prstGeom prst="line">
            <a:avLst/>
          </a:prstGeom>
          <a:ln w="25400">
            <a:headEnd type="none"/>
            <a:tailEnd type="triangle"/>
          </a:ln>
        </p:spPr>
        <p:style>
          <a:lnRef idx="1">
            <a:schemeClr val="dk1"/>
          </a:lnRef>
          <a:fillRef idx="0">
            <a:schemeClr val="dk1"/>
          </a:fillRef>
          <a:effectRef idx="0">
            <a:schemeClr val="dk1"/>
          </a:effectRef>
          <a:fontRef idx="minor">
            <a:schemeClr val="tx1"/>
          </a:fontRef>
        </p:style>
      </p:cxnSp>
      <p:cxnSp>
        <p:nvCxnSpPr>
          <p:cNvPr id="1028" name="Straight Connector 1027">
            <a:extLst>
              <a:ext uri="{FF2B5EF4-FFF2-40B4-BE49-F238E27FC236}">
                <a16:creationId xmlns:a16="http://schemas.microsoft.com/office/drawing/2014/main" id="{46CFE338-D90F-C247-98AB-E07B09263352}"/>
              </a:ext>
            </a:extLst>
          </p:cNvPr>
          <p:cNvCxnSpPr>
            <a:cxnSpLocks/>
          </p:cNvCxnSpPr>
          <p:nvPr/>
        </p:nvCxnSpPr>
        <p:spPr>
          <a:xfrm>
            <a:off x="9250912" y="6040163"/>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1029" name="TextBox 1028">
            <a:extLst>
              <a:ext uri="{FF2B5EF4-FFF2-40B4-BE49-F238E27FC236}">
                <a16:creationId xmlns:a16="http://schemas.microsoft.com/office/drawing/2014/main" id="{04DC597D-96B9-3F4B-8F45-AA975969A860}"/>
              </a:ext>
            </a:extLst>
          </p:cNvPr>
          <p:cNvSpPr txBox="1"/>
          <p:nvPr/>
        </p:nvSpPr>
        <p:spPr>
          <a:xfrm>
            <a:off x="9165019" y="5812054"/>
            <a:ext cx="513146" cy="276999"/>
          </a:xfrm>
          <a:prstGeom prst="rect">
            <a:avLst/>
          </a:prstGeom>
          <a:noFill/>
        </p:spPr>
        <p:txBody>
          <a:bodyPr wrap="square" rtlCol="0">
            <a:spAutoFit/>
          </a:bodyPr>
          <a:lstStyle/>
          <a:p>
            <a:r>
              <a:rPr lang="en-US" sz="1200" dirty="0"/>
              <a:t>S/L</a:t>
            </a:r>
          </a:p>
        </p:txBody>
      </p:sp>
      <p:sp>
        <p:nvSpPr>
          <p:cNvPr id="1030" name="TextBox 1029">
            <a:extLst>
              <a:ext uri="{FF2B5EF4-FFF2-40B4-BE49-F238E27FC236}">
                <a16:creationId xmlns:a16="http://schemas.microsoft.com/office/drawing/2014/main" id="{C5FC86FB-12FC-2A4C-815E-E6C0BD16CF07}"/>
              </a:ext>
            </a:extLst>
          </p:cNvPr>
          <p:cNvSpPr txBox="1"/>
          <p:nvPr/>
        </p:nvSpPr>
        <p:spPr>
          <a:xfrm>
            <a:off x="8895241" y="6265243"/>
            <a:ext cx="956445" cy="430887"/>
          </a:xfrm>
          <a:prstGeom prst="rect">
            <a:avLst/>
          </a:prstGeom>
          <a:noFill/>
        </p:spPr>
        <p:txBody>
          <a:bodyPr wrap="square" rtlCol="0">
            <a:spAutoFit/>
          </a:bodyPr>
          <a:lstStyle/>
          <a:p>
            <a:pPr algn="ctr"/>
            <a:r>
              <a:rPr lang="en-US" sz="1050" dirty="0"/>
              <a:t>Great Controversy</a:t>
            </a:r>
          </a:p>
        </p:txBody>
      </p:sp>
      <p:sp>
        <p:nvSpPr>
          <p:cNvPr id="1031" name="TextBox 1030">
            <a:extLst>
              <a:ext uri="{FF2B5EF4-FFF2-40B4-BE49-F238E27FC236}">
                <a16:creationId xmlns:a16="http://schemas.microsoft.com/office/drawing/2014/main" id="{A9360E79-29CD-384A-A9FE-0B3C814CB99F}"/>
              </a:ext>
            </a:extLst>
          </p:cNvPr>
          <p:cNvSpPr txBox="1"/>
          <p:nvPr/>
        </p:nvSpPr>
        <p:spPr>
          <a:xfrm>
            <a:off x="8752529" y="5180070"/>
            <a:ext cx="1204071" cy="584775"/>
          </a:xfrm>
          <a:prstGeom prst="rect">
            <a:avLst/>
          </a:prstGeom>
          <a:noFill/>
        </p:spPr>
        <p:txBody>
          <a:bodyPr wrap="square" rtlCol="0">
            <a:spAutoFit/>
          </a:bodyPr>
          <a:lstStyle/>
          <a:p>
            <a:pPr algn="ctr"/>
            <a:r>
              <a:rPr lang="en-US" sz="1600" b="1" dirty="0"/>
              <a:t>“The Sins of Babylon”</a:t>
            </a:r>
          </a:p>
        </p:txBody>
      </p:sp>
      <p:cxnSp>
        <p:nvCxnSpPr>
          <p:cNvPr id="1032" name="Straight Connector 1031">
            <a:extLst>
              <a:ext uri="{FF2B5EF4-FFF2-40B4-BE49-F238E27FC236}">
                <a16:creationId xmlns:a16="http://schemas.microsoft.com/office/drawing/2014/main" id="{AD174ED6-E9AD-A244-9514-9D6AC5BE4E28}"/>
              </a:ext>
            </a:extLst>
          </p:cNvPr>
          <p:cNvCxnSpPr>
            <a:cxnSpLocks/>
          </p:cNvCxnSpPr>
          <p:nvPr/>
        </p:nvCxnSpPr>
        <p:spPr>
          <a:xfrm>
            <a:off x="10679092" y="5839098"/>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3" name="Straight Connector 1032">
            <a:extLst>
              <a:ext uri="{FF2B5EF4-FFF2-40B4-BE49-F238E27FC236}">
                <a16:creationId xmlns:a16="http://schemas.microsoft.com/office/drawing/2014/main" id="{0A6D4E4C-EBDF-464A-893C-09471D93C36C}"/>
              </a:ext>
            </a:extLst>
          </p:cNvPr>
          <p:cNvCxnSpPr>
            <a:cxnSpLocks/>
          </p:cNvCxnSpPr>
          <p:nvPr/>
        </p:nvCxnSpPr>
        <p:spPr>
          <a:xfrm>
            <a:off x="11599042" y="5835087"/>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4" name="Straight Connector 1033">
            <a:extLst>
              <a:ext uri="{FF2B5EF4-FFF2-40B4-BE49-F238E27FC236}">
                <a16:creationId xmlns:a16="http://schemas.microsoft.com/office/drawing/2014/main" id="{040CE8C1-B9CC-F245-A922-4998E7293A84}"/>
              </a:ext>
            </a:extLst>
          </p:cNvPr>
          <p:cNvCxnSpPr>
            <a:cxnSpLocks/>
          </p:cNvCxnSpPr>
          <p:nvPr/>
        </p:nvCxnSpPr>
        <p:spPr>
          <a:xfrm>
            <a:off x="10676795" y="6010180"/>
            <a:ext cx="92861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5" name="Straight Connector 1034">
            <a:extLst>
              <a:ext uri="{FF2B5EF4-FFF2-40B4-BE49-F238E27FC236}">
                <a16:creationId xmlns:a16="http://schemas.microsoft.com/office/drawing/2014/main" id="{B683006C-29DF-6A40-9806-BFE5D8682C29}"/>
              </a:ext>
            </a:extLst>
          </p:cNvPr>
          <p:cNvCxnSpPr>
            <a:cxnSpLocks/>
          </p:cNvCxnSpPr>
          <p:nvPr/>
        </p:nvCxnSpPr>
        <p:spPr>
          <a:xfrm>
            <a:off x="10679092" y="6188022"/>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6" name="Straight Connector 1035">
            <a:extLst>
              <a:ext uri="{FF2B5EF4-FFF2-40B4-BE49-F238E27FC236}">
                <a16:creationId xmlns:a16="http://schemas.microsoft.com/office/drawing/2014/main" id="{EF5DEF53-6DC6-3B4A-B2E9-D31B141ECB3F}"/>
              </a:ext>
            </a:extLst>
          </p:cNvPr>
          <p:cNvCxnSpPr>
            <a:cxnSpLocks/>
          </p:cNvCxnSpPr>
          <p:nvPr/>
        </p:nvCxnSpPr>
        <p:spPr>
          <a:xfrm>
            <a:off x="11599039" y="6196043"/>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37" name="Straight Connector 1036">
            <a:extLst>
              <a:ext uri="{FF2B5EF4-FFF2-40B4-BE49-F238E27FC236}">
                <a16:creationId xmlns:a16="http://schemas.microsoft.com/office/drawing/2014/main" id="{8601AFFD-2B47-0246-BAD3-0978C3BD7D7B}"/>
              </a:ext>
            </a:extLst>
          </p:cNvPr>
          <p:cNvCxnSpPr>
            <a:cxnSpLocks/>
          </p:cNvCxnSpPr>
          <p:nvPr/>
        </p:nvCxnSpPr>
        <p:spPr>
          <a:xfrm>
            <a:off x="10675694" y="6359104"/>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38" name="TextBox 1037">
            <a:extLst>
              <a:ext uri="{FF2B5EF4-FFF2-40B4-BE49-F238E27FC236}">
                <a16:creationId xmlns:a16="http://schemas.microsoft.com/office/drawing/2014/main" id="{8389EEC2-6982-4447-978B-639EE8288F45}"/>
              </a:ext>
            </a:extLst>
          </p:cNvPr>
          <p:cNvSpPr txBox="1"/>
          <p:nvPr/>
        </p:nvSpPr>
        <p:spPr>
          <a:xfrm>
            <a:off x="10134185" y="6132909"/>
            <a:ext cx="592355" cy="276999"/>
          </a:xfrm>
          <a:prstGeom prst="rect">
            <a:avLst/>
          </a:prstGeom>
          <a:noFill/>
        </p:spPr>
        <p:txBody>
          <a:bodyPr wrap="square" rtlCol="0">
            <a:spAutoFit/>
          </a:bodyPr>
          <a:lstStyle/>
          <a:p>
            <a:r>
              <a:rPr lang="en-US" sz="1200" dirty="0"/>
              <a:t>WW I</a:t>
            </a:r>
          </a:p>
        </p:txBody>
      </p:sp>
      <p:cxnSp>
        <p:nvCxnSpPr>
          <p:cNvPr id="1039" name="Straight Connector 1038">
            <a:extLst>
              <a:ext uri="{FF2B5EF4-FFF2-40B4-BE49-F238E27FC236}">
                <a16:creationId xmlns:a16="http://schemas.microsoft.com/office/drawing/2014/main" id="{D4CDF897-9100-9F48-9377-51B4E9A10748}"/>
              </a:ext>
            </a:extLst>
          </p:cNvPr>
          <p:cNvCxnSpPr>
            <a:cxnSpLocks/>
          </p:cNvCxnSpPr>
          <p:nvPr/>
        </p:nvCxnSpPr>
        <p:spPr>
          <a:xfrm>
            <a:off x="10686969" y="6544959"/>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0" name="Straight Connector 1039">
            <a:extLst>
              <a:ext uri="{FF2B5EF4-FFF2-40B4-BE49-F238E27FC236}">
                <a16:creationId xmlns:a16="http://schemas.microsoft.com/office/drawing/2014/main" id="{61CAEF77-EF4C-7A49-819E-D2B93847BE9E}"/>
              </a:ext>
            </a:extLst>
          </p:cNvPr>
          <p:cNvCxnSpPr>
            <a:cxnSpLocks/>
          </p:cNvCxnSpPr>
          <p:nvPr/>
        </p:nvCxnSpPr>
        <p:spPr>
          <a:xfrm>
            <a:off x="11606916" y="6552980"/>
            <a:ext cx="2168" cy="17262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1" name="Straight Connector 1040">
            <a:extLst>
              <a:ext uri="{FF2B5EF4-FFF2-40B4-BE49-F238E27FC236}">
                <a16:creationId xmlns:a16="http://schemas.microsoft.com/office/drawing/2014/main" id="{7B525E72-A539-004A-9B2B-05BA85FD1EA7}"/>
              </a:ext>
            </a:extLst>
          </p:cNvPr>
          <p:cNvCxnSpPr>
            <a:cxnSpLocks/>
          </p:cNvCxnSpPr>
          <p:nvPr/>
        </p:nvCxnSpPr>
        <p:spPr>
          <a:xfrm>
            <a:off x="10683571" y="6716041"/>
            <a:ext cx="929719" cy="0"/>
          </a:xfrm>
          <a:prstGeom prst="line">
            <a:avLst/>
          </a:prstGeom>
          <a:ln w="25400"/>
        </p:spPr>
        <p:style>
          <a:lnRef idx="1">
            <a:schemeClr val="dk1"/>
          </a:lnRef>
          <a:fillRef idx="0">
            <a:schemeClr val="dk1"/>
          </a:fillRef>
          <a:effectRef idx="0">
            <a:schemeClr val="dk1"/>
          </a:effectRef>
          <a:fontRef idx="minor">
            <a:schemeClr val="tx1"/>
          </a:fontRef>
        </p:style>
      </p:cxnSp>
      <p:sp>
        <p:nvSpPr>
          <p:cNvPr id="1042" name="TextBox 1041">
            <a:extLst>
              <a:ext uri="{FF2B5EF4-FFF2-40B4-BE49-F238E27FC236}">
                <a16:creationId xmlns:a16="http://schemas.microsoft.com/office/drawing/2014/main" id="{F3FB28CA-8B56-8B42-A415-7C7E28AB8CD3}"/>
              </a:ext>
            </a:extLst>
          </p:cNvPr>
          <p:cNvSpPr txBox="1"/>
          <p:nvPr/>
        </p:nvSpPr>
        <p:spPr>
          <a:xfrm>
            <a:off x="10532962" y="5476850"/>
            <a:ext cx="1204071" cy="338554"/>
          </a:xfrm>
          <a:prstGeom prst="rect">
            <a:avLst/>
          </a:prstGeom>
          <a:noFill/>
        </p:spPr>
        <p:txBody>
          <a:bodyPr wrap="square" rtlCol="0">
            <a:spAutoFit/>
          </a:bodyPr>
          <a:lstStyle/>
          <a:p>
            <a:pPr algn="ctr"/>
            <a:r>
              <a:rPr lang="en-US" sz="1600" b="1" dirty="0"/>
              <a:t>WW I</a:t>
            </a:r>
          </a:p>
        </p:txBody>
      </p:sp>
      <p:sp>
        <p:nvSpPr>
          <p:cNvPr id="1043" name="TextBox 1042">
            <a:extLst>
              <a:ext uri="{FF2B5EF4-FFF2-40B4-BE49-F238E27FC236}">
                <a16:creationId xmlns:a16="http://schemas.microsoft.com/office/drawing/2014/main" id="{8637254E-AE87-DA4A-A12D-63EF87400339}"/>
              </a:ext>
            </a:extLst>
          </p:cNvPr>
          <p:cNvSpPr txBox="1"/>
          <p:nvPr/>
        </p:nvSpPr>
        <p:spPr>
          <a:xfrm>
            <a:off x="10139467" y="6489845"/>
            <a:ext cx="592355" cy="276999"/>
          </a:xfrm>
          <a:prstGeom prst="rect">
            <a:avLst/>
          </a:prstGeom>
          <a:noFill/>
        </p:spPr>
        <p:txBody>
          <a:bodyPr wrap="square" rtlCol="0">
            <a:spAutoFit/>
          </a:bodyPr>
          <a:lstStyle/>
          <a:p>
            <a:r>
              <a:rPr lang="en-US" sz="1200" dirty="0"/>
              <a:t>WW 3</a:t>
            </a:r>
          </a:p>
        </p:txBody>
      </p:sp>
      <p:sp>
        <p:nvSpPr>
          <p:cNvPr id="1044" name="TextBox 1043">
            <a:extLst>
              <a:ext uri="{FF2B5EF4-FFF2-40B4-BE49-F238E27FC236}">
                <a16:creationId xmlns:a16="http://schemas.microsoft.com/office/drawing/2014/main" id="{734A1FCD-96C8-1B47-A340-D6D16EA158B3}"/>
              </a:ext>
            </a:extLst>
          </p:cNvPr>
          <p:cNvSpPr txBox="1"/>
          <p:nvPr/>
        </p:nvSpPr>
        <p:spPr>
          <a:xfrm>
            <a:off x="10233671" y="5800035"/>
            <a:ext cx="418424" cy="276999"/>
          </a:xfrm>
          <a:prstGeom prst="rect">
            <a:avLst/>
          </a:prstGeom>
          <a:noFill/>
        </p:spPr>
        <p:txBody>
          <a:bodyPr wrap="square" rtlCol="0">
            <a:spAutoFit/>
          </a:bodyPr>
          <a:lstStyle/>
          <a:p>
            <a:pPr algn="ctr"/>
            <a:r>
              <a:rPr lang="en-US" sz="1200" dirty="0"/>
              <a:t>3rd</a:t>
            </a:r>
          </a:p>
        </p:txBody>
      </p:sp>
      <p:cxnSp>
        <p:nvCxnSpPr>
          <p:cNvPr id="1045" name="Straight Connector 1044">
            <a:extLst>
              <a:ext uri="{FF2B5EF4-FFF2-40B4-BE49-F238E27FC236}">
                <a16:creationId xmlns:a16="http://schemas.microsoft.com/office/drawing/2014/main" id="{45B2FCD8-471D-DD46-A716-246AE0A15560}"/>
              </a:ext>
            </a:extLst>
          </p:cNvPr>
          <p:cNvCxnSpPr>
            <a:cxnSpLocks/>
          </p:cNvCxnSpPr>
          <p:nvPr/>
        </p:nvCxnSpPr>
        <p:spPr>
          <a:xfrm>
            <a:off x="439841" y="5461193"/>
            <a:ext cx="3064072"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6" name="Straight Connector 1045">
            <a:extLst>
              <a:ext uri="{FF2B5EF4-FFF2-40B4-BE49-F238E27FC236}">
                <a16:creationId xmlns:a16="http://schemas.microsoft.com/office/drawing/2014/main" id="{FD5E5B43-E935-DA46-9516-F6172AECD748}"/>
              </a:ext>
            </a:extLst>
          </p:cNvPr>
          <p:cNvCxnSpPr>
            <a:cxnSpLocks/>
          </p:cNvCxnSpPr>
          <p:nvPr/>
        </p:nvCxnSpPr>
        <p:spPr>
          <a:xfrm>
            <a:off x="1126612" y="6697641"/>
            <a:ext cx="2359588"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47" name="Straight Connector 1046">
            <a:extLst>
              <a:ext uri="{FF2B5EF4-FFF2-40B4-BE49-F238E27FC236}">
                <a16:creationId xmlns:a16="http://schemas.microsoft.com/office/drawing/2014/main" id="{2867928E-A4DC-9941-B1C1-7B053C81D268}"/>
              </a:ext>
            </a:extLst>
          </p:cNvPr>
          <p:cNvCxnSpPr>
            <a:cxnSpLocks/>
          </p:cNvCxnSpPr>
          <p:nvPr/>
        </p:nvCxnSpPr>
        <p:spPr>
          <a:xfrm>
            <a:off x="495358" y="5291693"/>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48" name="TextBox 1047">
            <a:extLst>
              <a:ext uri="{FF2B5EF4-FFF2-40B4-BE49-F238E27FC236}">
                <a16:creationId xmlns:a16="http://schemas.microsoft.com/office/drawing/2014/main" id="{CF094B87-0E70-294F-8EBB-F7A8A5912F4E}"/>
              </a:ext>
            </a:extLst>
          </p:cNvPr>
          <p:cNvSpPr txBox="1"/>
          <p:nvPr/>
        </p:nvSpPr>
        <p:spPr>
          <a:xfrm>
            <a:off x="256148" y="5072565"/>
            <a:ext cx="513146" cy="246221"/>
          </a:xfrm>
          <a:prstGeom prst="rect">
            <a:avLst/>
          </a:prstGeom>
          <a:noFill/>
        </p:spPr>
        <p:txBody>
          <a:bodyPr wrap="square" rtlCol="0">
            <a:spAutoFit/>
          </a:bodyPr>
          <a:lstStyle/>
          <a:p>
            <a:r>
              <a:rPr lang="en-US" sz="1000" dirty="0"/>
              <a:t>1989</a:t>
            </a:r>
          </a:p>
        </p:txBody>
      </p:sp>
      <p:cxnSp>
        <p:nvCxnSpPr>
          <p:cNvPr id="1049" name="Straight Connector 1048">
            <a:extLst>
              <a:ext uri="{FF2B5EF4-FFF2-40B4-BE49-F238E27FC236}">
                <a16:creationId xmlns:a16="http://schemas.microsoft.com/office/drawing/2014/main" id="{883B50B2-EFBB-084F-8595-19C9182989EA}"/>
              </a:ext>
            </a:extLst>
          </p:cNvPr>
          <p:cNvCxnSpPr>
            <a:cxnSpLocks/>
          </p:cNvCxnSpPr>
          <p:nvPr/>
        </p:nvCxnSpPr>
        <p:spPr>
          <a:xfrm>
            <a:off x="393118" y="5292657"/>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0" name="Straight Connector 1049">
            <a:extLst>
              <a:ext uri="{FF2B5EF4-FFF2-40B4-BE49-F238E27FC236}">
                <a16:creationId xmlns:a16="http://schemas.microsoft.com/office/drawing/2014/main" id="{3EEC3D05-AF11-8E42-82B9-BD29299FFD09}"/>
              </a:ext>
            </a:extLst>
          </p:cNvPr>
          <p:cNvCxnSpPr>
            <a:cxnSpLocks/>
          </p:cNvCxnSpPr>
          <p:nvPr/>
        </p:nvCxnSpPr>
        <p:spPr>
          <a:xfrm>
            <a:off x="1216962" y="5286777"/>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1" name="TextBox 1050">
            <a:extLst>
              <a:ext uri="{FF2B5EF4-FFF2-40B4-BE49-F238E27FC236}">
                <a16:creationId xmlns:a16="http://schemas.microsoft.com/office/drawing/2014/main" id="{D43DD8B6-FE43-7046-BA40-D9E2CC6434CE}"/>
              </a:ext>
            </a:extLst>
          </p:cNvPr>
          <p:cNvSpPr txBox="1"/>
          <p:nvPr/>
        </p:nvSpPr>
        <p:spPr>
          <a:xfrm>
            <a:off x="977752" y="5067649"/>
            <a:ext cx="513146" cy="246221"/>
          </a:xfrm>
          <a:prstGeom prst="rect">
            <a:avLst/>
          </a:prstGeom>
          <a:noFill/>
        </p:spPr>
        <p:txBody>
          <a:bodyPr wrap="square" rtlCol="0">
            <a:spAutoFit/>
          </a:bodyPr>
          <a:lstStyle/>
          <a:p>
            <a:r>
              <a:rPr lang="en-US" sz="1000" dirty="0"/>
              <a:t>9/11</a:t>
            </a:r>
          </a:p>
        </p:txBody>
      </p:sp>
      <p:cxnSp>
        <p:nvCxnSpPr>
          <p:cNvPr id="1052" name="Straight Connector 1051">
            <a:extLst>
              <a:ext uri="{FF2B5EF4-FFF2-40B4-BE49-F238E27FC236}">
                <a16:creationId xmlns:a16="http://schemas.microsoft.com/office/drawing/2014/main" id="{C661EEE8-DF96-8247-8EAE-6464120FA07B}"/>
              </a:ext>
            </a:extLst>
          </p:cNvPr>
          <p:cNvCxnSpPr>
            <a:cxnSpLocks/>
          </p:cNvCxnSpPr>
          <p:nvPr/>
        </p:nvCxnSpPr>
        <p:spPr>
          <a:xfrm>
            <a:off x="1114722" y="5287741"/>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3" name="Straight Connector 1052">
            <a:extLst>
              <a:ext uri="{FF2B5EF4-FFF2-40B4-BE49-F238E27FC236}">
                <a16:creationId xmlns:a16="http://schemas.microsoft.com/office/drawing/2014/main" id="{5078A682-BC39-8E48-925A-D41699C214A3}"/>
              </a:ext>
            </a:extLst>
          </p:cNvPr>
          <p:cNvCxnSpPr>
            <a:cxnSpLocks/>
          </p:cNvCxnSpPr>
          <p:nvPr/>
        </p:nvCxnSpPr>
        <p:spPr>
          <a:xfrm>
            <a:off x="1938566" y="5281861"/>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4" name="TextBox 1053">
            <a:extLst>
              <a:ext uri="{FF2B5EF4-FFF2-40B4-BE49-F238E27FC236}">
                <a16:creationId xmlns:a16="http://schemas.microsoft.com/office/drawing/2014/main" id="{7FB3AD5F-444F-2C4D-81ED-5E90964509F1}"/>
              </a:ext>
            </a:extLst>
          </p:cNvPr>
          <p:cNvSpPr txBox="1"/>
          <p:nvPr/>
        </p:nvSpPr>
        <p:spPr>
          <a:xfrm>
            <a:off x="1699356" y="5062733"/>
            <a:ext cx="513146" cy="246221"/>
          </a:xfrm>
          <a:prstGeom prst="rect">
            <a:avLst/>
          </a:prstGeom>
          <a:noFill/>
        </p:spPr>
        <p:txBody>
          <a:bodyPr wrap="square" rtlCol="0">
            <a:spAutoFit/>
          </a:bodyPr>
          <a:lstStyle/>
          <a:p>
            <a:pPr algn="ctr"/>
            <a:r>
              <a:rPr lang="en-US" sz="1000" dirty="0"/>
              <a:t>S/L</a:t>
            </a:r>
          </a:p>
        </p:txBody>
      </p:sp>
      <p:cxnSp>
        <p:nvCxnSpPr>
          <p:cNvPr id="1055" name="Straight Connector 1054">
            <a:extLst>
              <a:ext uri="{FF2B5EF4-FFF2-40B4-BE49-F238E27FC236}">
                <a16:creationId xmlns:a16="http://schemas.microsoft.com/office/drawing/2014/main" id="{A3B97320-A102-134B-9602-B9D99AD6E2B8}"/>
              </a:ext>
            </a:extLst>
          </p:cNvPr>
          <p:cNvCxnSpPr>
            <a:cxnSpLocks/>
          </p:cNvCxnSpPr>
          <p:nvPr/>
        </p:nvCxnSpPr>
        <p:spPr>
          <a:xfrm>
            <a:off x="1836326" y="5282825"/>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6" name="Straight Connector 1055">
            <a:extLst>
              <a:ext uri="{FF2B5EF4-FFF2-40B4-BE49-F238E27FC236}">
                <a16:creationId xmlns:a16="http://schemas.microsoft.com/office/drawing/2014/main" id="{F72DC652-005E-1D49-97F1-D581AF8697C2}"/>
              </a:ext>
            </a:extLst>
          </p:cNvPr>
          <p:cNvCxnSpPr>
            <a:cxnSpLocks/>
          </p:cNvCxnSpPr>
          <p:nvPr/>
        </p:nvCxnSpPr>
        <p:spPr>
          <a:xfrm>
            <a:off x="2660170" y="5276945"/>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57" name="TextBox 1056">
            <a:extLst>
              <a:ext uri="{FF2B5EF4-FFF2-40B4-BE49-F238E27FC236}">
                <a16:creationId xmlns:a16="http://schemas.microsoft.com/office/drawing/2014/main" id="{3590D038-7E93-1844-A45C-21308D5C2F68}"/>
              </a:ext>
            </a:extLst>
          </p:cNvPr>
          <p:cNvSpPr txBox="1"/>
          <p:nvPr/>
        </p:nvSpPr>
        <p:spPr>
          <a:xfrm>
            <a:off x="2420960" y="5057817"/>
            <a:ext cx="513146" cy="246221"/>
          </a:xfrm>
          <a:prstGeom prst="rect">
            <a:avLst/>
          </a:prstGeom>
          <a:noFill/>
        </p:spPr>
        <p:txBody>
          <a:bodyPr wrap="square" rtlCol="0">
            <a:spAutoFit/>
          </a:bodyPr>
          <a:lstStyle/>
          <a:p>
            <a:pPr algn="ctr"/>
            <a:r>
              <a:rPr lang="en-US" sz="1000" dirty="0"/>
              <a:t>COP</a:t>
            </a:r>
          </a:p>
        </p:txBody>
      </p:sp>
      <p:cxnSp>
        <p:nvCxnSpPr>
          <p:cNvPr id="1058" name="Straight Connector 1057">
            <a:extLst>
              <a:ext uri="{FF2B5EF4-FFF2-40B4-BE49-F238E27FC236}">
                <a16:creationId xmlns:a16="http://schemas.microsoft.com/office/drawing/2014/main" id="{C407E5D5-B09D-2D40-8A9D-8C85DFAFC638}"/>
              </a:ext>
            </a:extLst>
          </p:cNvPr>
          <p:cNvCxnSpPr>
            <a:cxnSpLocks/>
          </p:cNvCxnSpPr>
          <p:nvPr/>
        </p:nvCxnSpPr>
        <p:spPr>
          <a:xfrm>
            <a:off x="2557930" y="5277909"/>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59" name="Straight Connector 1058">
            <a:extLst>
              <a:ext uri="{FF2B5EF4-FFF2-40B4-BE49-F238E27FC236}">
                <a16:creationId xmlns:a16="http://schemas.microsoft.com/office/drawing/2014/main" id="{979C91CD-48C8-E146-9EB5-B2AA292EECB4}"/>
              </a:ext>
            </a:extLst>
          </p:cNvPr>
          <p:cNvCxnSpPr>
            <a:cxnSpLocks/>
          </p:cNvCxnSpPr>
          <p:nvPr/>
        </p:nvCxnSpPr>
        <p:spPr>
          <a:xfrm>
            <a:off x="3381774" y="5281861"/>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0" name="TextBox 1059">
            <a:extLst>
              <a:ext uri="{FF2B5EF4-FFF2-40B4-BE49-F238E27FC236}">
                <a16:creationId xmlns:a16="http://schemas.microsoft.com/office/drawing/2014/main" id="{5766356D-2D03-BD40-BC67-75F79C42DF84}"/>
              </a:ext>
            </a:extLst>
          </p:cNvPr>
          <p:cNvSpPr txBox="1"/>
          <p:nvPr/>
        </p:nvSpPr>
        <p:spPr>
          <a:xfrm>
            <a:off x="2872008" y="5052901"/>
            <a:ext cx="1048955" cy="253916"/>
          </a:xfrm>
          <a:prstGeom prst="rect">
            <a:avLst/>
          </a:prstGeom>
          <a:noFill/>
        </p:spPr>
        <p:txBody>
          <a:bodyPr wrap="square" rtlCol="0">
            <a:spAutoFit/>
          </a:bodyPr>
          <a:lstStyle/>
          <a:p>
            <a:pPr algn="ctr"/>
            <a:r>
              <a:rPr lang="en-US" sz="1000" dirty="0"/>
              <a:t>2</a:t>
            </a:r>
            <a:r>
              <a:rPr lang="en-US" sz="1000" baseline="30000" dirty="0"/>
              <a:t>nd</a:t>
            </a:r>
            <a:r>
              <a:rPr lang="en-US" sz="1000" dirty="0"/>
              <a:t> Advent</a:t>
            </a:r>
          </a:p>
        </p:txBody>
      </p:sp>
      <p:cxnSp>
        <p:nvCxnSpPr>
          <p:cNvPr id="1061" name="Straight Connector 1060">
            <a:extLst>
              <a:ext uri="{FF2B5EF4-FFF2-40B4-BE49-F238E27FC236}">
                <a16:creationId xmlns:a16="http://schemas.microsoft.com/office/drawing/2014/main" id="{822FC8A0-95E3-7547-98C4-B553F78779E7}"/>
              </a:ext>
            </a:extLst>
          </p:cNvPr>
          <p:cNvCxnSpPr>
            <a:cxnSpLocks/>
          </p:cNvCxnSpPr>
          <p:nvPr/>
        </p:nvCxnSpPr>
        <p:spPr>
          <a:xfrm>
            <a:off x="3279534" y="5272993"/>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2" name="Straight Connector 1061">
            <a:extLst>
              <a:ext uri="{FF2B5EF4-FFF2-40B4-BE49-F238E27FC236}">
                <a16:creationId xmlns:a16="http://schemas.microsoft.com/office/drawing/2014/main" id="{85685622-B7A9-DA44-9707-58C4BC59655C}"/>
              </a:ext>
            </a:extLst>
          </p:cNvPr>
          <p:cNvCxnSpPr>
            <a:cxnSpLocks/>
          </p:cNvCxnSpPr>
          <p:nvPr/>
        </p:nvCxnSpPr>
        <p:spPr>
          <a:xfrm>
            <a:off x="439841" y="6026548"/>
            <a:ext cx="304412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3" name="Straight Connector 1062">
            <a:extLst>
              <a:ext uri="{FF2B5EF4-FFF2-40B4-BE49-F238E27FC236}">
                <a16:creationId xmlns:a16="http://schemas.microsoft.com/office/drawing/2014/main" id="{E6ED40B1-E9F1-6F4A-9F52-3CB3F1601A27}"/>
              </a:ext>
            </a:extLst>
          </p:cNvPr>
          <p:cNvCxnSpPr>
            <a:cxnSpLocks/>
          </p:cNvCxnSpPr>
          <p:nvPr/>
        </p:nvCxnSpPr>
        <p:spPr>
          <a:xfrm>
            <a:off x="480657" y="5857048"/>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4" name="TextBox 1063">
            <a:extLst>
              <a:ext uri="{FF2B5EF4-FFF2-40B4-BE49-F238E27FC236}">
                <a16:creationId xmlns:a16="http://schemas.microsoft.com/office/drawing/2014/main" id="{2948E15C-AD6D-BE4E-AACB-A1B666D80E7E}"/>
              </a:ext>
            </a:extLst>
          </p:cNvPr>
          <p:cNvSpPr txBox="1"/>
          <p:nvPr/>
        </p:nvSpPr>
        <p:spPr>
          <a:xfrm>
            <a:off x="241447" y="5637920"/>
            <a:ext cx="513146" cy="246221"/>
          </a:xfrm>
          <a:prstGeom prst="rect">
            <a:avLst/>
          </a:prstGeom>
          <a:noFill/>
        </p:spPr>
        <p:txBody>
          <a:bodyPr wrap="square" rtlCol="0">
            <a:spAutoFit/>
          </a:bodyPr>
          <a:lstStyle/>
          <a:p>
            <a:r>
              <a:rPr lang="en-US" sz="1000" dirty="0"/>
              <a:t>1989</a:t>
            </a:r>
          </a:p>
        </p:txBody>
      </p:sp>
      <p:cxnSp>
        <p:nvCxnSpPr>
          <p:cNvPr id="1065" name="Straight Connector 1064">
            <a:extLst>
              <a:ext uri="{FF2B5EF4-FFF2-40B4-BE49-F238E27FC236}">
                <a16:creationId xmlns:a16="http://schemas.microsoft.com/office/drawing/2014/main" id="{D39C1D3A-9719-1545-B584-9E49834714EE}"/>
              </a:ext>
            </a:extLst>
          </p:cNvPr>
          <p:cNvCxnSpPr>
            <a:cxnSpLocks/>
          </p:cNvCxnSpPr>
          <p:nvPr/>
        </p:nvCxnSpPr>
        <p:spPr>
          <a:xfrm>
            <a:off x="378417" y="5858012"/>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6" name="Straight Connector 1065">
            <a:extLst>
              <a:ext uri="{FF2B5EF4-FFF2-40B4-BE49-F238E27FC236}">
                <a16:creationId xmlns:a16="http://schemas.microsoft.com/office/drawing/2014/main" id="{7995F3CE-9EC9-B440-88F2-2A0C0117804F}"/>
              </a:ext>
            </a:extLst>
          </p:cNvPr>
          <p:cNvCxnSpPr>
            <a:cxnSpLocks/>
          </p:cNvCxnSpPr>
          <p:nvPr/>
        </p:nvCxnSpPr>
        <p:spPr>
          <a:xfrm>
            <a:off x="1202261" y="5852132"/>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67" name="TextBox 1066">
            <a:extLst>
              <a:ext uri="{FF2B5EF4-FFF2-40B4-BE49-F238E27FC236}">
                <a16:creationId xmlns:a16="http://schemas.microsoft.com/office/drawing/2014/main" id="{512E2C7D-3BB7-0245-BB24-0A34DCFC1317}"/>
              </a:ext>
            </a:extLst>
          </p:cNvPr>
          <p:cNvSpPr txBox="1"/>
          <p:nvPr/>
        </p:nvSpPr>
        <p:spPr>
          <a:xfrm>
            <a:off x="963051" y="5633004"/>
            <a:ext cx="513146" cy="246221"/>
          </a:xfrm>
          <a:prstGeom prst="rect">
            <a:avLst/>
          </a:prstGeom>
          <a:noFill/>
        </p:spPr>
        <p:txBody>
          <a:bodyPr wrap="square" rtlCol="0">
            <a:spAutoFit/>
          </a:bodyPr>
          <a:lstStyle/>
          <a:p>
            <a:pPr algn="ctr"/>
            <a:r>
              <a:rPr lang="en-US" sz="1000" dirty="0"/>
              <a:t>9/11</a:t>
            </a:r>
          </a:p>
        </p:txBody>
      </p:sp>
      <p:cxnSp>
        <p:nvCxnSpPr>
          <p:cNvPr id="1068" name="Straight Connector 1067">
            <a:extLst>
              <a:ext uri="{FF2B5EF4-FFF2-40B4-BE49-F238E27FC236}">
                <a16:creationId xmlns:a16="http://schemas.microsoft.com/office/drawing/2014/main" id="{163F7690-F4F5-B74B-8328-1A89990A716D}"/>
              </a:ext>
            </a:extLst>
          </p:cNvPr>
          <p:cNvCxnSpPr>
            <a:cxnSpLocks/>
          </p:cNvCxnSpPr>
          <p:nvPr/>
        </p:nvCxnSpPr>
        <p:spPr>
          <a:xfrm>
            <a:off x="1100021" y="5853096"/>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69" name="Straight Connector 1068">
            <a:extLst>
              <a:ext uri="{FF2B5EF4-FFF2-40B4-BE49-F238E27FC236}">
                <a16:creationId xmlns:a16="http://schemas.microsoft.com/office/drawing/2014/main" id="{DF640D1F-E763-3549-A222-C19D2FE85A21}"/>
              </a:ext>
            </a:extLst>
          </p:cNvPr>
          <p:cNvCxnSpPr>
            <a:cxnSpLocks/>
          </p:cNvCxnSpPr>
          <p:nvPr/>
        </p:nvCxnSpPr>
        <p:spPr>
          <a:xfrm>
            <a:off x="1923865" y="584721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0" name="TextBox 1069">
            <a:extLst>
              <a:ext uri="{FF2B5EF4-FFF2-40B4-BE49-F238E27FC236}">
                <a16:creationId xmlns:a16="http://schemas.microsoft.com/office/drawing/2014/main" id="{1E6DFF8B-D136-3C44-A723-BC646CC3075C}"/>
              </a:ext>
            </a:extLst>
          </p:cNvPr>
          <p:cNvSpPr txBox="1"/>
          <p:nvPr/>
        </p:nvSpPr>
        <p:spPr>
          <a:xfrm>
            <a:off x="1704319" y="5647752"/>
            <a:ext cx="513146" cy="246221"/>
          </a:xfrm>
          <a:prstGeom prst="rect">
            <a:avLst/>
          </a:prstGeom>
          <a:noFill/>
        </p:spPr>
        <p:txBody>
          <a:bodyPr wrap="square" rtlCol="0">
            <a:spAutoFit/>
          </a:bodyPr>
          <a:lstStyle/>
          <a:p>
            <a:r>
              <a:rPr lang="en-US" sz="1000" dirty="0"/>
              <a:t>2014</a:t>
            </a:r>
          </a:p>
        </p:txBody>
      </p:sp>
      <p:cxnSp>
        <p:nvCxnSpPr>
          <p:cNvPr id="1071" name="Straight Connector 1070">
            <a:extLst>
              <a:ext uri="{FF2B5EF4-FFF2-40B4-BE49-F238E27FC236}">
                <a16:creationId xmlns:a16="http://schemas.microsoft.com/office/drawing/2014/main" id="{5006FC65-16F6-5347-AE52-A1FC77E853EE}"/>
              </a:ext>
            </a:extLst>
          </p:cNvPr>
          <p:cNvCxnSpPr>
            <a:cxnSpLocks/>
          </p:cNvCxnSpPr>
          <p:nvPr/>
        </p:nvCxnSpPr>
        <p:spPr>
          <a:xfrm>
            <a:off x="1821625" y="584818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2" name="Straight Connector 1071">
            <a:extLst>
              <a:ext uri="{FF2B5EF4-FFF2-40B4-BE49-F238E27FC236}">
                <a16:creationId xmlns:a16="http://schemas.microsoft.com/office/drawing/2014/main" id="{3B5ED9CA-DFDF-B34B-815C-69458D4396A7}"/>
              </a:ext>
            </a:extLst>
          </p:cNvPr>
          <p:cNvCxnSpPr>
            <a:cxnSpLocks/>
          </p:cNvCxnSpPr>
          <p:nvPr/>
        </p:nvCxnSpPr>
        <p:spPr>
          <a:xfrm>
            <a:off x="2645469" y="5842300"/>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3" name="TextBox 1072">
            <a:extLst>
              <a:ext uri="{FF2B5EF4-FFF2-40B4-BE49-F238E27FC236}">
                <a16:creationId xmlns:a16="http://schemas.microsoft.com/office/drawing/2014/main" id="{BAEAAE94-AF31-814D-AF3B-09A6AB3E2414}"/>
              </a:ext>
            </a:extLst>
          </p:cNvPr>
          <p:cNvSpPr txBox="1"/>
          <p:nvPr/>
        </p:nvSpPr>
        <p:spPr>
          <a:xfrm>
            <a:off x="2396427" y="5613340"/>
            <a:ext cx="513146" cy="246221"/>
          </a:xfrm>
          <a:prstGeom prst="rect">
            <a:avLst/>
          </a:prstGeom>
          <a:noFill/>
        </p:spPr>
        <p:txBody>
          <a:bodyPr wrap="square" rtlCol="0">
            <a:spAutoFit/>
          </a:bodyPr>
          <a:lstStyle/>
          <a:p>
            <a:pPr algn="ctr"/>
            <a:r>
              <a:rPr lang="en-US" sz="1000" dirty="0"/>
              <a:t>2019</a:t>
            </a:r>
          </a:p>
        </p:txBody>
      </p:sp>
      <p:cxnSp>
        <p:nvCxnSpPr>
          <p:cNvPr id="1074" name="Straight Connector 1073">
            <a:extLst>
              <a:ext uri="{FF2B5EF4-FFF2-40B4-BE49-F238E27FC236}">
                <a16:creationId xmlns:a16="http://schemas.microsoft.com/office/drawing/2014/main" id="{A337795F-A17A-724F-8773-8C022E47681B}"/>
              </a:ext>
            </a:extLst>
          </p:cNvPr>
          <p:cNvCxnSpPr>
            <a:cxnSpLocks/>
          </p:cNvCxnSpPr>
          <p:nvPr/>
        </p:nvCxnSpPr>
        <p:spPr>
          <a:xfrm>
            <a:off x="2543229" y="584326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5" name="Straight Connector 1074">
            <a:extLst>
              <a:ext uri="{FF2B5EF4-FFF2-40B4-BE49-F238E27FC236}">
                <a16:creationId xmlns:a16="http://schemas.microsoft.com/office/drawing/2014/main" id="{96E81866-56F0-7B42-A464-78F6E84B0D1B}"/>
              </a:ext>
            </a:extLst>
          </p:cNvPr>
          <p:cNvCxnSpPr>
            <a:cxnSpLocks/>
          </p:cNvCxnSpPr>
          <p:nvPr/>
        </p:nvCxnSpPr>
        <p:spPr>
          <a:xfrm>
            <a:off x="3367073" y="584721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6" name="TextBox 1075">
            <a:extLst>
              <a:ext uri="{FF2B5EF4-FFF2-40B4-BE49-F238E27FC236}">
                <a16:creationId xmlns:a16="http://schemas.microsoft.com/office/drawing/2014/main" id="{6C0F371C-1A01-E846-8E5F-E7B418FC63DA}"/>
              </a:ext>
            </a:extLst>
          </p:cNvPr>
          <p:cNvSpPr txBox="1"/>
          <p:nvPr/>
        </p:nvSpPr>
        <p:spPr>
          <a:xfrm>
            <a:off x="2996836" y="5618256"/>
            <a:ext cx="735225" cy="246221"/>
          </a:xfrm>
          <a:prstGeom prst="rect">
            <a:avLst/>
          </a:prstGeom>
          <a:noFill/>
        </p:spPr>
        <p:txBody>
          <a:bodyPr wrap="square" rtlCol="0">
            <a:spAutoFit/>
          </a:bodyPr>
          <a:lstStyle/>
          <a:p>
            <a:pPr algn="ctr"/>
            <a:r>
              <a:rPr lang="en-US" sz="1000" dirty="0" err="1"/>
              <a:t>Panium</a:t>
            </a:r>
            <a:endParaRPr lang="en-US" sz="1000" dirty="0"/>
          </a:p>
        </p:txBody>
      </p:sp>
      <p:cxnSp>
        <p:nvCxnSpPr>
          <p:cNvPr id="1077" name="Straight Connector 1076">
            <a:extLst>
              <a:ext uri="{FF2B5EF4-FFF2-40B4-BE49-F238E27FC236}">
                <a16:creationId xmlns:a16="http://schemas.microsoft.com/office/drawing/2014/main" id="{C4CD0F05-48F9-594C-AEBC-2FDD0D758112}"/>
              </a:ext>
            </a:extLst>
          </p:cNvPr>
          <p:cNvCxnSpPr>
            <a:cxnSpLocks/>
          </p:cNvCxnSpPr>
          <p:nvPr/>
        </p:nvCxnSpPr>
        <p:spPr>
          <a:xfrm>
            <a:off x="3264833" y="5838348"/>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78" name="Straight Connector 1077">
            <a:extLst>
              <a:ext uri="{FF2B5EF4-FFF2-40B4-BE49-F238E27FC236}">
                <a16:creationId xmlns:a16="http://schemas.microsoft.com/office/drawing/2014/main" id="{9F1C3995-EA1E-7F4E-A3C2-BFFAC5271A63}"/>
              </a:ext>
            </a:extLst>
          </p:cNvPr>
          <p:cNvCxnSpPr>
            <a:cxnSpLocks/>
          </p:cNvCxnSpPr>
          <p:nvPr/>
        </p:nvCxnSpPr>
        <p:spPr>
          <a:xfrm>
            <a:off x="1207082" y="6533836"/>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79" name="TextBox 1078">
            <a:extLst>
              <a:ext uri="{FF2B5EF4-FFF2-40B4-BE49-F238E27FC236}">
                <a16:creationId xmlns:a16="http://schemas.microsoft.com/office/drawing/2014/main" id="{4F834823-C3EA-EB48-BA2B-81253E447782}"/>
              </a:ext>
            </a:extLst>
          </p:cNvPr>
          <p:cNvSpPr txBox="1"/>
          <p:nvPr/>
        </p:nvSpPr>
        <p:spPr>
          <a:xfrm>
            <a:off x="967872" y="6314708"/>
            <a:ext cx="513146" cy="246221"/>
          </a:xfrm>
          <a:prstGeom prst="rect">
            <a:avLst/>
          </a:prstGeom>
          <a:noFill/>
        </p:spPr>
        <p:txBody>
          <a:bodyPr wrap="square" rtlCol="0">
            <a:spAutoFit/>
          </a:bodyPr>
          <a:lstStyle/>
          <a:p>
            <a:pPr algn="ctr"/>
            <a:r>
              <a:rPr lang="en-US" sz="1000" dirty="0"/>
              <a:t>9/11</a:t>
            </a:r>
          </a:p>
        </p:txBody>
      </p:sp>
      <p:cxnSp>
        <p:nvCxnSpPr>
          <p:cNvPr id="1080" name="Straight Connector 1079">
            <a:extLst>
              <a:ext uri="{FF2B5EF4-FFF2-40B4-BE49-F238E27FC236}">
                <a16:creationId xmlns:a16="http://schemas.microsoft.com/office/drawing/2014/main" id="{1DC367B5-748C-9C4D-B9C1-1D961470C9BB}"/>
              </a:ext>
            </a:extLst>
          </p:cNvPr>
          <p:cNvCxnSpPr>
            <a:cxnSpLocks/>
          </p:cNvCxnSpPr>
          <p:nvPr/>
        </p:nvCxnSpPr>
        <p:spPr>
          <a:xfrm>
            <a:off x="1104842" y="6534800"/>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1" name="Straight Connector 1080">
            <a:extLst>
              <a:ext uri="{FF2B5EF4-FFF2-40B4-BE49-F238E27FC236}">
                <a16:creationId xmlns:a16="http://schemas.microsoft.com/office/drawing/2014/main" id="{0B9A00EB-5009-F340-A152-D5B1822E2ACB}"/>
              </a:ext>
            </a:extLst>
          </p:cNvPr>
          <p:cNvCxnSpPr>
            <a:cxnSpLocks/>
          </p:cNvCxnSpPr>
          <p:nvPr/>
        </p:nvCxnSpPr>
        <p:spPr>
          <a:xfrm>
            <a:off x="1928686" y="6528920"/>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2" name="TextBox 1081">
            <a:extLst>
              <a:ext uri="{FF2B5EF4-FFF2-40B4-BE49-F238E27FC236}">
                <a16:creationId xmlns:a16="http://schemas.microsoft.com/office/drawing/2014/main" id="{144419AF-3C4F-E647-B1BA-FC3821971D9C}"/>
              </a:ext>
            </a:extLst>
          </p:cNvPr>
          <p:cNvSpPr txBox="1"/>
          <p:nvPr/>
        </p:nvSpPr>
        <p:spPr>
          <a:xfrm>
            <a:off x="1689476" y="6319624"/>
            <a:ext cx="513146" cy="246221"/>
          </a:xfrm>
          <a:prstGeom prst="rect">
            <a:avLst/>
          </a:prstGeom>
          <a:noFill/>
        </p:spPr>
        <p:txBody>
          <a:bodyPr wrap="square" rtlCol="0">
            <a:spAutoFit/>
          </a:bodyPr>
          <a:lstStyle/>
          <a:p>
            <a:pPr algn="ctr"/>
            <a:r>
              <a:rPr lang="en-US" sz="1000" dirty="0"/>
              <a:t>2019</a:t>
            </a:r>
          </a:p>
        </p:txBody>
      </p:sp>
      <p:cxnSp>
        <p:nvCxnSpPr>
          <p:cNvPr id="1083" name="Straight Connector 1082">
            <a:extLst>
              <a:ext uri="{FF2B5EF4-FFF2-40B4-BE49-F238E27FC236}">
                <a16:creationId xmlns:a16="http://schemas.microsoft.com/office/drawing/2014/main" id="{FE6CC7C5-29CA-F440-969E-0B5C61152FA5}"/>
              </a:ext>
            </a:extLst>
          </p:cNvPr>
          <p:cNvCxnSpPr>
            <a:cxnSpLocks/>
          </p:cNvCxnSpPr>
          <p:nvPr/>
        </p:nvCxnSpPr>
        <p:spPr>
          <a:xfrm>
            <a:off x="1826446" y="6529884"/>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4" name="Straight Connector 1083">
            <a:extLst>
              <a:ext uri="{FF2B5EF4-FFF2-40B4-BE49-F238E27FC236}">
                <a16:creationId xmlns:a16="http://schemas.microsoft.com/office/drawing/2014/main" id="{A41DE4DF-0A51-DE48-9FA2-C239B4580088}"/>
              </a:ext>
            </a:extLst>
          </p:cNvPr>
          <p:cNvCxnSpPr>
            <a:cxnSpLocks/>
          </p:cNvCxnSpPr>
          <p:nvPr/>
        </p:nvCxnSpPr>
        <p:spPr>
          <a:xfrm>
            <a:off x="2650290" y="6524004"/>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5" name="TextBox 1084">
            <a:extLst>
              <a:ext uri="{FF2B5EF4-FFF2-40B4-BE49-F238E27FC236}">
                <a16:creationId xmlns:a16="http://schemas.microsoft.com/office/drawing/2014/main" id="{14933A31-D628-6E48-94C7-254FBF873993}"/>
              </a:ext>
            </a:extLst>
          </p:cNvPr>
          <p:cNvSpPr txBox="1"/>
          <p:nvPr/>
        </p:nvSpPr>
        <p:spPr>
          <a:xfrm>
            <a:off x="2411080" y="6304876"/>
            <a:ext cx="513146" cy="246221"/>
          </a:xfrm>
          <a:prstGeom prst="rect">
            <a:avLst/>
          </a:prstGeom>
          <a:noFill/>
        </p:spPr>
        <p:txBody>
          <a:bodyPr wrap="square" rtlCol="0">
            <a:spAutoFit/>
          </a:bodyPr>
          <a:lstStyle/>
          <a:p>
            <a:pPr algn="ctr"/>
            <a:r>
              <a:rPr lang="en-US" sz="1000" dirty="0"/>
              <a:t>2021</a:t>
            </a:r>
          </a:p>
        </p:txBody>
      </p:sp>
      <p:cxnSp>
        <p:nvCxnSpPr>
          <p:cNvPr id="1086" name="Straight Connector 1085">
            <a:extLst>
              <a:ext uri="{FF2B5EF4-FFF2-40B4-BE49-F238E27FC236}">
                <a16:creationId xmlns:a16="http://schemas.microsoft.com/office/drawing/2014/main" id="{81134A75-CA95-254A-8E54-D6559452EB7F}"/>
              </a:ext>
            </a:extLst>
          </p:cNvPr>
          <p:cNvCxnSpPr>
            <a:cxnSpLocks/>
          </p:cNvCxnSpPr>
          <p:nvPr/>
        </p:nvCxnSpPr>
        <p:spPr>
          <a:xfrm>
            <a:off x="2548050" y="6524968"/>
            <a:ext cx="204480"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087" name="Straight Connector 1086">
            <a:extLst>
              <a:ext uri="{FF2B5EF4-FFF2-40B4-BE49-F238E27FC236}">
                <a16:creationId xmlns:a16="http://schemas.microsoft.com/office/drawing/2014/main" id="{590BC2C2-2CB1-FC49-9C41-7C876C17E33F}"/>
              </a:ext>
            </a:extLst>
          </p:cNvPr>
          <p:cNvCxnSpPr>
            <a:cxnSpLocks/>
          </p:cNvCxnSpPr>
          <p:nvPr/>
        </p:nvCxnSpPr>
        <p:spPr>
          <a:xfrm>
            <a:off x="3371894" y="6519088"/>
            <a:ext cx="0" cy="170724"/>
          </a:xfrm>
          <a:prstGeom prst="line">
            <a:avLst/>
          </a:prstGeom>
          <a:ln w="25400"/>
        </p:spPr>
        <p:style>
          <a:lnRef idx="1">
            <a:schemeClr val="dk1"/>
          </a:lnRef>
          <a:fillRef idx="0">
            <a:schemeClr val="dk1"/>
          </a:fillRef>
          <a:effectRef idx="0">
            <a:schemeClr val="dk1"/>
          </a:effectRef>
          <a:fontRef idx="minor">
            <a:schemeClr val="tx1"/>
          </a:fontRef>
        </p:style>
      </p:cxnSp>
      <p:sp>
        <p:nvSpPr>
          <p:cNvPr id="1088" name="TextBox 1087">
            <a:extLst>
              <a:ext uri="{FF2B5EF4-FFF2-40B4-BE49-F238E27FC236}">
                <a16:creationId xmlns:a16="http://schemas.microsoft.com/office/drawing/2014/main" id="{412BBDCA-850D-7A47-B691-F3707D00F22C}"/>
              </a:ext>
            </a:extLst>
          </p:cNvPr>
          <p:cNvSpPr txBox="1"/>
          <p:nvPr/>
        </p:nvSpPr>
        <p:spPr>
          <a:xfrm>
            <a:off x="3121395" y="6298503"/>
            <a:ext cx="513146" cy="246221"/>
          </a:xfrm>
          <a:prstGeom prst="rect">
            <a:avLst/>
          </a:prstGeom>
          <a:noFill/>
        </p:spPr>
        <p:txBody>
          <a:bodyPr wrap="square" rtlCol="0">
            <a:spAutoFit/>
          </a:bodyPr>
          <a:lstStyle/>
          <a:p>
            <a:pPr algn="ctr"/>
            <a:r>
              <a:rPr lang="en-US" sz="1000" dirty="0"/>
              <a:t>S/L</a:t>
            </a:r>
          </a:p>
        </p:txBody>
      </p:sp>
      <p:cxnSp>
        <p:nvCxnSpPr>
          <p:cNvPr id="1089" name="Straight Connector 1088">
            <a:extLst>
              <a:ext uri="{FF2B5EF4-FFF2-40B4-BE49-F238E27FC236}">
                <a16:creationId xmlns:a16="http://schemas.microsoft.com/office/drawing/2014/main" id="{C8C9C0CE-B0AF-AF48-9474-4F4249B6E6CA}"/>
              </a:ext>
            </a:extLst>
          </p:cNvPr>
          <p:cNvCxnSpPr>
            <a:cxnSpLocks/>
          </p:cNvCxnSpPr>
          <p:nvPr/>
        </p:nvCxnSpPr>
        <p:spPr>
          <a:xfrm>
            <a:off x="3269654" y="6520052"/>
            <a:ext cx="204480" cy="0"/>
          </a:xfrm>
          <a:prstGeom prst="line">
            <a:avLst/>
          </a:prstGeom>
          <a:ln w="25400"/>
        </p:spPr>
        <p:style>
          <a:lnRef idx="1">
            <a:schemeClr val="dk1"/>
          </a:lnRef>
          <a:fillRef idx="0">
            <a:schemeClr val="dk1"/>
          </a:fillRef>
          <a:effectRef idx="0">
            <a:schemeClr val="dk1"/>
          </a:effectRef>
          <a:fontRef idx="minor">
            <a:schemeClr val="tx1"/>
          </a:fontRef>
        </p:style>
      </p:cxnSp>
      <p:sp>
        <p:nvSpPr>
          <p:cNvPr id="1090" name="TextBox 1089">
            <a:extLst>
              <a:ext uri="{FF2B5EF4-FFF2-40B4-BE49-F238E27FC236}">
                <a16:creationId xmlns:a16="http://schemas.microsoft.com/office/drawing/2014/main" id="{CBAC34CA-AA32-D941-B863-EA13B7AA60EB}"/>
              </a:ext>
            </a:extLst>
          </p:cNvPr>
          <p:cNvSpPr txBox="1"/>
          <p:nvPr/>
        </p:nvSpPr>
        <p:spPr>
          <a:xfrm>
            <a:off x="-39910" y="5293792"/>
            <a:ext cx="513146" cy="246221"/>
          </a:xfrm>
          <a:prstGeom prst="rect">
            <a:avLst/>
          </a:prstGeom>
          <a:noFill/>
        </p:spPr>
        <p:txBody>
          <a:bodyPr wrap="square" rtlCol="0">
            <a:spAutoFit/>
          </a:bodyPr>
          <a:lstStyle/>
          <a:p>
            <a:pPr algn="ctr"/>
            <a:r>
              <a:rPr lang="en-US" sz="1000" dirty="0"/>
              <a:t>144k</a:t>
            </a:r>
          </a:p>
        </p:txBody>
      </p:sp>
      <p:sp>
        <p:nvSpPr>
          <p:cNvPr id="1091" name="TextBox 1090">
            <a:extLst>
              <a:ext uri="{FF2B5EF4-FFF2-40B4-BE49-F238E27FC236}">
                <a16:creationId xmlns:a16="http://schemas.microsoft.com/office/drawing/2014/main" id="{905AF40A-EDBF-0F4E-B544-71E960243B46}"/>
              </a:ext>
            </a:extLst>
          </p:cNvPr>
          <p:cNvSpPr txBox="1"/>
          <p:nvPr/>
        </p:nvSpPr>
        <p:spPr>
          <a:xfrm>
            <a:off x="-91693" y="5849313"/>
            <a:ext cx="663591" cy="246221"/>
          </a:xfrm>
          <a:prstGeom prst="rect">
            <a:avLst/>
          </a:prstGeom>
          <a:noFill/>
        </p:spPr>
        <p:txBody>
          <a:bodyPr wrap="square" rtlCol="0">
            <a:spAutoFit/>
          </a:bodyPr>
          <a:lstStyle/>
          <a:p>
            <a:pPr algn="ctr"/>
            <a:r>
              <a:rPr lang="en-US" sz="1000" dirty="0"/>
              <a:t>Priests</a:t>
            </a:r>
          </a:p>
        </p:txBody>
      </p:sp>
      <p:cxnSp>
        <p:nvCxnSpPr>
          <p:cNvPr id="1092" name="Straight Connector 1091">
            <a:extLst>
              <a:ext uri="{FF2B5EF4-FFF2-40B4-BE49-F238E27FC236}">
                <a16:creationId xmlns:a16="http://schemas.microsoft.com/office/drawing/2014/main" id="{B34BCAC6-3CE2-634B-A60B-7660FD153875}"/>
              </a:ext>
            </a:extLst>
          </p:cNvPr>
          <p:cNvCxnSpPr>
            <a:cxnSpLocks/>
          </p:cNvCxnSpPr>
          <p:nvPr/>
        </p:nvCxnSpPr>
        <p:spPr>
          <a:xfrm>
            <a:off x="730072" y="534306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3" name="Straight Connector 1092">
            <a:extLst>
              <a:ext uri="{FF2B5EF4-FFF2-40B4-BE49-F238E27FC236}">
                <a16:creationId xmlns:a16="http://schemas.microsoft.com/office/drawing/2014/main" id="{4AB2C5A2-8F5F-A847-A7A3-5DA46E848AB6}"/>
              </a:ext>
            </a:extLst>
          </p:cNvPr>
          <p:cNvCxnSpPr>
            <a:cxnSpLocks/>
          </p:cNvCxnSpPr>
          <p:nvPr/>
        </p:nvCxnSpPr>
        <p:spPr>
          <a:xfrm>
            <a:off x="978728" y="5339047"/>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4" name="Straight Connector 1093">
            <a:extLst>
              <a:ext uri="{FF2B5EF4-FFF2-40B4-BE49-F238E27FC236}">
                <a16:creationId xmlns:a16="http://schemas.microsoft.com/office/drawing/2014/main" id="{2BAFD2D0-4E57-FF4C-A934-2725663D1F1C}"/>
              </a:ext>
            </a:extLst>
          </p:cNvPr>
          <p:cNvCxnSpPr>
            <a:cxnSpLocks/>
          </p:cNvCxnSpPr>
          <p:nvPr/>
        </p:nvCxnSpPr>
        <p:spPr>
          <a:xfrm>
            <a:off x="1452740" y="533814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5" name="Straight Connector 1094">
            <a:extLst>
              <a:ext uri="{FF2B5EF4-FFF2-40B4-BE49-F238E27FC236}">
                <a16:creationId xmlns:a16="http://schemas.microsoft.com/office/drawing/2014/main" id="{C130F8D2-0B19-0549-BA97-42CF0CE5C4E1}"/>
              </a:ext>
            </a:extLst>
          </p:cNvPr>
          <p:cNvCxnSpPr>
            <a:cxnSpLocks/>
          </p:cNvCxnSpPr>
          <p:nvPr/>
        </p:nvCxnSpPr>
        <p:spPr>
          <a:xfrm>
            <a:off x="1701396" y="533413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6" name="Straight Connector 1095">
            <a:extLst>
              <a:ext uri="{FF2B5EF4-FFF2-40B4-BE49-F238E27FC236}">
                <a16:creationId xmlns:a16="http://schemas.microsoft.com/office/drawing/2014/main" id="{14B7B945-A9C5-2345-B212-944BAC29C9DF}"/>
              </a:ext>
            </a:extLst>
          </p:cNvPr>
          <p:cNvCxnSpPr>
            <a:cxnSpLocks/>
          </p:cNvCxnSpPr>
          <p:nvPr/>
        </p:nvCxnSpPr>
        <p:spPr>
          <a:xfrm>
            <a:off x="2171383" y="5333227"/>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7" name="Straight Connector 1096">
            <a:extLst>
              <a:ext uri="{FF2B5EF4-FFF2-40B4-BE49-F238E27FC236}">
                <a16:creationId xmlns:a16="http://schemas.microsoft.com/office/drawing/2014/main" id="{309364BB-4BD5-A844-AD4F-7F5D15F3259C}"/>
              </a:ext>
            </a:extLst>
          </p:cNvPr>
          <p:cNvCxnSpPr>
            <a:cxnSpLocks/>
          </p:cNvCxnSpPr>
          <p:nvPr/>
        </p:nvCxnSpPr>
        <p:spPr>
          <a:xfrm>
            <a:off x="2420039" y="5329214"/>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8" name="Straight Connector 1097">
            <a:extLst>
              <a:ext uri="{FF2B5EF4-FFF2-40B4-BE49-F238E27FC236}">
                <a16:creationId xmlns:a16="http://schemas.microsoft.com/office/drawing/2014/main" id="{63DFC474-1061-094A-9E95-79ABC26D2A50}"/>
              </a:ext>
            </a:extLst>
          </p:cNvPr>
          <p:cNvCxnSpPr>
            <a:cxnSpLocks/>
          </p:cNvCxnSpPr>
          <p:nvPr/>
        </p:nvCxnSpPr>
        <p:spPr>
          <a:xfrm>
            <a:off x="2911663" y="532831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099" name="Straight Connector 1098">
            <a:extLst>
              <a:ext uri="{FF2B5EF4-FFF2-40B4-BE49-F238E27FC236}">
                <a16:creationId xmlns:a16="http://schemas.microsoft.com/office/drawing/2014/main" id="{1626FFA9-F664-F84C-AC6B-777C23788DE8}"/>
              </a:ext>
            </a:extLst>
          </p:cNvPr>
          <p:cNvCxnSpPr>
            <a:cxnSpLocks/>
          </p:cNvCxnSpPr>
          <p:nvPr/>
        </p:nvCxnSpPr>
        <p:spPr>
          <a:xfrm>
            <a:off x="3160319" y="5324299"/>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0" name="Straight Connector 1099">
            <a:extLst>
              <a:ext uri="{FF2B5EF4-FFF2-40B4-BE49-F238E27FC236}">
                <a16:creationId xmlns:a16="http://schemas.microsoft.com/office/drawing/2014/main" id="{FCAC9F85-D08B-A749-A513-90C8474723FE}"/>
              </a:ext>
            </a:extLst>
          </p:cNvPr>
          <p:cNvCxnSpPr>
            <a:cxnSpLocks/>
          </p:cNvCxnSpPr>
          <p:nvPr/>
        </p:nvCxnSpPr>
        <p:spPr>
          <a:xfrm>
            <a:off x="744822" y="5908416"/>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1" name="Straight Connector 1100">
            <a:extLst>
              <a:ext uri="{FF2B5EF4-FFF2-40B4-BE49-F238E27FC236}">
                <a16:creationId xmlns:a16="http://schemas.microsoft.com/office/drawing/2014/main" id="{97A370EE-54CD-684E-945A-D5C765FE966A}"/>
              </a:ext>
            </a:extLst>
          </p:cNvPr>
          <p:cNvCxnSpPr>
            <a:cxnSpLocks/>
          </p:cNvCxnSpPr>
          <p:nvPr/>
        </p:nvCxnSpPr>
        <p:spPr>
          <a:xfrm>
            <a:off x="993478" y="590440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2" name="Straight Connector 1101">
            <a:extLst>
              <a:ext uri="{FF2B5EF4-FFF2-40B4-BE49-F238E27FC236}">
                <a16:creationId xmlns:a16="http://schemas.microsoft.com/office/drawing/2014/main" id="{87887490-2D63-304D-985F-1D5B33A853CB}"/>
              </a:ext>
            </a:extLst>
          </p:cNvPr>
          <p:cNvCxnSpPr>
            <a:cxnSpLocks/>
          </p:cNvCxnSpPr>
          <p:nvPr/>
        </p:nvCxnSpPr>
        <p:spPr>
          <a:xfrm>
            <a:off x="1467490" y="5903499"/>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3" name="Straight Connector 1102">
            <a:extLst>
              <a:ext uri="{FF2B5EF4-FFF2-40B4-BE49-F238E27FC236}">
                <a16:creationId xmlns:a16="http://schemas.microsoft.com/office/drawing/2014/main" id="{40D92933-854A-F64A-91D0-EFF6AC9F2D53}"/>
              </a:ext>
            </a:extLst>
          </p:cNvPr>
          <p:cNvCxnSpPr>
            <a:cxnSpLocks/>
          </p:cNvCxnSpPr>
          <p:nvPr/>
        </p:nvCxnSpPr>
        <p:spPr>
          <a:xfrm>
            <a:off x="1716146" y="5899486"/>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4" name="Straight Connector 1103">
            <a:extLst>
              <a:ext uri="{FF2B5EF4-FFF2-40B4-BE49-F238E27FC236}">
                <a16:creationId xmlns:a16="http://schemas.microsoft.com/office/drawing/2014/main" id="{D2EFF23F-A1F9-AC41-BFE0-587F463211BD}"/>
              </a:ext>
            </a:extLst>
          </p:cNvPr>
          <p:cNvCxnSpPr>
            <a:cxnSpLocks/>
          </p:cNvCxnSpPr>
          <p:nvPr/>
        </p:nvCxnSpPr>
        <p:spPr>
          <a:xfrm>
            <a:off x="2186133" y="5898583"/>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5" name="Straight Connector 1104">
            <a:extLst>
              <a:ext uri="{FF2B5EF4-FFF2-40B4-BE49-F238E27FC236}">
                <a16:creationId xmlns:a16="http://schemas.microsoft.com/office/drawing/2014/main" id="{A7D5C8E4-BA5A-8C45-A006-3B5851010C84}"/>
              </a:ext>
            </a:extLst>
          </p:cNvPr>
          <p:cNvCxnSpPr>
            <a:cxnSpLocks/>
          </p:cNvCxnSpPr>
          <p:nvPr/>
        </p:nvCxnSpPr>
        <p:spPr>
          <a:xfrm>
            <a:off x="2434789" y="5904402"/>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6" name="Straight Connector 1105">
            <a:extLst>
              <a:ext uri="{FF2B5EF4-FFF2-40B4-BE49-F238E27FC236}">
                <a16:creationId xmlns:a16="http://schemas.microsoft.com/office/drawing/2014/main" id="{A297091D-0F4D-5B45-954A-A6F4F0CEF9DD}"/>
              </a:ext>
            </a:extLst>
          </p:cNvPr>
          <p:cNvCxnSpPr>
            <a:cxnSpLocks/>
          </p:cNvCxnSpPr>
          <p:nvPr/>
        </p:nvCxnSpPr>
        <p:spPr>
          <a:xfrm>
            <a:off x="2926413" y="5903500"/>
            <a:ext cx="0" cy="110924"/>
          </a:xfrm>
          <a:prstGeom prst="line">
            <a:avLst/>
          </a:prstGeom>
          <a:ln w="25400"/>
        </p:spPr>
        <p:style>
          <a:lnRef idx="1">
            <a:schemeClr val="dk1"/>
          </a:lnRef>
          <a:fillRef idx="0">
            <a:schemeClr val="dk1"/>
          </a:fillRef>
          <a:effectRef idx="0">
            <a:schemeClr val="dk1"/>
          </a:effectRef>
          <a:fontRef idx="minor">
            <a:schemeClr val="tx1"/>
          </a:fontRef>
        </p:style>
      </p:cxnSp>
      <p:cxnSp>
        <p:nvCxnSpPr>
          <p:cNvPr id="1107" name="Straight Connector 1106">
            <a:extLst>
              <a:ext uri="{FF2B5EF4-FFF2-40B4-BE49-F238E27FC236}">
                <a16:creationId xmlns:a16="http://schemas.microsoft.com/office/drawing/2014/main" id="{30AD572B-88A1-0E45-945C-847B1BAF97A2}"/>
              </a:ext>
            </a:extLst>
          </p:cNvPr>
          <p:cNvCxnSpPr>
            <a:cxnSpLocks/>
          </p:cNvCxnSpPr>
          <p:nvPr/>
        </p:nvCxnSpPr>
        <p:spPr>
          <a:xfrm>
            <a:off x="3175069" y="5899487"/>
            <a:ext cx="0" cy="110924"/>
          </a:xfrm>
          <a:prstGeom prst="line">
            <a:avLst/>
          </a:prstGeom>
          <a:ln w="25400"/>
        </p:spPr>
        <p:style>
          <a:lnRef idx="1">
            <a:schemeClr val="dk1"/>
          </a:lnRef>
          <a:fillRef idx="0">
            <a:schemeClr val="dk1"/>
          </a:fillRef>
          <a:effectRef idx="0">
            <a:schemeClr val="dk1"/>
          </a:effectRef>
          <a:fontRef idx="minor">
            <a:schemeClr val="tx1"/>
          </a:fontRef>
        </p:style>
      </p:cxnSp>
      <p:sp>
        <p:nvSpPr>
          <p:cNvPr id="1108" name="TextBox 1107">
            <a:extLst>
              <a:ext uri="{FF2B5EF4-FFF2-40B4-BE49-F238E27FC236}">
                <a16:creationId xmlns:a16="http://schemas.microsoft.com/office/drawing/2014/main" id="{5E322865-359C-3042-A2D6-922E82A9C7C3}"/>
              </a:ext>
            </a:extLst>
          </p:cNvPr>
          <p:cNvSpPr txBox="1"/>
          <p:nvPr/>
        </p:nvSpPr>
        <p:spPr>
          <a:xfrm>
            <a:off x="584165" y="5696914"/>
            <a:ext cx="348021" cy="246221"/>
          </a:xfrm>
          <a:prstGeom prst="rect">
            <a:avLst/>
          </a:prstGeom>
          <a:noFill/>
        </p:spPr>
        <p:txBody>
          <a:bodyPr wrap="square" rtlCol="0">
            <a:spAutoFit/>
          </a:bodyPr>
          <a:lstStyle/>
          <a:p>
            <a:pPr algn="ctr"/>
            <a:r>
              <a:rPr lang="en-US" sz="1000" dirty="0"/>
              <a:t>IK</a:t>
            </a:r>
          </a:p>
        </p:txBody>
      </p:sp>
      <p:sp>
        <p:nvSpPr>
          <p:cNvPr id="1109" name="TextBox 1108">
            <a:extLst>
              <a:ext uri="{FF2B5EF4-FFF2-40B4-BE49-F238E27FC236}">
                <a16:creationId xmlns:a16="http://schemas.microsoft.com/office/drawing/2014/main" id="{4A287A18-1BA7-D846-9D4B-347738AB47BA}"/>
              </a:ext>
            </a:extLst>
          </p:cNvPr>
          <p:cNvSpPr txBox="1"/>
          <p:nvPr/>
        </p:nvSpPr>
        <p:spPr>
          <a:xfrm>
            <a:off x="820949" y="5691998"/>
            <a:ext cx="348021" cy="246221"/>
          </a:xfrm>
          <a:prstGeom prst="rect">
            <a:avLst/>
          </a:prstGeom>
          <a:noFill/>
        </p:spPr>
        <p:txBody>
          <a:bodyPr wrap="square" rtlCol="0">
            <a:spAutoFit/>
          </a:bodyPr>
          <a:lstStyle/>
          <a:p>
            <a:pPr algn="ctr"/>
            <a:r>
              <a:rPr lang="en-US" sz="1000" dirty="0"/>
              <a:t>F</a:t>
            </a:r>
          </a:p>
        </p:txBody>
      </p:sp>
      <p:sp>
        <p:nvSpPr>
          <p:cNvPr id="1110" name="TextBox 1109">
            <a:extLst>
              <a:ext uri="{FF2B5EF4-FFF2-40B4-BE49-F238E27FC236}">
                <a16:creationId xmlns:a16="http://schemas.microsoft.com/office/drawing/2014/main" id="{0DBB83B3-5CD6-4843-840E-E8F08EEBF398}"/>
              </a:ext>
            </a:extLst>
          </p:cNvPr>
          <p:cNvSpPr txBox="1"/>
          <p:nvPr/>
        </p:nvSpPr>
        <p:spPr>
          <a:xfrm>
            <a:off x="584165" y="5121727"/>
            <a:ext cx="348021" cy="246221"/>
          </a:xfrm>
          <a:prstGeom prst="rect">
            <a:avLst/>
          </a:prstGeom>
          <a:noFill/>
        </p:spPr>
        <p:txBody>
          <a:bodyPr wrap="square" rtlCol="0">
            <a:spAutoFit/>
          </a:bodyPr>
          <a:lstStyle/>
          <a:p>
            <a:pPr algn="ctr"/>
            <a:r>
              <a:rPr lang="en-US" sz="1000" dirty="0"/>
              <a:t>IK</a:t>
            </a:r>
          </a:p>
        </p:txBody>
      </p:sp>
      <p:sp>
        <p:nvSpPr>
          <p:cNvPr id="1111" name="TextBox 1110">
            <a:extLst>
              <a:ext uri="{FF2B5EF4-FFF2-40B4-BE49-F238E27FC236}">
                <a16:creationId xmlns:a16="http://schemas.microsoft.com/office/drawing/2014/main" id="{E9D46D64-8509-7949-9FD6-57016C48FFFC}"/>
              </a:ext>
            </a:extLst>
          </p:cNvPr>
          <p:cNvSpPr txBox="1"/>
          <p:nvPr/>
        </p:nvSpPr>
        <p:spPr>
          <a:xfrm>
            <a:off x="820949" y="5116811"/>
            <a:ext cx="348021" cy="246221"/>
          </a:xfrm>
          <a:prstGeom prst="rect">
            <a:avLst/>
          </a:prstGeom>
          <a:noFill/>
        </p:spPr>
        <p:txBody>
          <a:bodyPr wrap="square" rtlCol="0">
            <a:spAutoFit/>
          </a:bodyPr>
          <a:lstStyle/>
          <a:p>
            <a:pPr algn="ctr"/>
            <a:r>
              <a:rPr lang="en-US" sz="1000" dirty="0"/>
              <a:t>F</a:t>
            </a:r>
          </a:p>
        </p:txBody>
      </p:sp>
      <p:sp>
        <p:nvSpPr>
          <p:cNvPr id="1112" name="TextBox 1111">
            <a:extLst>
              <a:ext uri="{FF2B5EF4-FFF2-40B4-BE49-F238E27FC236}">
                <a16:creationId xmlns:a16="http://schemas.microsoft.com/office/drawing/2014/main" id="{E285240E-D12A-0D47-B282-F76081C7D1EF}"/>
              </a:ext>
            </a:extLst>
          </p:cNvPr>
          <p:cNvSpPr txBox="1"/>
          <p:nvPr/>
        </p:nvSpPr>
        <p:spPr>
          <a:xfrm>
            <a:off x="873668" y="5431443"/>
            <a:ext cx="513146" cy="246221"/>
          </a:xfrm>
          <a:prstGeom prst="rect">
            <a:avLst/>
          </a:prstGeom>
          <a:noFill/>
        </p:spPr>
        <p:txBody>
          <a:bodyPr wrap="square" rtlCol="0">
            <a:spAutoFit/>
          </a:bodyPr>
          <a:lstStyle/>
          <a:p>
            <a:pPr algn="ctr"/>
            <a:r>
              <a:rPr lang="en-US" sz="1000" dirty="0"/>
              <a:t>Test</a:t>
            </a:r>
          </a:p>
        </p:txBody>
      </p:sp>
      <p:sp>
        <p:nvSpPr>
          <p:cNvPr id="1113" name="Rounded Rectangle 1112">
            <a:extLst>
              <a:ext uri="{FF2B5EF4-FFF2-40B4-BE49-F238E27FC236}">
                <a16:creationId xmlns:a16="http://schemas.microsoft.com/office/drawing/2014/main" id="{02989DFD-1BF5-644A-A9CF-8FDF1DE1FE37}"/>
              </a:ext>
            </a:extLst>
          </p:cNvPr>
          <p:cNvSpPr/>
          <p:nvPr/>
        </p:nvSpPr>
        <p:spPr>
          <a:xfrm>
            <a:off x="1241368" y="5472557"/>
            <a:ext cx="94614" cy="1684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4" name="Connector 1113">
            <a:extLst>
              <a:ext uri="{FF2B5EF4-FFF2-40B4-BE49-F238E27FC236}">
                <a16:creationId xmlns:a16="http://schemas.microsoft.com/office/drawing/2014/main" id="{AB30895C-E614-0243-B584-2DAADD938FF2}"/>
              </a:ext>
            </a:extLst>
          </p:cNvPr>
          <p:cNvSpPr/>
          <p:nvPr/>
        </p:nvSpPr>
        <p:spPr>
          <a:xfrm>
            <a:off x="1289495" y="5544745"/>
            <a:ext cx="74688" cy="6015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5" name="Rounded Rectangle 1114">
            <a:extLst>
              <a:ext uri="{FF2B5EF4-FFF2-40B4-BE49-F238E27FC236}">
                <a16:creationId xmlns:a16="http://schemas.microsoft.com/office/drawing/2014/main" id="{B34BFD7F-2D90-0245-AEE0-10F28A9120FB}"/>
              </a:ext>
            </a:extLst>
          </p:cNvPr>
          <p:cNvSpPr/>
          <p:nvPr/>
        </p:nvSpPr>
        <p:spPr>
          <a:xfrm>
            <a:off x="2467816" y="5653548"/>
            <a:ext cx="361271" cy="157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6" name="TextBox 1115">
            <a:extLst>
              <a:ext uri="{FF2B5EF4-FFF2-40B4-BE49-F238E27FC236}">
                <a16:creationId xmlns:a16="http://schemas.microsoft.com/office/drawing/2014/main" id="{49E7496A-EB48-424E-8758-15D671D87245}"/>
              </a:ext>
            </a:extLst>
          </p:cNvPr>
          <p:cNvSpPr txBox="1"/>
          <p:nvPr/>
        </p:nvSpPr>
        <p:spPr>
          <a:xfrm>
            <a:off x="1697417" y="5416694"/>
            <a:ext cx="513146" cy="246221"/>
          </a:xfrm>
          <a:prstGeom prst="rect">
            <a:avLst/>
          </a:prstGeom>
          <a:noFill/>
        </p:spPr>
        <p:txBody>
          <a:bodyPr wrap="square" rtlCol="0">
            <a:spAutoFit/>
          </a:bodyPr>
          <a:lstStyle/>
          <a:p>
            <a:pPr algn="ctr"/>
            <a:r>
              <a:rPr lang="en-US" sz="1000" dirty="0"/>
              <a:t>Test</a:t>
            </a:r>
          </a:p>
        </p:txBody>
      </p:sp>
      <p:sp>
        <p:nvSpPr>
          <p:cNvPr id="1117" name="TextBox 1116">
            <a:extLst>
              <a:ext uri="{FF2B5EF4-FFF2-40B4-BE49-F238E27FC236}">
                <a16:creationId xmlns:a16="http://schemas.microsoft.com/office/drawing/2014/main" id="{E31515DC-D2DE-D948-AC81-5BF28C7E97D0}"/>
              </a:ext>
            </a:extLst>
          </p:cNvPr>
          <p:cNvSpPr txBox="1"/>
          <p:nvPr/>
        </p:nvSpPr>
        <p:spPr>
          <a:xfrm>
            <a:off x="2410465" y="5411779"/>
            <a:ext cx="513146" cy="246221"/>
          </a:xfrm>
          <a:prstGeom prst="rect">
            <a:avLst/>
          </a:prstGeom>
          <a:noFill/>
        </p:spPr>
        <p:txBody>
          <a:bodyPr wrap="square" rtlCol="0">
            <a:spAutoFit/>
          </a:bodyPr>
          <a:lstStyle/>
          <a:p>
            <a:pPr algn="ctr"/>
            <a:r>
              <a:rPr lang="en-US" sz="1000" dirty="0"/>
              <a:t>Test</a:t>
            </a:r>
          </a:p>
        </p:txBody>
      </p:sp>
      <p:sp>
        <p:nvSpPr>
          <p:cNvPr id="1118" name="TextBox 1117">
            <a:extLst>
              <a:ext uri="{FF2B5EF4-FFF2-40B4-BE49-F238E27FC236}">
                <a16:creationId xmlns:a16="http://schemas.microsoft.com/office/drawing/2014/main" id="{732FF0FF-BFEB-8542-B17B-23B2EDBB231F}"/>
              </a:ext>
            </a:extLst>
          </p:cNvPr>
          <p:cNvSpPr txBox="1"/>
          <p:nvPr/>
        </p:nvSpPr>
        <p:spPr>
          <a:xfrm>
            <a:off x="1201846" y="5175804"/>
            <a:ext cx="513146" cy="215444"/>
          </a:xfrm>
          <a:prstGeom prst="rect">
            <a:avLst/>
          </a:prstGeom>
          <a:noFill/>
        </p:spPr>
        <p:txBody>
          <a:bodyPr wrap="square" rtlCol="0">
            <a:spAutoFit/>
          </a:bodyPr>
          <a:lstStyle/>
          <a:p>
            <a:pPr algn="ctr"/>
            <a:r>
              <a:rPr lang="en-US" sz="800" dirty="0"/>
              <a:t>2019</a:t>
            </a:r>
          </a:p>
        </p:txBody>
      </p:sp>
      <p:sp>
        <p:nvSpPr>
          <p:cNvPr id="1119" name="TextBox 1118">
            <a:extLst>
              <a:ext uri="{FF2B5EF4-FFF2-40B4-BE49-F238E27FC236}">
                <a16:creationId xmlns:a16="http://schemas.microsoft.com/office/drawing/2014/main" id="{5B8F67D7-06A4-CB4C-9ECA-0106FCB4C743}"/>
              </a:ext>
            </a:extLst>
          </p:cNvPr>
          <p:cNvSpPr txBox="1"/>
          <p:nvPr/>
        </p:nvSpPr>
        <p:spPr>
          <a:xfrm>
            <a:off x="2197075" y="5760823"/>
            <a:ext cx="513146" cy="215444"/>
          </a:xfrm>
          <a:prstGeom prst="rect">
            <a:avLst/>
          </a:prstGeom>
          <a:noFill/>
        </p:spPr>
        <p:txBody>
          <a:bodyPr wrap="square" rtlCol="0">
            <a:spAutoFit/>
          </a:bodyPr>
          <a:lstStyle/>
          <a:p>
            <a:pPr algn="ctr"/>
            <a:r>
              <a:rPr lang="en-US" sz="800" dirty="0"/>
              <a:t>2018</a:t>
            </a:r>
          </a:p>
        </p:txBody>
      </p:sp>
      <p:sp>
        <p:nvSpPr>
          <p:cNvPr id="1120" name="TextBox 1119">
            <a:extLst>
              <a:ext uri="{FF2B5EF4-FFF2-40B4-BE49-F238E27FC236}">
                <a16:creationId xmlns:a16="http://schemas.microsoft.com/office/drawing/2014/main" id="{4F67FD91-980C-3B44-98D8-5D1188FF777B}"/>
              </a:ext>
            </a:extLst>
          </p:cNvPr>
          <p:cNvSpPr txBox="1"/>
          <p:nvPr/>
        </p:nvSpPr>
        <p:spPr>
          <a:xfrm>
            <a:off x="150887" y="5441275"/>
            <a:ext cx="673996" cy="215444"/>
          </a:xfrm>
          <a:prstGeom prst="rect">
            <a:avLst/>
          </a:prstGeom>
          <a:noFill/>
        </p:spPr>
        <p:txBody>
          <a:bodyPr wrap="square" rtlCol="0">
            <a:spAutoFit/>
          </a:bodyPr>
          <a:lstStyle/>
          <a:p>
            <a:pPr algn="ctr"/>
            <a:r>
              <a:rPr lang="en-US" sz="800" dirty="0"/>
              <a:t>Unsealed</a:t>
            </a:r>
          </a:p>
        </p:txBody>
      </p:sp>
      <p:sp>
        <p:nvSpPr>
          <p:cNvPr id="1121" name="TextBox 1120">
            <a:extLst>
              <a:ext uri="{FF2B5EF4-FFF2-40B4-BE49-F238E27FC236}">
                <a16:creationId xmlns:a16="http://schemas.microsoft.com/office/drawing/2014/main" id="{E2445367-F8CC-5C44-8A60-B531A7B1F769}"/>
              </a:ext>
            </a:extLst>
          </p:cNvPr>
          <p:cNvSpPr txBox="1"/>
          <p:nvPr/>
        </p:nvSpPr>
        <p:spPr>
          <a:xfrm>
            <a:off x="2346295" y="5986965"/>
            <a:ext cx="398130" cy="215444"/>
          </a:xfrm>
          <a:prstGeom prst="rect">
            <a:avLst/>
          </a:prstGeom>
          <a:noFill/>
        </p:spPr>
        <p:txBody>
          <a:bodyPr wrap="square" rtlCol="0">
            <a:spAutoFit/>
          </a:bodyPr>
          <a:lstStyle/>
          <a:p>
            <a:pPr algn="ctr"/>
            <a:r>
              <a:rPr lang="en-US" sz="800" dirty="0"/>
              <a:t>MC</a:t>
            </a:r>
          </a:p>
        </p:txBody>
      </p:sp>
      <p:sp>
        <p:nvSpPr>
          <p:cNvPr id="1122" name="TextBox 1121">
            <a:extLst>
              <a:ext uri="{FF2B5EF4-FFF2-40B4-BE49-F238E27FC236}">
                <a16:creationId xmlns:a16="http://schemas.microsoft.com/office/drawing/2014/main" id="{2B2DB275-9A0B-1141-BBF2-B3C48EA8F02C}"/>
              </a:ext>
            </a:extLst>
          </p:cNvPr>
          <p:cNvSpPr txBox="1"/>
          <p:nvPr/>
        </p:nvSpPr>
        <p:spPr>
          <a:xfrm>
            <a:off x="1736793" y="5550743"/>
            <a:ext cx="398130" cy="215444"/>
          </a:xfrm>
          <a:prstGeom prst="rect">
            <a:avLst/>
          </a:prstGeom>
          <a:noFill/>
        </p:spPr>
        <p:txBody>
          <a:bodyPr wrap="square" rtlCol="0">
            <a:spAutoFit/>
          </a:bodyPr>
          <a:lstStyle/>
          <a:p>
            <a:pPr algn="ctr"/>
            <a:r>
              <a:rPr lang="en-US" sz="800" dirty="0"/>
              <a:t>B</a:t>
            </a:r>
          </a:p>
        </p:txBody>
      </p:sp>
      <p:sp>
        <p:nvSpPr>
          <p:cNvPr id="1123" name="TextBox 1122">
            <a:extLst>
              <a:ext uri="{FF2B5EF4-FFF2-40B4-BE49-F238E27FC236}">
                <a16:creationId xmlns:a16="http://schemas.microsoft.com/office/drawing/2014/main" id="{970044B6-2F5B-0746-B738-3DD3E3A8234A}"/>
              </a:ext>
            </a:extLst>
          </p:cNvPr>
          <p:cNvSpPr txBox="1"/>
          <p:nvPr/>
        </p:nvSpPr>
        <p:spPr>
          <a:xfrm>
            <a:off x="1977342" y="5542722"/>
            <a:ext cx="398130" cy="215444"/>
          </a:xfrm>
          <a:prstGeom prst="rect">
            <a:avLst/>
          </a:prstGeom>
          <a:noFill/>
        </p:spPr>
        <p:txBody>
          <a:bodyPr wrap="square" rtlCol="0">
            <a:spAutoFit/>
          </a:bodyPr>
          <a:lstStyle/>
          <a:p>
            <a:pPr algn="ctr"/>
            <a:r>
              <a:rPr lang="en-US" sz="800" dirty="0"/>
              <a:t>C</a:t>
            </a:r>
          </a:p>
        </p:txBody>
      </p:sp>
      <p:sp>
        <p:nvSpPr>
          <p:cNvPr id="1124" name="TextBox 1123">
            <a:extLst>
              <a:ext uri="{FF2B5EF4-FFF2-40B4-BE49-F238E27FC236}">
                <a16:creationId xmlns:a16="http://schemas.microsoft.com/office/drawing/2014/main" id="{4E6FEB7D-9DAC-F34B-A188-EE9F7077FE76}"/>
              </a:ext>
            </a:extLst>
          </p:cNvPr>
          <p:cNvSpPr txBox="1"/>
          <p:nvPr/>
        </p:nvSpPr>
        <p:spPr>
          <a:xfrm>
            <a:off x="2209139" y="5546035"/>
            <a:ext cx="398130" cy="215444"/>
          </a:xfrm>
          <a:prstGeom prst="rect">
            <a:avLst/>
          </a:prstGeom>
          <a:noFill/>
        </p:spPr>
        <p:txBody>
          <a:bodyPr wrap="square" rtlCol="0">
            <a:spAutoFit/>
          </a:bodyPr>
          <a:lstStyle/>
          <a:p>
            <a:pPr algn="ctr"/>
            <a:r>
              <a:rPr lang="en-US" sz="800" dirty="0"/>
              <a:t>E</a:t>
            </a:r>
          </a:p>
        </p:txBody>
      </p:sp>
      <p:cxnSp>
        <p:nvCxnSpPr>
          <p:cNvPr id="1125" name="Straight Connector 1124">
            <a:extLst>
              <a:ext uri="{FF2B5EF4-FFF2-40B4-BE49-F238E27FC236}">
                <a16:creationId xmlns:a16="http://schemas.microsoft.com/office/drawing/2014/main" id="{067EA956-D737-7446-BE1F-FC5522E16B4E}"/>
              </a:ext>
            </a:extLst>
          </p:cNvPr>
          <p:cNvCxnSpPr>
            <a:cxnSpLocks/>
            <a:stCxn id="1109" idx="2"/>
          </p:cNvCxnSpPr>
          <p:nvPr/>
        </p:nvCxnSpPr>
        <p:spPr>
          <a:xfrm flipH="1">
            <a:off x="528848" y="5938219"/>
            <a:ext cx="466112" cy="58791"/>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6" name="Straight Connector 1125">
            <a:extLst>
              <a:ext uri="{FF2B5EF4-FFF2-40B4-BE49-F238E27FC236}">
                <a16:creationId xmlns:a16="http://schemas.microsoft.com/office/drawing/2014/main" id="{D33E4AC6-D7A5-5F49-82E3-A9DBB9B7AD68}"/>
              </a:ext>
            </a:extLst>
          </p:cNvPr>
          <p:cNvCxnSpPr>
            <a:cxnSpLocks/>
          </p:cNvCxnSpPr>
          <p:nvPr/>
        </p:nvCxnSpPr>
        <p:spPr>
          <a:xfrm flipH="1">
            <a:off x="1222519" y="5915378"/>
            <a:ext cx="463050" cy="9856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7" name="Straight Connector 1126">
            <a:extLst>
              <a:ext uri="{FF2B5EF4-FFF2-40B4-BE49-F238E27FC236}">
                <a16:creationId xmlns:a16="http://schemas.microsoft.com/office/drawing/2014/main" id="{E26CB161-DC01-EE47-88DA-2015A4DCA79B}"/>
              </a:ext>
            </a:extLst>
          </p:cNvPr>
          <p:cNvCxnSpPr>
            <a:cxnSpLocks/>
          </p:cNvCxnSpPr>
          <p:nvPr/>
        </p:nvCxnSpPr>
        <p:spPr>
          <a:xfrm flipH="1">
            <a:off x="1889027" y="5870222"/>
            <a:ext cx="486445" cy="171944"/>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8" name="Straight Connector 1127">
            <a:extLst>
              <a:ext uri="{FF2B5EF4-FFF2-40B4-BE49-F238E27FC236}">
                <a16:creationId xmlns:a16="http://schemas.microsoft.com/office/drawing/2014/main" id="{7413019A-89CC-1448-BB75-736625898EF8}"/>
              </a:ext>
            </a:extLst>
          </p:cNvPr>
          <p:cNvCxnSpPr>
            <a:cxnSpLocks/>
          </p:cNvCxnSpPr>
          <p:nvPr/>
        </p:nvCxnSpPr>
        <p:spPr>
          <a:xfrm flipH="1">
            <a:off x="2629469" y="5904089"/>
            <a:ext cx="553998" cy="9856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29" name="Straight Connector 1128">
            <a:extLst>
              <a:ext uri="{FF2B5EF4-FFF2-40B4-BE49-F238E27FC236}">
                <a16:creationId xmlns:a16="http://schemas.microsoft.com/office/drawing/2014/main" id="{4414DBEF-E205-1F44-B2C2-56225ADB91D2}"/>
              </a:ext>
            </a:extLst>
          </p:cNvPr>
          <p:cNvCxnSpPr>
            <a:cxnSpLocks/>
          </p:cNvCxnSpPr>
          <p:nvPr/>
        </p:nvCxnSpPr>
        <p:spPr>
          <a:xfrm flipH="1">
            <a:off x="513410" y="5362222"/>
            <a:ext cx="441506" cy="87277"/>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0" name="Straight Connector 1129">
            <a:extLst>
              <a:ext uri="{FF2B5EF4-FFF2-40B4-BE49-F238E27FC236}">
                <a16:creationId xmlns:a16="http://schemas.microsoft.com/office/drawing/2014/main" id="{0BCBC319-7A4F-6F4D-956D-C29381CC1933}"/>
              </a:ext>
            </a:extLst>
          </p:cNvPr>
          <p:cNvCxnSpPr>
            <a:cxnSpLocks/>
          </p:cNvCxnSpPr>
          <p:nvPr/>
        </p:nvCxnSpPr>
        <p:spPr>
          <a:xfrm flipH="1">
            <a:off x="1215753" y="5339644"/>
            <a:ext cx="485332" cy="12678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1" name="Straight Connector 1130">
            <a:extLst>
              <a:ext uri="{FF2B5EF4-FFF2-40B4-BE49-F238E27FC236}">
                <a16:creationId xmlns:a16="http://schemas.microsoft.com/office/drawing/2014/main" id="{B2EAD39D-852B-AE4C-B253-6EC4C376BEA4}"/>
              </a:ext>
            </a:extLst>
          </p:cNvPr>
          <p:cNvCxnSpPr>
            <a:cxnSpLocks/>
          </p:cNvCxnSpPr>
          <p:nvPr/>
        </p:nvCxnSpPr>
        <p:spPr>
          <a:xfrm flipH="1">
            <a:off x="1945908" y="5350933"/>
            <a:ext cx="429564" cy="109856"/>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2" name="Straight Connector 1131">
            <a:extLst>
              <a:ext uri="{FF2B5EF4-FFF2-40B4-BE49-F238E27FC236}">
                <a16:creationId xmlns:a16="http://schemas.microsoft.com/office/drawing/2014/main" id="{A7D7CCAF-647A-4142-9825-11D3E6D288E1}"/>
              </a:ext>
            </a:extLst>
          </p:cNvPr>
          <p:cNvCxnSpPr>
            <a:cxnSpLocks/>
          </p:cNvCxnSpPr>
          <p:nvPr/>
        </p:nvCxnSpPr>
        <p:spPr>
          <a:xfrm flipH="1">
            <a:off x="2659187" y="5350933"/>
            <a:ext cx="524280" cy="92924"/>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cxnSp>
        <p:nvCxnSpPr>
          <p:cNvPr id="1133" name="Straight Connector 1132">
            <a:extLst>
              <a:ext uri="{FF2B5EF4-FFF2-40B4-BE49-F238E27FC236}">
                <a16:creationId xmlns:a16="http://schemas.microsoft.com/office/drawing/2014/main" id="{5224EE44-DD54-5447-96BA-4065EBCAA598}"/>
              </a:ext>
            </a:extLst>
          </p:cNvPr>
          <p:cNvCxnSpPr>
            <a:cxnSpLocks/>
          </p:cNvCxnSpPr>
          <p:nvPr/>
        </p:nvCxnSpPr>
        <p:spPr>
          <a:xfrm flipH="1">
            <a:off x="1201850" y="6056490"/>
            <a:ext cx="718582" cy="287866"/>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cxnSp>
        <p:nvCxnSpPr>
          <p:cNvPr id="1134" name="Straight Connector 1133">
            <a:extLst>
              <a:ext uri="{FF2B5EF4-FFF2-40B4-BE49-F238E27FC236}">
                <a16:creationId xmlns:a16="http://schemas.microsoft.com/office/drawing/2014/main" id="{90D8E5D9-EB97-1E48-8D7A-0F5B9C03C6A9}"/>
              </a:ext>
            </a:extLst>
          </p:cNvPr>
          <p:cNvCxnSpPr>
            <a:cxnSpLocks/>
          </p:cNvCxnSpPr>
          <p:nvPr/>
        </p:nvCxnSpPr>
        <p:spPr>
          <a:xfrm>
            <a:off x="2641911" y="6073423"/>
            <a:ext cx="771698" cy="338666"/>
          </a:xfrm>
          <a:prstGeom prst="line">
            <a:avLst/>
          </a:prstGeom>
          <a:ln w="25400">
            <a:prstDash val="sysDot"/>
            <a:headEnd type="triangle" w="sm" len="med"/>
            <a:tailEnd type="triangle"/>
          </a:ln>
        </p:spPr>
        <p:style>
          <a:lnRef idx="1">
            <a:schemeClr val="dk1"/>
          </a:lnRef>
          <a:fillRef idx="0">
            <a:schemeClr val="dk1"/>
          </a:fillRef>
          <a:effectRef idx="0">
            <a:schemeClr val="dk1"/>
          </a:effectRef>
          <a:fontRef idx="minor">
            <a:schemeClr val="tx1"/>
          </a:fontRef>
        </p:style>
      </p:cxnSp>
      <p:cxnSp>
        <p:nvCxnSpPr>
          <p:cNvPr id="1135" name="Straight Connector 1134">
            <a:extLst>
              <a:ext uri="{FF2B5EF4-FFF2-40B4-BE49-F238E27FC236}">
                <a16:creationId xmlns:a16="http://schemas.microsoft.com/office/drawing/2014/main" id="{34A3A407-9B53-2C43-9D77-97C6D479D0E6}"/>
              </a:ext>
            </a:extLst>
          </p:cNvPr>
          <p:cNvCxnSpPr>
            <a:cxnSpLocks/>
            <a:stCxn id="1085" idx="2"/>
          </p:cNvCxnSpPr>
          <p:nvPr/>
        </p:nvCxnSpPr>
        <p:spPr>
          <a:xfrm flipH="1">
            <a:off x="1226895" y="6551097"/>
            <a:ext cx="1440758" cy="111958"/>
          </a:xfrm>
          <a:prstGeom prst="line">
            <a:avLst/>
          </a:prstGeom>
          <a:ln w="25400">
            <a:prstDash val="sysDot"/>
            <a:headEnd type="none" w="sm" len="med"/>
            <a:tailEnd type="none"/>
          </a:ln>
        </p:spPr>
        <p:style>
          <a:lnRef idx="1">
            <a:schemeClr val="dk1"/>
          </a:lnRef>
          <a:fillRef idx="0">
            <a:schemeClr val="dk1"/>
          </a:fillRef>
          <a:effectRef idx="0">
            <a:schemeClr val="dk1"/>
          </a:effectRef>
          <a:fontRef idx="minor">
            <a:schemeClr val="tx1"/>
          </a:fontRef>
        </p:style>
      </p:cxnSp>
      <p:sp>
        <p:nvSpPr>
          <p:cNvPr id="1136" name="Rounded Rectangle 1135">
            <a:extLst>
              <a:ext uri="{FF2B5EF4-FFF2-40B4-BE49-F238E27FC236}">
                <a16:creationId xmlns:a16="http://schemas.microsoft.com/office/drawing/2014/main" id="{DB3F528F-B983-B143-BBF8-2DDADE6A63FB}"/>
              </a:ext>
            </a:extLst>
          </p:cNvPr>
          <p:cNvSpPr/>
          <p:nvPr/>
        </p:nvSpPr>
        <p:spPr>
          <a:xfrm>
            <a:off x="1755987" y="6359103"/>
            <a:ext cx="361271" cy="157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7" name="TextBox 1136">
            <a:extLst>
              <a:ext uri="{FF2B5EF4-FFF2-40B4-BE49-F238E27FC236}">
                <a16:creationId xmlns:a16="http://schemas.microsoft.com/office/drawing/2014/main" id="{BC31686D-60E7-C144-BEEA-C3570B763B71}"/>
              </a:ext>
            </a:extLst>
          </p:cNvPr>
          <p:cNvSpPr txBox="1"/>
          <p:nvPr/>
        </p:nvSpPr>
        <p:spPr>
          <a:xfrm>
            <a:off x="2749425" y="6472205"/>
            <a:ext cx="513146" cy="246221"/>
          </a:xfrm>
          <a:prstGeom prst="rect">
            <a:avLst/>
          </a:prstGeom>
          <a:noFill/>
        </p:spPr>
        <p:txBody>
          <a:bodyPr wrap="square" rtlCol="0">
            <a:spAutoFit/>
          </a:bodyPr>
          <a:lstStyle/>
          <a:p>
            <a:pPr algn="ctr"/>
            <a:r>
              <a:rPr lang="en-US" sz="1000" dirty="0"/>
              <a:t>Test</a:t>
            </a:r>
          </a:p>
        </p:txBody>
      </p:sp>
      <p:sp>
        <p:nvSpPr>
          <p:cNvPr id="1138" name="TextBox 1137">
            <a:extLst>
              <a:ext uri="{FF2B5EF4-FFF2-40B4-BE49-F238E27FC236}">
                <a16:creationId xmlns:a16="http://schemas.microsoft.com/office/drawing/2014/main" id="{CAA725E8-1C4F-3E4E-B468-18BD292A5765}"/>
              </a:ext>
            </a:extLst>
          </p:cNvPr>
          <p:cNvSpPr txBox="1"/>
          <p:nvPr/>
        </p:nvSpPr>
        <p:spPr>
          <a:xfrm>
            <a:off x="861837" y="6676423"/>
            <a:ext cx="673996" cy="215444"/>
          </a:xfrm>
          <a:prstGeom prst="rect">
            <a:avLst/>
          </a:prstGeom>
          <a:noFill/>
        </p:spPr>
        <p:txBody>
          <a:bodyPr wrap="square" rtlCol="0">
            <a:spAutoFit/>
          </a:bodyPr>
          <a:lstStyle/>
          <a:p>
            <a:pPr algn="ctr"/>
            <a:r>
              <a:rPr lang="en-US" sz="800" dirty="0"/>
              <a:t>Unsealed</a:t>
            </a:r>
          </a:p>
        </p:txBody>
      </p:sp>
      <p:sp>
        <p:nvSpPr>
          <p:cNvPr id="1139" name="TextBox 1138">
            <a:extLst>
              <a:ext uri="{FF2B5EF4-FFF2-40B4-BE49-F238E27FC236}">
                <a16:creationId xmlns:a16="http://schemas.microsoft.com/office/drawing/2014/main" id="{C40C7EA4-8CB2-714E-AA65-D8C3F558D3F0}"/>
              </a:ext>
            </a:extLst>
          </p:cNvPr>
          <p:cNvSpPr txBox="1"/>
          <p:nvPr/>
        </p:nvSpPr>
        <p:spPr>
          <a:xfrm>
            <a:off x="156368" y="5988786"/>
            <a:ext cx="673996" cy="215444"/>
          </a:xfrm>
          <a:prstGeom prst="rect">
            <a:avLst/>
          </a:prstGeom>
          <a:noFill/>
        </p:spPr>
        <p:txBody>
          <a:bodyPr wrap="square" rtlCol="0">
            <a:spAutoFit/>
          </a:bodyPr>
          <a:lstStyle/>
          <a:p>
            <a:pPr algn="ctr"/>
            <a:r>
              <a:rPr lang="en-US" sz="800" dirty="0"/>
              <a:t>Unsealed</a:t>
            </a:r>
          </a:p>
        </p:txBody>
      </p:sp>
      <p:sp>
        <p:nvSpPr>
          <p:cNvPr id="509" name="TextBox 508">
            <a:extLst>
              <a:ext uri="{FF2B5EF4-FFF2-40B4-BE49-F238E27FC236}">
                <a16:creationId xmlns:a16="http://schemas.microsoft.com/office/drawing/2014/main" id="{5B318562-9AE7-264F-A2F6-447D9A31A03C}"/>
              </a:ext>
            </a:extLst>
          </p:cNvPr>
          <p:cNvSpPr txBox="1"/>
          <p:nvPr/>
        </p:nvSpPr>
        <p:spPr>
          <a:xfrm>
            <a:off x="5175846" y="3803222"/>
            <a:ext cx="1746525" cy="338554"/>
          </a:xfrm>
          <a:prstGeom prst="rect">
            <a:avLst/>
          </a:prstGeom>
          <a:noFill/>
        </p:spPr>
        <p:txBody>
          <a:bodyPr wrap="square" rtlCol="0">
            <a:spAutoFit/>
          </a:bodyPr>
          <a:lstStyle/>
          <a:p>
            <a:pPr algn="ctr"/>
            <a:r>
              <a:rPr lang="en-US" sz="1600" b="1" dirty="0"/>
              <a:t>Repeating Pattern</a:t>
            </a:r>
          </a:p>
        </p:txBody>
      </p:sp>
      <p:sp>
        <p:nvSpPr>
          <p:cNvPr id="510" name="TextBox 509">
            <a:extLst>
              <a:ext uri="{FF2B5EF4-FFF2-40B4-BE49-F238E27FC236}">
                <a16:creationId xmlns:a16="http://schemas.microsoft.com/office/drawing/2014/main" id="{A460A88A-31CF-2841-8506-EE2B8AB8A454}"/>
              </a:ext>
            </a:extLst>
          </p:cNvPr>
          <p:cNvSpPr txBox="1"/>
          <p:nvPr/>
        </p:nvSpPr>
        <p:spPr>
          <a:xfrm>
            <a:off x="4857653" y="3590628"/>
            <a:ext cx="825663" cy="338554"/>
          </a:xfrm>
          <a:prstGeom prst="rect">
            <a:avLst/>
          </a:prstGeom>
          <a:noFill/>
        </p:spPr>
        <p:txBody>
          <a:bodyPr wrap="square" rtlCol="0">
            <a:spAutoFit/>
          </a:bodyPr>
          <a:lstStyle/>
          <a:p>
            <a:r>
              <a:rPr lang="en-US" sz="1600" b="1" dirty="0"/>
              <a:t>2019</a:t>
            </a:r>
          </a:p>
        </p:txBody>
      </p:sp>
      <p:sp>
        <p:nvSpPr>
          <p:cNvPr id="513" name="Rounded Rectangular Callout 512">
            <a:extLst>
              <a:ext uri="{FF2B5EF4-FFF2-40B4-BE49-F238E27FC236}">
                <a16:creationId xmlns:a16="http://schemas.microsoft.com/office/drawing/2014/main" id="{B7CA2300-6159-944C-9E78-679129148C36}"/>
              </a:ext>
            </a:extLst>
          </p:cNvPr>
          <p:cNvSpPr/>
          <p:nvPr/>
        </p:nvSpPr>
        <p:spPr>
          <a:xfrm>
            <a:off x="6299717" y="240745"/>
            <a:ext cx="5760875" cy="6016925"/>
          </a:xfrm>
          <a:prstGeom prst="wedgeRoundRectCallout">
            <a:avLst>
              <a:gd name="adj1" fmla="val -99717"/>
              <a:gd name="adj2" fmla="val 12477"/>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All of this is laid into place and as we comes to September 2018 during my 3rd visit to school of the prophets in Arkansas it was not widely know that there was a message about to be given. I was there a couple of weeks early before I began to teach and in those few weeks it was elder Parminder that was teaching the classes. One day I was sitting at a table in the dining Room it was breakfast or lunch and there was a conversation going on between elder Parminder a brother Daniel from Brazil. Brother Daniel started asking some probing questions about what elder Parminder was going to teach at the school, because brother Daniel had a logic that he had developed. He saw through his logic that the prediction of the close of probation was about to be given. The prediction of Raphia. Brother Daniel recognized that we were entering into the midnight cry and that cry was about to be given. He expected elder Parminder to give that cry and he  calculated that the cry would be given on October 13 2018.  </a:t>
            </a:r>
          </a:p>
        </p:txBody>
      </p:sp>
      <p:sp>
        <p:nvSpPr>
          <p:cNvPr id="512" name="Rounded Rectangular Callout 511">
            <a:extLst>
              <a:ext uri="{FF2B5EF4-FFF2-40B4-BE49-F238E27FC236}">
                <a16:creationId xmlns:a16="http://schemas.microsoft.com/office/drawing/2014/main" id="{24956638-CB24-034D-BC84-264D3D307265}"/>
              </a:ext>
            </a:extLst>
          </p:cNvPr>
          <p:cNvSpPr/>
          <p:nvPr/>
        </p:nvSpPr>
        <p:spPr>
          <a:xfrm>
            <a:off x="6327941" y="1393090"/>
            <a:ext cx="5760875" cy="5402685"/>
          </a:xfrm>
          <a:prstGeom prst="wedgeRoundRectCallout">
            <a:avLst>
              <a:gd name="adj1" fmla="val -100146"/>
              <a:gd name="adj2" fmla="val 11791"/>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So up to this point in time the message of the MC has not yet been publicly taught and  it was brother Daniel before I began teaching that starts a discussion on October 13. On October 13 he was expecting the prediction or essentially a midnight cry message to be given. October 13 was a sabbath and he was hoping that elder Parminder would be preaching at the Lambert fellowship because that would add weight to his Idea that the prediction would be given. It was quickly realized that actually he had the sermon on that sabbath and he was quite disappointed.</a:t>
            </a:r>
          </a:p>
          <a:p>
            <a:r>
              <a:rPr lang="en-US" dirty="0">
                <a:solidFill>
                  <a:schemeClr val="tx1"/>
                </a:solidFill>
              </a:rPr>
              <a:t> </a:t>
            </a:r>
          </a:p>
          <a:p>
            <a:r>
              <a:rPr lang="en-US" dirty="0">
                <a:solidFill>
                  <a:schemeClr val="tx1"/>
                </a:solidFill>
              </a:rPr>
              <a:t> </a:t>
            </a:r>
          </a:p>
          <a:p>
            <a:r>
              <a:rPr lang="en-US" dirty="0">
                <a:solidFill>
                  <a:schemeClr val="tx1"/>
                </a:solidFill>
              </a:rPr>
              <a:t>This is before the message begins to be given  in September of 2018. I saw this because October 13 later became a subject after I left Arkansas and I want it to be recognized that that was in place before the message was given. </a:t>
            </a:r>
          </a:p>
        </p:txBody>
      </p:sp>
      <p:sp>
        <p:nvSpPr>
          <p:cNvPr id="514" name="Rounded Rectangular Callout 513">
            <a:extLst>
              <a:ext uri="{FF2B5EF4-FFF2-40B4-BE49-F238E27FC236}">
                <a16:creationId xmlns:a16="http://schemas.microsoft.com/office/drawing/2014/main" id="{3C512751-7690-B044-B00C-8376EFC0D9E5}"/>
              </a:ext>
            </a:extLst>
          </p:cNvPr>
          <p:cNvSpPr/>
          <p:nvPr/>
        </p:nvSpPr>
        <p:spPr>
          <a:xfrm>
            <a:off x="6299717" y="3004990"/>
            <a:ext cx="5760875" cy="3853010"/>
          </a:xfrm>
          <a:prstGeom prst="wedgeRoundRectCallout">
            <a:avLst>
              <a:gd name="adj1" fmla="val -98431"/>
              <a:gd name="adj2" fmla="val -15708"/>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Then at that point in time these messages are presented, Acts 27 through the Pyrrhic</a:t>
            </a:r>
            <a:r>
              <a:rPr lang="en-US" b="1" dirty="0">
                <a:solidFill>
                  <a:schemeClr val="tx1"/>
                </a:solidFill>
              </a:rPr>
              <a:t> </a:t>
            </a:r>
            <a:r>
              <a:rPr lang="en-US" dirty="0">
                <a:solidFill>
                  <a:schemeClr val="tx1"/>
                </a:solidFill>
              </a:rPr>
              <a:t>wars. Layer upon layer is added and all of these histories connecting to 2016, the </a:t>
            </a:r>
            <a:r>
              <a:rPr lang="en-US" dirty="0" err="1">
                <a:solidFill>
                  <a:schemeClr val="tx1"/>
                </a:solidFill>
              </a:rPr>
              <a:t>election,the</a:t>
            </a:r>
            <a:r>
              <a:rPr lang="en-US" dirty="0">
                <a:solidFill>
                  <a:schemeClr val="tx1"/>
                </a:solidFill>
              </a:rPr>
              <a:t> mode of warfare, internal and external, all of which lead us into a study of time and 2019 November 9</a:t>
            </a:r>
            <a:r>
              <a:rPr lang="en-US" baseline="30000" dirty="0">
                <a:solidFill>
                  <a:schemeClr val="tx1"/>
                </a:solidFill>
              </a:rPr>
              <a:t>th</a:t>
            </a:r>
            <a:r>
              <a:rPr lang="en-US" dirty="0">
                <a:solidFill>
                  <a:schemeClr val="tx1"/>
                </a:solidFill>
              </a:rPr>
              <a:t>. We continue to go through this study of the midpoint and the revolutions the American revolution and we finished by studying this concept of the counterfeit and also of failure and success. This study of the counterfeit closes that message given in Arkansas. I want us to note that it was October 3 that time was presented in Arkansas. The day of November 9. And this is in the united states.   </a:t>
            </a:r>
          </a:p>
        </p:txBody>
      </p:sp>
      <p:sp>
        <p:nvSpPr>
          <p:cNvPr id="516" name="Rounded Rectangular Callout 515">
            <a:extLst>
              <a:ext uri="{FF2B5EF4-FFF2-40B4-BE49-F238E27FC236}">
                <a16:creationId xmlns:a16="http://schemas.microsoft.com/office/drawing/2014/main" id="{A057E0B7-5D1D-2D43-B48C-795246803DB8}"/>
              </a:ext>
            </a:extLst>
          </p:cNvPr>
          <p:cNvSpPr/>
          <p:nvPr/>
        </p:nvSpPr>
        <p:spPr>
          <a:xfrm>
            <a:off x="283972" y="240237"/>
            <a:ext cx="5760875" cy="1934552"/>
          </a:xfrm>
          <a:prstGeom prst="wedgeRoundRectCallout">
            <a:avLst>
              <a:gd name="adj1" fmla="val 18683"/>
              <a:gd name="adj2" fmla="val 125137"/>
              <a:gd name="adj3" fmla="val 16667"/>
            </a:avLst>
          </a:prstGeom>
          <a:solidFill>
            <a:schemeClr val="accent4">
              <a:lumMod val="20000"/>
              <a:lumOff val="80000"/>
            </a:schemeClr>
          </a:solidFill>
          <a:ln w="317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By October 13 I'd already left Arkansas. It’s a sabbath and the MC message is presented in France. I think it was brother Daniel that gave that logic. One foot on the land one foot on the sea. One foot in the glorious land one in a new world one in the old world. The midnight cry has been established on both land and sea .</a:t>
            </a:r>
          </a:p>
        </p:txBody>
      </p:sp>
    </p:spTree>
    <p:extLst>
      <p:ext uri="{BB962C8B-B14F-4D97-AF65-F5344CB8AC3E}">
        <p14:creationId xmlns:p14="http://schemas.microsoft.com/office/powerpoint/2010/main" val="173657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4000"/>
                                  </p:stCondLst>
                                  <p:childTnLst>
                                    <p:set>
                                      <p:cBhvr>
                                        <p:cTn id="6" dur="1" fill="hold">
                                          <p:stCondLst>
                                            <p:cond delay="0"/>
                                          </p:stCondLst>
                                        </p:cTn>
                                        <p:tgtEl>
                                          <p:spTgt spid="513"/>
                                        </p:tgtEl>
                                        <p:attrNameLst>
                                          <p:attrName>style.visibility</p:attrName>
                                        </p:attrNameLst>
                                      </p:cBhvr>
                                      <p:to>
                                        <p:strVal val="visible"/>
                                      </p:to>
                                    </p:set>
                                    <p:anim calcmode="lin" valueType="num">
                                      <p:cBhvr>
                                        <p:cTn id="7" dur="2000" fill="hold"/>
                                        <p:tgtEl>
                                          <p:spTgt spid="513"/>
                                        </p:tgtEl>
                                        <p:attrNameLst>
                                          <p:attrName>ppt_w</p:attrName>
                                        </p:attrNameLst>
                                      </p:cBhvr>
                                      <p:tavLst>
                                        <p:tav tm="0">
                                          <p:val>
                                            <p:strVal val="#ppt_w*0.70"/>
                                          </p:val>
                                        </p:tav>
                                        <p:tav tm="100000">
                                          <p:val>
                                            <p:strVal val="#ppt_w"/>
                                          </p:val>
                                        </p:tav>
                                      </p:tavLst>
                                    </p:anim>
                                    <p:anim calcmode="lin" valueType="num">
                                      <p:cBhvr>
                                        <p:cTn id="8" dur="2000" fill="hold"/>
                                        <p:tgtEl>
                                          <p:spTgt spid="513"/>
                                        </p:tgtEl>
                                        <p:attrNameLst>
                                          <p:attrName>ppt_h</p:attrName>
                                        </p:attrNameLst>
                                      </p:cBhvr>
                                      <p:tavLst>
                                        <p:tav tm="0">
                                          <p:val>
                                            <p:strVal val="#ppt_h"/>
                                          </p:val>
                                        </p:tav>
                                        <p:tav tm="100000">
                                          <p:val>
                                            <p:strVal val="#ppt_h"/>
                                          </p:val>
                                        </p:tav>
                                      </p:tavLst>
                                    </p:anim>
                                    <p:animEffect transition="in" filter="fade">
                                      <p:cBhvr>
                                        <p:cTn id="9" dur="2000"/>
                                        <p:tgtEl>
                                          <p:spTgt spid="51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grpId="1" nodeType="clickEffect">
                                  <p:stCondLst>
                                    <p:cond delay="4000"/>
                                  </p:stCondLst>
                                  <p:childTnLst>
                                    <p:anim calcmode="lin" valueType="num">
                                      <p:cBhvr>
                                        <p:cTn id="13" dur="2000"/>
                                        <p:tgtEl>
                                          <p:spTgt spid="513"/>
                                        </p:tgtEl>
                                        <p:attrNameLst>
                                          <p:attrName>ppt_w</p:attrName>
                                        </p:attrNameLst>
                                      </p:cBhvr>
                                      <p:tavLst>
                                        <p:tav tm="0">
                                          <p:val>
                                            <p:strVal val="ppt_w"/>
                                          </p:val>
                                        </p:tav>
                                        <p:tav tm="100000">
                                          <p:val>
                                            <p:strVal val="ppt_w*0.70"/>
                                          </p:val>
                                        </p:tav>
                                      </p:tavLst>
                                    </p:anim>
                                    <p:anim calcmode="lin" valueType="num">
                                      <p:cBhvr>
                                        <p:cTn id="14" dur="2000"/>
                                        <p:tgtEl>
                                          <p:spTgt spid="513"/>
                                        </p:tgtEl>
                                        <p:attrNameLst>
                                          <p:attrName>ppt_h</p:attrName>
                                        </p:attrNameLst>
                                      </p:cBhvr>
                                      <p:tavLst>
                                        <p:tav tm="0">
                                          <p:val>
                                            <p:strVal val="ppt_h"/>
                                          </p:val>
                                        </p:tav>
                                        <p:tav tm="100000">
                                          <p:val>
                                            <p:strVal val="ppt_h"/>
                                          </p:val>
                                        </p:tav>
                                      </p:tavLst>
                                    </p:anim>
                                    <p:animEffect transition="out" filter="fade">
                                      <p:cBhvr>
                                        <p:cTn id="15" dur="2000"/>
                                        <p:tgtEl>
                                          <p:spTgt spid="513"/>
                                        </p:tgtEl>
                                      </p:cBhvr>
                                    </p:animEffect>
                                    <p:set>
                                      <p:cBhvr>
                                        <p:cTn id="16" dur="1" fill="hold">
                                          <p:stCondLst>
                                            <p:cond delay="1999"/>
                                          </p:stCondLst>
                                        </p:cTn>
                                        <p:tgtEl>
                                          <p:spTgt spid="51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4000"/>
                                  </p:stCondLst>
                                  <p:childTnLst>
                                    <p:set>
                                      <p:cBhvr>
                                        <p:cTn id="20" dur="1" fill="hold">
                                          <p:stCondLst>
                                            <p:cond delay="0"/>
                                          </p:stCondLst>
                                        </p:cTn>
                                        <p:tgtEl>
                                          <p:spTgt spid="512"/>
                                        </p:tgtEl>
                                        <p:attrNameLst>
                                          <p:attrName>style.visibility</p:attrName>
                                        </p:attrNameLst>
                                      </p:cBhvr>
                                      <p:to>
                                        <p:strVal val="visible"/>
                                      </p:to>
                                    </p:set>
                                    <p:anim calcmode="lin" valueType="num">
                                      <p:cBhvr>
                                        <p:cTn id="21" dur="2000" fill="hold"/>
                                        <p:tgtEl>
                                          <p:spTgt spid="512"/>
                                        </p:tgtEl>
                                        <p:attrNameLst>
                                          <p:attrName>ppt_w</p:attrName>
                                        </p:attrNameLst>
                                      </p:cBhvr>
                                      <p:tavLst>
                                        <p:tav tm="0">
                                          <p:val>
                                            <p:strVal val="#ppt_w*0.70"/>
                                          </p:val>
                                        </p:tav>
                                        <p:tav tm="100000">
                                          <p:val>
                                            <p:strVal val="#ppt_w"/>
                                          </p:val>
                                        </p:tav>
                                      </p:tavLst>
                                    </p:anim>
                                    <p:anim calcmode="lin" valueType="num">
                                      <p:cBhvr>
                                        <p:cTn id="22" dur="2000" fill="hold"/>
                                        <p:tgtEl>
                                          <p:spTgt spid="512"/>
                                        </p:tgtEl>
                                        <p:attrNameLst>
                                          <p:attrName>ppt_h</p:attrName>
                                        </p:attrNameLst>
                                      </p:cBhvr>
                                      <p:tavLst>
                                        <p:tav tm="0">
                                          <p:val>
                                            <p:strVal val="#ppt_h"/>
                                          </p:val>
                                        </p:tav>
                                        <p:tav tm="100000">
                                          <p:val>
                                            <p:strVal val="#ppt_h"/>
                                          </p:val>
                                        </p:tav>
                                      </p:tavLst>
                                    </p:anim>
                                    <p:animEffect transition="in" filter="fade">
                                      <p:cBhvr>
                                        <p:cTn id="23" dur="2000"/>
                                        <p:tgtEl>
                                          <p:spTgt spid="512"/>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xit" presetSubtype="0" fill="hold" grpId="1" nodeType="clickEffect">
                                  <p:stCondLst>
                                    <p:cond delay="4000"/>
                                  </p:stCondLst>
                                  <p:childTnLst>
                                    <p:anim calcmode="lin" valueType="num">
                                      <p:cBhvr>
                                        <p:cTn id="27" dur="2000"/>
                                        <p:tgtEl>
                                          <p:spTgt spid="512"/>
                                        </p:tgtEl>
                                        <p:attrNameLst>
                                          <p:attrName>ppt_w</p:attrName>
                                        </p:attrNameLst>
                                      </p:cBhvr>
                                      <p:tavLst>
                                        <p:tav tm="0">
                                          <p:val>
                                            <p:strVal val="ppt_w"/>
                                          </p:val>
                                        </p:tav>
                                        <p:tav tm="100000">
                                          <p:val>
                                            <p:strVal val="ppt_w*0.70"/>
                                          </p:val>
                                        </p:tav>
                                      </p:tavLst>
                                    </p:anim>
                                    <p:anim calcmode="lin" valueType="num">
                                      <p:cBhvr>
                                        <p:cTn id="28" dur="2000"/>
                                        <p:tgtEl>
                                          <p:spTgt spid="512"/>
                                        </p:tgtEl>
                                        <p:attrNameLst>
                                          <p:attrName>ppt_h</p:attrName>
                                        </p:attrNameLst>
                                      </p:cBhvr>
                                      <p:tavLst>
                                        <p:tav tm="0">
                                          <p:val>
                                            <p:strVal val="ppt_h"/>
                                          </p:val>
                                        </p:tav>
                                        <p:tav tm="100000">
                                          <p:val>
                                            <p:strVal val="ppt_h"/>
                                          </p:val>
                                        </p:tav>
                                      </p:tavLst>
                                    </p:anim>
                                    <p:animEffect transition="out" filter="fade">
                                      <p:cBhvr>
                                        <p:cTn id="29" dur="2000"/>
                                        <p:tgtEl>
                                          <p:spTgt spid="512"/>
                                        </p:tgtEl>
                                      </p:cBhvr>
                                    </p:animEffect>
                                    <p:set>
                                      <p:cBhvr>
                                        <p:cTn id="30" dur="1" fill="hold">
                                          <p:stCondLst>
                                            <p:cond delay="1999"/>
                                          </p:stCondLst>
                                        </p:cTn>
                                        <p:tgtEl>
                                          <p:spTgt spid="5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4000"/>
                                  </p:stCondLst>
                                  <p:childTnLst>
                                    <p:set>
                                      <p:cBhvr>
                                        <p:cTn id="34" dur="1" fill="hold">
                                          <p:stCondLst>
                                            <p:cond delay="0"/>
                                          </p:stCondLst>
                                        </p:cTn>
                                        <p:tgtEl>
                                          <p:spTgt spid="514"/>
                                        </p:tgtEl>
                                        <p:attrNameLst>
                                          <p:attrName>style.visibility</p:attrName>
                                        </p:attrNameLst>
                                      </p:cBhvr>
                                      <p:to>
                                        <p:strVal val="visible"/>
                                      </p:to>
                                    </p:set>
                                    <p:anim calcmode="lin" valueType="num">
                                      <p:cBhvr>
                                        <p:cTn id="35" dur="2000" fill="hold"/>
                                        <p:tgtEl>
                                          <p:spTgt spid="514"/>
                                        </p:tgtEl>
                                        <p:attrNameLst>
                                          <p:attrName>ppt_w</p:attrName>
                                        </p:attrNameLst>
                                      </p:cBhvr>
                                      <p:tavLst>
                                        <p:tav tm="0">
                                          <p:val>
                                            <p:strVal val="#ppt_w*0.70"/>
                                          </p:val>
                                        </p:tav>
                                        <p:tav tm="100000">
                                          <p:val>
                                            <p:strVal val="#ppt_w"/>
                                          </p:val>
                                        </p:tav>
                                      </p:tavLst>
                                    </p:anim>
                                    <p:anim calcmode="lin" valueType="num">
                                      <p:cBhvr>
                                        <p:cTn id="36" dur="2000" fill="hold"/>
                                        <p:tgtEl>
                                          <p:spTgt spid="514"/>
                                        </p:tgtEl>
                                        <p:attrNameLst>
                                          <p:attrName>ppt_h</p:attrName>
                                        </p:attrNameLst>
                                      </p:cBhvr>
                                      <p:tavLst>
                                        <p:tav tm="0">
                                          <p:val>
                                            <p:strVal val="#ppt_h"/>
                                          </p:val>
                                        </p:tav>
                                        <p:tav tm="100000">
                                          <p:val>
                                            <p:strVal val="#ppt_h"/>
                                          </p:val>
                                        </p:tav>
                                      </p:tavLst>
                                    </p:anim>
                                    <p:animEffect transition="in" filter="fade">
                                      <p:cBhvr>
                                        <p:cTn id="37" dur="2000"/>
                                        <p:tgtEl>
                                          <p:spTgt spid="514"/>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xit" presetSubtype="0" fill="hold" grpId="1" nodeType="clickEffect">
                                  <p:stCondLst>
                                    <p:cond delay="4000"/>
                                  </p:stCondLst>
                                  <p:childTnLst>
                                    <p:anim calcmode="lin" valueType="num">
                                      <p:cBhvr>
                                        <p:cTn id="41" dur="2000"/>
                                        <p:tgtEl>
                                          <p:spTgt spid="514"/>
                                        </p:tgtEl>
                                        <p:attrNameLst>
                                          <p:attrName>ppt_w</p:attrName>
                                        </p:attrNameLst>
                                      </p:cBhvr>
                                      <p:tavLst>
                                        <p:tav tm="0">
                                          <p:val>
                                            <p:strVal val="ppt_w"/>
                                          </p:val>
                                        </p:tav>
                                        <p:tav tm="100000">
                                          <p:val>
                                            <p:strVal val="ppt_w*0.70"/>
                                          </p:val>
                                        </p:tav>
                                      </p:tavLst>
                                    </p:anim>
                                    <p:anim calcmode="lin" valueType="num">
                                      <p:cBhvr>
                                        <p:cTn id="42" dur="2000"/>
                                        <p:tgtEl>
                                          <p:spTgt spid="514"/>
                                        </p:tgtEl>
                                        <p:attrNameLst>
                                          <p:attrName>ppt_h</p:attrName>
                                        </p:attrNameLst>
                                      </p:cBhvr>
                                      <p:tavLst>
                                        <p:tav tm="0">
                                          <p:val>
                                            <p:strVal val="ppt_h"/>
                                          </p:val>
                                        </p:tav>
                                        <p:tav tm="100000">
                                          <p:val>
                                            <p:strVal val="ppt_h"/>
                                          </p:val>
                                        </p:tav>
                                      </p:tavLst>
                                    </p:anim>
                                    <p:animEffect transition="out" filter="fade">
                                      <p:cBhvr>
                                        <p:cTn id="43" dur="2000"/>
                                        <p:tgtEl>
                                          <p:spTgt spid="514"/>
                                        </p:tgtEl>
                                      </p:cBhvr>
                                    </p:animEffect>
                                    <p:set>
                                      <p:cBhvr>
                                        <p:cTn id="44" dur="1" fill="hold">
                                          <p:stCondLst>
                                            <p:cond delay="1999"/>
                                          </p:stCondLst>
                                        </p:cTn>
                                        <p:tgtEl>
                                          <p:spTgt spid="51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4000"/>
                                  </p:stCondLst>
                                  <p:childTnLst>
                                    <p:set>
                                      <p:cBhvr>
                                        <p:cTn id="48" dur="1" fill="hold">
                                          <p:stCondLst>
                                            <p:cond delay="0"/>
                                          </p:stCondLst>
                                        </p:cTn>
                                        <p:tgtEl>
                                          <p:spTgt spid="516"/>
                                        </p:tgtEl>
                                        <p:attrNameLst>
                                          <p:attrName>style.visibility</p:attrName>
                                        </p:attrNameLst>
                                      </p:cBhvr>
                                      <p:to>
                                        <p:strVal val="visible"/>
                                      </p:to>
                                    </p:set>
                                    <p:anim calcmode="lin" valueType="num">
                                      <p:cBhvr>
                                        <p:cTn id="49" dur="2000" fill="hold"/>
                                        <p:tgtEl>
                                          <p:spTgt spid="516"/>
                                        </p:tgtEl>
                                        <p:attrNameLst>
                                          <p:attrName>ppt_w</p:attrName>
                                        </p:attrNameLst>
                                      </p:cBhvr>
                                      <p:tavLst>
                                        <p:tav tm="0">
                                          <p:val>
                                            <p:strVal val="#ppt_w*0.70"/>
                                          </p:val>
                                        </p:tav>
                                        <p:tav tm="100000">
                                          <p:val>
                                            <p:strVal val="#ppt_w"/>
                                          </p:val>
                                        </p:tav>
                                      </p:tavLst>
                                    </p:anim>
                                    <p:anim calcmode="lin" valueType="num">
                                      <p:cBhvr>
                                        <p:cTn id="50" dur="2000" fill="hold"/>
                                        <p:tgtEl>
                                          <p:spTgt spid="516"/>
                                        </p:tgtEl>
                                        <p:attrNameLst>
                                          <p:attrName>ppt_h</p:attrName>
                                        </p:attrNameLst>
                                      </p:cBhvr>
                                      <p:tavLst>
                                        <p:tav tm="0">
                                          <p:val>
                                            <p:strVal val="#ppt_h"/>
                                          </p:val>
                                        </p:tav>
                                        <p:tav tm="100000">
                                          <p:val>
                                            <p:strVal val="#ppt_h"/>
                                          </p:val>
                                        </p:tav>
                                      </p:tavLst>
                                    </p:anim>
                                    <p:animEffect transition="in" filter="fade">
                                      <p:cBhvr>
                                        <p:cTn id="51" dur="2000"/>
                                        <p:tgtEl>
                                          <p:spTgt spid="516"/>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xit" presetSubtype="0" fill="hold" grpId="1" nodeType="clickEffect">
                                  <p:stCondLst>
                                    <p:cond delay="4000"/>
                                  </p:stCondLst>
                                  <p:childTnLst>
                                    <p:anim calcmode="lin" valueType="num">
                                      <p:cBhvr>
                                        <p:cTn id="55" dur="2000"/>
                                        <p:tgtEl>
                                          <p:spTgt spid="516"/>
                                        </p:tgtEl>
                                        <p:attrNameLst>
                                          <p:attrName>ppt_w</p:attrName>
                                        </p:attrNameLst>
                                      </p:cBhvr>
                                      <p:tavLst>
                                        <p:tav tm="0">
                                          <p:val>
                                            <p:strVal val="ppt_w"/>
                                          </p:val>
                                        </p:tav>
                                        <p:tav tm="100000">
                                          <p:val>
                                            <p:strVal val="ppt_w*0.70"/>
                                          </p:val>
                                        </p:tav>
                                      </p:tavLst>
                                    </p:anim>
                                    <p:anim calcmode="lin" valueType="num">
                                      <p:cBhvr>
                                        <p:cTn id="56" dur="2000"/>
                                        <p:tgtEl>
                                          <p:spTgt spid="516"/>
                                        </p:tgtEl>
                                        <p:attrNameLst>
                                          <p:attrName>ppt_h</p:attrName>
                                        </p:attrNameLst>
                                      </p:cBhvr>
                                      <p:tavLst>
                                        <p:tav tm="0">
                                          <p:val>
                                            <p:strVal val="ppt_h"/>
                                          </p:val>
                                        </p:tav>
                                        <p:tav tm="100000">
                                          <p:val>
                                            <p:strVal val="ppt_h"/>
                                          </p:val>
                                        </p:tav>
                                      </p:tavLst>
                                    </p:anim>
                                    <p:animEffect transition="out" filter="fade">
                                      <p:cBhvr>
                                        <p:cTn id="57" dur="2000"/>
                                        <p:tgtEl>
                                          <p:spTgt spid="516"/>
                                        </p:tgtEl>
                                      </p:cBhvr>
                                    </p:animEffect>
                                    <p:set>
                                      <p:cBhvr>
                                        <p:cTn id="58" dur="1" fill="hold">
                                          <p:stCondLst>
                                            <p:cond delay="1999"/>
                                          </p:stCondLst>
                                        </p:cTn>
                                        <p:tgtEl>
                                          <p:spTgt spid="5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 grpId="0" animBg="1"/>
      <p:bldP spid="513" grpId="1" animBg="1"/>
      <p:bldP spid="512" grpId="0" animBg="1"/>
      <p:bldP spid="512" grpId="1" animBg="1"/>
      <p:bldP spid="514" grpId="0" animBg="1"/>
      <p:bldP spid="514" grpId="1" animBg="1"/>
      <p:bldP spid="516" grpId="0" animBg="1"/>
      <p:bldP spid="516"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3541</Words>
  <Application>Microsoft Macintosh PowerPoint</Application>
  <PresentationFormat>Widescreen</PresentationFormat>
  <Paragraphs>663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2019-11-14T03:48:56Z</dcterms:created>
  <dcterms:modified xsi:type="dcterms:W3CDTF">2019-11-14T03:53:03Z</dcterms:modified>
</cp:coreProperties>
</file>