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16" y="11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4149-6657-4887-9928-A3215AC1172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53CA-FFE9-4190-A7F1-DE97F289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4149-6657-4887-9928-A3215AC1172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53CA-FFE9-4190-A7F1-DE97F289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41"/>
            <a:ext cx="365453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90" y="274641"/>
            <a:ext cx="1076468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4149-6657-4887-9928-A3215AC1172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53CA-FFE9-4190-A7F1-DE97F289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4149-6657-4887-9928-A3215AC1172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53CA-FFE9-4190-A7F1-DE97F289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4149-6657-4887-9928-A3215AC1172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53CA-FFE9-4190-A7F1-DE97F289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3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3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4149-6657-4887-9928-A3215AC1172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53CA-FFE9-4190-A7F1-DE97F289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4149-6657-4887-9928-A3215AC1172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53CA-FFE9-4190-A7F1-DE97F289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4149-6657-4887-9928-A3215AC1172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53CA-FFE9-4190-A7F1-DE97F289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4149-6657-4887-9928-A3215AC1172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53CA-FFE9-4190-A7F1-DE97F289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4149-6657-4887-9928-A3215AC1172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53CA-FFE9-4190-A7F1-DE97F289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4149-6657-4887-9928-A3215AC1172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53CA-FFE9-4190-A7F1-DE97F289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3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84149-6657-4887-9928-A3215AC11728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53CA-FFE9-4190-A7F1-DE97F28958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units/our-commercial-republi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8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20" y="144781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Our Commercial Republic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1: Unit Overview</a:t>
            </a:r>
          </a:p>
          <a:p>
            <a:r>
              <a:rPr lang="en-US" sz="1700" dirty="0">
                <a:solidFill>
                  <a:schemeClr val="tx1"/>
                </a:solidFill>
                <a:hlinkClick r:id="rId2"/>
              </a:rPr>
              <a:t>https://www.docsoffreedom.org/units/our-commercial-republic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8217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  <p:sp>
        <p:nvSpPr>
          <p:cNvPr id="9218" name="AutoShape 2" descr="Free Enterprise"/>
          <p:cNvSpPr>
            <a:spLocks noChangeAspect="1" noChangeArrowheads="1"/>
          </p:cNvSpPr>
          <p:nvPr/>
        </p:nvSpPr>
        <p:spPr bwMode="auto">
          <a:xfrm>
            <a:off x="155577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Free Enterprise"/>
          <p:cNvSpPr>
            <a:spLocks noChangeAspect="1" noChangeArrowheads="1"/>
          </p:cNvSpPr>
          <p:nvPr/>
        </p:nvSpPr>
        <p:spPr bwMode="auto">
          <a:xfrm>
            <a:off x="155577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4" name="Picture 2" descr="Temperance movement  3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3" y="2920724"/>
            <a:ext cx="5867400" cy="3937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8</dc:title>
  <dc:creator>User</dc:creator>
  <cp:lastModifiedBy>Christine Trillo</cp:lastModifiedBy>
  <cp:revision>1</cp:revision>
  <dcterms:created xsi:type="dcterms:W3CDTF">2020-11-20T01:53:22Z</dcterms:created>
  <dcterms:modified xsi:type="dcterms:W3CDTF">2020-11-24T16:28:22Z</dcterms:modified>
</cp:coreProperties>
</file>