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16" y="11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3869-2464-4860-AA70-C929B503340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9246-EB82-475B-B369-655480039C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origins-of-our-commercial-republi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8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2: The Origins of Commercial Republic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https://www.docsoffreedom.org/readings/origins-of-our-commercial-republic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7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Guest Blog: Money-Printing Has Reached Its Limi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4" y="2870200"/>
            <a:ext cx="5791199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</dc:title>
  <dc:creator>User</dc:creator>
  <cp:lastModifiedBy>Christine Trillo</cp:lastModifiedBy>
  <cp:revision>1</cp:revision>
  <dcterms:created xsi:type="dcterms:W3CDTF">2020-11-24T01:59:28Z</dcterms:created>
  <dcterms:modified xsi:type="dcterms:W3CDTF">2020-11-24T16:21:03Z</dcterms:modified>
</cp:coreProperties>
</file>