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34" y="13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7DB63-516B-4F36-B30E-923BF0FAE9F7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37C7-E787-4666-A787-FB9B24A203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early-commercial-republi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8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3: The Early Commercial Republic, 1789-1815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https://www.docsoffreedom.org/readings/the-early-commercial-republic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Bill of Rights Institu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2971800"/>
            <a:ext cx="5715001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</dc:title>
  <dc:creator>User</dc:creator>
  <cp:lastModifiedBy>Christine Trillo</cp:lastModifiedBy>
  <cp:revision>1</cp:revision>
  <dcterms:created xsi:type="dcterms:W3CDTF">2020-12-01T03:19:50Z</dcterms:created>
  <dcterms:modified xsi:type="dcterms:W3CDTF">2020-12-02T16:37:27Z</dcterms:modified>
</cp:coreProperties>
</file>