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9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B54F-5292-463B-9355-5B52AA78E9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FEBB-6C88-4C68-9366-564D455F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B54F-5292-463B-9355-5B52AA78E9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FEBB-6C88-4C68-9366-564D455F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B54F-5292-463B-9355-5B52AA78E9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FEBB-6C88-4C68-9366-564D455F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B54F-5292-463B-9355-5B52AA78E9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FEBB-6C88-4C68-9366-564D455F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B54F-5292-463B-9355-5B52AA78E9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FEBB-6C88-4C68-9366-564D455F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B54F-5292-463B-9355-5B52AA78E9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FEBB-6C88-4C68-9366-564D455F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B54F-5292-463B-9355-5B52AA78E9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FEBB-6C88-4C68-9366-564D455F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B54F-5292-463B-9355-5B52AA78E9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FEBB-6C88-4C68-9366-564D455F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B54F-5292-463B-9355-5B52AA78E9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FEBB-6C88-4C68-9366-564D455F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B54F-5292-463B-9355-5B52AA78E9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FEBB-6C88-4C68-9366-564D455F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B54F-5292-463B-9355-5B52AA78E9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FEBB-6C88-4C68-9366-564D455F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EB54F-5292-463B-9355-5B52AA78E9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2FEBB-6C88-4C68-9366-564D455F26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he-commercial-republic-before-the-civil-wa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8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20" y="144781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Our Commercial Republic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4: The Commercial Republic Before the Civil War, 1815-1860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https://www.docsoffreedom.org/readings/the-commercial-republic-before-the-civil-war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613" y="30480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sp>
        <p:nvSpPr>
          <p:cNvPr id="9218" name="AutoShape 2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Erie canal lockport c18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0213" y="2895600"/>
            <a:ext cx="5408612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8</dc:title>
  <dc:creator>User</dc:creator>
  <cp:lastModifiedBy>Christine Trillo</cp:lastModifiedBy>
  <cp:revision>1</cp:revision>
  <dcterms:created xsi:type="dcterms:W3CDTF">2020-12-10T18:27:02Z</dcterms:created>
  <dcterms:modified xsi:type="dcterms:W3CDTF">2020-12-10T19:41:46Z</dcterms:modified>
</cp:coreProperties>
</file>