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88825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672" y="-64"/>
      </p:cViewPr>
      <p:guideLst>
        <p:guide orient="horz" pos="2160"/>
        <p:guide pos="383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162" y="2130426"/>
            <a:ext cx="10360501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324" y="3886200"/>
            <a:ext cx="8532178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6898" y="274639"/>
            <a:ext cx="2742486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441" y="274639"/>
            <a:ext cx="802431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2833" y="4406901"/>
            <a:ext cx="10360501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2833" y="2906713"/>
            <a:ext cx="10360501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441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986" y="1600201"/>
            <a:ext cx="5383398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535113"/>
            <a:ext cx="538551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441" y="2174875"/>
            <a:ext cx="538551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1754" y="1535113"/>
            <a:ext cx="538763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1754" y="2174875"/>
            <a:ext cx="538763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442" y="273050"/>
            <a:ext cx="4010039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5492" y="273051"/>
            <a:ext cx="6813892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442" y="1435101"/>
            <a:ext cx="4010039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389095" y="4800600"/>
            <a:ext cx="7313295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389095" y="612775"/>
            <a:ext cx="7313295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389095" y="5367338"/>
            <a:ext cx="7313295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441" y="274638"/>
            <a:ext cx="10969943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441" y="1600201"/>
            <a:ext cx="10969943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09441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0D3A6F-34F6-4434-9610-1D34FC265369}" type="datetimeFigureOut">
              <a:rPr lang="en-US" smtClean="0"/>
              <a:t>12/18/2020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4515" y="6356351"/>
            <a:ext cx="385979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5325" y="6356351"/>
            <a:ext cx="284405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D69221-AD7D-4217-B7CD-50E5776C69FE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hyperlink" Target="https://www.docsoffreedom.org/readings/the-civil-war-and-the-industrial-revolution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5909" y="0"/>
            <a:ext cx="9141619" cy="2387600"/>
          </a:xfrm>
        </p:spPr>
        <p:txBody>
          <a:bodyPr>
            <a:normAutofit/>
          </a:bodyPr>
          <a:lstStyle/>
          <a:p>
            <a:r>
              <a:rPr lang="en-US" sz="5400" dirty="0" smtClean="0">
                <a:latin typeface="Britannic Bold" panose="020B0903060703020204" pitchFamily="34" charset="0"/>
              </a:rPr>
              <a:t>Freedom In America Part 8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>
          <a:xfrm>
            <a:off x="2284420" y="1447812"/>
            <a:ext cx="7532637" cy="1371599"/>
          </a:xfrm>
        </p:spPr>
        <p:txBody>
          <a:bodyPr>
            <a:normAutofit/>
          </a:bodyPr>
          <a:lstStyle/>
          <a:p>
            <a:r>
              <a:rPr lang="en-US" sz="1700" dirty="0" smtClean="0">
                <a:solidFill>
                  <a:schemeClr val="tx1"/>
                </a:solidFill>
              </a:rPr>
              <a:t>Our Commercial Republic</a:t>
            </a:r>
          </a:p>
          <a:p>
            <a:r>
              <a:rPr lang="en-US" sz="1700" dirty="0" smtClean="0">
                <a:solidFill>
                  <a:schemeClr val="tx1"/>
                </a:solidFill>
              </a:rPr>
              <a:t>Part </a:t>
            </a:r>
            <a:r>
              <a:rPr lang="en-US" sz="1700" dirty="0">
                <a:solidFill>
                  <a:schemeClr val="tx1"/>
                </a:solidFill>
              </a:rPr>
              <a:t>5</a:t>
            </a:r>
            <a:r>
              <a:rPr lang="en-US" sz="1700" dirty="0" smtClean="0">
                <a:solidFill>
                  <a:schemeClr val="tx1"/>
                </a:solidFill>
              </a:rPr>
              <a:t>: The Civil War and the Industrial Revolution</a:t>
            </a:r>
          </a:p>
          <a:p>
            <a:r>
              <a:rPr lang="en-US" sz="1700" dirty="0" smtClean="0">
                <a:solidFill>
                  <a:schemeClr val="tx1"/>
                </a:solidFill>
                <a:hlinkClick r:id="rId2"/>
              </a:rPr>
              <a:t>https://www.docsoffreedom.org/readings/the-civil-war-and-the-industrial-revolution</a:t>
            </a:r>
            <a:endParaRPr lang="en-US" sz="1700" dirty="0" smtClean="0">
              <a:solidFill>
                <a:schemeClr val="tx1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  <a:p>
            <a:endParaRPr lang="en-US" sz="1700" dirty="0" smtClean="0">
              <a:solidFill>
                <a:schemeClr val="tx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018217" y="2971800"/>
            <a:ext cx="510539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latin typeface="Arial Rounded MT Bold" pitchFamily="34" charset="0"/>
              </a:rPr>
              <a:t>Side Notes: </a:t>
            </a:r>
            <a:endParaRPr lang="en-US" dirty="0">
              <a:latin typeface="Arial Rounded MT Bold" pitchFamily="34" charset="0"/>
            </a:endParaRPr>
          </a:p>
        </p:txBody>
      </p:sp>
      <p:sp>
        <p:nvSpPr>
          <p:cNvPr id="9218" name="AutoShape 2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9220" name="AutoShape 4" descr="Free Enterprise"/>
          <p:cNvSpPr>
            <a:spLocks noChangeAspect="1" noChangeArrowheads="1"/>
          </p:cNvSpPr>
          <p:nvPr/>
        </p:nvSpPr>
        <p:spPr bwMode="auto">
          <a:xfrm>
            <a:off x="155577" y="-136525"/>
            <a:ext cx="296863" cy="296863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4098" name="Picture 2" descr="Industry and Economy during the Civil War (U.S. National Park Service)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50812" y="3124202"/>
            <a:ext cx="4521612" cy="3581401"/>
          </a:xfrm>
          <a:prstGeom prst="rect">
            <a:avLst/>
          </a:prstGeom>
          <a:noFill/>
          <a:ln w="57150">
            <a:solidFill>
              <a:schemeClr val="tx1"/>
            </a:solidFill>
          </a:ln>
        </p:spPr>
      </p:pic>
    </p:spTree>
    <p:extLst>
      <p:ext uri="{BB962C8B-B14F-4D97-AF65-F5344CB8AC3E}">
        <p14:creationId xmlns:p14="http://schemas.microsoft.com/office/powerpoint/2010/main" xmlns="" val="18231097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24</Words>
  <Application>Microsoft Office PowerPoint</Application>
  <PresentationFormat>Custom</PresentationFormat>
  <Paragraphs>5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Freedom In America Part 8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Freedom In America Part 8 </dc:title>
  <dc:creator>User</dc:creator>
  <cp:lastModifiedBy>User</cp:lastModifiedBy>
  <cp:revision>1</cp:revision>
  <dcterms:created xsi:type="dcterms:W3CDTF">2020-12-19T05:54:05Z</dcterms:created>
  <dcterms:modified xsi:type="dcterms:W3CDTF">2020-12-19T05:55:28Z</dcterms:modified>
</cp:coreProperties>
</file>