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288" y="132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76C4-B4D5-4689-B05F-C62A061689C3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FC90-B30F-4A2D-A994-CDF8081D79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76C4-B4D5-4689-B05F-C62A061689C3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FC90-B30F-4A2D-A994-CDF8081D79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76C4-B4D5-4689-B05F-C62A061689C3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FC90-B30F-4A2D-A994-CDF8081D79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76C4-B4D5-4689-B05F-C62A061689C3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FC90-B30F-4A2D-A994-CDF8081D79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76C4-B4D5-4689-B05F-C62A061689C3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FC90-B30F-4A2D-A994-CDF8081D79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76C4-B4D5-4689-B05F-C62A061689C3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FC90-B30F-4A2D-A994-CDF8081D79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76C4-B4D5-4689-B05F-C62A061689C3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FC90-B30F-4A2D-A994-CDF8081D79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76C4-B4D5-4689-B05F-C62A061689C3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FC90-B30F-4A2D-A994-CDF8081D79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76C4-B4D5-4689-B05F-C62A061689C3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FC90-B30F-4A2D-A994-CDF8081D79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76C4-B4D5-4689-B05F-C62A061689C3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FC90-B30F-4A2D-A994-CDF8081D79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76C4-B4D5-4689-B05F-C62A061689C3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FC90-B30F-4A2D-A994-CDF8081D79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276C4-B4D5-4689-B05F-C62A061689C3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DFC90-B30F-4A2D-A994-CDF8081D79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readings/commerce-and-the-progressive-er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Britannic Bold" panose="020B0903060703020204" pitchFamily="34" charset="0"/>
              </a:rPr>
              <a:t>Freedom In America Part 8</a:t>
            </a:r>
            <a:br>
              <a:rPr lang="en-US" dirty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20" y="1447812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>
                <a:solidFill>
                  <a:schemeClr val="tx1"/>
                </a:solidFill>
              </a:rPr>
              <a:t>Our Commercial Republic</a:t>
            </a:r>
          </a:p>
          <a:p>
            <a:r>
              <a:rPr lang="en-US" sz="1700" dirty="0">
                <a:solidFill>
                  <a:schemeClr val="tx1"/>
                </a:solidFill>
              </a:rPr>
              <a:t>Part 6: Commerce and the Progressive Era</a:t>
            </a:r>
          </a:p>
          <a:p>
            <a:r>
              <a:rPr lang="en-US" sz="1700" dirty="0">
                <a:solidFill>
                  <a:schemeClr val="tx1"/>
                </a:solidFill>
                <a:hlinkClick r:id="rId2"/>
              </a:rPr>
              <a:t>https://www.docsoffreedom.org/readings/commerce-and-the-progressive-era</a:t>
            </a:r>
            <a:endParaRPr lang="en-US" sz="1700" dirty="0">
              <a:solidFill>
                <a:schemeClr val="tx1"/>
              </a:solidFill>
            </a:endParaRPr>
          </a:p>
          <a:p>
            <a:endParaRPr lang="en-US" sz="1700" dirty="0">
              <a:solidFill>
                <a:schemeClr val="tx1"/>
              </a:solidFill>
            </a:endParaRPr>
          </a:p>
          <a:p>
            <a:endParaRPr lang="en-US" sz="1700" dirty="0">
              <a:solidFill>
                <a:schemeClr val="tx1"/>
              </a:solidFill>
            </a:endParaRPr>
          </a:p>
          <a:p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8217" y="29718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pitchFamily="34" charset="0"/>
              </a:rPr>
              <a:t>Side Notes: </a:t>
            </a:r>
          </a:p>
        </p:txBody>
      </p:sp>
      <p:sp>
        <p:nvSpPr>
          <p:cNvPr id="9218" name="AutoShape 2" descr="Free Enterprise"/>
          <p:cNvSpPr>
            <a:spLocks noChangeAspect="1" noChangeArrowheads="1"/>
          </p:cNvSpPr>
          <p:nvPr/>
        </p:nvSpPr>
        <p:spPr bwMode="auto">
          <a:xfrm>
            <a:off x="155577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Free Enterprise"/>
          <p:cNvSpPr>
            <a:spLocks noChangeAspect="1" noChangeArrowheads="1"/>
          </p:cNvSpPr>
          <p:nvPr/>
        </p:nvSpPr>
        <p:spPr bwMode="auto">
          <a:xfrm>
            <a:off x="155577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Understanding the Progressive E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895601"/>
            <a:ext cx="5942012" cy="3962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3109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Britannic Bold</vt:lpstr>
      <vt:lpstr>Calibri</vt:lpstr>
      <vt:lpstr>Office Theme</vt:lpstr>
      <vt:lpstr>Freedom In America Part 8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8</dc:title>
  <dc:creator>User</dc:creator>
  <cp:lastModifiedBy>Christine Trillo</cp:lastModifiedBy>
  <cp:revision>1</cp:revision>
  <dcterms:created xsi:type="dcterms:W3CDTF">2020-12-22T16:35:22Z</dcterms:created>
  <dcterms:modified xsi:type="dcterms:W3CDTF">2020-12-22T23:53:20Z</dcterms:modified>
</cp:coreProperties>
</file>