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BD79-2A75-42F1-878F-EBF4EF743A20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79F4-DB88-4D9E-9296-A33A0B49A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BD79-2A75-42F1-878F-EBF4EF743A20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79F4-DB88-4D9E-9296-A33A0B49A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BD79-2A75-42F1-878F-EBF4EF743A20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79F4-DB88-4D9E-9296-A33A0B49A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BD79-2A75-42F1-878F-EBF4EF743A20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79F4-DB88-4D9E-9296-A33A0B49A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BD79-2A75-42F1-878F-EBF4EF743A20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79F4-DB88-4D9E-9296-A33A0B49A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BD79-2A75-42F1-878F-EBF4EF743A20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79F4-DB88-4D9E-9296-A33A0B49A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BD79-2A75-42F1-878F-EBF4EF743A20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79F4-DB88-4D9E-9296-A33A0B49A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BD79-2A75-42F1-878F-EBF4EF743A20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79F4-DB88-4D9E-9296-A33A0B49A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BD79-2A75-42F1-878F-EBF4EF743A20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79F4-DB88-4D9E-9296-A33A0B49A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BD79-2A75-42F1-878F-EBF4EF743A20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79F4-DB88-4D9E-9296-A33A0B49A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BD79-2A75-42F1-878F-EBF4EF743A20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79F4-DB88-4D9E-9296-A33A0B49A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BBD79-2A75-42F1-878F-EBF4EF743A20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579F4-DB88-4D9E-9296-A33A0B49A3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the-new-dea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20" y="144781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Our Commercial Republic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</a:t>
            </a:r>
            <a:r>
              <a:rPr lang="en-US" sz="1700" dirty="0">
                <a:solidFill>
                  <a:schemeClr val="tx1"/>
                </a:solidFill>
              </a:rPr>
              <a:t>7</a:t>
            </a:r>
            <a:r>
              <a:rPr lang="en-US" sz="1700" dirty="0" smtClean="0">
                <a:solidFill>
                  <a:schemeClr val="tx1"/>
                </a:solidFill>
              </a:rPr>
              <a:t>: The New Deal</a:t>
            </a:r>
          </a:p>
          <a:p>
            <a:r>
              <a:rPr lang="en-US" sz="1700" dirty="0" smtClean="0">
                <a:solidFill>
                  <a:schemeClr val="tx1"/>
                </a:solidFill>
                <a:hlinkClick r:id="rId2"/>
              </a:rPr>
              <a:t>https://www.docsoffreedom.org/readings/the-new-deal</a:t>
            </a:r>
            <a:endParaRPr lang="en-US" sz="1700" dirty="0" smtClean="0">
              <a:solidFill>
                <a:schemeClr val="tx1"/>
              </a:solidFill>
            </a:endParaRPr>
          </a:p>
          <a:p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8217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9218" name="AutoShape 2" descr="Free Enterprise"/>
          <p:cNvSpPr>
            <a:spLocks noChangeAspect="1" noChangeArrowheads="1"/>
          </p:cNvSpPr>
          <p:nvPr/>
        </p:nvSpPr>
        <p:spPr bwMode="auto">
          <a:xfrm>
            <a:off x="155577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Free Enterprise"/>
          <p:cNvSpPr>
            <a:spLocks noChangeAspect="1" noChangeArrowheads="1"/>
          </p:cNvSpPr>
          <p:nvPr/>
        </p:nvSpPr>
        <p:spPr bwMode="auto">
          <a:xfrm>
            <a:off x="155577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A Brief Historical Overview of FDR's Two 'New Deals' – Brewmin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73141"/>
            <a:ext cx="5867400" cy="38848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8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8 </dc:title>
  <dc:creator>User</dc:creator>
  <cp:lastModifiedBy>User</cp:lastModifiedBy>
  <cp:revision>1</cp:revision>
  <dcterms:created xsi:type="dcterms:W3CDTF">2020-12-29T02:41:49Z</dcterms:created>
  <dcterms:modified xsi:type="dcterms:W3CDTF">2020-12-29T03:05:40Z</dcterms:modified>
</cp:coreProperties>
</file>