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4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28B4-40D7-4305-A643-A1F1E1C36426}" type="datetimeFigureOut">
              <a:rPr lang="en-US" smtClean="0"/>
              <a:t>01/07/2021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E7B2-82B8-4B6E-AF8D-A1F1A30919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great-society-and-beyon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8: The Great Society and Beyond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https://www.docsoffreedom.org/readings/the-great-society-and-beyond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814" y="3200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Great Society programs aimed at ending poverty - Real Talk"/>
          <p:cNvPicPr>
            <a:picLocks noChangeAspect="1" noChangeArrowheads="1"/>
          </p:cNvPicPr>
          <p:nvPr/>
        </p:nvPicPr>
        <p:blipFill>
          <a:blip r:embed="rId3"/>
          <a:srcRect l="1070" t="6818" r="459" b="9091"/>
          <a:stretch>
            <a:fillRect/>
          </a:stretch>
        </p:blipFill>
        <p:spPr bwMode="auto">
          <a:xfrm>
            <a:off x="5865812" y="3200400"/>
            <a:ext cx="6209271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2021-01-07T23:39:14Z</dcterms:created>
  <dcterms:modified xsi:type="dcterms:W3CDTF">2021-01-08T04:31:59Z</dcterms:modified>
</cp:coreProperties>
</file>