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4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868-DA47-418C-97F1-21627A88174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C4318-A136-438E-8DBE-B23E40309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868-DA47-418C-97F1-21627A88174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C4318-A136-438E-8DBE-B23E40309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41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90" y="274641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868-DA47-418C-97F1-21627A88174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C4318-A136-438E-8DBE-B23E40309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868-DA47-418C-97F1-21627A88174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C4318-A136-438E-8DBE-B23E40309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3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868-DA47-418C-97F1-21627A88174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C4318-A136-438E-8DBE-B23E40309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3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3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868-DA47-418C-97F1-21627A88174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C4318-A136-438E-8DBE-B23E40309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868-DA47-418C-97F1-21627A88174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C4318-A136-438E-8DBE-B23E40309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868-DA47-418C-97F1-21627A88174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C4318-A136-438E-8DBE-B23E40309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868-DA47-418C-97F1-21627A88174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C4318-A136-438E-8DBE-B23E40309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3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868-DA47-418C-97F1-21627A88174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C4318-A136-438E-8DBE-B23E40309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9868-DA47-418C-97F1-21627A88174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C4318-A136-438E-8DBE-B23E40309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3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A9868-DA47-418C-97F1-21627A88174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C4318-A136-438E-8DBE-B23E40309F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units/the-purpose-of-governmen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</a:t>
            </a:r>
            <a:r>
              <a:rPr lang="en-US" sz="5400" dirty="0" smtClean="0">
                <a:latin typeface="Britannic Bold" panose="020B0903060703020204" pitchFamily="34" charset="0"/>
              </a:rPr>
              <a:t>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3" y="1447802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 </a:t>
            </a:r>
            <a:r>
              <a:rPr lang="en-US" sz="1700" dirty="0" smtClean="0">
                <a:solidFill>
                  <a:schemeClr val="tx1"/>
                </a:solidFill>
              </a:rPr>
              <a:t>Purpose of Government</a:t>
            </a:r>
            <a:endParaRPr lang="en-US" sz="1700" dirty="0" smtClean="0">
              <a:solidFill>
                <a:schemeClr val="tx1"/>
              </a:solidFill>
            </a:endParaRPr>
          </a:p>
          <a:p>
            <a:r>
              <a:rPr lang="en-US" sz="1700" dirty="0" smtClean="0">
                <a:solidFill>
                  <a:schemeClr val="tx1"/>
                </a:solidFill>
              </a:rPr>
              <a:t>Part 1: Unit Overview</a:t>
            </a:r>
          </a:p>
          <a:p>
            <a:r>
              <a:rPr lang="en-US" sz="1800" dirty="0" smtClean="0">
                <a:hlinkClick r:id="rId2"/>
              </a:rPr>
              <a:t>https://www.docsoffreedom.org/units/the-purpose-of-government</a:t>
            </a:r>
            <a:endParaRPr lang="en-US" sz="1500" dirty="0" smtClean="0"/>
          </a:p>
          <a:p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227014" y="29718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11" name="Picture 2" descr="https://www.azquotes.com/picture-quotes/quote-the-purpose-of-government-is-to-enable-the-people-of-a-nation-to-live-in-safety-and-thomas-jefferson-37-13-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0613" y="2590800"/>
            <a:ext cx="5876924" cy="4114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0812" y="3505200"/>
            <a:ext cx="58673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Residual sovereignty</a:t>
            </a:r>
            <a:r>
              <a:rPr lang="en-US" dirty="0"/>
              <a:t> are the powers that are not specifically assigned to the federal government and belong to the states and the people respectively.</a:t>
            </a:r>
          </a:p>
        </p:txBody>
      </p:sp>
    </p:spTree>
    <p:extLst>
      <p:ext uri="{BB962C8B-B14F-4D97-AF65-F5344CB8AC3E}">
        <p14:creationId xmlns="" xmlns:p14="http://schemas.microsoft.com/office/powerpoint/2010/main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3</dc:title>
  <dc:creator>User</dc:creator>
  <cp:lastModifiedBy>User</cp:lastModifiedBy>
  <cp:revision>28</cp:revision>
  <dcterms:created xsi:type="dcterms:W3CDTF">2019-11-05T12:38:36Z</dcterms:created>
  <dcterms:modified xsi:type="dcterms:W3CDTF">2019-11-05T17:14:09Z</dcterms:modified>
</cp:coreProperties>
</file>