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72" y="-6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3509-E7C4-4AB5-8A70-0B442AD9802B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4C24-91B8-4C39-BC37-3039F1970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3509-E7C4-4AB5-8A70-0B442AD9802B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4C24-91B8-4C39-BC37-3039F1970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3509-E7C4-4AB5-8A70-0B442AD9802B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4C24-91B8-4C39-BC37-3039F1970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3509-E7C4-4AB5-8A70-0B442AD9802B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4C24-91B8-4C39-BC37-3039F1970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3509-E7C4-4AB5-8A70-0B442AD9802B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4C24-91B8-4C39-BC37-3039F1970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3509-E7C4-4AB5-8A70-0B442AD9802B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4C24-91B8-4C39-BC37-3039F1970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3509-E7C4-4AB5-8A70-0B442AD9802B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4C24-91B8-4C39-BC37-3039F1970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3509-E7C4-4AB5-8A70-0B442AD9802B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4C24-91B8-4C39-BC37-3039F1970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3509-E7C4-4AB5-8A70-0B442AD9802B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4C24-91B8-4C39-BC37-3039F1970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3509-E7C4-4AB5-8A70-0B442AD9802B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4C24-91B8-4C39-BC37-3039F1970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3509-E7C4-4AB5-8A70-0B442AD9802B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4C24-91B8-4C39-BC37-3039F1970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3509-E7C4-4AB5-8A70-0B442AD9802B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34C24-91B8-4C39-BC37-3039F19709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82KmrV-Szhs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s://youtu.be/EivTHLKaa9s" TargetMode="External"/><Relationship Id="rId2" Type="http://schemas.openxmlformats.org/officeDocument/2006/relationships/hyperlink" Target="https://www.docsoffreedom.org/readings/the-role-of-governmen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youtu.be/WWHHCn_7QKc" TargetMode="External"/><Relationship Id="rId5" Type="http://schemas.openxmlformats.org/officeDocument/2006/relationships/hyperlink" Target="https://youtu.be/b2NnEfhQ15M" TargetMode="External"/><Relationship Id="rId4" Type="http://schemas.openxmlformats.org/officeDocument/2006/relationships/hyperlink" Target="https://youtu.be/h_-wOUNhVWo" TargetMode="External"/><Relationship Id="rId9" Type="http://schemas.openxmlformats.org/officeDocument/2006/relationships/hyperlink" Target="https://youtu.be/crcFImOwiJ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Britannic Bold" panose="020B0903060703020204" pitchFamily="34" charset="0"/>
              </a:rPr>
              <a:t>Freedom In America Part 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13" y="1447802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chemeClr val="tx1"/>
                </a:solidFill>
              </a:rPr>
              <a:t>The  Purpose of Government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Part 2: The Role of Government</a:t>
            </a:r>
          </a:p>
          <a:p>
            <a:r>
              <a:rPr lang="en-US" sz="1800" dirty="0" smtClean="0">
                <a:hlinkClick r:id="rId2"/>
              </a:rPr>
              <a:t>https://www.docsoffreedom.org/readings/the-role-of-government</a:t>
            </a:r>
            <a:endParaRPr lang="en-US" sz="1500" dirty="0"/>
          </a:p>
        </p:txBody>
      </p:sp>
      <p:sp>
        <p:nvSpPr>
          <p:cNvPr id="7" name="TextBox 6"/>
          <p:cNvSpPr txBox="1"/>
          <p:nvPr/>
        </p:nvSpPr>
        <p:spPr>
          <a:xfrm>
            <a:off x="6094413" y="33528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Rounded MT Bold" pitchFamily="34" charset="0"/>
              </a:rPr>
              <a:t>Side Notes: </a:t>
            </a:r>
            <a:endParaRPr lang="en-US" dirty="0">
              <a:latin typeface="Arial Rounded MT Bold" pitchFamily="34" charset="0"/>
            </a:endParaRPr>
          </a:p>
        </p:txBody>
      </p:sp>
      <p:pic>
        <p:nvPicPr>
          <p:cNvPr id="9218" name="Picture 2" descr="Related 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812" y="3200402"/>
            <a:ext cx="5751401" cy="348615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170613" y="4114802"/>
            <a:ext cx="33284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4"/>
              </a:rPr>
              <a:t>https://youtu.be/h_-</a:t>
            </a:r>
            <a:r>
              <a:rPr lang="en-US" dirty="0" smtClean="0">
                <a:hlinkClick r:id="rId4"/>
              </a:rPr>
              <a:t>wOUNhVWo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70614" y="4572002"/>
            <a:ext cx="32299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youtu.be/b2NnEfhQ15M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170611" y="5029202"/>
            <a:ext cx="33817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youtu.be/WWHHCn_7QKc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46811" y="5486402"/>
            <a:ext cx="30040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youtu.be/EivTHLKaa9s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46814" y="5867402"/>
            <a:ext cx="30620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8"/>
              </a:rPr>
              <a:t>https://</a:t>
            </a:r>
            <a:r>
              <a:rPr lang="en-US" dirty="0" smtClean="0">
                <a:hlinkClick r:id="rId8"/>
              </a:rPr>
              <a:t>youtu.be/82KmrV-Szhs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323012" y="6324602"/>
            <a:ext cx="30051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9"/>
              </a:rPr>
              <a:t>https://</a:t>
            </a:r>
            <a:r>
              <a:rPr lang="en-US" dirty="0" smtClean="0">
                <a:hlinkClick r:id="rId9"/>
              </a:rPr>
              <a:t>youtu.be/crcFImOwiJg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31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Freedom In America Part 3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3 </dc:title>
  <dc:creator>User</dc:creator>
  <cp:lastModifiedBy>User</cp:lastModifiedBy>
  <cp:revision>1</cp:revision>
  <dcterms:created xsi:type="dcterms:W3CDTF">2019-11-19T22:37:00Z</dcterms:created>
  <dcterms:modified xsi:type="dcterms:W3CDTF">2019-11-19T22:37:57Z</dcterms:modified>
</cp:coreProperties>
</file>