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72" y="-64"/>
      </p:cViewPr>
      <p:guideLst>
        <p:guide orient="horz" pos="2160"/>
        <p:guide pos="3839"/>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324" y="3886200"/>
            <a:ext cx="8532178"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A927F0-6353-4FEE-B67F-F19B7BEFF1E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927F0-6353-4FEE-B67F-F19B7BEFF1E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927F0-6353-4FEE-B67F-F19B7BEFF1E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A927F0-6353-4FEE-B67F-F19B7BEFF1E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927F0-6353-4FEE-B67F-F19B7BEFF1E8}"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A927F0-6353-4FEE-B67F-F19B7BEFF1E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A927F0-6353-4FEE-B67F-F19B7BEFF1E8}"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A927F0-6353-4FEE-B67F-F19B7BEFF1E8}"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927F0-6353-4FEE-B67F-F19B7BEFF1E8}"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927F0-6353-4FEE-B67F-F19B7BEFF1E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927F0-6353-4FEE-B67F-F19B7BEFF1E8}"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41E698-70D1-4516-8128-DD5FEA2E14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441" y="274638"/>
            <a:ext cx="10969943"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441" y="1600201"/>
            <a:ext cx="10969943"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A927F0-6353-4FEE-B67F-F19B7BEFF1E8}" type="datetimeFigureOut">
              <a:rPr lang="en-US" smtClean="0"/>
              <a:t>11/25/2019</a:t>
            </a:fld>
            <a:endParaRPr lang="en-US"/>
          </a:p>
        </p:txBody>
      </p:sp>
      <p:sp>
        <p:nvSpPr>
          <p:cNvPr id="5" name="Footer Placeholder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1E698-70D1-4516-8128-DD5FEA2E14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docsoffreedom.org/readings/separation-of-powers-with-checks-and-balance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5909" y="0"/>
            <a:ext cx="9141619" cy="2387600"/>
          </a:xfrm>
        </p:spPr>
        <p:txBody>
          <a:bodyPr>
            <a:normAutofit/>
          </a:bodyPr>
          <a:lstStyle/>
          <a:p>
            <a:r>
              <a:rPr lang="en-US" sz="5400" dirty="0" smtClean="0">
                <a:latin typeface="Britannic Bold" panose="020B0903060703020204" pitchFamily="34" charset="0"/>
              </a:rPr>
              <a:t>Freedom In America Part 3</a:t>
            </a:r>
            <a:r>
              <a:rPr lang="en-US" dirty="0" smtClean="0"/>
              <a:t/>
            </a:r>
            <a:br>
              <a:rPr lang="en-US" dirty="0" smtClean="0"/>
            </a:br>
            <a:endParaRPr lang="en-US" dirty="0"/>
          </a:p>
        </p:txBody>
      </p:sp>
      <p:sp>
        <p:nvSpPr>
          <p:cNvPr id="4" name="Subtitle 3"/>
          <p:cNvSpPr>
            <a:spLocks noGrp="1"/>
          </p:cNvSpPr>
          <p:nvPr>
            <p:ph type="subTitle" idx="1"/>
          </p:nvPr>
        </p:nvSpPr>
        <p:spPr>
          <a:xfrm>
            <a:off x="2284413" y="1447802"/>
            <a:ext cx="7532637" cy="1371599"/>
          </a:xfrm>
        </p:spPr>
        <p:txBody>
          <a:bodyPr>
            <a:normAutofit/>
          </a:bodyPr>
          <a:lstStyle/>
          <a:p>
            <a:r>
              <a:rPr lang="en-US" sz="1700" dirty="0" smtClean="0">
                <a:solidFill>
                  <a:schemeClr val="tx1"/>
                </a:solidFill>
              </a:rPr>
              <a:t>The  Purpose of Government</a:t>
            </a:r>
          </a:p>
          <a:p>
            <a:r>
              <a:rPr lang="en-US" sz="1700" dirty="0" smtClean="0">
                <a:solidFill>
                  <a:schemeClr val="tx1"/>
                </a:solidFill>
              </a:rPr>
              <a:t>Part 3: Separations of Powers with Checks and Balances</a:t>
            </a:r>
          </a:p>
          <a:p>
            <a:r>
              <a:rPr lang="en-US" sz="1800" dirty="0" smtClean="0">
                <a:hlinkClick r:id="rId2"/>
              </a:rPr>
              <a:t>https://www.docsoffreedom.org/readings/separation-of-powers-with-checks-and-balances</a:t>
            </a:r>
            <a:endParaRPr lang="en-US" sz="1500" dirty="0"/>
          </a:p>
        </p:txBody>
      </p:sp>
      <p:sp>
        <p:nvSpPr>
          <p:cNvPr id="7" name="TextBox 6"/>
          <p:cNvSpPr txBox="1"/>
          <p:nvPr/>
        </p:nvSpPr>
        <p:spPr>
          <a:xfrm>
            <a:off x="227014" y="2971800"/>
            <a:ext cx="5105399" cy="369332"/>
          </a:xfrm>
          <a:prstGeom prst="rect">
            <a:avLst/>
          </a:prstGeom>
          <a:noFill/>
        </p:spPr>
        <p:txBody>
          <a:bodyPr wrap="square" rtlCol="0">
            <a:spAutoFit/>
          </a:bodyPr>
          <a:lstStyle/>
          <a:p>
            <a:r>
              <a:rPr lang="en-US" dirty="0" smtClean="0">
                <a:latin typeface="Arial Rounded MT Bold" pitchFamily="34" charset="0"/>
              </a:rPr>
              <a:t>Side Notes: </a:t>
            </a:r>
            <a:endParaRPr lang="en-US" dirty="0">
              <a:latin typeface="Arial Rounded MT Bold" pitchFamily="34" charset="0"/>
            </a:endParaRPr>
          </a:p>
        </p:txBody>
      </p:sp>
      <p:pic>
        <p:nvPicPr>
          <p:cNvPr id="3" name="Picture 2" descr="Ch 1   separation of power"/>
          <p:cNvPicPr>
            <a:picLocks noChangeAspect="1" noChangeArrowheads="1"/>
          </p:cNvPicPr>
          <p:nvPr/>
        </p:nvPicPr>
        <p:blipFill>
          <a:blip r:embed="rId3"/>
          <a:srcRect/>
          <a:stretch>
            <a:fillRect/>
          </a:stretch>
        </p:blipFill>
        <p:spPr bwMode="auto">
          <a:xfrm>
            <a:off x="6627813" y="3200402"/>
            <a:ext cx="5314950" cy="3352801"/>
          </a:xfrm>
          <a:prstGeom prst="rect">
            <a:avLst/>
          </a:prstGeom>
          <a:noFill/>
        </p:spPr>
      </p:pic>
      <p:sp>
        <p:nvSpPr>
          <p:cNvPr id="6" name="Rectangle 5"/>
          <p:cNvSpPr/>
          <p:nvPr/>
        </p:nvSpPr>
        <p:spPr>
          <a:xfrm>
            <a:off x="227012" y="3581400"/>
            <a:ext cx="6096000" cy="2893100"/>
          </a:xfrm>
          <a:prstGeom prst="rect">
            <a:avLst/>
          </a:prstGeom>
        </p:spPr>
        <p:txBody>
          <a:bodyPr wrap="square">
            <a:spAutoFit/>
          </a:bodyPr>
          <a:lstStyle/>
          <a:p>
            <a:pPr algn="just"/>
            <a:r>
              <a:rPr lang="en-US" sz="2000" b="1" dirty="0"/>
              <a:t>Separation of powers</a:t>
            </a:r>
            <a:r>
              <a:rPr lang="en-US" sz="2000" dirty="0"/>
              <a:t> is a doctrine of constitutional law under which the three branches of government (executive, legislative, and judicial) are kept separate. This is also known as the system of checks and balances, because each branch is given certain </a:t>
            </a:r>
            <a:r>
              <a:rPr lang="en-US" sz="2000" b="1" dirty="0"/>
              <a:t>powers</a:t>
            </a:r>
            <a:r>
              <a:rPr lang="en-US" sz="2000" dirty="0"/>
              <a:t> so as to check and balance the other branches</a:t>
            </a:r>
            <a:r>
              <a:rPr lang="en-US" sz="2000" dirty="0" smtClean="0"/>
              <a:t>.</a:t>
            </a:r>
          </a:p>
          <a:p>
            <a:pPr algn="just"/>
            <a:endParaRPr lang="en-US" sz="2000" dirty="0"/>
          </a:p>
          <a:p>
            <a:pPr algn="just"/>
            <a:endParaRPr lang="en-US" sz="1400" b="1" dirty="0" smtClean="0"/>
          </a:p>
          <a:p>
            <a:pPr algn="just"/>
            <a:endParaRPr lang="en-US" sz="1400" b="1" i="1" dirty="0"/>
          </a:p>
          <a:p>
            <a:pPr algn="just"/>
            <a:endParaRPr lang="en-US" sz="1400" b="1" i="1" dirty="0"/>
          </a:p>
        </p:txBody>
      </p:sp>
    </p:spTree>
    <p:extLst>
      <p:ext uri="{BB962C8B-B14F-4D97-AF65-F5344CB8AC3E}">
        <p14:creationId xmlns="" xmlns:p14="http://schemas.microsoft.com/office/powerpoint/2010/main" val="182310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28</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Freedom In America Part 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Freedom In America Part 3 </dc:title>
  <dc:creator>User</dc:creator>
  <cp:lastModifiedBy>User</cp:lastModifiedBy>
  <cp:revision>2</cp:revision>
  <dcterms:created xsi:type="dcterms:W3CDTF">2019-11-26T02:55:09Z</dcterms:created>
  <dcterms:modified xsi:type="dcterms:W3CDTF">2019-11-26T02:59:23Z</dcterms:modified>
</cp:coreProperties>
</file>