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61838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28" y="-64"/>
      </p:cViewPr>
      <p:guideLst>
        <p:guide orient="horz" pos="2160"/>
        <p:guide pos="383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130426"/>
            <a:ext cx="10337562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4276" y="3886200"/>
            <a:ext cx="8513287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17332" y="274639"/>
            <a:ext cx="273641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92" y="274639"/>
            <a:ext cx="800654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0702" y="4406901"/>
            <a:ext cx="1033756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0702" y="2906713"/>
            <a:ext cx="1033756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2268" y="1600201"/>
            <a:ext cx="537147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535113"/>
            <a:ext cx="537359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8092" y="2174875"/>
            <a:ext cx="537359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8046" y="1535113"/>
            <a:ext cx="53757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8046" y="2174875"/>
            <a:ext cx="53757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3" y="273050"/>
            <a:ext cx="400116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4941" y="273051"/>
            <a:ext cx="679880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435101"/>
            <a:ext cx="400116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805" y="4800600"/>
            <a:ext cx="729710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3805" y="612775"/>
            <a:ext cx="7297103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3805" y="5367338"/>
            <a:ext cx="729710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79DA9-F670-4605-81F6-80FE5E5D140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B8332-65ED-4494-AF67-2F0B72DBEF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92" y="274638"/>
            <a:ext cx="1094565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8092" y="1600201"/>
            <a:ext cx="1094565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79DA9-F670-4605-81F6-80FE5E5D1408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55295" y="6356351"/>
            <a:ext cx="3851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356351"/>
            <a:ext cx="28377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B8332-65ED-4494-AF67-2F0B72DBEF3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republican-government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530" y="0"/>
            <a:ext cx="912137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3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79356" y="1447802"/>
            <a:ext cx="7515959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The  Purpose of Government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4: Republican Government</a:t>
            </a:r>
          </a:p>
          <a:p>
            <a:r>
              <a:rPr lang="en-US" sz="1800" dirty="0" smtClean="0">
                <a:hlinkClick r:id="rId2"/>
              </a:rPr>
              <a:t>https://www.docsoffreedom.org/readings/republican-government</a:t>
            </a:r>
            <a:endParaRPr lang="en-US" sz="1500" dirty="0"/>
          </a:p>
        </p:txBody>
      </p:sp>
      <p:sp>
        <p:nvSpPr>
          <p:cNvPr id="7" name="TextBox 6"/>
          <p:cNvSpPr txBox="1"/>
          <p:nvPr/>
        </p:nvSpPr>
        <p:spPr>
          <a:xfrm>
            <a:off x="226511" y="2971800"/>
            <a:ext cx="509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pic>
        <p:nvPicPr>
          <p:cNvPr id="7172" name="Picture 4" descr="Image result for republican government picture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24731" y="2819402"/>
            <a:ext cx="6310597" cy="3897313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50478" y="3429001"/>
            <a:ext cx="501806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/>
              <a:t>Constitutional Republic:</a:t>
            </a:r>
            <a:r>
              <a:rPr lang="en-US" sz="2200" dirty="0" smtClean="0"/>
              <a:t> </a:t>
            </a:r>
            <a:endParaRPr lang="en-US" sz="2200" dirty="0"/>
          </a:p>
          <a:p>
            <a:pPr algn="just"/>
            <a:r>
              <a:rPr lang="en-US" sz="2200" dirty="0" smtClean="0"/>
              <a:t>A</a:t>
            </a:r>
            <a:r>
              <a:rPr lang="en-US" sz="2200" dirty="0" smtClean="0"/>
              <a:t> Constitutional Republic is a state where the officials are elected as representatives of the people, and must govern according to existing constitutional law that limits the government's power over citizens.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</p:txBody>
      </p:sp>
      <p:sp>
        <p:nvSpPr>
          <p:cNvPr id="8" name="Rectangle 7"/>
          <p:cNvSpPr/>
          <p:nvPr/>
        </p:nvSpPr>
        <p:spPr>
          <a:xfrm>
            <a:off x="289719" y="6324600"/>
            <a:ext cx="304125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From </a:t>
            </a:r>
            <a:r>
              <a:rPr lang="en-US" sz="1600" b="1" dirty="0" err="1" smtClean="0"/>
              <a:t>Conservapedia</a:t>
            </a:r>
            <a:r>
              <a:rPr lang="en-US" sz="1600" b="1" dirty="0" smtClean="0"/>
              <a:t>. </a:t>
            </a:r>
            <a:endParaRPr lang="en-US" sz="1600" b="1" dirty="0"/>
          </a:p>
        </p:txBody>
      </p:sp>
    </p:spTree>
    <p:extLst>
      <p:ext uri="{BB962C8B-B14F-4D97-AF65-F5344CB8AC3E}">
        <p14:creationId xmlns="" xmlns:p14="http://schemas.microsoft.com/office/powerpoint/2010/main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27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3 </dc:title>
  <dc:creator>User</dc:creator>
  <cp:lastModifiedBy>User</cp:lastModifiedBy>
  <cp:revision>2</cp:revision>
  <dcterms:created xsi:type="dcterms:W3CDTF">2019-12-03T12:50:46Z</dcterms:created>
  <dcterms:modified xsi:type="dcterms:W3CDTF">2019-12-03T15:27:59Z</dcterms:modified>
</cp:coreProperties>
</file>