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08" autoAdjust="0"/>
  </p:normalViewPr>
  <p:slideViewPr>
    <p:cSldViewPr>
      <p:cViewPr varScale="1">
        <p:scale>
          <a:sx n="65" d="100"/>
          <a:sy n="65" d="100"/>
        </p:scale>
        <p:origin x="-728" y="-5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A5202-0DCE-4040-BF3F-162617872559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B002C-5398-482A-9903-4D8A35BB3B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https://youtu.be/bzsh45pD7AE</a:t>
            </a:r>
          </a:p>
          <a:p>
            <a:r>
              <a:rPr lang="en-US" dirty="0" smtClean="0"/>
              <a:t>Https://youtu.be/UUvTNQ2F9dM</a:t>
            </a:r>
          </a:p>
          <a:p>
            <a:r>
              <a:rPr lang="en-US" dirty="0" smtClean="0"/>
              <a:t>https://youtu.be/Q8qQyqnzD9o</a:t>
            </a:r>
          </a:p>
          <a:p>
            <a:r>
              <a:rPr lang="en-US" smtClean="0"/>
              <a:t>https://youtu.be/W9H3gvnN468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B002C-5398-482A-9903-4D8A35BB3B1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9DA9-F670-4605-81F6-80FE5E5D1408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8332-65ED-4494-AF67-2F0B72DBE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republican-govern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30" y="0"/>
            <a:ext cx="912137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79356" y="1447802"/>
            <a:ext cx="7515959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4: Republican Government</a:t>
            </a:r>
          </a:p>
          <a:p>
            <a:r>
              <a:rPr lang="en-US" sz="1800" dirty="0" smtClean="0">
                <a:hlinkClick r:id="rId3"/>
              </a:rPr>
              <a:t>https://www.docsoffreedom.org/readings/republican-government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226511" y="2971800"/>
            <a:ext cx="509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7172" name="Picture 4" descr="Image result for republican government pictur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4731" y="2819402"/>
            <a:ext cx="6310597" cy="38973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0478" y="3429001"/>
            <a:ext cx="50180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Constitutional Republic:</a:t>
            </a:r>
            <a:r>
              <a:rPr lang="en-US" sz="2200" dirty="0" smtClean="0"/>
              <a:t> </a:t>
            </a:r>
            <a:endParaRPr lang="en-US" sz="2200" dirty="0"/>
          </a:p>
          <a:p>
            <a:pPr algn="just"/>
            <a:r>
              <a:rPr lang="en-US" sz="2200" dirty="0" smtClean="0"/>
              <a:t>A Constitutional Republic is a state where the officials are elected as representatives of the people, and must govern according to existing constitutional law that limits the government's power over citizens.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89719" y="6324600"/>
            <a:ext cx="3041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From </a:t>
            </a:r>
            <a:r>
              <a:rPr lang="en-US" sz="1600" b="1" dirty="0" err="1" smtClean="0"/>
              <a:t>Conservapedia</a:t>
            </a:r>
            <a:r>
              <a:rPr lang="en-US" sz="1600" b="1" dirty="0" smtClean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3</cp:revision>
  <dcterms:created xsi:type="dcterms:W3CDTF">2019-12-03T12:50:46Z</dcterms:created>
  <dcterms:modified xsi:type="dcterms:W3CDTF">2019-12-07T02:49:22Z</dcterms:modified>
</cp:coreProperties>
</file>