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6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7BC1-23C7-4453-9458-7CF8E43942F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AD2E-D007-4437-BFB8-EFAAC4B3DC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7BC1-23C7-4453-9458-7CF8E43942F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AD2E-D007-4437-BFB8-EFAAC4B3DC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0415" y="274639"/>
            <a:ext cx="365453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89" y="274639"/>
            <a:ext cx="107646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7BC1-23C7-4453-9458-7CF8E43942F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AD2E-D007-4437-BFB8-EFAAC4B3DC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7BC1-23C7-4453-9458-7CF8E43942F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AD2E-D007-4437-BFB8-EFAAC4B3DC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7BC1-23C7-4453-9458-7CF8E43942F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AD2E-D007-4437-BFB8-EFAAC4B3DC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9" y="1600201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5341" y="1600201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7BC1-23C7-4453-9458-7CF8E43942F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AD2E-D007-4437-BFB8-EFAAC4B3DC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7BC1-23C7-4453-9458-7CF8E43942F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AD2E-D007-4437-BFB8-EFAAC4B3DC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7BC1-23C7-4453-9458-7CF8E43942F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AD2E-D007-4437-BFB8-EFAAC4B3DC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7BC1-23C7-4453-9458-7CF8E43942F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AD2E-D007-4437-BFB8-EFAAC4B3DC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7BC1-23C7-4453-9458-7CF8E43942F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AD2E-D007-4437-BFB8-EFAAC4B3DC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7BC1-23C7-4453-9458-7CF8E43942F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AD2E-D007-4437-BFB8-EFAAC4B3DC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67BC1-23C7-4453-9458-7CF8E43942F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6AD2E-D007-4437-BFB8-EFAAC4B3DC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due-process-of-law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3" y="1447802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The  Purpose of Government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Part 5: Due Process of Law</a:t>
            </a:r>
          </a:p>
          <a:p>
            <a:r>
              <a:rPr lang="en-US" sz="1800" dirty="0" smtClean="0">
                <a:hlinkClick r:id="rId2"/>
              </a:rPr>
              <a:t>https://www.docsoffreedom.org/readings/due-process-of-law</a:t>
            </a:r>
            <a:endParaRPr lang="en-US" sz="1500" dirty="0" smtClean="0"/>
          </a:p>
          <a:p>
            <a:endParaRPr lang="en-US" sz="1500" dirty="0"/>
          </a:p>
        </p:txBody>
      </p:sp>
      <p:sp>
        <p:nvSpPr>
          <p:cNvPr id="7" name="TextBox 6"/>
          <p:cNvSpPr txBox="1"/>
          <p:nvPr/>
        </p:nvSpPr>
        <p:spPr>
          <a:xfrm>
            <a:off x="6094413" y="33528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6146" name="Picture 2" descr="Image result for due process of law"/>
          <p:cNvPicPr>
            <a:picLocks noChangeAspect="1" noChangeArrowheads="1"/>
          </p:cNvPicPr>
          <p:nvPr/>
        </p:nvPicPr>
        <p:blipFill>
          <a:blip r:embed="rId3"/>
          <a:srcRect b="6383"/>
          <a:stretch>
            <a:fillRect/>
          </a:stretch>
        </p:blipFill>
        <p:spPr bwMode="auto">
          <a:xfrm>
            <a:off x="227012" y="3276601"/>
            <a:ext cx="5486400" cy="335280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018213" y="3886200"/>
            <a:ext cx="3397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https://youtu.be/UyHWRXAAgmQ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3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3 </dc:title>
  <dc:creator>User</dc:creator>
  <cp:lastModifiedBy>User</cp:lastModifiedBy>
  <cp:revision>1</cp:revision>
  <dcterms:created xsi:type="dcterms:W3CDTF">2019-12-10T12:35:49Z</dcterms:created>
  <dcterms:modified xsi:type="dcterms:W3CDTF">2019-12-10T12:36:35Z</dcterms:modified>
</cp:coreProperties>
</file>