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4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276B1-25CC-4676-8226-C0F74F12E181}" type="datetimeFigureOut">
              <a:rPr lang="en-US" smtClean="0"/>
              <a:pPr/>
              <a:t>12/19/2019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BF3C-6D84-44D3-9956-68BE503B3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structure-of-the-national-governme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/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2" y="1447800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Purpose of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6: The Structure of the National Government</a:t>
            </a:r>
          </a:p>
          <a:p>
            <a:r>
              <a:rPr lang="en-US" sz="1800" dirty="0" smtClean="0">
                <a:hlinkClick r:id="rId2"/>
              </a:rPr>
              <a:t>https://www.docsoffreedom.org/readings/the-structure-of-the-national-government</a:t>
            </a:r>
            <a:endParaRPr lang="en-US" sz="1500" dirty="0" smtClean="0"/>
          </a:p>
          <a:p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227012" y="29718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5122" name="Picture 2" descr="Image result for national government pi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7412" y="3048000"/>
            <a:ext cx="4648200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 </dc:title>
  <dc:creator>User</dc:creator>
  <cp:lastModifiedBy>User</cp:lastModifiedBy>
  <cp:revision>1</cp:revision>
  <dcterms:created xsi:type="dcterms:W3CDTF">2019-12-17T02:52:32Z</dcterms:created>
  <dcterms:modified xsi:type="dcterms:W3CDTF">2019-12-19T23:13:05Z</dcterms:modified>
</cp:coreProperties>
</file>