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F0C6-A272-4239-84C3-BF45F62FDE1D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38FD-8DC9-4593-A3C0-DF8DFB444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F0C6-A272-4239-84C3-BF45F62FDE1D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38FD-8DC9-4593-A3C0-DF8DFB444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F0C6-A272-4239-84C3-BF45F62FDE1D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38FD-8DC9-4593-A3C0-DF8DFB444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F0C6-A272-4239-84C3-BF45F62FDE1D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38FD-8DC9-4593-A3C0-DF8DFB444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F0C6-A272-4239-84C3-BF45F62FDE1D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38FD-8DC9-4593-A3C0-DF8DFB444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F0C6-A272-4239-84C3-BF45F62FDE1D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38FD-8DC9-4593-A3C0-DF8DFB444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F0C6-A272-4239-84C3-BF45F62FDE1D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38FD-8DC9-4593-A3C0-DF8DFB444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F0C6-A272-4239-84C3-BF45F62FDE1D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38FD-8DC9-4593-A3C0-DF8DFB444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F0C6-A272-4239-84C3-BF45F62FDE1D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38FD-8DC9-4593-A3C0-DF8DFB444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F0C6-A272-4239-84C3-BF45F62FDE1D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38FD-8DC9-4593-A3C0-DF8DFB444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F0C6-A272-4239-84C3-BF45F62FDE1D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38FD-8DC9-4593-A3C0-DF8DFB444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DF0C6-A272-4239-84C3-BF45F62FDE1D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F38FD-8DC9-4593-A3C0-DF8DFB444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en.wikipedia.org/wiki/Due_process" TargetMode="External"/><Relationship Id="rId2" Type="http://schemas.openxmlformats.org/officeDocument/2006/relationships/hyperlink" Target="https://www.docsoffreedom.org/readings/national-government-crisis-and-civil-libertie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Judicial_interpretation" TargetMode="External"/><Relationship Id="rId5" Type="http://schemas.openxmlformats.org/officeDocument/2006/relationships/hyperlink" Target="https://en.wikipedia.org/wiki/Legislation" TargetMode="External"/><Relationship Id="rId4" Type="http://schemas.openxmlformats.org/officeDocument/2006/relationships/hyperlink" Target="https://en.wikipedia.org/wiki/Liberalis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/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2" y="1447800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 Purpose of Government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</a:t>
            </a:r>
            <a:r>
              <a:rPr lang="en-US" sz="1700" dirty="0">
                <a:solidFill>
                  <a:schemeClr val="tx1"/>
                </a:solidFill>
              </a:rPr>
              <a:t>7</a:t>
            </a:r>
            <a:r>
              <a:rPr lang="en-US" sz="1700" dirty="0" smtClean="0">
                <a:solidFill>
                  <a:schemeClr val="tx1"/>
                </a:solidFill>
              </a:rPr>
              <a:t>: National Government, Crisis, and Civil Liberties</a:t>
            </a:r>
          </a:p>
          <a:p>
            <a:r>
              <a:rPr lang="en-US" sz="1800" dirty="0" smtClean="0">
                <a:hlinkClick r:id="rId2"/>
              </a:rPr>
              <a:t>https://www.docsoffreedom.org/readings/national-government-crisis-and-civil-liberties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6170612" y="32004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4098" name="AutoShape 2" descr="Image result for civil liberties quotes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Image result for civil liberties quotes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Image result for civil liberties quotes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4" name="AutoShape 8" descr="Image result for civil liberties quotes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6" name="AutoShape 10" descr="Image result for civil liberties quotes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8" name="Picture 12" descr="https://encrypted-tbn0.gstatic.com/images?q=tbn:ANd9GcQh5YX5JOhQ6KQoZLlT5zYLR6fDpOoxSl0xNGc794otQHYYTrpQ&amp;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2" y="3048000"/>
            <a:ext cx="5867400" cy="36576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6246812" y="3657600"/>
            <a:ext cx="4953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Civil liberties</a:t>
            </a:r>
            <a:r>
              <a:rPr lang="en-US" dirty="0" smtClean="0"/>
              <a:t> are guarantees and freedoms that </a:t>
            </a:r>
            <a:r>
              <a:rPr lang="en-US" dirty="0" smtClean="0">
                <a:hlinkClick r:id="rId4" tooltip="Liberalism"/>
              </a:rPr>
              <a:t>liberal</a:t>
            </a:r>
            <a:r>
              <a:rPr lang="en-US" dirty="0" smtClean="0"/>
              <a:t> governments commit not to abridge, either by </a:t>
            </a:r>
            <a:r>
              <a:rPr lang="en-US" dirty="0" smtClean="0">
                <a:hlinkClick r:id="rId5" tooltip="Legislation"/>
              </a:rPr>
              <a:t>legislation</a:t>
            </a:r>
            <a:r>
              <a:rPr lang="en-US" dirty="0" smtClean="0"/>
              <a:t> or </a:t>
            </a:r>
            <a:r>
              <a:rPr lang="en-US" dirty="0" smtClean="0">
                <a:hlinkClick r:id="rId6" tooltip="Judicial interpretation"/>
              </a:rPr>
              <a:t>judicial interpretation</a:t>
            </a:r>
            <a:r>
              <a:rPr lang="en-US" dirty="0" smtClean="0"/>
              <a:t>, without </a:t>
            </a:r>
            <a:r>
              <a:rPr lang="en-US" dirty="0" smtClean="0">
                <a:hlinkClick r:id="rId7" tooltip="Due process"/>
              </a:rPr>
              <a:t>due process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Wikipedia  Reference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3 </dc:title>
  <dc:creator>User</dc:creator>
  <cp:lastModifiedBy>User</cp:lastModifiedBy>
  <cp:revision>2</cp:revision>
  <dcterms:created xsi:type="dcterms:W3CDTF">2019-12-24T02:22:37Z</dcterms:created>
  <dcterms:modified xsi:type="dcterms:W3CDTF">2019-12-24T11:25:04Z</dcterms:modified>
</cp:coreProperties>
</file>