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332" r:id="rId4"/>
    <p:sldId id="333" r:id="rId5"/>
    <p:sldId id="334" r:id="rId6"/>
    <p:sldId id="336" r:id="rId7"/>
    <p:sldId id="337" r:id="rId8"/>
    <p:sldId id="339" r:id="rId9"/>
    <p:sldId id="338"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3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110" d="100"/>
          <a:sy n="110" d="100"/>
        </p:scale>
        <p:origin x="49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88C-27D9-418B-995C-003380C14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B6060-1C8D-405D-9C4B-3F80A94F5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A3CDDD-B641-4BE8-8632-2CA7B29B3A43}"/>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04112DC2-BCDC-4E04-966B-558A11851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38B1E-C6CE-4585-996B-765D9632FE2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41815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219C-C4B4-44DF-B5D4-2C0D64F36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9FF76-FE65-415A-8851-095011D879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945A1-96A1-429C-824E-E699E1A1032F}"/>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2978910B-178B-4CA6-B227-F6BEE4A53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46627-AB75-4B00-B4CA-2AE09B73C50B}"/>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929991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D5A2F-A2EB-4929-B1AF-8122351DAB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8B496-5728-4925-A706-BC585DC51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CADD9-B5E6-405D-A100-F3415EE465FA}"/>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4D7CEF0C-3D65-4FB7-96FC-D13BC3FB5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C12A0-75BE-4B66-9435-D66B2E3A265F}"/>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18645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339-596E-4FC4-B267-9C42317E7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8CE58E-5BF7-4582-B303-E87376AD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6FFC3-2B29-455D-B5F1-8892B5725466}"/>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06501902-671F-4AE6-9858-C824F0A92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AA158-D608-4575-B80C-ECA1CCBC425C}"/>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839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75E6-6C25-4BE6-9EE7-18BE8CDD5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346666-C673-41E8-B1C0-F7A1A0CC4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EDA55-3B87-4B91-A511-95DB6B6616CC}"/>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96F7F567-7442-4BCB-A06A-273A0516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DD8E8-22AE-4BFE-9B37-8D8C13FB5FB5}"/>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79096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EC9E4-6D3A-4D06-9B36-C202417F7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39AD9-474F-4931-84B8-127565FA8F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863E1-0EBD-4D82-8BA5-FC5E085086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500D80-A60F-4F7F-A8D8-FC99FD121725}"/>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6" name="Footer Placeholder 5">
            <a:extLst>
              <a:ext uri="{FF2B5EF4-FFF2-40B4-BE49-F238E27FC236}">
                <a16:creationId xmlns:a16="http://schemas.microsoft.com/office/drawing/2014/main" id="{9A52CBD5-8D8C-4B24-8BFD-626EBDAD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F3B70-47C8-4433-B9EE-B5CEE50FB1B6}"/>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25484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4AE9-7977-44F2-956E-3C812F7174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17EB2-334C-406F-BB95-C54CB07BBC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63CAC-24B6-44C8-87EF-470EE8375F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FD6FE6-21F0-46A0-8D45-0BFDAFC58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F9DB5-C16E-4FC8-B724-9C4636662A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1BAC5E-8992-4831-9AFA-49A9E2964866}"/>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8" name="Footer Placeholder 7">
            <a:extLst>
              <a:ext uri="{FF2B5EF4-FFF2-40B4-BE49-F238E27FC236}">
                <a16:creationId xmlns:a16="http://schemas.microsoft.com/office/drawing/2014/main" id="{297E6EFF-96C4-44AA-9337-CB844587A6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9A714-0B33-40EB-BD21-EF1E80E12DF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96004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1882-B278-49AC-A560-743A14C54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9C15B-4D58-47A6-9B64-4C4DFFBD056E}"/>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4" name="Footer Placeholder 3">
            <a:extLst>
              <a:ext uri="{FF2B5EF4-FFF2-40B4-BE49-F238E27FC236}">
                <a16:creationId xmlns:a16="http://schemas.microsoft.com/office/drawing/2014/main" id="{8A8A1903-50DC-4976-BE5A-621C667B6F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2ABDD2-52C8-4414-9F0D-FFFA03C129AD}"/>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99237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7F077-2D7C-41CA-AE68-EC30FAAF1805}"/>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3" name="Footer Placeholder 2">
            <a:extLst>
              <a:ext uri="{FF2B5EF4-FFF2-40B4-BE49-F238E27FC236}">
                <a16:creationId xmlns:a16="http://schemas.microsoft.com/office/drawing/2014/main" id="{F6599EA0-5693-433B-A7EE-A1689F270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D5FAA6-A56A-4B6D-8F9D-05D105D58FD4}"/>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232735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3C99-E0EF-438C-A4D1-BD02D3DE2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F2E19-6BFD-4E7A-A736-4416247C4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45F9E-A9F2-4FD1-94A5-F326B13B0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C3615-6872-4330-9CCF-046684F0386E}"/>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6" name="Footer Placeholder 5">
            <a:extLst>
              <a:ext uri="{FF2B5EF4-FFF2-40B4-BE49-F238E27FC236}">
                <a16:creationId xmlns:a16="http://schemas.microsoft.com/office/drawing/2014/main" id="{B18B86B9-7273-4F58-AE4C-3FF07B5EC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CB819-E648-4302-8C79-7E681B2F3041}"/>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371549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4D68-B22D-4483-874D-CBF1AEB4B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406732-0EAE-4786-B5C2-080127A54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9681F-28F3-4B4E-AD71-8DDDC8177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FE96A-E349-4C7C-859C-4F38B2AE8AD4}"/>
              </a:ext>
            </a:extLst>
          </p:cNvPr>
          <p:cNvSpPr>
            <a:spLocks noGrp="1"/>
          </p:cNvSpPr>
          <p:nvPr>
            <p:ph type="dt" sz="half" idx="10"/>
          </p:nvPr>
        </p:nvSpPr>
        <p:spPr/>
        <p:txBody>
          <a:bodyPr/>
          <a:lstStyle/>
          <a:p>
            <a:fld id="{8496EF35-A719-4D4C-BBB9-3228EFB04BCB}" type="datetimeFigureOut">
              <a:rPr lang="en-US" smtClean="0"/>
              <a:t>8/8/2021</a:t>
            </a:fld>
            <a:endParaRPr lang="en-US"/>
          </a:p>
        </p:txBody>
      </p:sp>
      <p:sp>
        <p:nvSpPr>
          <p:cNvPr id="6" name="Footer Placeholder 5">
            <a:extLst>
              <a:ext uri="{FF2B5EF4-FFF2-40B4-BE49-F238E27FC236}">
                <a16:creationId xmlns:a16="http://schemas.microsoft.com/office/drawing/2014/main" id="{A61A99F8-36AB-4FC5-A8BB-CAD354020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0935-A5EF-4FB1-9BE5-C20948AC5729}"/>
              </a:ext>
            </a:extLst>
          </p:cNvPr>
          <p:cNvSpPr>
            <a:spLocks noGrp="1"/>
          </p:cNvSpPr>
          <p:nvPr>
            <p:ph type="sldNum" sz="quarter" idx="12"/>
          </p:nvPr>
        </p:nvSpPr>
        <p:spPr/>
        <p:txBody>
          <a:bodyPr/>
          <a:lstStyle/>
          <a:p>
            <a:fld id="{4428A3E1-A3AC-4659-81B4-CBBE3932BD89}" type="slidenum">
              <a:rPr lang="en-US" smtClean="0"/>
              <a:t>‹#›</a:t>
            </a:fld>
            <a:endParaRPr lang="en-US"/>
          </a:p>
        </p:txBody>
      </p:sp>
    </p:spTree>
    <p:extLst>
      <p:ext uri="{BB962C8B-B14F-4D97-AF65-F5344CB8AC3E}">
        <p14:creationId xmlns:p14="http://schemas.microsoft.com/office/powerpoint/2010/main" val="126223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73C4D-C1B7-4FE4-B47C-8FAE4B8FF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662173-6809-4631-AF91-31F8E7E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E5B81-6026-4C47-A1EC-C7AA497CC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6EF35-A719-4D4C-BBB9-3228EFB04BCB}" type="datetimeFigureOut">
              <a:rPr lang="en-US" smtClean="0"/>
              <a:t>8/8/2021</a:t>
            </a:fld>
            <a:endParaRPr lang="en-US"/>
          </a:p>
        </p:txBody>
      </p:sp>
      <p:sp>
        <p:nvSpPr>
          <p:cNvPr id="5" name="Footer Placeholder 4">
            <a:extLst>
              <a:ext uri="{FF2B5EF4-FFF2-40B4-BE49-F238E27FC236}">
                <a16:creationId xmlns:a16="http://schemas.microsoft.com/office/drawing/2014/main" id="{893404EE-389B-4434-9DD1-7FCC47D23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6B803-F575-4247-91FB-CA85F106C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A3E1-A3AC-4659-81B4-CBBE3932BD89}" type="slidenum">
              <a:rPr lang="en-US" smtClean="0"/>
              <a:t>‹#›</a:t>
            </a:fld>
            <a:endParaRPr lang="en-US"/>
          </a:p>
        </p:txBody>
      </p:sp>
    </p:spTree>
    <p:extLst>
      <p:ext uri="{BB962C8B-B14F-4D97-AF65-F5344CB8AC3E}">
        <p14:creationId xmlns:p14="http://schemas.microsoft.com/office/powerpoint/2010/main" val="269526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4E4428C-C9F6-406C-ABAC-AC0FE7292A8B}"/>
              </a:ext>
            </a:extLst>
          </p:cNvPr>
          <p:cNvSpPr txBox="1"/>
          <p:nvPr/>
        </p:nvSpPr>
        <p:spPr>
          <a:xfrm>
            <a:off x="5021821" y="3812954"/>
            <a:ext cx="6465287" cy="1516014"/>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400" b="1" i="0" kern="1200" dirty="0">
                <a:solidFill>
                  <a:srgbClr val="FFFFFF"/>
                </a:solidFill>
                <a:effectLst/>
                <a:latin typeface="+mj-lt"/>
                <a:ea typeface="+mj-ea"/>
                <a:cs typeface="+mj-cs"/>
              </a:rPr>
              <a:t>Réunion Seminar March 2019: </a:t>
            </a:r>
          </a:p>
          <a:p>
            <a:pPr algn="ctr">
              <a:lnSpc>
                <a:spcPct val="90000"/>
              </a:lnSpc>
              <a:spcBef>
                <a:spcPct val="0"/>
              </a:spcBef>
              <a:spcAft>
                <a:spcPts val="600"/>
              </a:spcAft>
            </a:pPr>
            <a:r>
              <a:rPr lang="en-US" sz="3400" b="1" i="0" kern="1200" dirty="0">
                <a:solidFill>
                  <a:srgbClr val="FFFFFF"/>
                </a:solidFill>
                <a:effectLst/>
                <a:latin typeface="+mj-lt"/>
                <a:ea typeface="+mj-ea"/>
                <a:cs typeface="+mj-cs"/>
              </a:rPr>
              <a:t>The Seven Thunders</a:t>
            </a:r>
          </a:p>
          <a:p>
            <a:pPr algn="ctr">
              <a:lnSpc>
                <a:spcPct val="90000"/>
              </a:lnSpc>
              <a:spcBef>
                <a:spcPct val="0"/>
              </a:spcBef>
              <a:spcAft>
                <a:spcPts val="600"/>
              </a:spcAft>
            </a:pPr>
            <a:r>
              <a:rPr lang="en-US" sz="3400" b="1" i="0" kern="1200" dirty="0">
                <a:solidFill>
                  <a:srgbClr val="FFFFFF"/>
                </a:solidFill>
                <a:effectLst/>
                <a:latin typeface="+mj-lt"/>
                <a:ea typeface="+mj-ea"/>
                <a:cs typeface="+mj-cs"/>
              </a:rPr>
              <a:t>15/16 - Parminder Biant</a:t>
            </a:r>
          </a:p>
        </p:txBody>
      </p:sp>
      <p:pic>
        <p:nvPicPr>
          <p:cNvPr id="1028" name="Picture 4" descr="Power plant on Reunion Island to be converted to biomass |  Biomassmagazine.com">
            <a:extLst>
              <a:ext uri="{FF2B5EF4-FFF2-40B4-BE49-F238E27FC236}">
                <a16:creationId xmlns:a16="http://schemas.microsoft.com/office/drawing/2014/main" id="{8805C0A6-5DEC-455E-BC06-3D950A2836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13"/>
          <a:stretch/>
        </p:blipFill>
        <p:spPr bwMode="auto">
          <a:xfrm>
            <a:off x="317635" y="299363"/>
            <a:ext cx="4160452" cy="30492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union Island travel guide: 12 reasons to be impressed by this  record-breaking Indian Ocean island">
            <a:extLst>
              <a:ext uri="{FF2B5EF4-FFF2-40B4-BE49-F238E27FC236}">
                <a16:creationId xmlns:a16="http://schemas.microsoft.com/office/drawing/2014/main" id="{91ABE99C-982C-4414-9B04-D71F32C6F4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99" r="2" b="2"/>
          <a:stretch/>
        </p:blipFill>
        <p:spPr bwMode="auto">
          <a:xfrm>
            <a:off x="4654296" y="299363"/>
            <a:ext cx="7217085" cy="3008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30" name="Picture 6" descr="Reunion Maps &amp;amp; Facts - World Atlas">
            <a:extLst>
              <a:ext uri="{FF2B5EF4-FFF2-40B4-BE49-F238E27FC236}">
                <a16:creationId xmlns:a16="http://schemas.microsoft.com/office/drawing/2014/main" id="{2245A8A8-C5D6-4474-BE8D-0966895671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1" b="8969"/>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99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9700" y="3808877"/>
            <a:ext cx="11343013"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read verse 6. </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Habakkuk 1:6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For, lo, I raise up the Chaldeans, [that] bitter and hasty nation, which shall march through the breadth of the land, to possess the dwelling places [that are] not theirs.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Chaldeans is just another word for the Babylonians, they're about to destroy Judah and Jerusalem. That's the context of the Leviticus 26. We have to remember that Leviticus was written way back by Moses, he's predicting the future nearly a thousand years later. So God's people are going to be driven into the land of their enemies so that the land can enjoy a rest. Keep your hand in Leviticus and go to Second Chronicles in the last chapter at the very end of Second Chronicles, chapter 36. And first we'll read Leviticus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26 the land should be enjoy her Sabbath, the land shall rest for as long as you're in your enemy's land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D8CEF717-F1DB-419A-ADED-665DC2AC634B}"/>
              </a:ext>
            </a:extLst>
          </p:cNvPr>
          <p:cNvSpPr txBox="1"/>
          <p:nvPr/>
        </p:nvSpPr>
        <p:spPr>
          <a:xfrm>
            <a:off x="467544" y="2878161"/>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1E8030E4-DF15-4E82-AD6C-6BEF0AF3CF7C}"/>
              </a:ext>
            </a:extLst>
          </p:cNvPr>
          <p:cNvCxnSpPr>
            <a:cxnSpLocks/>
          </p:cNvCxnSpPr>
          <p:nvPr/>
        </p:nvCxnSpPr>
        <p:spPr>
          <a:xfrm flipH="1">
            <a:off x="729747" y="19143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17B092-CC7D-4E36-89B9-86922D419603}"/>
              </a:ext>
            </a:extLst>
          </p:cNvPr>
          <p:cNvCxnSpPr>
            <a:cxnSpLocks/>
          </p:cNvCxnSpPr>
          <p:nvPr/>
        </p:nvCxnSpPr>
        <p:spPr>
          <a:xfrm>
            <a:off x="729747"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5A5594-46F6-47FA-8757-DA9717E7C886}"/>
              </a:ext>
            </a:extLst>
          </p:cNvPr>
          <p:cNvCxnSpPr>
            <a:cxnSpLocks/>
          </p:cNvCxnSpPr>
          <p:nvPr/>
        </p:nvCxnSpPr>
        <p:spPr>
          <a:xfrm>
            <a:off x="1249343"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EB9668-1C83-4316-A717-642100E17805}"/>
              </a:ext>
            </a:extLst>
          </p:cNvPr>
          <p:cNvCxnSpPr>
            <a:cxnSpLocks/>
            <a:endCxn id="61" idx="1"/>
          </p:cNvCxnSpPr>
          <p:nvPr/>
        </p:nvCxnSpPr>
        <p:spPr>
          <a:xfrm>
            <a:off x="4115677" y="19033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A9E6A5F-DCE6-4FC8-A800-DB94922C18EF}"/>
              </a:ext>
            </a:extLst>
          </p:cNvPr>
          <p:cNvSpPr txBox="1"/>
          <p:nvPr/>
        </p:nvSpPr>
        <p:spPr>
          <a:xfrm>
            <a:off x="1095365" y="12242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A6F4FC44-9B08-4CCD-B945-2A2C70E4230A}"/>
              </a:ext>
            </a:extLst>
          </p:cNvPr>
          <p:cNvSpPr txBox="1"/>
          <p:nvPr/>
        </p:nvSpPr>
        <p:spPr>
          <a:xfrm>
            <a:off x="318613" y="12242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53BCB97-4617-4F46-A899-CED310275AE8}"/>
              </a:ext>
            </a:extLst>
          </p:cNvPr>
          <p:cNvSpPr txBox="1"/>
          <p:nvPr/>
        </p:nvSpPr>
        <p:spPr>
          <a:xfrm>
            <a:off x="152400" y="15855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2207F95A-93CA-4946-AE6B-EC8E62DDE3DA}"/>
              </a:ext>
            </a:extLst>
          </p:cNvPr>
          <p:cNvSpPr txBox="1"/>
          <p:nvPr/>
        </p:nvSpPr>
        <p:spPr>
          <a:xfrm>
            <a:off x="1459577" y="14638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3A67881-463C-4853-9AA5-C2359D4B2DFB}"/>
              </a:ext>
            </a:extLst>
          </p:cNvPr>
          <p:cNvCxnSpPr>
            <a:cxnSpLocks/>
          </p:cNvCxnSpPr>
          <p:nvPr/>
        </p:nvCxnSpPr>
        <p:spPr>
          <a:xfrm>
            <a:off x="2660267" y="1652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345A25-64D9-4A67-B563-060837B90F69}"/>
              </a:ext>
            </a:extLst>
          </p:cNvPr>
          <p:cNvSpPr txBox="1"/>
          <p:nvPr/>
        </p:nvSpPr>
        <p:spPr>
          <a:xfrm>
            <a:off x="2496543"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04388981-B814-4E08-A067-B1C5F9CA0190}"/>
              </a:ext>
            </a:extLst>
          </p:cNvPr>
          <p:cNvCxnSpPr>
            <a:cxnSpLocks/>
          </p:cNvCxnSpPr>
          <p:nvPr/>
        </p:nvCxnSpPr>
        <p:spPr>
          <a:xfrm>
            <a:off x="3093100" y="16397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2805CB2-809C-46B0-9900-49B2686DB750}"/>
              </a:ext>
            </a:extLst>
          </p:cNvPr>
          <p:cNvSpPr txBox="1"/>
          <p:nvPr/>
        </p:nvSpPr>
        <p:spPr>
          <a:xfrm>
            <a:off x="2921441"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4E7363FF-2EC2-48A3-97B0-E5703E37149E}"/>
              </a:ext>
            </a:extLst>
          </p:cNvPr>
          <p:cNvCxnSpPr>
            <a:cxnSpLocks/>
          </p:cNvCxnSpPr>
          <p:nvPr/>
        </p:nvCxnSpPr>
        <p:spPr>
          <a:xfrm>
            <a:off x="3458403" y="16246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8D8BBAA-CEE8-4679-8ECF-70B8A1610288}"/>
              </a:ext>
            </a:extLst>
          </p:cNvPr>
          <p:cNvSpPr txBox="1"/>
          <p:nvPr/>
        </p:nvSpPr>
        <p:spPr>
          <a:xfrm>
            <a:off x="3347051" y="11948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977D062E-624E-41AC-A185-6C9F52D282F7}"/>
              </a:ext>
            </a:extLst>
          </p:cNvPr>
          <p:cNvCxnSpPr>
            <a:cxnSpLocks/>
          </p:cNvCxnSpPr>
          <p:nvPr/>
        </p:nvCxnSpPr>
        <p:spPr>
          <a:xfrm flipH="1">
            <a:off x="4103185" y="17129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5386461-0F13-43B0-9E30-12CF224243A9}"/>
              </a:ext>
            </a:extLst>
          </p:cNvPr>
          <p:cNvSpPr txBox="1"/>
          <p:nvPr/>
        </p:nvSpPr>
        <p:spPr>
          <a:xfrm>
            <a:off x="4423396" y="19929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E3F5D02-F898-4B61-9391-0184BD4F0826}"/>
              </a:ext>
            </a:extLst>
          </p:cNvPr>
          <p:cNvSpPr txBox="1"/>
          <p:nvPr/>
        </p:nvSpPr>
        <p:spPr>
          <a:xfrm>
            <a:off x="4344313" y="13392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880FBD43-670E-43B4-8C23-AB0FFCFB9A4B}"/>
              </a:ext>
            </a:extLst>
          </p:cNvPr>
          <p:cNvCxnSpPr>
            <a:cxnSpLocks/>
          </p:cNvCxnSpPr>
          <p:nvPr/>
        </p:nvCxnSpPr>
        <p:spPr>
          <a:xfrm flipH="1">
            <a:off x="4770455" y="16961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B3D682-C8F4-490B-B0F9-F059625A6664}"/>
              </a:ext>
            </a:extLst>
          </p:cNvPr>
          <p:cNvCxnSpPr>
            <a:cxnSpLocks/>
          </p:cNvCxnSpPr>
          <p:nvPr/>
        </p:nvCxnSpPr>
        <p:spPr>
          <a:xfrm flipH="1">
            <a:off x="4740656" y="21797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B9DF22-7B3B-4267-8622-77949B60BD61}"/>
              </a:ext>
            </a:extLst>
          </p:cNvPr>
          <p:cNvCxnSpPr>
            <a:cxnSpLocks/>
          </p:cNvCxnSpPr>
          <p:nvPr/>
        </p:nvCxnSpPr>
        <p:spPr>
          <a:xfrm>
            <a:off x="6673059" y="14086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F341DA3-C15E-4113-BD3B-541A6F6C7EA8}"/>
              </a:ext>
            </a:extLst>
          </p:cNvPr>
          <p:cNvSpPr txBox="1"/>
          <p:nvPr/>
        </p:nvSpPr>
        <p:spPr>
          <a:xfrm>
            <a:off x="6549008" y="9688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3E6E0CC7-E576-49C8-BCF2-85077BA13B08}"/>
              </a:ext>
            </a:extLst>
          </p:cNvPr>
          <p:cNvCxnSpPr>
            <a:cxnSpLocks/>
          </p:cNvCxnSpPr>
          <p:nvPr/>
        </p:nvCxnSpPr>
        <p:spPr>
          <a:xfrm>
            <a:off x="7902161" y="21893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30DF6F-A9A1-486B-AEC4-33E9DEDA69A9}"/>
              </a:ext>
            </a:extLst>
          </p:cNvPr>
          <p:cNvSpPr txBox="1"/>
          <p:nvPr/>
        </p:nvSpPr>
        <p:spPr>
          <a:xfrm>
            <a:off x="7931551" y="22101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5BD31788-72D2-46D6-87AC-B286B16B33AA}"/>
              </a:ext>
            </a:extLst>
          </p:cNvPr>
          <p:cNvCxnSpPr>
            <a:cxnSpLocks/>
          </p:cNvCxnSpPr>
          <p:nvPr/>
        </p:nvCxnSpPr>
        <p:spPr>
          <a:xfrm flipH="1" flipV="1">
            <a:off x="6944897" y="21762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6AAC59-63F6-4BB3-AC9D-8C18A6C80DDE}"/>
              </a:ext>
            </a:extLst>
          </p:cNvPr>
          <p:cNvCxnSpPr>
            <a:cxnSpLocks/>
          </p:cNvCxnSpPr>
          <p:nvPr/>
        </p:nvCxnSpPr>
        <p:spPr>
          <a:xfrm flipH="1">
            <a:off x="7974157" y="21755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9288A0A-13C5-4DE5-A9DE-0322FD8AA9E9}"/>
              </a:ext>
            </a:extLst>
          </p:cNvPr>
          <p:cNvSpPr txBox="1"/>
          <p:nvPr/>
        </p:nvSpPr>
        <p:spPr>
          <a:xfrm>
            <a:off x="9575600" y="21755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445A6C78-1258-4F64-993D-C0B7640051A3}"/>
              </a:ext>
            </a:extLst>
          </p:cNvPr>
          <p:cNvCxnSpPr>
            <a:cxnSpLocks/>
          </p:cNvCxnSpPr>
          <p:nvPr/>
        </p:nvCxnSpPr>
        <p:spPr>
          <a:xfrm>
            <a:off x="7689059"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FB0253-4681-4CFE-A823-F58BC43FD42C}"/>
              </a:ext>
            </a:extLst>
          </p:cNvPr>
          <p:cNvCxnSpPr>
            <a:cxnSpLocks/>
          </p:cNvCxnSpPr>
          <p:nvPr/>
        </p:nvCxnSpPr>
        <p:spPr>
          <a:xfrm>
            <a:off x="9252685"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15A5223-DC9B-471B-B3FA-138CB49C2C8B}"/>
              </a:ext>
            </a:extLst>
          </p:cNvPr>
          <p:cNvCxnSpPr>
            <a:cxnSpLocks/>
          </p:cNvCxnSpPr>
          <p:nvPr/>
        </p:nvCxnSpPr>
        <p:spPr>
          <a:xfrm>
            <a:off x="9495177" y="21774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43DD60B-DED6-486B-A6C0-D6B32B725E13}"/>
              </a:ext>
            </a:extLst>
          </p:cNvPr>
          <p:cNvSpPr txBox="1"/>
          <p:nvPr/>
        </p:nvSpPr>
        <p:spPr>
          <a:xfrm>
            <a:off x="10506372" y="25118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Box 106">
            <a:extLst>
              <a:ext uri="{FF2B5EF4-FFF2-40B4-BE49-F238E27FC236}">
                <a16:creationId xmlns:a16="http://schemas.microsoft.com/office/drawing/2014/main" id="{30F91B37-D562-445F-914C-9245346693B9}"/>
              </a:ext>
            </a:extLst>
          </p:cNvPr>
          <p:cNvSpPr txBox="1"/>
          <p:nvPr/>
        </p:nvSpPr>
        <p:spPr>
          <a:xfrm>
            <a:off x="8304966" y="27468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07E20DC3-28DC-4771-9334-88CC5679E775}"/>
              </a:ext>
            </a:extLst>
          </p:cNvPr>
          <p:cNvSpPr txBox="1"/>
          <p:nvPr/>
        </p:nvSpPr>
        <p:spPr>
          <a:xfrm>
            <a:off x="9942117" y="27243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D62667AC-E676-4882-8517-B74434FA7ED4}"/>
              </a:ext>
            </a:extLst>
          </p:cNvPr>
          <p:cNvCxnSpPr>
            <a:cxnSpLocks/>
          </p:cNvCxnSpPr>
          <p:nvPr/>
        </p:nvCxnSpPr>
        <p:spPr>
          <a:xfrm>
            <a:off x="4767921"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6F0C3E8-381A-44E2-B7F2-BD208DFD9611}"/>
              </a:ext>
            </a:extLst>
          </p:cNvPr>
          <p:cNvSpPr txBox="1"/>
          <p:nvPr/>
        </p:nvSpPr>
        <p:spPr>
          <a:xfrm>
            <a:off x="4585606"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2CFF426C-5D22-485F-AE90-A3D3ABDF5553}"/>
              </a:ext>
            </a:extLst>
          </p:cNvPr>
          <p:cNvCxnSpPr>
            <a:cxnSpLocks/>
          </p:cNvCxnSpPr>
          <p:nvPr/>
        </p:nvCxnSpPr>
        <p:spPr>
          <a:xfrm>
            <a:off x="5302223"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C0A655E9-79FF-414A-81E3-5A83E025BF43}"/>
              </a:ext>
            </a:extLst>
          </p:cNvPr>
          <p:cNvSpPr txBox="1"/>
          <p:nvPr/>
        </p:nvSpPr>
        <p:spPr>
          <a:xfrm>
            <a:off x="5113689"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65DE471E-F85E-4366-BE83-8CCFE9DA1FFD}"/>
              </a:ext>
            </a:extLst>
          </p:cNvPr>
          <p:cNvSpPr txBox="1"/>
          <p:nvPr/>
        </p:nvSpPr>
        <p:spPr>
          <a:xfrm>
            <a:off x="5536699" y="11524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5F054CD2-6275-4F49-ABB4-0C58D71A96B2}"/>
              </a:ext>
            </a:extLst>
          </p:cNvPr>
          <p:cNvSpPr txBox="1"/>
          <p:nvPr/>
        </p:nvSpPr>
        <p:spPr>
          <a:xfrm>
            <a:off x="5559538" y="17919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63D554E2-AA18-4064-8621-B20DC75B37C6}"/>
              </a:ext>
            </a:extLst>
          </p:cNvPr>
          <p:cNvCxnSpPr>
            <a:cxnSpLocks/>
          </p:cNvCxnSpPr>
          <p:nvPr/>
        </p:nvCxnSpPr>
        <p:spPr>
          <a:xfrm>
            <a:off x="6667645"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66C12-1862-45C4-8F5A-09BDE93B5CE1}"/>
              </a:ext>
            </a:extLst>
          </p:cNvPr>
          <p:cNvCxnSpPr>
            <a:cxnSpLocks/>
          </p:cNvCxnSpPr>
          <p:nvPr/>
        </p:nvCxnSpPr>
        <p:spPr>
          <a:xfrm>
            <a:off x="5302223"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09AF427-D3A8-45BF-A27F-015B3E575B06}"/>
              </a:ext>
            </a:extLst>
          </p:cNvPr>
          <p:cNvSpPr txBox="1"/>
          <p:nvPr/>
        </p:nvSpPr>
        <p:spPr>
          <a:xfrm>
            <a:off x="5154640" y="24420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Connector 118">
            <a:extLst>
              <a:ext uri="{FF2B5EF4-FFF2-40B4-BE49-F238E27FC236}">
                <a16:creationId xmlns:a16="http://schemas.microsoft.com/office/drawing/2014/main" id="{C7E2F97A-2C5D-448E-AE7E-A346B22CB164}"/>
              </a:ext>
            </a:extLst>
          </p:cNvPr>
          <p:cNvCxnSpPr>
            <a:cxnSpLocks/>
          </p:cNvCxnSpPr>
          <p:nvPr/>
        </p:nvCxnSpPr>
        <p:spPr>
          <a:xfrm>
            <a:off x="5729337" y="21826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2F45091-23AE-433D-9B4A-3EB4A85C8C44}"/>
              </a:ext>
            </a:extLst>
          </p:cNvPr>
          <p:cNvSpPr txBox="1"/>
          <p:nvPr/>
        </p:nvSpPr>
        <p:spPr>
          <a:xfrm>
            <a:off x="5581754" y="24421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1B9C7AE1-4549-42A9-A58B-4521D93C8464}"/>
              </a:ext>
            </a:extLst>
          </p:cNvPr>
          <p:cNvCxnSpPr>
            <a:cxnSpLocks/>
          </p:cNvCxnSpPr>
          <p:nvPr/>
        </p:nvCxnSpPr>
        <p:spPr>
          <a:xfrm>
            <a:off x="6203606" y="21946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E206469-ED21-4100-BE94-6939D9F90870}"/>
              </a:ext>
            </a:extLst>
          </p:cNvPr>
          <p:cNvSpPr txBox="1"/>
          <p:nvPr/>
        </p:nvSpPr>
        <p:spPr>
          <a:xfrm>
            <a:off x="6056023" y="24541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CA63B81F-F507-4EAA-862A-8C7507BF74E1}"/>
              </a:ext>
            </a:extLst>
          </p:cNvPr>
          <p:cNvSpPr txBox="1"/>
          <p:nvPr/>
        </p:nvSpPr>
        <p:spPr>
          <a:xfrm>
            <a:off x="6508276"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4" name="Straight Connector 123">
            <a:extLst>
              <a:ext uri="{FF2B5EF4-FFF2-40B4-BE49-F238E27FC236}">
                <a16:creationId xmlns:a16="http://schemas.microsoft.com/office/drawing/2014/main" id="{EBCB8D98-352F-45FC-B805-38300E607493}"/>
              </a:ext>
            </a:extLst>
          </p:cNvPr>
          <p:cNvCxnSpPr>
            <a:cxnSpLocks/>
          </p:cNvCxnSpPr>
          <p:nvPr/>
        </p:nvCxnSpPr>
        <p:spPr>
          <a:xfrm>
            <a:off x="5302223" y="27666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35CD65-8A3B-4224-91AD-779F961D064E}"/>
              </a:ext>
            </a:extLst>
          </p:cNvPr>
          <p:cNvCxnSpPr>
            <a:cxnSpLocks/>
          </p:cNvCxnSpPr>
          <p:nvPr/>
        </p:nvCxnSpPr>
        <p:spPr>
          <a:xfrm>
            <a:off x="6681800" y="28029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C51E688-1F0A-478E-B980-D31BB6F15F9B}"/>
              </a:ext>
            </a:extLst>
          </p:cNvPr>
          <p:cNvSpPr txBox="1"/>
          <p:nvPr/>
        </p:nvSpPr>
        <p:spPr>
          <a:xfrm>
            <a:off x="5621507" y="27552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AAE9D5F6-6739-4F6B-9516-6B8229A975C6}"/>
              </a:ext>
            </a:extLst>
          </p:cNvPr>
          <p:cNvCxnSpPr>
            <a:cxnSpLocks/>
          </p:cNvCxnSpPr>
          <p:nvPr/>
        </p:nvCxnSpPr>
        <p:spPr>
          <a:xfrm>
            <a:off x="8572303" y="19143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A02333-B8E5-4143-9FD0-F8B43AC00B58}"/>
              </a:ext>
            </a:extLst>
          </p:cNvPr>
          <p:cNvCxnSpPr>
            <a:cxnSpLocks/>
          </p:cNvCxnSpPr>
          <p:nvPr/>
        </p:nvCxnSpPr>
        <p:spPr>
          <a:xfrm>
            <a:off x="8991569" y="1902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6CA7928-5235-4B6E-AAD8-53E422BC173C}"/>
              </a:ext>
            </a:extLst>
          </p:cNvPr>
          <p:cNvCxnSpPr>
            <a:cxnSpLocks/>
          </p:cNvCxnSpPr>
          <p:nvPr/>
        </p:nvCxnSpPr>
        <p:spPr>
          <a:xfrm flipH="1">
            <a:off x="8572303" y="21755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CC5FD8C-C03F-406F-A0F4-C7169D174292}"/>
              </a:ext>
            </a:extLst>
          </p:cNvPr>
          <p:cNvSpPr txBox="1"/>
          <p:nvPr/>
        </p:nvSpPr>
        <p:spPr>
          <a:xfrm>
            <a:off x="837582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0E255F05-890A-4B13-816A-B988F733006B}"/>
              </a:ext>
            </a:extLst>
          </p:cNvPr>
          <p:cNvSpPr txBox="1"/>
          <p:nvPr/>
        </p:nvSpPr>
        <p:spPr>
          <a:xfrm>
            <a:off x="879625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TextBox 131">
            <a:extLst>
              <a:ext uri="{FF2B5EF4-FFF2-40B4-BE49-F238E27FC236}">
                <a16:creationId xmlns:a16="http://schemas.microsoft.com/office/drawing/2014/main" id="{44C41D9E-F20D-4EED-A5B5-4A9C270EBBCE}"/>
              </a:ext>
            </a:extLst>
          </p:cNvPr>
          <p:cNvSpPr txBox="1"/>
          <p:nvPr/>
        </p:nvSpPr>
        <p:spPr>
          <a:xfrm>
            <a:off x="6517679" y="4853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41580A3A-230A-41D6-9FFF-6A24C4D4BA09}"/>
              </a:ext>
            </a:extLst>
          </p:cNvPr>
          <p:cNvSpPr txBox="1"/>
          <p:nvPr/>
        </p:nvSpPr>
        <p:spPr>
          <a:xfrm>
            <a:off x="9066172" y="17640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C9B428A9-F809-4E70-A25E-16B1EFCE2DF3}"/>
              </a:ext>
            </a:extLst>
          </p:cNvPr>
          <p:cNvSpPr txBox="1"/>
          <p:nvPr/>
        </p:nvSpPr>
        <p:spPr>
          <a:xfrm>
            <a:off x="4966351" y="29070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D1627128-BE4E-4BF2-869A-D128C5BADC3C}"/>
              </a:ext>
            </a:extLst>
          </p:cNvPr>
          <p:cNvCxnSpPr>
            <a:cxnSpLocks/>
          </p:cNvCxnSpPr>
          <p:nvPr/>
        </p:nvCxnSpPr>
        <p:spPr>
          <a:xfrm>
            <a:off x="5302223" y="16961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80D8C60-1D81-4C2B-9E99-D77DB1876C31}"/>
              </a:ext>
            </a:extLst>
          </p:cNvPr>
          <p:cNvSpPr txBox="1"/>
          <p:nvPr/>
        </p:nvSpPr>
        <p:spPr>
          <a:xfrm>
            <a:off x="5585092" y="31428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FF5F6E74-6D6B-4DD3-8FD9-6128C517E2FA}"/>
              </a:ext>
            </a:extLst>
          </p:cNvPr>
          <p:cNvCxnSpPr>
            <a:cxnSpLocks/>
          </p:cNvCxnSpPr>
          <p:nvPr/>
        </p:nvCxnSpPr>
        <p:spPr>
          <a:xfrm>
            <a:off x="5283519" y="31204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0A353E4-4B2E-43CB-97A1-BE5053B87B6E}"/>
              </a:ext>
            </a:extLst>
          </p:cNvPr>
          <p:cNvCxnSpPr>
            <a:cxnSpLocks/>
          </p:cNvCxnSpPr>
          <p:nvPr/>
        </p:nvCxnSpPr>
        <p:spPr>
          <a:xfrm flipH="1">
            <a:off x="5358771" y="33170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7BAA266-64DF-4652-A708-9B9E666DDFCB}"/>
              </a:ext>
            </a:extLst>
          </p:cNvPr>
          <p:cNvCxnSpPr>
            <a:cxnSpLocks/>
          </p:cNvCxnSpPr>
          <p:nvPr/>
        </p:nvCxnSpPr>
        <p:spPr>
          <a:xfrm>
            <a:off x="6236982" y="33170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B2B45A-2A85-4295-9A68-D21993922A13}"/>
              </a:ext>
            </a:extLst>
          </p:cNvPr>
          <p:cNvCxnSpPr>
            <a:cxnSpLocks/>
          </p:cNvCxnSpPr>
          <p:nvPr/>
        </p:nvCxnSpPr>
        <p:spPr>
          <a:xfrm flipV="1">
            <a:off x="6681800" y="31288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F43BE00-B6F5-44F5-B824-54C4CF683495}"/>
              </a:ext>
            </a:extLst>
          </p:cNvPr>
          <p:cNvCxnSpPr>
            <a:cxnSpLocks/>
          </p:cNvCxnSpPr>
          <p:nvPr/>
        </p:nvCxnSpPr>
        <p:spPr>
          <a:xfrm>
            <a:off x="6693417" y="16299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3DBAF6A-6DAA-4368-A76D-2E76EF39AA9D}"/>
              </a:ext>
            </a:extLst>
          </p:cNvPr>
          <p:cNvSpPr txBox="1"/>
          <p:nvPr/>
        </p:nvSpPr>
        <p:spPr>
          <a:xfrm>
            <a:off x="6719242" y="10581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Box 142">
            <a:extLst>
              <a:ext uri="{FF2B5EF4-FFF2-40B4-BE49-F238E27FC236}">
                <a16:creationId xmlns:a16="http://schemas.microsoft.com/office/drawing/2014/main" id="{533ACD58-9CE4-46DE-AAEA-BED8A605B531}"/>
              </a:ext>
            </a:extLst>
          </p:cNvPr>
          <p:cNvSpPr txBox="1"/>
          <p:nvPr/>
        </p:nvSpPr>
        <p:spPr>
          <a:xfrm>
            <a:off x="6838022" y="16015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4" name="Straight Arrow Connector 143">
            <a:extLst>
              <a:ext uri="{FF2B5EF4-FFF2-40B4-BE49-F238E27FC236}">
                <a16:creationId xmlns:a16="http://schemas.microsoft.com/office/drawing/2014/main" id="{16CD8144-A516-4E3A-95BD-50CCCD5CAA7F}"/>
              </a:ext>
            </a:extLst>
          </p:cNvPr>
          <p:cNvCxnSpPr>
            <a:cxnSpLocks/>
          </p:cNvCxnSpPr>
          <p:nvPr/>
        </p:nvCxnSpPr>
        <p:spPr>
          <a:xfrm>
            <a:off x="7172064" y="14712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2BFBA02-9AFE-48F1-854F-2B3C0413EBA8}"/>
              </a:ext>
            </a:extLst>
          </p:cNvPr>
          <p:cNvSpPr txBox="1"/>
          <p:nvPr/>
        </p:nvSpPr>
        <p:spPr>
          <a:xfrm>
            <a:off x="10729550" y="22383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DF8E63C5-E0B6-49AD-91B1-5FFA60C99704}"/>
              </a:ext>
            </a:extLst>
          </p:cNvPr>
          <p:cNvSpPr txBox="1"/>
          <p:nvPr/>
        </p:nvSpPr>
        <p:spPr>
          <a:xfrm>
            <a:off x="10691345" y="18188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33C147B6-EE32-45EA-AADF-EE890E344F1D}"/>
              </a:ext>
            </a:extLst>
          </p:cNvPr>
          <p:cNvCxnSpPr>
            <a:cxnSpLocks/>
          </p:cNvCxnSpPr>
          <p:nvPr/>
        </p:nvCxnSpPr>
        <p:spPr>
          <a:xfrm flipH="1">
            <a:off x="7887665" y="11072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EA272E3-78AE-4633-B7C2-D6088D79F6C8}"/>
              </a:ext>
            </a:extLst>
          </p:cNvPr>
          <p:cNvCxnSpPr>
            <a:cxnSpLocks/>
          </p:cNvCxnSpPr>
          <p:nvPr/>
        </p:nvCxnSpPr>
        <p:spPr>
          <a:xfrm>
            <a:off x="7887664" y="7216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010313-D22B-440B-BEA2-30AA3D08A9D9}"/>
              </a:ext>
            </a:extLst>
          </p:cNvPr>
          <p:cNvCxnSpPr>
            <a:cxnSpLocks/>
          </p:cNvCxnSpPr>
          <p:nvPr/>
        </p:nvCxnSpPr>
        <p:spPr>
          <a:xfrm>
            <a:off x="10032811" y="745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29669BC-9B78-45BA-8320-F632E2298E14}"/>
              </a:ext>
            </a:extLst>
          </p:cNvPr>
          <p:cNvSpPr txBox="1"/>
          <p:nvPr/>
        </p:nvSpPr>
        <p:spPr>
          <a:xfrm>
            <a:off x="8294825" y="6853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53ADFAFE-2F22-4B4E-A662-74C3D92C31C8}"/>
              </a:ext>
            </a:extLst>
          </p:cNvPr>
          <p:cNvSpPr txBox="1"/>
          <p:nvPr/>
        </p:nvSpPr>
        <p:spPr>
          <a:xfrm>
            <a:off x="8312706" y="11343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6FA95B15-BAF8-4B83-AF24-328C2B70E1B1}"/>
              </a:ext>
            </a:extLst>
          </p:cNvPr>
          <p:cNvCxnSpPr>
            <a:cxnSpLocks/>
          </p:cNvCxnSpPr>
          <p:nvPr/>
        </p:nvCxnSpPr>
        <p:spPr>
          <a:xfrm flipH="1">
            <a:off x="9588742" y="7216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8C6DDAD-468E-413E-9138-B1D7ED018B28}"/>
              </a:ext>
            </a:extLst>
          </p:cNvPr>
          <p:cNvCxnSpPr>
            <a:cxnSpLocks/>
          </p:cNvCxnSpPr>
          <p:nvPr/>
        </p:nvCxnSpPr>
        <p:spPr>
          <a:xfrm>
            <a:off x="7887664" y="11343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7A91302-00A7-4CF5-8DC6-51F6CF466BBC}"/>
              </a:ext>
            </a:extLst>
          </p:cNvPr>
          <p:cNvSpPr txBox="1"/>
          <p:nvPr/>
        </p:nvSpPr>
        <p:spPr>
          <a:xfrm>
            <a:off x="9658664" y="3399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2C34D4DE-31B5-4A1B-B70A-EC031E44C926}"/>
              </a:ext>
            </a:extLst>
          </p:cNvPr>
          <p:cNvCxnSpPr>
            <a:cxnSpLocks/>
          </p:cNvCxnSpPr>
          <p:nvPr/>
        </p:nvCxnSpPr>
        <p:spPr>
          <a:xfrm>
            <a:off x="6924919" y="218931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BC7DFC2-F472-401E-B264-B449ACBEFE83}"/>
              </a:ext>
            </a:extLst>
          </p:cNvPr>
          <p:cNvCxnSpPr>
            <a:cxnSpLocks/>
          </p:cNvCxnSpPr>
          <p:nvPr/>
        </p:nvCxnSpPr>
        <p:spPr>
          <a:xfrm flipV="1">
            <a:off x="7169391" y="2454179"/>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ACC3A1AB-9E67-43CD-A96F-0E6F6D84A25C}"/>
              </a:ext>
            </a:extLst>
          </p:cNvPr>
          <p:cNvSpPr txBox="1"/>
          <p:nvPr/>
        </p:nvSpPr>
        <p:spPr>
          <a:xfrm>
            <a:off x="6862601" y="3118017"/>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40567109-7D99-469C-AD43-739CEB6B7FE8}"/>
              </a:ext>
            </a:extLst>
          </p:cNvPr>
          <p:cNvSpPr txBox="1"/>
          <p:nvPr/>
        </p:nvSpPr>
        <p:spPr>
          <a:xfrm>
            <a:off x="6775258"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43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09700" y="3808877"/>
            <a:ext cx="11343013"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Second Chronicles chapter 36, verse 21:</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36:21 To fulfil the word of the LORD by the mouth of Jeremiah, until the land had enjoyed her sabbaths: [for] as long as she lay desolate she kept sabbath, to fulfil threescore and ten years.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us to see it's the same time period because the land is keeping her Sabbath. Can we see Leviticus 26 and Second Chronicles 36 are the same event? Leviticus 26:34 and 2nd Chronicles 36:21, they're the same time period, but how many years does it list here? 70 years. So we've got this 70 year captivity that we've spoken about already. All I want is to see is that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Leviticus 26 is discussing the history here at the very end before the captivity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D8CEF717-F1DB-419A-ADED-665DC2AC634B}"/>
              </a:ext>
            </a:extLst>
          </p:cNvPr>
          <p:cNvSpPr txBox="1"/>
          <p:nvPr/>
        </p:nvSpPr>
        <p:spPr>
          <a:xfrm>
            <a:off x="467544" y="2878161"/>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1E8030E4-DF15-4E82-AD6C-6BEF0AF3CF7C}"/>
              </a:ext>
            </a:extLst>
          </p:cNvPr>
          <p:cNvCxnSpPr>
            <a:cxnSpLocks/>
          </p:cNvCxnSpPr>
          <p:nvPr/>
        </p:nvCxnSpPr>
        <p:spPr>
          <a:xfrm flipH="1">
            <a:off x="729747" y="19143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17B092-CC7D-4E36-89B9-86922D419603}"/>
              </a:ext>
            </a:extLst>
          </p:cNvPr>
          <p:cNvCxnSpPr>
            <a:cxnSpLocks/>
          </p:cNvCxnSpPr>
          <p:nvPr/>
        </p:nvCxnSpPr>
        <p:spPr>
          <a:xfrm>
            <a:off x="729747"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5A5594-46F6-47FA-8757-DA9717E7C886}"/>
              </a:ext>
            </a:extLst>
          </p:cNvPr>
          <p:cNvCxnSpPr>
            <a:cxnSpLocks/>
          </p:cNvCxnSpPr>
          <p:nvPr/>
        </p:nvCxnSpPr>
        <p:spPr>
          <a:xfrm>
            <a:off x="1249343"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EB9668-1C83-4316-A717-642100E17805}"/>
              </a:ext>
            </a:extLst>
          </p:cNvPr>
          <p:cNvCxnSpPr>
            <a:cxnSpLocks/>
            <a:endCxn id="61" idx="1"/>
          </p:cNvCxnSpPr>
          <p:nvPr/>
        </p:nvCxnSpPr>
        <p:spPr>
          <a:xfrm>
            <a:off x="4115677" y="19033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A9E6A5F-DCE6-4FC8-A800-DB94922C18EF}"/>
              </a:ext>
            </a:extLst>
          </p:cNvPr>
          <p:cNvSpPr txBox="1"/>
          <p:nvPr/>
        </p:nvSpPr>
        <p:spPr>
          <a:xfrm>
            <a:off x="1095365" y="12242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A6F4FC44-9B08-4CCD-B945-2A2C70E4230A}"/>
              </a:ext>
            </a:extLst>
          </p:cNvPr>
          <p:cNvSpPr txBox="1"/>
          <p:nvPr/>
        </p:nvSpPr>
        <p:spPr>
          <a:xfrm>
            <a:off x="318613" y="12242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53BCB97-4617-4F46-A899-CED310275AE8}"/>
              </a:ext>
            </a:extLst>
          </p:cNvPr>
          <p:cNvSpPr txBox="1"/>
          <p:nvPr/>
        </p:nvSpPr>
        <p:spPr>
          <a:xfrm>
            <a:off x="152400" y="15855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2207F95A-93CA-4946-AE6B-EC8E62DDE3DA}"/>
              </a:ext>
            </a:extLst>
          </p:cNvPr>
          <p:cNvSpPr txBox="1"/>
          <p:nvPr/>
        </p:nvSpPr>
        <p:spPr>
          <a:xfrm>
            <a:off x="1459577" y="14638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3A67881-463C-4853-9AA5-C2359D4B2DFB}"/>
              </a:ext>
            </a:extLst>
          </p:cNvPr>
          <p:cNvCxnSpPr>
            <a:cxnSpLocks/>
          </p:cNvCxnSpPr>
          <p:nvPr/>
        </p:nvCxnSpPr>
        <p:spPr>
          <a:xfrm>
            <a:off x="2660267" y="1652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345A25-64D9-4A67-B563-060837B90F69}"/>
              </a:ext>
            </a:extLst>
          </p:cNvPr>
          <p:cNvSpPr txBox="1"/>
          <p:nvPr/>
        </p:nvSpPr>
        <p:spPr>
          <a:xfrm>
            <a:off x="2496543"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04388981-B814-4E08-A067-B1C5F9CA0190}"/>
              </a:ext>
            </a:extLst>
          </p:cNvPr>
          <p:cNvCxnSpPr>
            <a:cxnSpLocks/>
          </p:cNvCxnSpPr>
          <p:nvPr/>
        </p:nvCxnSpPr>
        <p:spPr>
          <a:xfrm>
            <a:off x="3093100" y="16397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2805CB2-809C-46B0-9900-49B2686DB750}"/>
              </a:ext>
            </a:extLst>
          </p:cNvPr>
          <p:cNvSpPr txBox="1"/>
          <p:nvPr/>
        </p:nvSpPr>
        <p:spPr>
          <a:xfrm>
            <a:off x="2921441"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4E7363FF-2EC2-48A3-97B0-E5703E37149E}"/>
              </a:ext>
            </a:extLst>
          </p:cNvPr>
          <p:cNvCxnSpPr>
            <a:cxnSpLocks/>
          </p:cNvCxnSpPr>
          <p:nvPr/>
        </p:nvCxnSpPr>
        <p:spPr>
          <a:xfrm>
            <a:off x="3458403" y="16246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8D8BBAA-CEE8-4679-8ECF-70B8A1610288}"/>
              </a:ext>
            </a:extLst>
          </p:cNvPr>
          <p:cNvSpPr txBox="1"/>
          <p:nvPr/>
        </p:nvSpPr>
        <p:spPr>
          <a:xfrm>
            <a:off x="3347051" y="11948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977D062E-624E-41AC-A185-6C9F52D282F7}"/>
              </a:ext>
            </a:extLst>
          </p:cNvPr>
          <p:cNvCxnSpPr>
            <a:cxnSpLocks/>
          </p:cNvCxnSpPr>
          <p:nvPr/>
        </p:nvCxnSpPr>
        <p:spPr>
          <a:xfrm flipH="1">
            <a:off x="4103185" y="17129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5386461-0F13-43B0-9E30-12CF224243A9}"/>
              </a:ext>
            </a:extLst>
          </p:cNvPr>
          <p:cNvSpPr txBox="1"/>
          <p:nvPr/>
        </p:nvSpPr>
        <p:spPr>
          <a:xfrm>
            <a:off x="4423396" y="19929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E3F5D02-F898-4B61-9391-0184BD4F0826}"/>
              </a:ext>
            </a:extLst>
          </p:cNvPr>
          <p:cNvSpPr txBox="1"/>
          <p:nvPr/>
        </p:nvSpPr>
        <p:spPr>
          <a:xfrm>
            <a:off x="4344313" y="13392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880FBD43-670E-43B4-8C23-AB0FFCFB9A4B}"/>
              </a:ext>
            </a:extLst>
          </p:cNvPr>
          <p:cNvCxnSpPr>
            <a:cxnSpLocks/>
          </p:cNvCxnSpPr>
          <p:nvPr/>
        </p:nvCxnSpPr>
        <p:spPr>
          <a:xfrm flipH="1">
            <a:off x="4770455" y="16961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B3D682-C8F4-490B-B0F9-F059625A6664}"/>
              </a:ext>
            </a:extLst>
          </p:cNvPr>
          <p:cNvCxnSpPr>
            <a:cxnSpLocks/>
          </p:cNvCxnSpPr>
          <p:nvPr/>
        </p:nvCxnSpPr>
        <p:spPr>
          <a:xfrm flipH="1">
            <a:off x="4740656" y="21797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B9DF22-7B3B-4267-8622-77949B60BD61}"/>
              </a:ext>
            </a:extLst>
          </p:cNvPr>
          <p:cNvCxnSpPr>
            <a:cxnSpLocks/>
          </p:cNvCxnSpPr>
          <p:nvPr/>
        </p:nvCxnSpPr>
        <p:spPr>
          <a:xfrm>
            <a:off x="6673059" y="14086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F341DA3-C15E-4113-BD3B-541A6F6C7EA8}"/>
              </a:ext>
            </a:extLst>
          </p:cNvPr>
          <p:cNvSpPr txBox="1"/>
          <p:nvPr/>
        </p:nvSpPr>
        <p:spPr>
          <a:xfrm>
            <a:off x="6549008" y="9688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3E6E0CC7-E576-49C8-BCF2-85077BA13B08}"/>
              </a:ext>
            </a:extLst>
          </p:cNvPr>
          <p:cNvCxnSpPr>
            <a:cxnSpLocks/>
          </p:cNvCxnSpPr>
          <p:nvPr/>
        </p:nvCxnSpPr>
        <p:spPr>
          <a:xfrm>
            <a:off x="7902161" y="21893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30DF6F-A9A1-486B-AEC4-33E9DEDA69A9}"/>
              </a:ext>
            </a:extLst>
          </p:cNvPr>
          <p:cNvSpPr txBox="1"/>
          <p:nvPr/>
        </p:nvSpPr>
        <p:spPr>
          <a:xfrm>
            <a:off x="7931551" y="22101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5BD31788-72D2-46D6-87AC-B286B16B33AA}"/>
              </a:ext>
            </a:extLst>
          </p:cNvPr>
          <p:cNvCxnSpPr>
            <a:cxnSpLocks/>
          </p:cNvCxnSpPr>
          <p:nvPr/>
        </p:nvCxnSpPr>
        <p:spPr>
          <a:xfrm flipH="1" flipV="1">
            <a:off x="6944897" y="2176246"/>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6AAC59-63F6-4BB3-AC9D-8C18A6C80DDE}"/>
              </a:ext>
            </a:extLst>
          </p:cNvPr>
          <p:cNvCxnSpPr>
            <a:cxnSpLocks/>
          </p:cNvCxnSpPr>
          <p:nvPr/>
        </p:nvCxnSpPr>
        <p:spPr>
          <a:xfrm flipH="1">
            <a:off x="7974157" y="21755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9288A0A-13C5-4DE5-A9DE-0322FD8AA9E9}"/>
              </a:ext>
            </a:extLst>
          </p:cNvPr>
          <p:cNvSpPr txBox="1"/>
          <p:nvPr/>
        </p:nvSpPr>
        <p:spPr>
          <a:xfrm>
            <a:off x="9575600" y="21755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445A6C78-1258-4F64-993D-C0B7640051A3}"/>
              </a:ext>
            </a:extLst>
          </p:cNvPr>
          <p:cNvCxnSpPr>
            <a:cxnSpLocks/>
          </p:cNvCxnSpPr>
          <p:nvPr/>
        </p:nvCxnSpPr>
        <p:spPr>
          <a:xfrm>
            <a:off x="7689059"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FB0253-4681-4CFE-A823-F58BC43FD42C}"/>
              </a:ext>
            </a:extLst>
          </p:cNvPr>
          <p:cNvCxnSpPr>
            <a:cxnSpLocks/>
          </p:cNvCxnSpPr>
          <p:nvPr/>
        </p:nvCxnSpPr>
        <p:spPr>
          <a:xfrm>
            <a:off x="9252685"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15A5223-DC9B-471B-B3FA-138CB49C2C8B}"/>
              </a:ext>
            </a:extLst>
          </p:cNvPr>
          <p:cNvCxnSpPr>
            <a:cxnSpLocks/>
          </p:cNvCxnSpPr>
          <p:nvPr/>
        </p:nvCxnSpPr>
        <p:spPr>
          <a:xfrm>
            <a:off x="9495177" y="21774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43DD60B-DED6-486B-A6C0-D6B32B725E13}"/>
              </a:ext>
            </a:extLst>
          </p:cNvPr>
          <p:cNvSpPr txBox="1"/>
          <p:nvPr/>
        </p:nvSpPr>
        <p:spPr>
          <a:xfrm>
            <a:off x="10506372" y="25118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Box 106">
            <a:extLst>
              <a:ext uri="{FF2B5EF4-FFF2-40B4-BE49-F238E27FC236}">
                <a16:creationId xmlns:a16="http://schemas.microsoft.com/office/drawing/2014/main" id="{30F91B37-D562-445F-914C-9245346693B9}"/>
              </a:ext>
            </a:extLst>
          </p:cNvPr>
          <p:cNvSpPr txBox="1"/>
          <p:nvPr/>
        </p:nvSpPr>
        <p:spPr>
          <a:xfrm>
            <a:off x="8304966" y="27468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07E20DC3-28DC-4771-9334-88CC5679E775}"/>
              </a:ext>
            </a:extLst>
          </p:cNvPr>
          <p:cNvSpPr txBox="1"/>
          <p:nvPr/>
        </p:nvSpPr>
        <p:spPr>
          <a:xfrm>
            <a:off x="9942117" y="27243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D62667AC-E676-4882-8517-B74434FA7ED4}"/>
              </a:ext>
            </a:extLst>
          </p:cNvPr>
          <p:cNvCxnSpPr>
            <a:cxnSpLocks/>
          </p:cNvCxnSpPr>
          <p:nvPr/>
        </p:nvCxnSpPr>
        <p:spPr>
          <a:xfrm>
            <a:off x="4767921"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6F0C3E8-381A-44E2-B7F2-BD208DFD9611}"/>
              </a:ext>
            </a:extLst>
          </p:cNvPr>
          <p:cNvSpPr txBox="1"/>
          <p:nvPr/>
        </p:nvSpPr>
        <p:spPr>
          <a:xfrm>
            <a:off x="4585606"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2CFF426C-5D22-485F-AE90-A3D3ABDF5553}"/>
              </a:ext>
            </a:extLst>
          </p:cNvPr>
          <p:cNvCxnSpPr>
            <a:cxnSpLocks/>
          </p:cNvCxnSpPr>
          <p:nvPr/>
        </p:nvCxnSpPr>
        <p:spPr>
          <a:xfrm>
            <a:off x="5302223"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C0A655E9-79FF-414A-81E3-5A83E025BF43}"/>
              </a:ext>
            </a:extLst>
          </p:cNvPr>
          <p:cNvSpPr txBox="1"/>
          <p:nvPr/>
        </p:nvSpPr>
        <p:spPr>
          <a:xfrm>
            <a:off x="5113689"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65DE471E-F85E-4366-BE83-8CCFE9DA1FFD}"/>
              </a:ext>
            </a:extLst>
          </p:cNvPr>
          <p:cNvSpPr txBox="1"/>
          <p:nvPr/>
        </p:nvSpPr>
        <p:spPr>
          <a:xfrm>
            <a:off x="5536699" y="11524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5F054CD2-6275-4F49-ABB4-0C58D71A96B2}"/>
              </a:ext>
            </a:extLst>
          </p:cNvPr>
          <p:cNvSpPr txBox="1"/>
          <p:nvPr/>
        </p:nvSpPr>
        <p:spPr>
          <a:xfrm>
            <a:off x="5559538" y="17919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63D554E2-AA18-4064-8621-B20DC75B37C6}"/>
              </a:ext>
            </a:extLst>
          </p:cNvPr>
          <p:cNvCxnSpPr>
            <a:cxnSpLocks/>
          </p:cNvCxnSpPr>
          <p:nvPr/>
        </p:nvCxnSpPr>
        <p:spPr>
          <a:xfrm>
            <a:off x="6667645"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66C12-1862-45C4-8F5A-09BDE93B5CE1}"/>
              </a:ext>
            </a:extLst>
          </p:cNvPr>
          <p:cNvCxnSpPr>
            <a:cxnSpLocks/>
          </p:cNvCxnSpPr>
          <p:nvPr/>
        </p:nvCxnSpPr>
        <p:spPr>
          <a:xfrm>
            <a:off x="5302223"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09AF427-D3A8-45BF-A27F-015B3E575B06}"/>
              </a:ext>
            </a:extLst>
          </p:cNvPr>
          <p:cNvSpPr txBox="1"/>
          <p:nvPr/>
        </p:nvSpPr>
        <p:spPr>
          <a:xfrm>
            <a:off x="5154640" y="24420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Connector 118">
            <a:extLst>
              <a:ext uri="{FF2B5EF4-FFF2-40B4-BE49-F238E27FC236}">
                <a16:creationId xmlns:a16="http://schemas.microsoft.com/office/drawing/2014/main" id="{C7E2F97A-2C5D-448E-AE7E-A346B22CB164}"/>
              </a:ext>
            </a:extLst>
          </p:cNvPr>
          <p:cNvCxnSpPr>
            <a:cxnSpLocks/>
          </p:cNvCxnSpPr>
          <p:nvPr/>
        </p:nvCxnSpPr>
        <p:spPr>
          <a:xfrm>
            <a:off x="5729337" y="21826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2F45091-23AE-433D-9B4A-3EB4A85C8C44}"/>
              </a:ext>
            </a:extLst>
          </p:cNvPr>
          <p:cNvSpPr txBox="1"/>
          <p:nvPr/>
        </p:nvSpPr>
        <p:spPr>
          <a:xfrm>
            <a:off x="5581754" y="24421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1B9C7AE1-4549-42A9-A58B-4521D93C8464}"/>
              </a:ext>
            </a:extLst>
          </p:cNvPr>
          <p:cNvCxnSpPr>
            <a:cxnSpLocks/>
          </p:cNvCxnSpPr>
          <p:nvPr/>
        </p:nvCxnSpPr>
        <p:spPr>
          <a:xfrm>
            <a:off x="6203606" y="21946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E206469-ED21-4100-BE94-6939D9F90870}"/>
              </a:ext>
            </a:extLst>
          </p:cNvPr>
          <p:cNvSpPr txBox="1"/>
          <p:nvPr/>
        </p:nvSpPr>
        <p:spPr>
          <a:xfrm>
            <a:off x="6056023" y="24541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CA63B81F-F507-4EAA-862A-8C7507BF74E1}"/>
              </a:ext>
            </a:extLst>
          </p:cNvPr>
          <p:cNvSpPr txBox="1"/>
          <p:nvPr/>
        </p:nvSpPr>
        <p:spPr>
          <a:xfrm>
            <a:off x="6508276"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4" name="Straight Connector 123">
            <a:extLst>
              <a:ext uri="{FF2B5EF4-FFF2-40B4-BE49-F238E27FC236}">
                <a16:creationId xmlns:a16="http://schemas.microsoft.com/office/drawing/2014/main" id="{EBCB8D98-352F-45FC-B805-38300E607493}"/>
              </a:ext>
            </a:extLst>
          </p:cNvPr>
          <p:cNvCxnSpPr>
            <a:cxnSpLocks/>
          </p:cNvCxnSpPr>
          <p:nvPr/>
        </p:nvCxnSpPr>
        <p:spPr>
          <a:xfrm>
            <a:off x="5302223" y="27666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35CD65-8A3B-4224-91AD-779F961D064E}"/>
              </a:ext>
            </a:extLst>
          </p:cNvPr>
          <p:cNvCxnSpPr>
            <a:cxnSpLocks/>
          </p:cNvCxnSpPr>
          <p:nvPr/>
        </p:nvCxnSpPr>
        <p:spPr>
          <a:xfrm>
            <a:off x="6681800" y="28029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C51E688-1F0A-478E-B980-D31BB6F15F9B}"/>
              </a:ext>
            </a:extLst>
          </p:cNvPr>
          <p:cNvSpPr txBox="1"/>
          <p:nvPr/>
        </p:nvSpPr>
        <p:spPr>
          <a:xfrm>
            <a:off x="5621507" y="27552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AAE9D5F6-6739-4F6B-9516-6B8229A975C6}"/>
              </a:ext>
            </a:extLst>
          </p:cNvPr>
          <p:cNvCxnSpPr>
            <a:cxnSpLocks/>
          </p:cNvCxnSpPr>
          <p:nvPr/>
        </p:nvCxnSpPr>
        <p:spPr>
          <a:xfrm>
            <a:off x="8572303" y="19143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A02333-B8E5-4143-9FD0-F8B43AC00B58}"/>
              </a:ext>
            </a:extLst>
          </p:cNvPr>
          <p:cNvCxnSpPr>
            <a:cxnSpLocks/>
          </p:cNvCxnSpPr>
          <p:nvPr/>
        </p:nvCxnSpPr>
        <p:spPr>
          <a:xfrm>
            <a:off x="8991569" y="1902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6CA7928-5235-4B6E-AAD8-53E422BC173C}"/>
              </a:ext>
            </a:extLst>
          </p:cNvPr>
          <p:cNvCxnSpPr>
            <a:cxnSpLocks/>
          </p:cNvCxnSpPr>
          <p:nvPr/>
        </p:nvCxnSpPr>
        <p:spPr>
          <a:xfrm flipH="1">
            <a:off x="8572303" y="21755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CC5FD8C-C03F-406F-A0F4-C7169D174292}"/>
              </a:ext>
            </a:extLst>
          </p:cNvPr>
          <p:cNvSpPr txBox="1"/>
          <p:nvPr/>
        </p:nvSpPr>
        <p:spPr>
          <a:xfrm>
            <a:off x="837582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0E255F05-890A-4B13-816A-B988F733006B}"/>
              </a:ext>
            </a:extLst>
          </p:cNvPr>
          <p:cNvSpPr txBox="1"/>
          <p:nvPr/>
        </p:nvSpPr>
        <p:spPr>
          <a:xfrm>
            <a:off x="879625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TextBox 131">
            <a:extLst>
              <a:ext uri="{FF2B5EF4-FFF2-40B4-BE49-F238E27FC236}">
                <a16:creationId xmlns:a16="http://schemas.microsoft.com/office/drawing/2014/main" id="{44C41D9E-F20D-4EED-A5B5-4A9C270EBBCE}"/>
              </a:ext>
            </a:extLst>
          </p:cNvPr>
          <p:cNvSpPr txBox="1"/>
          <p:nvPr/>
        </p:nvSpPr>
        <p:spPr>
          <a:xfrm>
            <a:off x="6517679" y="4853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41580A3A-230A-41D6-9FFF-6A24C4D4BA09}"/>
              </a:ext>
            </a:extLst>
          </p:cNvPr>
          <p:cNvSpPr txBox="1"/>
          <p:nvPr/>
        </p:nvSpPr>
        <p:spPr>
          <a:xfrm>
            <a:off x="9066172" y="17640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C9B428A9-F809-4E70-A25E-16B1EFCE2DF3}"/>
              </a:ext>
            </a:extLst>
          </p:cNvPr>
          <p:cNvSpPr txBox="1"/>
          <p:nvPr/>
        </p:nvSpPr>
        <p:spPr>
          <a:xfrm>
            <a:off x="4966351" y="29070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D1627128-BE4E-4BF2-869A-D128C5BADC3C}"/>
              </a:ext>
            </a:extLst>
          </p:cNvPr>
          <p:cNvCxnSpPr>
            <a:cxnSpLocks/>
          </p:cNvCxnSpPr>
          <p:nvPr/>
        </p:nvCxnSpPr>
        <p:spPr>
          <a:xfrm>
            <a:off x="5302223" y="16961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80D8C60-1D81-4C2B-9E99-D77DB1876C31}"/>
              </a:ext>
            </a:extLst>
          </p:cNvPr>
          <p:cNvSpPr txBox="1"/>
          <p:nvPr/>
        </p:nvSpPr>
        <p:spPr>
          <a:xfrm>
            <a:off x="5585092" y="31428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FF5F6E74-6D6B-4DD3-8FD9-6128C517E2FA}"/>
              </a:ext>
            </a:extLst>
          </p:cNvPr>
          <p:cNvCxnSpPr>
            <a:cxnSpLocks/>
          </p:cNvCxnSpPr>
          <p:nvPr/>
        </p:nvCxnSpPr>
        <p:spPr>
          <a:xfrm>
            <a:off x="5283519" y="31204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0A353E4-4B2E-43CB-97A1-BE5053B87B6E}"/>
              </a:ext>
            </a:extLst>
          </p:cNvPr>
          <p:cNvCxnSpPr>
            <a:cxnSpLocks/>
          </p:cNvCxnSpPr>
          <p:nvPr/>
        </p:nvCxnSpPr>
        <p:spPr>
          <a:xfrm flipH="1">
            <a:off x="5358771" y="33170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7BAA266-64DF-4652-A708-9B9E666DDFCB}"/>
              </a:ext>
            </a:extLst>
          </p:cNvPr>
          <p:cNvCxnSpPr>
            <a:cxnSpLocks/>
          </p:cNvCxnSpPr>
          <p:nvPr/>
        </p:nvCxnSpPr>
        <p:spPr>
          <a:xfrm>
            <a:off x="6236982" y="33170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B2B45A-2A85-4295-9A68-D21993922A13}"/>
              </a:ext>
            </a:extLst>
          </p:cNvPr>
          <p:cNvCxnSpPr>
            <a:cxnSpLocks/>
          </p:cNvCxnSpPr>
          <p:nvPr/>
        </p:nvCxnSpPr>
        <p:spPr>
          <a:xfrm flipV="1">
            <a:off x="6681800" y="31288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F43BE00-B6F5-44F5-B824-54C4CF683495}"/>
              </a:ext>
            </a:extLst>
          </p:cNvPr>
          <p:cNvCxnSpPr>
            <a:cxnSpLocks/>
          </p:cNvCxnSpPr>
          <p:nvPr/>
        </p:nvCxnSpPr>
        <p:spPr>
          <a:xfrm>
            <a:off x="6693417" y="16299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3DBAF6A-6DAA-4368-A76D-2E76EF39AA9D}"/>
              </a:ext>
            </a:extLst>
          </p:cNvPr>
          <p:cNvSpPr txBox="1"/>
          <p:nvPr/>
        </p:nvSpPr>
        <p:spPr>
          <a:xfrm>
            <a:off x="6783832" y="1044833"/>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Box 142">
            <a:extLst>
              <a:ext uri="{FF2B5EF4-FFF2-40B4-BE49-F238E27FC236}">
                <a16:creationId xmlns:a16="http://schemas.microsoft.com/office/drawing/2014/main" id="{533ACD58-9CE4-46DE-AAEA-BED8A605B531}"/>
              </a:ext>
            </a:extLst>
          </p:cNvPr>
          <p:cNvSpPr txBox="1"/>
          <p:nvPr/>
        </p:nvSpPr>
        <p:spPr>
          <a:xfrm>
            <a:off x="6838022" y="16015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4" name="Straight Arrow Connector 143">
            <a:extLst>
              <a:ext uri="{FF2B5EF4-FFF2-40B4-BE49-F238E27FC236}">
                <a16:creationId xmlns:a16="http://schemas.microsoft.com/office/drawing/2014/main" id="{16CD8144-A516-4E3A-95BD-50CCCD5CAA7F}"/>
              </a:ext>
            </a:extLst>
          </p:cNvPr>
          <p:cNvCxnSpPr>
            <a:cxnSpLocks/>
          </p:cNvCxnSpPr>
          <p:nvPr/>
        </p:nvCxnSpPr>
        <p:spPr>
          <a:xfrm>
            <a:off x="7172064" y="14712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2BFBA02-9AFE-48F1-854F-2B3C0413EBA8}"/>
              </a:ext>
            </a:extLst>
          </p:cNvPr>
          <p:cNvSpPr txBox="1"/>
          <p:nvPr/>
        </p:nvSpPr>
        <p:spPr>
          <a:xfrm>
            <a:off x="10729550" y="22383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DF8E63C5-E0B6-49AD-91B1-5FFA60C99704}"/>
              </a:ext>
            </a:extLst>
          </p:cNvPr>
          <p:cNvSpPr txBox="1"/>
          <p:nvPr/>
        </p:nvSpPr>
        <p:spPr>
          <a:xfrm>
            <a:off x="10691345" y="18188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33C147B6-EE32-45EA-AADF-EE890E344F1D}"/>
              </a:ext>
            </a:extLst>
          </p:cNvPr>
          <p:cNvCxnSpPr>
            <a:cxnSpLocks/>
          </p:cNvCxnSpPr>
          <p:nvPr/>
        </p:nvCxnSpPr>
        <p:spPr>
          <a:xfrm flipH="1">
            <a:off x="7887665" y="11072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EA272E3-78AE-4633-B7C2-D6088D79F6C8}"/>
              </a:ext>
            </a:extLst>
          </p:cNvPr>
          <p:cNvCxnSpPr>
            <a:cxnSpLocks/>
          </p:cNvCxnSpPr>
          <p:nvPr/>
        </p:nvCxnSpPr>
        <p:spPr>
          <a:xfrm>
            <a:off x="7887664" y="7216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010313-D22B-440B-BEA2-30AA3D08A9D9}"/>
              </a:ext>
            </a:extLst>
          </p:cNvPr>
          <p:cNvCxnSpPr>
            <a:cxnSpLocks/>
          </p:cNvCxnSpPr>
          <p:nvPr/>
        </p:nvCxnSpPr>
        <p:spPr>
          <a:xfrm>
            <a:off x="10032811" y="745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29669BC-9B78-45BA-8320-F632E2298E14}"/>
              </a:ext>
            </a:extLst>
          </p:cNvPr>
          <p:cNvSpPr txBox="1"/>
          <p:nvPr/>
        </p:nvSpPr>
        <p:spPr>
          <a:xfrm>
            <a:off x="8294825" y="6853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53ADFAFE-2F22-4B4E-A662-74C3D92C31C8}"/>
              </a:ext>
            </a:extLst>
          </p:cNvPr>
          <p:cNvSpPr txBox="1"/>
          <p:nvPr/>
        </p:nvSpPr>
        <p:spPr>
          <a:xfrm>
            <a:off x="8312706" y="11343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6FA95B15-BAF8-4B83-AF24-328C2B70E1B1}"/>
              </a:ext>
            </a:extLst>
          </p:cNvPr>
          <p:cNvCxnSpPr>
            <a:cxnSpLocks/>
          </p:cNvCxnSpPr>
          <p:nvPr/>
        </p:nvCxnSpPr>
        <p:spPr>
          <a:xfrm flipH="1">
            <a:off x="9588742" y="7216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8C6DDAD-468E-413E-9138-B1D7ED018B28}"/>
              </a:ext>
            </a:extLst>
          </p:cNvPr>
          <p:cNvCxnSpPr>
            <a:cxnSpLocks/>
          </p:cNvCxnSpPr>
          <p:nvPr/>
        </p:nvCxnSpPr>
        <p:spPr>
          <a:xfrm>
            <a:off x="7887664" y="11343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7A91302-00A7-4CF5-8DC6-51F6CF466BBC}"/>
              </a:ext>
            </a:extLst>
          </p:cNvPr>
          <p:cNvSpPr txBox="1"/>
          <p:nvPr/>
        </p:nvSpPr>
        <p:spPr>
          <a:xfrm>
            <a:off x="9658664" y="3399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2C34D4DE-31B5-4A1B-B70A-EC031E44C926}"/>
              </a:ext>
            </a:extLst>
          </p:cNvPr>
          <p:cNvCxnSpPr>
            <a:cxnSpLocks/>
          </p:cNvCxnSpPr>
          <p:nvPr/>
        </p:nvCxnSpPr>
        <p:spPr>
          <a:xfrm>
            <a:off x="6924919" y="218931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BC7DFC2-F472-401E-B264-B449ACBEFE83}"/>
              </a:ext>
            </a:extLst>
          </p:cNvPr>
          <p:cNvCxnSpPr>
            <a:cxnSpLocks/>
          </p:cNvCxnSpPr>
          <p:nvPr/>
        </p:nvCxnSpPr>
        <p:spPr>
          <a:xfrm flipV="1">
            <a:off x="7169391" y="2454179"/>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ACC3A1AB-9E67-43CD-A96F-0E6F6D84A25C}"/>
              </a:ext>
            </a:extLst>
          </p:cNvPr>
          <p:cNvSpPr txBox="1"/>
          <p:nvPr/>
        </p:nvSpPr>
        <p:spPr>
          <a:xfrm>
            <a:off x="6862601" y="3118017"/>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40567109-7D99-469C-AD43-739CEB6B7FE8}"/>
              </a:ext>
            </a:extLst>
          </p:cNvPr>
          <p:cNvSpPr txBox="1"/>
          <p:nvPr/>
        </p:nvSpPr>
        <p:spPr>
          <a:xfrm>
            <a:off x="6775258"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E1793985-C0E5-4231-9B14-D0F481F2FE2E}"/>
              </a:ext>
            </a:extLst>
          </p:cNvPr>
          <p:cNvSpPr txBox="1"/>
          <p:nvPr/>
        </p:nvSpPr>
        <p:spPr>
          <a:xfrm>
            <a:off x="7994986" y="172758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78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89008" y="3503548"/>
            <a:ext cx="11343013" cy="273741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we'll go back to Leviticus 26, verse 34 begins with 'then",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 this then something will happen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 want us to see what is going to happen first, before the captivity that's mentioned. I'm going to go back to verse 18 which will read.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26:18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if ye will not yet for all this hearken unto me, then I will punish you seven times more for your sins. </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says seven times in verse 18. Now go to verse 21 it says seven times.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26:21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if ye walk contrary unto me, and will not hearken unto me; I will bring seven times more plagues upon you according to your sins.  </a:t>
            </a: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D8CEF717-F1DB-419A-ADED-665DC2AC634B}"/>
              </a:ext>
            </a:extLst>
          </p:cNvPr>
          <p:cNvSpPr txBox="1"/>
          <p:nvPr/>
        </p:nvSpPr>
        <p:spPr>
          <a:xfrm>
            <a:off x="324069" y="2088090"/>
            <a:ext cx="3373181" cy="126464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	7T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1E8030E4-DF15-4E82-AD6C-6BEF0AF3CF7C}"/>
              </a:ext>
            </a:extLst>
          </p:cNvPr>
          <p:cNvCxnSpPr>
            <a:cxnSpLocks/>
          </p:cNvCxnSpPr>
          <p:nvPr/>
        </p:nvCxnSpPr>
        <p:spPr>
          <a:xfrm flipH="1">
            <a:off x="640416" y="163521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17B092-CC7D-4E36-89B9-86922D419603}"/>
              </a:ext>
            </a:extLst>
          </p:cNvPr>
          <p:cNvCxnSpPr>
            <a:cxnSpLocks/>
          </p:cNvCxnSpPr>
          <p:nvPr/>
        </p:nvCxnSpPr>
        <p:spPr>
          <a:xfrm>
            <a:off x="640416"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5A5594-46F6-47FA-8757-DA9717E7C886}"/>
              </a:ext>
            </a:extLst>
          </p:cNvPr>
          <p:cNvCxnSpPr>
            <a:cxnSpLocks/>
          </p:cNvCxnSpPr>
          <p:nvPr/>
        </p:nvCxnSpPr>
        <p:spPr>
          <a:xfrm>
            <a:off x="1160012"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EB9668-1C83-4316-A717-642100E17805}"/>
              </a:ext>
            </a:extLst>
          </p:cNvPr>
          <p:cNvCxnSpPr>
            <a:cxnSpLocks/>
            <a:endCxn id="61" idx="1"/>
          </p:cNvCxnSpPr>
          <p:nvPr/>
        </p:nvCxnSpPr>
        <p:spPr>
          <a:xfrm>
            <a:off x="4026346" y="1624205"/>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A9E6A5F-DCE6-4FC8-A800-DB94922C18EF}"/>
              </a:ext>
            </a:extLst>
          </p:cNvPr>
          <p:cNvSpPr txBox="1"/>
          <p:nvPr/>
        </p:nvSpPr>
        <p:spPr>
          <a:xfrm>
            <a:off x="1006034" y="945061"/>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A6F4FC44-9B08-4CCD-B945-2A2C70E4230A}"/>
              </a:ext>
            </a:extLst>
          </p:cNvPr>
          <p:cNvSpPr txBox="1"/>
          <p:nvPr/>
        </p:nvSpPr>
        <p:spPr>
          <a:xfrm>
            <a:off x="229282" y="945061"/>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53BCB97-4617-4F46-A899-CED310275AE8}"/>
              </a:ext>
            </a:extLst>
          </p:cNvPr>
          <p:cNvSpPr txBox="1"/>
          <p:nvPr/>
        </p:nvSpPr>
        <p:spPr>
          <a:xfrm>
            <a:off x="63069" y="130642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2207F95A-93CA-4946-AE6B-EC8E62DDE3DA}"/>
              </a:ext>
            </a:extLst>
          </p:cNvPr>
          <p:cNvSpPr txBox="1"/>
          <p:nvPr/>
        </p:nvSpPr>
        <p:spPr>
          <a:xfrm>
            <a:off x="1370246" y="1184649"/>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3A67881-463C-4853-9AA5-C2359D4B2DFB}"/>
              </a:ext>
            </a:extLst>
          </p:cNvPr>
          <p:cNvCxnSpPr>
            <a:cxnSpLocks/>
          </p:cNvCxnSpPr>
          <p:nvPr/>
        </p:nvCxnSpPr>
        <p:spPr>
          <a:xfrm>
            <a:off x="2570936" y="13731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345A25-64D9-4A67-B563-060837B90F69}"/>
              </a:ext>
            </a:extLst>
          </p:cNvPr>
          <p:cNvSpPr txBox="1"/>
          <p:nvPr/>
        </p:nvSpPr>
        <p:spPr>
          <a:xfrm>
            <a:off x="2407212"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04388981-B814-4E08-A067-B1C5F9CA0190}"/>
              </a:ext>
            </a:extLst>
          </p:cNvPr>
          <p:cNvCxnSpPr>
            <a:cxnSpLocks/>
          </p:cNvCxnSpPr>
          <p:nvPr/>
        </p:nvCxnSpPr>
        <p:spPr>
          <a:xfrm>
            <a:off x="3003769" y="13605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2805CB2-809C-46B0-9900-49B2686DB750}"/>
              </a:ext>
            </a:extLst>
          </p:cNvPr>
          <p:cNvSpPr txBox="1"/>
          <p:nvPr/>
        </p:nvSpPr>
        <p:spPr>
          <a:xfrm>
            <a:off x="2832110"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4E7363FF-2EC2-48A3-97B0-E5703E37149E}"/>
              </a:ext>
            </a:extLst>
          </p:cNvPr>
          <p:cNvCxnSpPr>
            <a:cxnSpLocks/>
          </p:cNvCxnSpPr>
          <p:nvPr/>
        </p:nvCxnSpPr>
        <p:spPr>
          <a:xfrm>
            <a:off x="3369072" y="13455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8D8BBAA-CEE8-4679-8ECF-70B8A1610288}"/>
              </a:ext>
            </a:extLst>
          </p:cNvPr>
          <p:cNvSpPr txBox="1"/>
          <p:nvPr/>
        </p:nvSpPr>
        <p:spPr>
          <a:xfrm>
            <a:off x="3257720" y="9157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977D062E-624E-41AC-A185-6C9F52D282F7}"/>
              </a:ext>
            </a:extLst>
          </p:cNvPr>
          <p:cNvCxnSpPr>
            <a:cxnSpLocks/>
          </p:cNvCxnSpPr>
          <p:nvPr/>
        </p:nvCxnSpPr>
        <p:spPr>
          <a:xfrm flipH="1">
            <a:off x="4013854" y="1433820"/>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5386461-0F13-43B0-9E30-12CF224243A9}"/>
              </a:ext>
            </a:extLst>
          </p:cNvPr>
          <p:cNvSpPr txBox="1"/>
          <p:nvPr/>
        </p:nvSpPr>
        <p:spPr>
          <a:xfrm>
            <a:off x="4334065" y="1713790"/>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E3F5D02-F898-4B61-9391-0184BD4F0826}"/>
              </a:ext>
            </a:extLst>
          </p:cNvPr>
          <p:cNvSpPr txBox="1"/>
          <p:nvPr/>
        </p:nvSpPr>
        <p:spPr>
          <a:xfrm>
            <a:off x="4254982" y="1060053"/>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880FBD43-670E-43B4-8C23-AB0FFCFB9A4B}"/>
              </a:ext>
            </a:extLst>
          </p:cNvPr>
          <p:cNvCxnSpPr>
            <a:cxnSpLocks/>
          </p:cNvCxnSpPr>
          <p:nvPr/>
        </p:nvCxnSpPr>
        <p:spPr>
          <a:xfrm flipH="1">
            <a:off x="4681124" y="1417037"/>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B3D682-C8F4-490B-B0F9-F059625A6664}"/>
              </a:ext>
            </a:extLst>
          </p:cNvPr>
          <p:cNvCxnSpPr>
            <a:cxnSpLocks/>
          </p:cNvCxnSpPr>
          <p:nvPr/>
        </p:nvCxnSpPr>
        <p:spPr>
          <a:xfrm flipH="1">
            <a:off x="4651325" y="1900572"/>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B9DF22-7B3B-4267-8622-77949B60BD61}"/>
              </a:ext>
            </a:extLst>
          </p:cNvPr>
          <p:cNvCxnSpPr>
            <a:cxnSpLocks/>
          </p:cNvCxnSpPr>
          <p:nvPr/>
        </p:nvCxnSpPr>
        <p:spPr>
          <a:xfrm>
            <a:off x="6583728" y="112953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F341DA3-C15E-4113-BD3B-541A6F6C7EA8}"/>
              </a:ext>
            </a:extLst>
          </p:cNvPr>
          <p:cNvSpPr txBox="1"/>
          <p:nvPr/>
        </p:nvSpPr>
        <p:spPr>
          <a:xfrm>
            <a:off x="6459677" y="68972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3E6E0CC7-E576-49C8-BCF2-85077BA13B08}"/>
              </a:ext>
            </a:extLst>
          </p:cNvPr>
          <p:cNvCxnSpPr>
            <a:cxnSpLocks/>
          </p:cNvCxnSpPr>
          <p:nvPr/>
        </p:nvCxnSpPr>
        <p:spPr>
          <a:xfrm>
            <a:off x="7812830" y="1910163"/>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30DF6F-A9A1-486B-AEC4-33E9DEDA69A9}"/>
              </a:ext>
            </a:extLst>
          </p:cNvPr>
          <p:cNvSpPr txBox="1"/>
          <p:nvPr/>
        </p:nvSpPr>
        <p:spPr>
          <a:xfrm>
            <a:off x="7842220" y="1930958"/>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5BD31788-72D2-46D6-87AC-B286B16B33AA}"/>
              </a:ext>
            </a:extLst>
          </p:cNvPr>
          <p:cNvCxnSpPr>
            <a:cxnSpLocks/>
          </p:cNvCxnSpPr>
          <p:nvPr/>
        </p:nvCxnSpPr>
        <p:spPr>
          <a:xfrm flipH="1" flipV="1">
            <a:off x="6855566" y="1897090"/>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6AAC59-63F6-4BB3-AC9D-8C18A6C80DDE}"/>
              </a:ext>
            </a:extLst>
          </p:cNvPr>
          <p:cNvCxnSpPr>
            <a:cxnSpLocks/>
          </p:cNvCxnSpPr>
          <p:nvPr/>
        </p:nvCxnSpPr>
        <p:spPr>
          <a:xfrm flipH="1">
            <a:off x="7884826" y="1896361"/>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9288A0A-13C5-4DE5-A9DE-0322FD8AA9E9}"/>
              </a:ext>
            </a:extLst>
          </p:cNvPr>
          <p:cNvSpPr txBox="1"/>
          <p:nvPr/>
        </p:nvSpPr>
        <p:spPr>
          <a:xfrm>
            <a:off x="9486269" y="1896361"/>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445A6C78-1258-4F64-993D-C0B7640051A3}"/>
              </a:ext>
            </a:extLst>
          </p:cNvPr>
          <p:cNvCxnSpPr>
            <a:cxnSpLocks/>
          </p:cNvCxnSpPr>
          <p:nvPr/>
        </p:nvCxnSpPr>
        <p:spPr>
          <a:xfrm>
            <a:off x="7599728"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FB0253-4681-4CFE-A823-F58BC43FD42C}"/>
              </a:ext>
            </a:extLst>
          </p:cNvPr>
          <p:cNvCxnSpPr>
            <a:cxnSpLocks/>
          </p:cNvCxnSpPr>
          <p:nvPr/>
        </p:nvCxnSpPr>
        <p:spPr>
          <a:xfrm>
            <a:off x="9163354"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15A5223-DC9B-471B-B3FA-138CB49C2C8B}"/>
              </a:ext>
            </a:extLst>
          </p:cNvPr>
          <p:cNvCxnSpPr>
            <a:cxnSpLocks/>
          </p:cNvCxnSpPr>
          <p:nvPr/>
        </p:nvCxnSpPr>
        <p:spPr>
          <a:xfrm>
            <a:off x="9405846" y="1898328"/>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43DD60B-DED6-486B-A6C0-D6B32B725E13}"/>
              </a:ext>
            </a:extLst>
          </p:cNvPr>
          <p:cNvSpPr txBox="1"/>
          <p:nvPr/>
        </p:nvSpPr>
        <p:spPr>
          <a:xfrm>
            <a:off x="10417041" y="2232735"/>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Box 106">
            <a:extLst>
              <a:ext uri="{FF2B5EF4-FFF2-40B4-BE49-F238E27FC236}">
                <a16:creationId xmlns:a16="http://schemas.microsoft.com/office/drawing/2014/main" id="{30F91B37-D562-445F-914C-9245346693B9}"/>
              </a:ext>
            </a:extLst>
          </p:cNvPr>
          <p:cNvSpPr txBox="1"/>
          <p:nvPr/>
        </p:nvSpPr>
        <p:spPr>
          <a:xfrm>
            <a:off x="8215635" y="2467715"/>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07E20DC3-28DC-4771-9334-88CC5679E775}"/>
              </a:ext>
            </a:extLst>
          </p:cNvPr>
          <p:cNvSpPr txBox="1"/>
          <p:nvPr/>
        </p:nvSpPr>
        <p:spPr>
          <a:xfrm>
            <a:off x="9852786" y="244520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D62667AC-E676-4882-8517-B74434FA7ED4}"/>
              </a:ext>
            </a:extLst>
          </p:cNvPr>
          <p:cNvCxnSpPr>
            <a:cxnSpLocks/>
          </p:cNvCxnSpPr>
          <p:nvPr/>
        </p:nvCxnSpPr>
        <p:spPr>
          <a:xfrm>
            <a:off x="4678590"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6F0C3E8-381A-44E2-B7F2-BD208DFD9611}"/>
              </a:ext>
            </a:extLst>
          </p:cNvPr>
          <p:cNvSpPr txBox="1"/>
          <p:nvPr/>
        </p:nvSpPr>
        <p:spPr>
          <a:xfrm>
            <a:off x="4496275"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2CFF426C-5D22-485F-AE90-A3D3ABDF5553}"/>
              </a:ext>
            </a:extLst>
          </p:cNvPr>
          <p:cNvCxnSpPr>
            <a:cxnSpLocks/>
          </p:cNvCxnSpPr>
          <p:nvPr/>
        </p:nvCxnSpPr>
        <p:spPr>
          <a:xfrm>
            <a:off x="5212892"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C0A655E9-79FF-414A-81E3-5A83E025BF43}"/>
              </a:ext>
            </a:extLst>
          </p:cNvPr>
          <p:cNvSpPr txBox="1"/>
          <p:nvPr/>
        </p:nvSpPr>
        <p:spPr>
          <a:xfrm>
            <a:off x="5024358"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65DE471E-F85E-4366-BE83-8CCFE9DA1FFD}"/>
              </a:ext>
            </a:extLst>
          </p:cNvPr>
          <p:cNvSpPr txBox="1"/>
          <p:nvPr/>
        </p:nvSpPr>
        <p:spPr>
          <a:xfrm>
            <a:off x="5447368" y="87327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5F054CD2-6275-4F49-ABB4-0C58D71A96B2}"/>
              </a:ext>
            </a:extLst>
          </p:cNvPr>
          <p:cNvSpPr txBox="1"/>
          <p:nvPr/>
        </p:nvSpPr>
        <p:spPr>
          <a:xfrm>
            <a:off x="5470207" y="151283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63D554E2-AA18-4064-8621-B20DC75B37C6}"/>
              </a:ext>
            </a:extLst>
          </p:cNvPr>
          <p:cNvCxnSpPr>
            <a:cxnSpLocks/>
          </p:cNvCxnSpPr>
          <p:nvPr/>
        </p:nvCxnSpPr>
        <p:spPr>
          <a:xfrm>
            <a:off x="6578314"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66C12-1862-45C4-8F5A-09BDE93B5CE1}"/>
              </a:ext>
            </a:extLst>
          </p:cNvPr>
          <p:cNvCxnSpPr>
            <a:cxnSpLocks/>
          </p:cNvCxnSpPr>
          <p:nvPr/>
        </p:nvCxnSpPr>
        <p:spPr>
          <a:xfrm>
            <a:off x="5212892"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09AF427-D3A8-45BF-A27F-015B3E575B06}"/>
              </a:ext>
            </a:extLst>
          </p:cNvPr>
          <p:cNvSpPr txBox="1"/>
          <p:nvPr/>
        </p:nvSpPr>
        <p:spPr>
          <a:xfrm>
            <a:off x="5065309" y="216287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Connector 118">
            <a:extLst>
              <a:ext uri="{FF2B5EF4-FFF2-40B4-BE49-F238E27FC236}">
                <a16:creationId xmlns:a16="http://schemas.microsoft.com/office/drawing/2014/main" id="{C7E2F97A-2C5D-448E-AE7E-A346B22CB164}"/>
              </a:ext>
            </a:extLst>
          </p:cNvPr>
          <p:cNvCxnSpPr>
            <a:cxnSpLocks/>
          </p:cNvCxnSpPr>
          <p:nvPr/>
        </p:nvCxnSpPr>
        <p:spPr>
          <a:xfrm>
            <a:off x="5640006" y="19034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2F45091-23AE-433D-9B4A-3EB4A85C8C44}"/>
              </a:ext>
            </a:extLst>
          </p:cNvPr>
          <p:cNvSpPr txBox="1"/>
          <p:nvPr/>
        </p:nvSpPr>
        <p:spPr>
          <a:xfrm>
            <a:off x="5492423" y="216303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1B9C7AE1-4549-42A9-A58B-4521D93C8464}"/>
              </a:ext>
            </a:extLst>
          </p:cNvPr>
          <p:cNvCxnSpPr>
            <a:cxnSpLocks/>
          </p:cNvCxnSpPr>
          <p:nvPr/>
        </p:nvCxnSpPr>
        <p:spPr>
          <a:xfrm>
            <a:off x="6114275" y="191547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E206469-ED21-4100-BE94-6939D9F90870}"/>
              </a:ext>
            </a:extLst>
          </p:cNvPr>
          <p:cNvSpPr txBox="1"/>
          <p:nvPr/>
        </p:nvSpPr>
        <p:spPr>
          <a:xfrm>
            <a:off x="5966692" y="217502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CA63B81F-F507-4EAA-862A-8C7507BF74E1}"/>
              </a:ext>
            </a:extLst>
          </p:cNvPr>
          <p:cNvSpPr txBox="1"/>
          <p:nvPr/>
        </p:nvSpPr>
        <p:spPr>
          <a:xfrm>
            <a:off x="6418945"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4" name="Straight Connector 123">
            <a:extLst>
              <a:ext uri="{FF2B5EF4-FFF2-40B4-BE49-F238E27FC236}">
                <a16:creationId xmlns:a16="http://schemas.microsoft.com/office/drawing/2014/main" id="{EBCB8D98-352F-45FC-B805-38300E607493}"/>
              </a:ext>
            </a:extLst>
          </p:cNvPr>
          <p:cNvCxnSpPr>
            <a:cxnSpLocks/>
          </p:cNvCxnSpPr>
          <p:nvPr/>
        </p:nvCxnSpPr>
        <p:spPr>
          <a:xfrm>
            <a:off x="5212892" y="248752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35CD65-8A3B-4224-91AD-779F961D064E}"/>
              </a:ext>
            </a:extLst>
          </p:cNvPr>
          <p:cNvCxnSpPr>
            <a:cxnSpLocks/>
          </p:cNvCxnSpPr>
          <p:nvPr/>
        </p:nvCxnSpPr>
        <p:spPr>
          <a:xfrm>
            <a:off x="6592469" y="25237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C51E688-1F0A-478E-B980-D31BB6F15F9B}"/>
              </a:ext>
            </a:extLst>
          </p:cNvPr>
          <p:cNvSpPr txBox="1"/>
          <p:nvPr/>
        </p:nvSpPr>
        <p:spPr>
          <a:xfrm>
            <a:off x="5532176" y="2476140"/>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AAE9D5F6-6739-4F6B-9516-6B8229A975C6}"/>
              </a:ext>
            </a:extLst>
          </p:cNvPr>
          <p:cNvCxnSpPr>
            <a:cxnSpLocks/>
          </p:cNvCxnSpPr>
          <p:nvPr/>
        </p:nvCxnSpPr>
        <p:spPr>
          <a:xfrm>
            <a:off x="8482972" y="1635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A02333-B8E5-4143-9FD0-F8B43AC00B58}"/>
              </a:ext>
            </a:extLst>
          </p:cNvPr>
          <p:cNvCxnSpPr>
            <a:cxnSpLocks/>
          </p:cNvCxnSpPr>
          <p:nvPr/>
        </p:nvCxnSpPr>
        <p:spPr>
          <a:xfrm>
            <a:off x="8902238" y="162305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6CA7928-5235-4B6E-AAD8-53E422BC173C}"/>
              </a:ext>
            </a:extLst>
          </p:cNvPr>
          <p:cNvCxnSpPr>
            <a:cxnSpLocks/>
          </p:cNvCxnSpPr>
          <p:nvPr/>
        </p:nvCxnSpPr>
        <p:spPr>
          <a:xfrm flipH="1">
            <a:off x="8482972" y="1896361"/>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CC5FD8C-C03F-406F-A0F4-C7169D174292}"/>
              </a:ext>
            </a:extLst>
          </p:cNvPr>
          <p:cNvSpPr txBox="1"/>
          <p:nvPr/>
        </p:nvSpPr>
        <p:spPr>
          <a:xfrm>
            <a:off x="828649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0E255F05-890A-4B13-816A-B988F733006B}"/>
              </a:ext>
            </a:extLst>
          </p:cNvPr>
          <p:cNvSpPr txBox="1"/>
          <p:nvPr/>
        </p:nvSpPr>
        <p:spPr>
          <a:xfrm>
            <a:off x="870692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TextBox 131">
            <a:extLst>
              <a:ext uri="{FF2B5EF4-FFF2-40B4-BE49-F238E27FC236}">
                <a16:creationId xmlns:a16="http://schemas.microsoft.com/office/drawing/2014/main" id="{44C41D9E-F20D-4EED-A5B5-4A9C270EBBCE}"/>
              </a:ext>
            </a:extLst>
          </p:cNvPr>
          <p:cNvSpPr txBox="1"/>
          <p:nvPr/>
        </p:nvSpPr>
        <p:spPr>
          <a:xfrm>
            <a:off x="6428348" y="206193"/>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41580A3A-230A-41D6-9FFF-6A24C4D4BA09}"/>
              </a:ext>
            </a:extLst>
          </p:cNvPr>
          <p:cNvSpPr txBox="1"/>
          <p:nvPr/>
        </p:nvSpPr>
        <p:spPr>
          <a:xfrm>
            <a:off x="8976841" y="148487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C9B428A9-F809-4E70-A25E-16B1EFCE2DF3}"/>
              </a:ext>
            </a:extLst>
          </p:cNvPr>
          <p:cNvSpPr txBox="1"/>
          <p:nvPr/>
        </p:nvSpPr>
        <p:spPr>
          <a:xfrm>
            <a:off x="4877020" y="262784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D1627128-BE4E-4BF2-869A-D128C5BADC3C}"/>
              </a:ext>
            </a:extLst>
          </p:cNvPr>
          <p:cNvCxnSpPr>
            <a:cxnSpLocks/>
          </p:cNvCxnSpPr>
          <p:nvPr/>
        </p:nvCxnSpPr>
        <p:spPr>
          <a:xfrm>
            <a:off x="5212892" y="141703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80D8C60-1D81-4C2B-9E99-D77DB1876C31}"/>
              </a:ext>
            </a:extLst>
          </p:cNvPr>
          <p:cNvSpPr txBox="1"/>
          <p:nvPr/>
        </p:nvSpPr>
        <p:spPr>
          <a:xfrm>
            <a:off x="5495761" y="286365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FF5F6E74-6D6B-4DD3-8FD9-6128C517E2FA}"/>
              </a:ext>
            </a:extLst>
          </p:cNvPr>
          <p:cNvCxnSpPr>
            <a:cxnSpLocks/>
          </p:cNvCxnSpPr>
          <p:nvPr/>
        </p:nvCxnSpPr>
        <p:spPr>
          <a:xfrm>
            <a:off x="5194188" y="284127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0A353E4-4B2E-43CB-97A1-BE5053B87B6E}"/>
              </a:ext>
            </a:extLst>
          </p:cNvPr>
          <p:cNvCxnSpPr>
            <a:cxnSpLocks/>
          </p:cNvCxnSpPr>
          <p:nvPr/>
        </p:nvCxnSpPr>
        <p:spPr>
          <a:xfrm flipH="1">
            <a:off x="5269440" y="3037920"/>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7BAA266-64DF-4652-A708-9B9E666DDFCB}"/>
              </a:ext>
            </a:extLst>
          </p:cNvPr>
          <p:cNvCxnSpPr>
            <a:cxnSpLocks/>
          </p:cNvCxnSpPr>
          <p:nvPr/>
        </p:nvCxnSpPr>
        <p:spPr>
          <a:xfrm>
            <a:off x="6147651" y="3037920"/>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B2B45A-2A85-4295-9A68-D21993922A13}"/>
              </a:ext>
            </a:extLst>
          </p:cNvPr>
          <p:cNvCxnSpPr>
            <a:cxnSpLocks/>
          </p:cNvCxnSpPr>
          <p:nvPr/>
        </p:nvCxnSpPr>
        <p:spPr>
          <a:xfrm flipV="1">
            <a:off x="6592469" y="2849704"/>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F43BE00-B6F5-44F5-B824-54C4CF683495}"/>
              </a:ext>
            </a:extLst>
          </p:cNvPr>
          <p:cNvCxnSpPr>
            <a:cxnSpLocks/>
          </p:cNvCxnSpPr>
          <p:nvPr/>
        </p:nvCxnSpPr>
        <p:spPr>
          <a:xfrm>
            <a:off x="6604086" y="135082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3DBAF6A-6DAA-4368-A76D-2E76EF39AA9D}"/>
              </a:ext>
            </a:extLst>
          </p:cNvPr>
          <p:cNvSpPr txBox="1"/>
          <p:nvPr/>
        </p:nvSpPr>
        <p:spPr>
          <a:xfrm>
            <a:off x="6694501" y="765677"/>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Box 142">
            <a:extLst>
              <a:ext uri="{FF2B5EF4-FFF2-40B4-BE49-F238E27FC236}">
                <a16:creationId xmlns:a16="http://schemas.microsoft.com/office/drawing/2014/main" id="{533ACD58-9CE4-46DE-AAEA-BED8A605B531}"/>
              </a:ext>
            </a:extLst>
          </p:cNvPr>
          <p:cNvSpPr txBox="1"/>
          <p:nvPr/>
        </p:nvSpPr>
        <p:spPr>
          <a:xfrm>
            <a:off x="6748691" y="1322392"/>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4" name="Straight Arrow Connector 143">
            <a:extLst>
              <a:ext uri="{FF2B5EF4-FFF2-40B4-BE49-F238E27FC236}">
                <a16:creationId xmlns:a16="http://schemas.microsoft.com/office/drawing/2014/main" id="{16CD8144-A516-4E3A-95BD-50CCCD5CAA7F}"/>
              </a:ext>
            </a:extLst>
          </p:cNvPr>
          <p:cNvCxnSpPr>
            <a:cxnSpLocks/>
          </p:cNvCxnSpPr>
          <p:nvPr/>
        </p:nvCxnSpPr>
        <p:spPr>
          <a:xfrm>
            <a:off x="7082733" y="1192069"/>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2BFBA02-9AFE-48F1-854F-2B3C0413EBA8}"/>
              </a:ext>
            </a:extLst>
          </p:cNvPr>
          <p:cNvSpPr txBox="1"/>
          <p:nvPr/>
        </p:nvSpPr>
        <p:spPr>
          <a:xfrm>
            <a:off x="10640219" y="1959167"/>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DF8E63C5-E0B6-49AD-91B1-5FFA60C99704}"/>
              </a:ext>
            </a:extLst>
          </p:cNvPr>
          <p:cNvSpPr txBox="1"/>
          <p:nvPr/>
        </p:nvSpPr>
        <p:spPr>
          <a:xfrm>
            <a:off x="10602014" y="1539722"/>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33C147B6-EE32-45EA-AADF-EE890E344F1D}"/>
              </a:ext>
            </a:extLst>
          </p:cNvPr>
          <p:cNvCxnSpPr>
            <a:cxnSpLocks/>
          </p:cNvCxnSpPr>
          <p:nvPr/>
        </p:nvCxnSpPr>
        <p:spPr>
          <a:xfrm flipH="1">
            <a:off x="7798334" y="828048"/>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EA272E3-78AE-4633-B7C2-D6088D79F6C8}"/>
              </a:ext>
            </a:extLst>
          </p:cNvPr>
          <p:cNvCxnSpPr>
            <a:cxnSpLocks/>
          </p:cNvCxnSpPr>
          <p:nvPr/>
        </p:nvCxnSpPr>
        <p:spPr>
          <a:xfrm>
            <a:off x="7798333" y="44250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010313-D22B-440B-BEA2-30AA3D08A9D9}"/>
              </a:ext>
            </a:extLst>
          </p:cNvPr>
          <p:cNvCxnSpPr>
            <a:cxnSpLocks/>
          </p:cNvCxnSpPr>
          <p:nvPr/>
        </p:nvCxnSpPr>
        <p:spPr>
          <a:xfrm>
            <a:off x="9943480" y="4663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29669BC-9B78-45BA-8320-F632E2298E14}"/>
              </a:ext>
            </a:extLst>
          </p:cNvPr>
          <p:cNvSpPr txBox="1"/>
          <p:nvPr/>
        </p:nvSpPr>
        <p:spPr>
          <a:xfrm>
            <a:off x="8205494" y="406166"/>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53ADFAFE-2F22-4B4E-A662-74C3D92C31C8}"/>
              </a:ext>
            </a:extLst>
          </p:cNvPr>
          <p:cNvSpPr txBox="1"/>
          <p:nvPr/>
        </p:nvSpPr>
        <p:spPr>
          <a:xfrm>
            <a:off x="8223375" y="855172"/>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6FA95B15-BAF8-4B83-AF24-328C2B70E1B1}"/>
              </a:ext>
            </a:extLst>
          </p:cNvPr>
          <p:cNvCxnSpPr>
            <a:cxnSpLocks/>
          </p:cNvCxnSpPr>
          <p:nvPr/>
        </p:nvCxnSpPr>
        <p:spPr>
          <a:xfrm flipH="1">
            <a:off x="9499411" y="442500"/>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8C6DDAD-468E-413E-9138-B1D7ED018B28}"/>
              </a:ext>
            </a:extLst>
          </p:cNvPr>
          <p:cNvCxnSpPr>
            <a:cxnSpLocks/>
          </p:cNvCxnSpPr>
          <p:nvPr/>
        </p:nvCxnSpPr>
        <p:spPr>
          <a:xfrm>
            <a:off x="7798333" y="855172"/>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7A91302-00A7-4CF5-8DC6-51F6CF466BBC}"/>
              </a:ext>
            </a:extLst>
          </p:cNvPr>
          <p:cNvSpPr txBox="1"/>
          <p:nvPr/>
        </p:nvSpPr>
        <p:spPr>
          <a:xfrm>
            <a:off x="9569333" y="60833"/>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2C34D4DE-31B5-4A1B-B70A-EC031E44C926}"/>
              </a:ext>
            </a:extLst>
          </p:cNvPr>
          <p:cNvCxnSpPr>
            <a:cxnSpLocks/>
          </p:cNvCxnSpPr>
          <p:nvPr/>
        </p:nvCxnSpPr>
        <p:spPr>
          <a:xfrm>
            <a:off x="6835588" y="191016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BC7DFC2-F472-401E-B264-B449ACBEFE83}"/>
              </a:ext>
            </a:extLst>
          </p:cNvPr>
          <p:cNvCxnSpPr>
            <a:cxnSpLocks/>
          </p:cNvCxnSpPr>
          <p:nvPr/>
        </p:nvCxnSpPr>
        <p:spPr>
          <a:xfrm flipV="1">
            <a:off x="7080060" y="2175023"/>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ACC3A1AB-9E67-43CD-A96F-0E6F6D84A25C}"/>
              </a:ext>
            </a:extLst>
          </p:cNvPr>
          <p:cNvSpPr txBox="1"/>
          <p:nvPr/>
        </p:nvSpPr>
        <p:spPr>
          <a:xfrm>
            <a:off x="6773270" y="2838861"/>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40567109-7D99-469C-AD43-739CEB6B7FE8}"/>
              </a:ext>
            </a:extLst>
          </p:cNvPr>
          <p:cNvSpPr txBox="1"/>
          <p:nvPr/>
        </p:nvSpPr>
        <p:spPr>
          <a:xfrm>
            <a:off x="6685927"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E1793985-C0E5-4231-9B14-D0F481F2FE2E}"/>
              </a:ext>
            </a:extLst>
          </p:cNvPr>
          <p:cNvSpPr txBox="1"/>
          <p:nvPr/>
        </p:nvSpPr>
        <p:spPr>
          <a:xfrm>
            <a:off x="7905655" y="144843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20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89008" y="3707934"/>
            <a:ext cx="11343013" cy="3040832"/>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Next verse 24</a:t>
            </a:r>
          </a:p>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26:24 </a:t>
            </a:r>
            <a:r>
              <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Then will I also walk contrary unto you, and will punish you yet seven times for your sins. </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says seven times. And if you go to verse 28 which we're not going to read it says seven times. This seven times is a symbol of punishment as we just read. How many times is this punishment going to be inflicted? Four times. By the time you get to verse 28 and the fourth punishment is going to be inflicted it includes verse 34. So this four step punishment which continues to go from bad to worse is the history of these seven kings. So in the history of these seven kings there are four punishments and each one of these punishments can be demonstrated to be inflicted upon a king. For those of you that know Old Testament chronology I'll give you the name of the four kings, this is Manasseh, Jehoiakim, Jehoiachin and Zedekiah. So you've got a history of four kings. You have seven kings and four kings seven kings and four kings: the northern and southern tribes.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BB454DBA-F7DD-4019-A37C-6CDAD75B9334}"/>
              </a:ext>
            </a:extLst>
          </p:cNvPr>
          <p:cNvSpPr txBox="1"/>
          <p:nvPr/>
        </p:nvSpPr>
        <p:spPr>
          <a:xfrm>
            <a:off x="63069" y="2058635"/>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Connector 87">
            <a:extLst>
              <a:ext uri="{FF2B5EF4-FFF2-40B4-BE49-F238E27FC236}">
                <a16:creationId xmlns:a16="http://schemas.microsoft.com/office/drawing/2014/main" id="{C11BE92D-3FD4-4AA7-A016-AC4B0A688D81}"/>
              </a:ext>
            </a:extLst>
          </p:cNvPr>
          <p:cNvCxnSpPr>
            <a:cxnSpLocks/>
          </p:cNvCxnSpPr>
          <p:nvPr/>
        </p:nvCxnSpPr>
        <p:spPr>
          <a:xfrm flipH="1">
            <a:off x="640416" y="163521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D188B36-700E-480B-994D-BF3865BF4386}"/>
              </a:ext>
            </a:extLst>
          </p:cNvPr>
          <p:cNvCxnSpPr>
            <a:cxnSpLocks/>
          </p:cNvCxnSpPr>
          <p:nvPr/>
        </p:nvCxnSpPr>
        <p:spPr>
          <a:xfrm>
            <a:off x="640416"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4A12166-378B-4207-A360-716AD4CF9992}"/>
              </a:ext>
            </a:extLst>
          </p:cNvPr>
          <p:cNvCxnSpPr>
            <a:cxnSpLocks/>
          </p:cNvCxnSpPr>
          <p:nvPr/>
        </p:nvCxnSpPr>
        <p:spPr>
          <a:xfrm>
            <a:off x="1160012"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434871E-C422-44B5-ABA8-2F8BD19527FC}"/>
              </a:ext>
            </a:extLst>
          </p:cNvPr>
          <p:cNvCxnSpPr>
            <a:cxnSpLocks/>
            <a:endCxn id="160" idx="1"/>
          </p:cNvCxnSpPr>
          <p:nvPr/>
        </p:nvCxnSpPr>
        <p:spPr>
          <a:xfrm>
            <a:off x="4026346" y="1624205"/>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7B3FA1E0-BD9A-4CFD-A852-EDBC9A228EF7}"/>
              </a:ext>
            </a:extLst>
          </p:cNvPr>
          <p:cNvSpPr txBox="1"/>
          <p:nvPr/>
        </p:nvSpPr>
        <p:spPr>
          <a:xfrm>
            <a:off x="1006034" y="945061"/>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B9BD048E-0D8E-4FF5-BA2F-7B114019F8A7}"/>
              </a:ext>
            </a:extLst>
          </p:cNvPr>
          <p:cNvSpPr txBox="1"/>
          <p:nvPr/>
        </p:nvSpPr>
        <p:spPr>
          <a:xfrm>
            <a:off x="229282" y="945061"/>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95BA7DD9-B7FC-4970-971D-574D29CB07F5}"/>
              </a:ext>
            </a:extLst>
          </p:cNvPr>
          <p:cNvSpPr txBox="1"/>
          <p:nvPr/>
        </p:nvSpPr>
        <p:spPr>
          <a:xfrm>
            <a:off x="63069" y="130642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TextBox 94">
            <a:extLst>
              <a:ext uri="{FF2B5EF4-FFF2-40B4-BE49-F238E27FC236}">
                <a16:creationId xmlns:a16="http://schemas.microsoft.com/office/drawing/2014/main" id="{DC93C039-E39F-4881-802B-13DC18122DAB}"/>
              </a:ext>
            </a:extLst>
          </p:cNvPr>
          <p:cNvSpPr txBox="1"/>
          <p:nvPr/>
        </p:nvSpPr>
        <p:spPr>
          <a:xfrm>
            <a:off x="1370246" y="1184649"/>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6" name="Straight Connector 95">
            <a:extLst>
              <a:ext uri="{FF2B5EF4-FFF2-40B4-BE49-F238E27FC236}">
                <a16:creationId xmlns:a16="http://schemas.microsoft.com/office/drawing/2014/main" id="{ED34B32E-F732-4549-B007-8547B6288399}"/>
              </a:ext>
            </a:extLst>
          </p:cNvPr>
          <p:cNvCxnSpPr>
            <a:cxnSpLocks/>
          </p:cNvCxnSpPr>
          <p:nvPr/>
        </p:nvCxnSpPr>
        <p:spPr>
          <a:xfrm>
            <a:off x="2570936" y="13731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0E012D00-092D-49FB-95FE-D6BD4438BBE6}"/>
              </a:ext>
            </a:extLst>
          </p:cNvPr>
          <p:cNvSpPr txBox="1"/>
          <p:nvPr/>
        </p:nvSpPr>
        <p:spPr>
          <a:xfrm>
            <a:off x="2407212"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Connector 97">
            <a:extLst>
              <a:ext uri="{FF2B5EF4-FFF2-40B4-BE49-F238E27FC236}">
                <a16:creationId xmlns:a16="http://schemas.microsoft.com/office/drawing/2014/main" id="{22D6F863-5CCC-4A66-9E73-C661A05A3952}"/>
              </a:ext>
            </a:extLst>
          </p:cNvPr>
          <p:cNvCxnSpPr>
            <a:cxnSpLocks/>
          </p:cNvCxnSpPr>
          <p:nvPr/>
        </p:nvCxnSpPr>
        <p:spPr>
          <a:xfrm>
            <a:off x="3003769" y="13605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DBAAC1D1-085F-457F-B9E1-F1F09E80395D}"/>
              </a:ext>
            </a:extLst>
          </p:cNvPr>
          <p:cNvSpPr txBox="1"/>
          <p:nvPr/>
        </p:nvSpPr>
        <p:spPr>
          <a:xfrm>
            <a:off x="2832110"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5" name="Straight Connector 104">
            <a:extLst>
              <a:ext uri="{FF2B5EF4-FFF2-40B4-BE49-F238E27FC236}">
                <a16:creationId xmlns:a16="http://schemas.microsoft.com/office/drawing/2014/main" id="{CF6E7348-D397-452F-BC2F-27CA80FC36D8}"/>
              </a:ext>
            </a:extLst>
          </p:cNvPr>
          <p:cNvCxnSpPr>
            <a:cxnSpLocks/>
          </p:cNvCxnSpPr>
          <p:nvPr/>
        </p:nvCxnSpPr>
        <p:spPr>
          <a:xfrm>
            <a:off x="3369072" y="13455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65609837-EC6F-48C9-9C3C-E2E357D2069A}"/>
              </a:ext>
            </a:extLst>
          </p:cNvPr>
          <p:cNvSpPr txBox="1"/>
          <p:nvPr/>
        </p:nvSpPr>
        <p:spPr>
          <a:xfrm>
            <a:off x="3257720" y="9157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9" name="Straight Connector 158">
            <a:extLst>
              <a:ext uri="{FF2B5EF4-FFF2-40B4-BE49-F238E27FC236}">
                <a16:creationId xmlns:a16="http://schemas.microsoft.com/office/drawing/2014/main" id="{31C2F0EE-7E1C-4975-B590-51717864D4BC}"/>
              </a:ext>
            </a:extLst>
          </p:cNvPr>
          <p:cNvCxnSpPr>
            <a:cxnSpLocks/>
          </p:cNvCxnSpPr>
          <p:nvPr/>
        </p:nvCxnSpPr>
        <p:spPr>
          <a:xfrm flipH="1">
            <a:off x="4013854" y="1433820"/>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9077ECD2-DA9C-4CD9-8D34-E674B1896027}"/>
              </a:ext>
            </a:extLst>
          </p:cNvPr>
          <p:cNvSpPr txBox="1"/>
          <p:nvPr/>
        </p:nvSpPr>
        <p:spPr>
          <a:xfrm>
            <a:off x="4334065" y="1713790"/>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1" name="TextBox 160">
            <a:extLst>
              <a:ext uri="{FF2B5EF4-FFF2-40B4-BE49-F238E27FC236}">
                <a16:creationId xmlns:a16="http://schemas.microsoft.com/office/drawing/2014/main" id="{9166C4F9-44F4-428D-8844-9407A22EA2F7}"/>
              </a:ext>
            </a:extLst>
          </p:cNvPr>
          <p:cNvSpPr txBox="1"/>
          <p:nvPr/>
        </p:nvSpPr>
        <p:spPr>
          <a:xfrm>
            <a:off x="4254982" y="1060053"/>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2" name="Straight Connector 161">
            <a:extLst>
              <a:ext uri="{FF2B5EF4-FFF2-40B4-BE49-F238E27FC236}">
                <a16:creationId xmlns:a16="http://schemas.microsoft.com/office/drawing/2014/main" id="{6F9E3770-A542-4E19-94E0-D38790E18BA3}"/>
              </a:ext>
            </a:extLst>
          </p:cNvPr>
          <p:cNvCxnSpPr>
            <a:cxnSpLocks/>
          </p:cNvCxnSpPr>
          <p:nvPr/>
        </p:nvCxnSpPr>
        <p:spPr>
          <a:xfrm flipH="1">
            <a:off x="4681124" y="1417037"/>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1B4EECC-042A-4F5F-8B3A-826FF8C1AAAA}"/>
              </a:ext>
            </a:extLst>
          </p:cNvPr>
          <p:cNvCxnSpPr>
            <a:cxnSpLocks/>
          </p:cNvCxnSpPr>
          <p:nvPr/>
        </p:nvCxnSpPr>
        <p:spPr>
          <a:xfrm flipH="1">
            <a:off x="4651325" y="1900572"/>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E3248AD-62AB-453F-A1ED-A5B3FE8E01CC}"/>
              </a:ext>
            </a:extLst>
          </p:cNvPr>
          <p:cNvCxnSpPr>
            <a:cxnSpLocks/>
          </p:cNvCxnSpPr>
          <p:nvPr/>
        </p:nvCxnSpPr>
        <p:spPr>
          <a:xfrm>
            <a:off x="6583728" y="112953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AAB1F74E-5069-4856-AC05-9A4DC982FB6E}"/>
              </a:ext>
            </a:extLst>
          </p:cNvPr>
          <p:cNvSpPr txBox="1"/>
          <p:nvPr/>
        </p:nvSpPr>
        <p:spPr>
          <a:xfrm>
            <a:off x="6459677" y="68972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6" name="Straight Connector 165">
            <a:extLst>
              <a:ext uri="{FF2B5EF4-FFF2-40B4-BE49-F238E27FC236}">
                <a16:creationId xmlns:a16="http://schemas.microsoft.com/office/drawing/2014/main" id="{8BA22887-2A14-495A-8BED-A08B534FBA00}"/>
              </a:ext>
            </a:extLst>
          </p:cNvPr>
          <p:cNvCxnSpPr>
            <a:cxnSpLocks/>
          </p:cNvCxnSpPr>
          <p:nvPr/>
        </p:nvCxnSpPr>
        <p:spPr>
          <a:xfrm>
            <a:off x="7812830" y="1910163"/>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B5963C03-76DB-488E-ACB7-191AE65F909B}"/>
              </a:ext>
            </a:extLst>
          </p:cNvPr>
          <p:cNvSpPr txBox="1"/>
          <p:nvPr/>
        </p:nvSpPr>
        <p:spPr>
          <a:xfrm>
            <a:off x="7842220" y="1930958"/>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8" name="Straight Connector 167">
            <a:extLst>
              <a:ext uri="{FF2B5EF4-FFF2-40B4-BE49-F238E27FC236}">
                <a16:creationId xmlns:a16="http://schemas.microsoft.com/office/drawing/2014/main" id="{FE8A15F0-0F05-4F43-9CC6-BC7D2EE47C5B}"/>
              </a:ext>
            </a:extLst>
          </p:cNvPr>
          <p:cNvCxnSpPr>
            <a:cxnSpLocks/>
          </p:cNvCxnSpPr>
          <p:nvPr/>
        </p:nvCxnSpPr>
        <p:spPr>
          <a:xfrm flipH="1" flipV="1">
            <a:off x="6855566" y="1897090"/>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9B87B12-1F7F-49BE-A07B-00294F2B455C}"/>
              </a:ext>
            </a:extLst>
          </p:cNvPr>
          <p:cNvCxnSpPr>
            <a:cxnSpLocks/>
          </p:cNvCxnSpPr>
          <p:nvPr/>
        </p:nvCxnSpPr>
        <p:spPr>
          <a:xfrm flipH="1">
            <a:off x="7884826" y="1896361"/>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90555DE2-8447-4EAC-B475-DD78C5534823}"/>
              </a:ext>
            </a:extLst>
          </p:cNvPr>
          <p:cNvSpPr txBox="1"/>
          <p:nvPr/>
        </p:nvSpPr>
        <p:spPr>
          <a:xfrm>
            <a:off x="9486269" y="1896361"/>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1" name="Straight Connector 170">
            <a:extLst>
              <a:ext uri="{FF2B5EF4-FFF2-40B4-BE49-F238E27FC236}">
                <a16:creationId xmlns:a16="http://schemas.microsoft.com/office/drawing/2014/main" id="{7DC36844-8FFE-49C3-AB31-C23033B55BD5}"/>
              </a:ext>
            </a:extLst>
          </p:cNvPr>
          <p:cNvCxnSpPr>
            <a:cxnSpLocks/>
          </p:cNvCxnSpPr>
          <p:nvPr/>
        </p:nvCxnSpPr>
        <p:spPr>
          <a:xfrm>
            <a:off x="7599728"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1C143CB1-9954-4AB3-97E6-14F21B21FC9B}"/>
              </a:ext>
            </a:extLst>
          </p:cNvPr>
          <p:cNvCxnSpPr>
            <a:cxnSpLocks/>
          </p:cNvCxnSpPr>
          <p:nvPr/>
        </p:nvCxnSpPr>
        <p:spPr>
          <a:xfrm>
            <a:off x="9163354"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B272B0B-9344-4707-9BBE-09017A284AF2}"/>
              </a:ext>
            </a:extLst>
          </p:cNvPr>
          <p:cNvCxnSpPr>
            <a:cxnSpLocks/>
          </p:cNvCxnSpPr>
          <p:nvPr/>
        </p:nvCxnSpPr>
        <p:spPr>
          <a:xfrm>
            <a:off x="9405846" y="1898328"/>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TextBox 173">
            <a:extLst>
              <a:ext uri="{FF2B5EF4-FFF2-40B4-BE49-F238E27FC236}">
                <a16:creationId xmlns:a16="http://schemas.microsoft.com/office/drawing/2014/main" id="{9AE0E142-8837-4991-8B69-319D13893D22}"/>
              </a:ext>
            </a:extLst>
          </p:cNvPr>
          <p:cNvSpPr txBox="1"/>
          <p:nvPr/>
        </p:nvSpPr>
        <p:spPr>
          <a:xfrm>
            <a:off x="10417041" y="2232735"/>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5" name="TextBox 174">
            <a:extLst>
              <a:ext uri="{FF2B5EF4-FFF2-40B4-BE49-F238E27FC236}">
                <a16:creationId xmlns:a16="http://schemas.microsoft.com/office/drawing/2014/main" id="{3B479FF1-940B-4D16-943C-1BEE52A3B71C}"/>
              </a:ext>
            </a:extLst>
          </p:cNvPr>
          <p:cNvSpPr txBox="1"/>
          <p:nvPr/>
        </p:nvSpPr>
        <p:spPr>
          <a:xfrm>
            <a:off x="8215635" y="2467715"/>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6" name="TextBox 175">
            <a:extLst>
              <a:ext uri="{FF2B5EF4-FFF2-40B4-BE49-F238E27FC236}">
                <a16:creationId xmlns:a16="http://schemas.microsoft.com/office/drawing/2014/main" id="{7CBCC26F-5618-4BE7-9AF4-88BED4F1F4ED}"/>
              </a:ext>
            </a:extLst>
          </p:cNvPr>
          <p:cNvSpPr txBox="1"/>
          <p:nvPr/>
        </p:nvSpPr>
        <p:spPr>
          <a:xfrm>
            <a:off x="9852786" y="244520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F0AF475F-BB43-49AC-884A-197E99CC19D1}"/>
              </a:ext>
            </a:extLst>
          </p:cNvPr>
          <p:cNvCxnSpPr>
            <a:cxnSpLocks/>
          </p:cNvCxnSpPr>
          <p:nvPr/>
        </p:nvCxnSpPr>
        <p:spPr>
          <a:xfrm>
            <a:off x="4678590"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AD4C0E24-D39B-4C35-BD88-7A30AC0D2CEE}"/>
              </a:ext>
            </a:extLst>
          </p:cNvPr>
          <p:cNvSpPr txBox="1"/>
          <p:nvPr/>
        </p:nvSpPr>
        <p:spPr>
          <a:xfrm>
            <a:off x="4496275"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9" name="Straight Connector 178">
            <a:extLst>
              <a:ext uri="{FF2B5EF4-FFF2-40B4-BE49-F238E27FC236}">
                <a16:creationId xmlns:a16="http://schemas.microsoft.com/office/drawing/2014/main" id="{045AF52F-1EA3-4B7E-9AC2-4F19E3BDECF8}"/>
              </a:ext>
            </a:extLst>
          </p:cNvPr>
          <p:cNvCxnSpPr>
            <a:cxnSpLocks/>
          </p:cNvCxnSpPr>
          <p:nvPr/>
        </p:nvCxnSpPr>
        <p:spPr>
          <a:xfrm>
            <a:off x="5212892"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21572A7-0D38-4E5A-B6DF-F19321CC0618}"/>
              </a:ext>
            </a:extLst>
          </p:cNvPr>
          <p:cNvSpPr txBox="1"/>
          <p:nvPr/>
        </p:nvSpPr>
        <p:spPr>
          <a:xfrm>
            <a:off x="5024358"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1" name="TextBox 180">
            <a:extLst>
              <a:ext uri="{FF2B5EF4-FFF2-40B4-BE49-F238E27FC236}">
                <a16:creationId xmlns:a16="http://schemas.microsoft.com/office/drawing/2014/main" id="{C25A41DE-D39E-4FD3-B219-8C839DDE941D}"/>
              </a:ext>
            </a:extLst>
          </p:cNvPr>
          <p:cNvSpPr txBox="1"/>
          <p:nvPr/>
        </p:nvSpPr>
        <p:spPr>
          <a:xfrm>
            <a:off x="5447368" y="87327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2" name="TextBox 181">
            <a:extLst>
              <a:ext uri="{FF2B5EF4-FFF2-40B4-BE49-F238E27FC236}">
                <a16:creationId xmlns:a16="http://schemas.microsoft.com/office/drawing/2014/main" id="{4B340829-0D12-4019-8715-3E3DB303276F}"/>
              </a:ext>
            </a:extLst>
          </p:cNvPr>
          <p:cNvSpPr txBox="1"/>
          <p:nvPr/>
        </p:nvSpPr>
        <p:spPr>
          <a:xfrm>
            <a:off x="5470207" y="151283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3" name="Straight Connector 182">
            <a:extLst>
              <a:ext uri="{FF2B5EF4-FFF2-40B4-BE49-F238E27FC236}">
                <a16:creationId xmlns:a16="http://schemas.microsoft.com/office/drawing/2014/main" id="{0B0040A4-DE87-46E0-A335-E093EBB60284}"/>
              </a:ext>
            </a:extLst>
          </p:cNvPr>
          <p:cNvCxnSpPr>
            <a:cxnSpLocks/>
          </p:cNvCxnSpPr>
          <p:nvPr/>
        </p:nvCxnSpPr>
        <p:spPr>
          <a:xfrm>
            <a:off x="6578314"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5E5B47B-5F8A-448E-AFC0-DA77A00C4348}"/>
              </a:ext>
            </a:extLst>
          </p:cNvPr>
          <p:cNvCxnSpPr>
            <a:cxnSpLocks/>
          </p:cNvCxnSpPr>
          <p:nvPr/>
        </p:nvCxnSpPr>
        <p:spPr>
          <a:xfrm>
            <a:off x="5212892"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F45EDBF9-1403-42B9-A52E-ECBEA87F0CDF}"/>
              </a:ext>
            </a:extLst>
          </p:cNvPr>
          <p:cNvSpPr txBox="1"/>
          <p:nvPr/>
        </p:nvSpPr>
        <p:spPr>
          <a:xfrm>
            <a:off x="5065309" y="216287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6" name="Straight Connector 185">
            <a:extLst>
              <a:ext uri="{FF2B5EF4-FFF2-40B4-BE49-F238E27FC236}">
                <a16:creationId xmlns:a16="http://schemas.microsoft.com/office/drawing/2014/main" id="{F3CC4934-3B62-41C8-BA97-7DE93D41BA6B}"/>
              </a:ext>
            </a:extLst>
          </p:cNvPr>
          <p:cNvCxnSpPr>
            <a:cxnSpLocks/>
          </p:cNvCxnSpPr>
          <p:nvPr/>
        </p:nvCxnSpPr>
        <p:spPr>
          <a:xfrm>
            <a:off x="5640006" y="19034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BE4565A-4CCF-45C6-844B-CD31447C92CA}"/>
              </a:ext>
            </a:extLst>
          </p:cNvPr>
          <p:cNvSpPr txBox="1"/>
          <p:nvPr/>
        </p:nvSpPr>
        <p:spPr>
          <a:xfrm>
            <a:off x="5492423" y="216303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8" name="Straight Connector 187">
            <a:extLst>
              <a:ext uri="{FF2B5EF4-FFF2-40B4-BE49-F238E27FC236}">
                <a16:creationId xmlns:a16="http://schemas.microsoft.com/office/drawing/2014/main" id="{6876A019-6DEA-43DA-99E5-2D332F01C52C}"/>
              </a:ext>
            </a:extLst>
          </p:cNvPr>
          <p:cNvCxnSpPr>
            <a:cxnSpLocks/>
          </p:cNvCxnSpPr>
          <p:nvPr/>
        </p:nvCxnSpPr>
        <p:spPr>
          <a:xfrm>
            <a:off x="6114275" y="191547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4FA0CA83-A1D6-42B1-9BF2-63728503EC23}"/>
              </a:ext>
            </a:extLst>
          </p:cNvPr>
          <p:cNvSpPr txBox="1"/>
          <p:nvPr/>
        </p:nvSpPr>
        <p:spPr>
          <a:xfrm>
            <a:off x="5966692" y="217502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0" name="TextBox 189">
            <a:extLst>
              <a:ext uri="{FF2B5EF4-FFF2-40B4-BE49-F238E27FC236}">
                <a16:creationId xmlns:a16="http://schemas.microsoft.com/office/drawing/2014/main" id="{61A61B30-AF90-4670-A59F-291D20589329}"/>
              </a:ext>
            </a:extLst>
          </p:cNvPr>
          <p:cNvSpPr txBox="1"/>
          <p:nvPr/>
        </p:nvSpPr>
        <p:spPr>
          <a:xfrm>
            <a:off x="6418945"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1" name="Straight Connector 190">
            <a:extLst>
              <a:ext uri="{FF2B5EF4-FFF2-40B4-BE49-F238E27FC236}">
                <a16:creationId xmlns:a16="http://schemas.microsoft.com/office/drawing/2014/main" id="{C51CE33A-4024-48A0-9197-D9D2A52AF606}"/>
              </a:ext>
            </a:extLst>
          </p:cNvPr>
          <p:cNvCxnSpPr>
            <a:cxnSpLocks/>
          </p:cNvCxnSpPr>
          <p:nvPr/>
        </p:nvCxnSpPr>
        <p:spPr>
          <a:xfrm>
            <a:off x="5212892" y="248752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DE157FF-7981-4C53-9E7E-93FB1603EAF8}"/>
              </a:ext>
            </a:extLst>
          </p:cNvPr>
          <p:cNvCxnSpPr>
            <a:cxnSpLocks/>
          </p:cNvCxnSpPr>
          <p:nvPr/>
        </p:nvCxnSpPr>
        <p:spPr>
          <a:xfrm>
            <a:off x="6592469" y="25237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7097F2D9-929D-4E5D-AC57-F9A23DBF40E2}"/>
              </a:ext>
            </a:extLst>
          </p:cNvPr>
          <p:cNvSpPr txBox="1"/>
          <p:nvPr/>
        </p:nvSpPr>
        <p:spPr>
          <a:xfrm>
            <a:off x="5532176" y="2476140"/>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4" name="Straight Connector 193">
            <a:extLst>
              <a:ext uri="{FF2B5EF4-FFF2-40B4-BE49-F238E27FC236}">
                <a16:creationId xmlns:a16="http://schemas.microsoft.com/office/drawing/2014/main" id="{6479874D-49C9-4B3D-AA7B-4214C9254D56}"/>
              </a:ext>
            </a:extLst>
          </p:cNvPr>
          <p:cNvCxnSpPr>
            <a:cxnSpLocks/>
          </p:cNvCxnSpPr>
          <p:nvPr/>
        </p:nvCxnSpPr>
        <p:spPr>
          <a:xfrm>
            <a:off x="8482972" y="1635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9944B1A9-27E7-48A3-9031-CE165BB80752}"/>
              </a:ext>
            </a:extLst>
          </p:cNvPr>
          <p:cNvCxnSpPr>
            <a:cxnSpLocks/>
          </p:cNvCxnSpPr>
          <p:nvPr/>
        </p:nvCxnSpPr>
        <p:spPr>
          <a:xfrm>
            <a:off x="8902238" y="162305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747EF88-18A2-4C77-90BE-3978BFDA820B}"/>
              </a:ext>
            </a:extLst>
          </p:cNvPr>
          <p:cNvCxnSpPr>
            <a:cxnSpLocks/>
          </p:cNvCxnSpPr>
          <p:nvPr/>
        </p:nvCxnSpPr>
        <p:spPr>
          <a:xfrm flipH="1">
            <a:off x="8482972" y="1896361"/>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62ABD8B9-E7B1-4D51-B056-B8288983CDBF}"/>
              </a:ext>
            </a:extLst>
          </p:cNvPr>
          <p:cNvSpPr txBox="1"/>
          <p:nvPr/>
        </p:nvSpPr>
        <p:spPr>
          <a:xfrm>
            <a:off x="828649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8" name="TextBox 197">
            <a:extLst>
              <a:ext uri="{FF2B5EF4-FFF2-40B4-BE49-F238E27FC236}">
                <a16:creationId xmlns:a16="http://schemas.microsoft.com/office/drawing/2014/main" id="{16E70329-D7BE-409D-9547-987684CCF8CB}"/>
              </a:ext>
            </a:extLst>
          </p:cNvPr>
          <p:cNvSpPr txBox="1"/>
          <p:nvPr/>
        </p:nvSpPr>
        <p:spPr>
          <a:xfrm>
            <a:off x="870692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9" name="TextBox 198">
            <a:extLst>
              <a:ext uri="{FF2B5EF4-FFF2-40B4-BE49-F238E27FC236}">
                <a16:creationId xmlns:a16="http://schemas.microsoft.com/office/drawing/2014/main" id="{9AD58C62-2B9E-455D-9254-95007E029AD4}"/>
              </a:ext>
            </a:extLst>
          </p:cNvPr>
          <p:cNvSpPr txBox="1"/>
          <p:nvPr/>
        </p:nvSpPr>
        <p:spPr>
          <a:xfrm>
            <a:off x="6428348" y="206193"/>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0" name="TextBox 199">
            <a:extLst>
              <a:ext uri="{FF2B5EF4-FFF2-40B4-BE49-F238E27FC236}">
                <a16:creationId xmlns:a16="http://schemas.microsoft.com/office/drawing/2014/main" id="{9F378BAB-FD9C-4DA0-8537-EFB4EA6B24D1}"/>
              </a:ext>
            </a:extLst>
          </p:cNvPr>
          <p:cNvSpPr txBox="1"/>
          <p:nvPr/>
        </p:nvSpPr>
        <p:spPr>
          <a:xfrm>
            <a:off x="8976841" y="148487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1" name="TextBox 200">
            <a:extLst>
              <a:ext uri="{FF2B5EF4-FFF2-40B4-BE49-F238E27FC236}">
                <a16:creationId xmlns:a16="http://schemas.microsoft.com/office/drawing/2014/main" id="{8DBAC272-C7EB-485E-ABA6-E7F9BD015AEC}"/>
              </a:ext>
            </a:extLst>
          </p:cNvPr>
          <p:cNvSpPr txBox="1"/>
          <p:nvPr/>
        </p:nvSpPr>
        <p:spPr>
          <a:xfrm>
            <a:off x="4877020" y="262784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2" name="Straight Connector 201">
            <a:extLst>
              <a:ext uri="{FF2B5EF4-FFF2-40B4-BE49-F238E27FC236}">
                <a16:creationId xmlns:a16="http://schemas.microsoft.com/office/drawing/2014/main" id="{E364FA22-473F-47D8-BEB5-9C18BBE70D30}"/>
              </a:ext>
            </a:extLst>
          </p:cNvPr>
          <p:cNvCxnSpPr>
            <a:cxnSpLocks/>
          </p:cNvCxnSpPr>
          <p:nvPr/>
        </p:nvCxnSpPr>
        <p:spPr>
          <a:xfrm>
            <a:off x="5212892" y="141703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BE5A021F-404F-42B5-AC42-5EBA27BB8144}"/>
              </a:ext>
            </a:extLst>
          </p:cNvPr>
          <p:cNvSpPr txBox="1"/>
          <p:nvPr/>
        </p:nvSpPr>
        <p:spPr>
          <a:xfrm>
            <a:off x="5495761" y="286365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4" name="Straight Connector 203">
            <a:extLst>
              <a:ext uri="{FF2B5EF4-FFF2-40B4-BE49-F238E27FC236}">
                <a16:creationId xmlns:a16="http://schemas.microsoft.com/office/drawing/2014/main" id="{175E71FD-F682-45E0-A670-CC9A06AB078B}"/>
              </a:ext>
            </a:extLst>
          </p:cNvPr>
          <p:cNvCxnSpPr>
            <a:cxnSpLocks/>
          </p:cNvCxnSpPr>
          <p:nvPr/>
        </p:nvCxnSpPr>
        <p:spPr>
          <a:xfrm>
            <a:off x="5194188" y="284127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EE283F9B-B21D-48A7-930E-FF49D481981D}"/>
              </a:ext>
            </a:extLst>
          </p:cNvPr>
          <p:cNvCxnSpPr>
            <a:cxnSpLocks/>
          </p:cNvCxnSpPr>
          <p:nvPr/>
        </p:nvCxnSpPr>
        <p:spPr>
          <a:xfrm flipH="1">
            <a:off x="5269440" y="3037920"/>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A5220EB0-8753-4B0B-A97F-FA660FEC229A}"/>
              </a:ext>
            </a:extLst>
          </p:cNvPr>
          <p:cNvCxnSpPr>
            <a:cxnSpLocks/>
          </p:cNvCxnSpPr>
          <p:nvPr/>
        </p:nvCxnSpPr>
        <p:spPr>
          <a:xfrm>
            <a:off x="6147651" y="3037920"/>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9C2DF7ED-3F69-4FD8-B3A0-62541B9E7B5D}"/>
              </a:ext>
            </a:extLst>
          </p:cNvPr>
          <p:cNvCxnSpPr>
            <a:cxnSpLocks/>
          </p:cNvCxnSpPr>
          <p:nvPr/>
        </p:nvCxnSpPr>
        <p:spPr>
          <a:xfrm flipV="1">
            <a:off x="6592469" y="2849704"/>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4424BF29-C8C0-47D2-96F0-97E50B242DF8}"/>
              </a:ext>
            </a:extLst>
          </p:cNvPr>
          <p:cNvCxnSpPr>
            <a:cxnSpLocks/>
          </p:cNvCxnSpPr>
          <p:nvPr/>
        </p:nvCxnSpPr>
        <p:spPr>
          <a:xfrm>
            <a:off x="6604086" y="135082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9" name="TextBox 208">
            <a:extLst>
              <a:ext uri="{FF2B5EF4-FFF2-40B4-BE49-F238E27FC236}">
                <a16:creationId xmlns:a16="http://schemas.microsoft.com/office/drawing/2014/main" id="{1D169B94-22A6-4D4A-A6DC-09D6F68600AD}"/>
              </a:ext>
            </a:extLst>
          </p:cNvPr>
          <p:cNvSpPr txBox="1"/>
          <p:nvPr/>
        </p:nvSpPr>
        <p:spPr>
          <a:xfrm>
            <a:off x="6694501" y="765677"/>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0" name="TextBox 209">
            <a:extLst>
              <a:ext uri="{FF2B5EF4-FFF2-40B4-BE49-F238E27FC236}">
                <a16:creationId xmlns:a16="http://schemas.microsoft.com/office/drawing/2014/main" id="{99AEF99E-B0E0-49E5-A5C4-D8C81F6B484F}"/>
              </a:ext>
            </a:extLst>
          </p:cNvPr>
          <p:cNvSpPr txBox="1"/>
          <p:nvPr/>
        </p:nvSpPr>
        <p:spPr>
          <a:xfrm>
            <a:off x="6748691" y="1322392"/>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1" name="Straight Arrow Connector 210">
            <a:extLst>
              <a:ext uri="{FF2B5EF4-FFF2-40B4-BE49-F238E27FC236}">
                <a16:creationId xmlns:a16="http://schemas.microsoft.com/office/drawing/2014/main" id="{275A6FC7-08BE-482C-9F5B-905244223B61}"/>
              </a:ext>
            </a:extLst>
          </p:cNvPr>
          <p:cNvCxnSpPr>
            <a:cxnSpLocks/>
          </p:cNvCxnSpPr>
          <p:nvPr/>
        </p:nvCxnSpPr>
        <p:spPr>
          <a:xfrm>
            <a:off x="7082733" y="1192069"/>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3BF586D6-2828-400D-88F0-8FB27787CBA0}"/>
              </a:ext>
            </a:extLst>
          </p:cNvPr>
          <p:cNvSpPr txBox="1"/>
          <p:nvPr/>
        </p:nvSpPr>
        <p:spPr>
          <a:xfrm>
            <a:off x="10640219" y="1959167"/>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3" name="TextBox 212">
            <a:extLst>
              <a:ext uri="{FF2B5EF4-FFF2-40B4-BE49-F238E27FC236}">
                <a16:creationId xmlns:a16="http://schemas.microsoft.com/office/drawing/2014/main" id="{D1BF6662-6036-440C-B4AF-73A0FA00A889}"/>
              </a:ext>
            </a:extLst>
          </p:cNvPr>
          <p:cNvSpPr txBox="1"/>
          <p:nvPr/>
        </p:nvSpPr>
        <p:spPr>
          <a:xfrm>
            <a:off x="10602014" y="1539722"/>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4" name="Straight Connector 213">
            <a:extLst>
              <a:ext uri="{FF2B5EF4-FFF2-40B4-BE49-F238E27FC236}">
                <a16:creationId xmlns:a16="http://schemas.microsoft.com/office/drawing/2014/main" id="{FD7385EC-B27C-48CB-9076-4168D440473C}"/>
              </a:ext>
            </a:extLst>
          </p:cNvPr>
          <p:cNvCxnSpPr>
            <a:cxnSpLocks/>
          </p:cNvCxnSpPr>
          <p:nvPr/>
        </p:nvCxnSpPr>
        <p:spPr>
          <a:xfrm flipH="1">
            <a:off x="7798334" y="828048"/>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AE008EE-C9A1-4BE3-8BFF-EFE38DB3BB0D}"/>
              </a:ext>
            </a:extLst>
          </p:cNvPr>
          <p:cNvCxnSpPr>
            <a:cxnSpLocks/>
          </p:cNvCxnSpPr>
          <p:nvPr/>
        </p:nvCxnSpPr>
        <p:spPr>
          <a:xfrm>
            <a:off x="7798333" y="44250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B32CDFB-A779-47AB-8A97-DEEE3F0EC2C6}"/>
              </a:ext>
            </a:extLst>
          </p:cNvPr>
          <p:cNvCxnSpPr>
            <a:cxnSpLocks/>
          </p:cNvCxnSpPr>
          <p:nvPr/>
        </p:nvCxnSpPr>
        <p:spPr>
          <a:xfrm>
            <a:off x="9943480" y="4663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C33CE5DB-EFFA-4BD4-96F2-BC3F1417E75C}"/>
              </a:ext>
            </a:extLst>
          </p:cNvPr>
          <p:cNvSpPr txBox="1"/>
          <p:nvPr/>
        </p:nvSpPr>
        <p:spPr>
          <a:xfrm>
            <a:off x="8205494" y="406166"/>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8" name="TextBox 217">
            <a:extLst>
              <a:ext uri="{FF2B5EF4-FFF2-40B4-BE49-F238E27FC236}">
                <a16:creationId xmlns:a16="http://schemas.microsoft.com/office/drawing/2014/main" id="{A80DC603-236D-4E61-800A-A06E2CFCBC43}"/>
              </a:ext>
            </a:extLst>
          </p:cNvPr>
          <p:cNvSpPr txBox="1"/>
          <p:nvPr/>
        </p:nvSpPr>
        <p:spPr>
          <a:xfrm>
            <a:off x="8223375" y="855172"/>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9" name="Straight Connector 218">
            <a:extLst>
              <a:ext uri="{FF2B5EF4-FFF2-40B4-BE49-F238E27FC236}">
                <a16:creationId xmlns:a16="http://schemas.microsoft.com/office/drawing/2014/main" id="{1DE8E544-AB40-4E1F-9F0C-F76A3EF90A6E}"/>
              </a:ext>
            </a:extLst>
          </p:cNvPr>
          <p:cNvCxnSpPr>
            <a:cxnSpLocks/>
          </p:cNvCxnSpPr>
          <p:nvPr/>
        </p:nvCxnSpPr>
        <p:spPr>
          <a:xfrm flipH="1">
            <a:off x="9499411" y="442500"/>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6CB26E58-DF60-4045-9F02-E27261F69338}"/>
              </a:ext>
            </a:extLst>
          </p:cNvPr>
          <p:cNvCxnSpPr>
            <a:cxnSpLocks/>
          </p:cNvCxnSpPr>
          <p:nvPr/>
        </p:nvCxnSpPr>
        <p:spPr>
          <a:xfrm>
            <a:off x="7798333" y="855172"/>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17F529A4-E0A2-4631-821B-43517954FC41}"/>
              </a:ext>
            </a:extLst>
          </p:cNvPr>
          <p:cNvSpPr txBox="1"/>
          <p:nvPr/>
        </p:nvSpPr>
        <p:spPr>
          <a:xfrm>
            <a:off x="9569333" y="60833"/>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2" name="Straight Connector 221">
            <a:extLst>
              <a:ext uri="{FF2B5EF4-FFF2-40B4-BE49-F238E27FC236}">
                <a16:creationId xmlns:a16="http://schemas.microsoft.com/office/drawing/2014/main" id="{B28886A1-1862-4BAA-906C-9F746D882AFE}"/>
              </a:ext>
            </a:extLst>
          </p:cNvPr>
          <p:cNvCxnSpPr>
            <a:cxnSpLocks/>
          </p:cNvCxnSpPr>
          <p:nvPr/>
        </p:nvCxnSpPr>
        <p:spPr>
          <a:xfrm>
            <a:off x="6835588" y="191016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BEDA88A7-E242-48AF-91A1-AC90C243F961}"/>
              </a:ext>
            </a:extLst>
          </p:cNvPr>
          <p:cNvCxnSpPr>
            <a:cxnSpLocks/>
          </p:cNvCxnSpPr>
          <p:nvPr/>
        </p:nvCxnSpPr>
        <p:spPr>
          <a:xfrm flipV="1">
            <a:off x="7080060" y="2175023"/>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2DAE68A-F4A0-4A6C-9840-B02F1F05C84A}"/>
              </a:ext>
            </a:extLst>
          </p:cNvPr>
          <p:cNvSpPr txBox="1"/>
          <p:nvPr/>
        </p:nvSpPr>
        <p:spPr>
          <a:xfrm>
            <a:off x="6773270" y="2838861"/>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5" name="TextBox 224">
            <a:extLst>
              <a:ext uri="{FF2B5EF4-FFF2-40B4-BE49-F238E27FC236}">
                <a16:creationId xmlns:a16="http://schemas.microsoft.com/office/drawing/2014/main" id="{E2DC9A77-2E36-4A36-8320-15EBD1F796E9}"/>
              </a:ext>
            </a:extLst>
          </p:cNvPr>
          <p:cNvSpPr txBox="1"/>
          <p:nvPr/>
        </p:nvSpPr>
        <p:spPr>
          <a:xfrm>
            <a:off x="6685927"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6" name="TextBox 225">
            <a:extLst>
              <a:ext uri="{FF2B5EF4-FFF2-40B4-BE49-F238E27FC236}">
                <a16:creationId xmlns:a16="http://schemas.microsoft.com/office/drawing/2014/main" id="{A138DD73-C0DD-4C62-9C36-D05FCA23C2B9}"/>
              </a:ext>
            </a:extLst>
          </p:cNvPr>
          <p:cNvSpPr txBox="1"/>
          <p:nvPr/>
        </p:nvSpPr>
        <p:spPr>
          <a:xfrm>
            <a:off x="7905655" y="144843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551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42768" y="4591460"/>
            <a:ext cx="11343013" cy="96629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to show one more piece of information: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hird Angel arrival is 1844 as is also the Second Angel; the Second Angel arrival was April, and the Third Angel was October. 1798 the First Angel’s message; and April 1844 the Second Angel’s message. The First and Second Angel’s messages are the history of these 46 years, and we have three steps, 1, 2,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F60ACCC1-AB79-42D8-8D93-6EFDB050C5F6}"/>
              </a:ext>
            </a:extLst>
          </p:cNvPr>
          <p:cNvCxnSpPr>
            <a:cxnSpLocks/>
          </p:cNvCxnSpPr>
          <p:nvPr/>
        </p:nvCxnSpPr>
        <p:spPr>
          <a:xfrm flipH="1">
            <a:off x="640416" y="1635213"/>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293C6C-304E-4D17-9C91-697F60D63C10}"/>
              </a:ext>
            </a:extLst>
          </p:cNvPr>
          <p:cNvCxnSpPr>
            <a:cxnSpLocks/>
          </p:cNvCxnSpPr>
          <p:nvPr/>
        </p:nvCxnSpPr>
        <p:spPr>
          <a:xfrm>
            <a:off x="640416"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D392CC8-A5A0-43C5-BB54-29A36D6CE40F}"/>
              </a:ext>
            </a:extLst>
          </p:cNvPr>
          <p:cNvCxnSpPr>
            <a:cxnSpLocks/>
          </p:cNvCxnSpPr>
          <p:nvPr/>
        </p:nvCxnSpPr>
        <p:spPr>
          <a:xfrm>
            <a:off x="1160012" y="13565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A5659F7-6A97-4CBE-9100-F86BFDA1FF55}"/>
              </a:ext>
            </a:extLst>
          </p:cNvPr>
          <p:cNvCxnSpPr>
            <a:cxnSpLocks/>
            <a:endCxn id="119" idx="1"/>
          </p:cNvCxnSpPr>
          <p:nvPr/>
        </p:nvCxnSpPr>
        <p:spPr>
          <a:xfrm>
            <a:off x="4026346" y="1624205"/>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D173623F-5591-4D6F-941D-890DEA0F3247}"/>
              </a:ext>
            </a:extLst>
          </p:cNvPr>
          <p:cNvSpPr txBox="1"/>
          <p:nvPr/>
        </p:nvSpPr>
        <p:spPr>
          <a:xfrm>
            <a:off x="1006034" y="945061"/>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A39B98B0-F95F-4470-B20F-7A188EC62837}"/>
              </a:ext>
            </a:extLst>
          </p:cNvPr>
          <p:cNvSpPr txBox="1"/>
          <p:nvPr/>
        </p:nvSpPr>
        <p:spPr>
          <a:xfrm>
            <a:off x="229282" y="945061"/>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0" name="TextBox 109">
            <a:extLst>
              <a:ext uri="{FF2B5EF4-FFF2-40B4-BE49-F238E27FC236}">
                <a16:creationId xmlns:a16="http://schemas.microsoft.com/office/drawing/2014/main" id="{49809E27-51F0-49FD-B46D-7DBEAE0E4DFD}"/>
              </a:ext>
            </a:extLst>
          </p:cNvPr>
          <p:cNvSpPr txBox="1"/>
          <p:nvPr/>
        </p:nvSpPr>
        <p:spPr>
          <a:xfrm>
            <a:off x="63069" y="1306420"/>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TextBox 110">
            <a:extLst>
              <a:ext uri="{FF2B5EF4-FFF2-40B4-BE49-F238E27FC236}">
                <a16:creationId xmlns:a16="http://schemas.microsoft.com/office/drawing/2014/main" id="{9C522E61-4BE7-4F03-A401-ABA35EA05378}"/>
              </a:ext>
            </a:extLst>
          </p:cNvPr>
          <p:cNvSpPr txBox="1"/>
          <p:nvPr/>
        </p:nvSpPr>
        <p:spPr>
          <a:xfrm>
            <a:off x="1370246" y="1184649"/>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92F0CD4A-46F7-43ED-8360-EFCEC0E574E6}"/>
              </a:ext>
            </a:extLst>
          </p:cNvPr>
          <p:cNvCxnSpPr>
            <a:cxnSpLocks/>
          </p:cNvCxnSpPr>
          <p:nvPr/>
        </p:nvCxnSpPr>
        <p:spPr>
          <a:xfrm>
            <a:off x="2570936" y="13731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37C93B83-6C88-4C18-86D5-EFF9DACB9701}"/>
              </a:ext>
            </a:extLst>
          </p:cNvPr>
          <p:cNvSpPr txBox="1"/>
          <p:nvPr/>
        </p:nvSpPr>
        <p:spPr>
          <a:xfrm>
            <a:off x="2407212"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4" name="Straight Connector 113">
            <a:extLst>
              <a:ext uri="{FF2B5EF4-FFF2-40B4-BE49-F238E27FC236}">
                <a16:creationId xmlns:a16="http://schemas.microsoft.com/office/drawing/2014/main" id="{CC55563A-9D29-4413-A517-2354B01A62EC}"/>
              </a:ext>
            </a:extLst>
          </p:cNvPr>
          <p:cNvCxnSpPr>
            <a:cxnSpLocks/>
          </p:cNvCxnSpPr>
          <p:nvPr/>
        </p:nvCxnSpPr>
        <p:spPr>
          <a:xfrm>
            <a:off x="3003769" y="136058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9AD01C1D-3464-49CD-87D5-5A44C3A166B5}"/>
              </a:ext>
            </a:extLst>
          </p:cNvPr>
          <p:cNvSpPr txBox="1"/>
          <p:nvPr/>
        </p:nvSpPr>
        <p:spPr>
          <a:xfrm>
            <a:off x="2832110" y="9307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DEC2F052-B26B-4D2E-B7FC-E1FBA6B2F53B}"/>
              </a:ext>
            </a:extLst>
          </p:cNvPr>
          <p:cNvCxnSpPr>
            <a:cxnSpLocks/>
          </p:cNvCxnSpPr>
          <p:nvPr/>
        </p:nvCxnSpPr>
        <p:spPr>
          <a:xfrm>
            <a:off x="3369072" y="13455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A7C48FFE-DDDE-45AE-87BF-B5F22776EDCC}"/>
              </a:ext>
            </a:extLst>
          </p:cNvPr>
          <p:cNvSpPr txBox="1"/>
          <p:nvPr/>
        </p:nvSpPr>
        <p:spPr>
          <a:xfrm>
            <a:off x="3257720" y="9157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a:extLst>
              <a:ext uri="{FF2B5EF4-FFF2-40B4-BE49-F238E27FC236}">
                <a16:creationId xmlns:a16="http://schemas.microsoft.com/office/drawing/2014/main" id="{544DD896-AAD0-440F-8E0E-E0FA8EA933A7}"/>
              </a:ext>
            </a:extLst>
          </p:cNvPr>
          <p:cNvCxnSpPr>
            <a:cxnSpLocks/>
          </p:cNvCxnSpPr>
          <p:nvPr/>
        </p:nvCxnSpPr>
        <p:spPr>
          <a:xfrm flipH="1">
            <a:off x="4013854" y="1433820"/>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9FB283D1-94C3-415B-BD33-8371B95D961D}"/>
              </a:ext>
            </a:extLst>
          </p:cNvPr>
          <p:cNvSpPr txBox="1"/>
          <p:nvPr/>
        </p:nvSpPr>
        <p:spPr>
          <a:xfrm>
            <a:off x="4334065" y="1713790"/>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0" name="TextBox 119">
            <a:extLst>
              <a:ext uri="{FF2B5EF4-FFF2-40B4-BE49-F238E27FC236}">
                <a16:creationId xmlns:a16="http://schemas.microsoft.com/office/drawing/2014/main" id="{85216A14-8D28-40EF-A623-645ED772F3E2}"/>
              </a:ext>
            </a:extLst>
          </p:cNvPr>
          <p:cNvSpPr txBox="1"/>
          <p:nvPr/>
        </p:nvSpPr>
        <p:spPr>
          <a:xfrm>
            <a:off x="4254982" y="1060053"/>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85F05431-EB31-42C3-809F-269D6D8233BA}"/>
              </a:ext>
            </a:extLst>
          </p:cNvPr>
          <p:cNvCxnSpPr>
            <a:cxnSpLocks/>
          </p:cNvCxnSpPr>
          <p:nvPr/>
        </p:nvCxnSpPr>
        <p:spPr>
          <a:xfrm flipH="1">
            <a:off x="4681124" y="1417037"/>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A0D9C5D-8CFC-4D0F-8174-F41285054696}"/>
              </a:ext>
            </a:extLst>
          </p:cNvPr>
          <p:cNvCxnSpPr>
            <a:cxnSpLocks/>
          </p:cNvCxnSpPr>
          <p:nvPr/>
        </p:nvCxnSpPr>
        <p:spPr>
          <a:xfrm flipH="1">
            <a:off x="4651325" y="1900572"/>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02FDD9C-7AB3-426E-BF48-0717E8229C3D}"/>
              </a:ext>
            </a:extLst>
          </p:cNvPr>
          <p:cNvCxnSpPr>
            <a:cxnSpLocks/>
          </p:cNvCxnSpPr>
          <p:nvPr/>
        </p:nvCxnSpPr>
        <p:spPr>
          <a:xfrm>
            <a:off x="6583728" y="112953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86885579-76D2-47B0-9F98-A1B0118ADBC1}"/>
              </a:ext>
            </a:extLst>
          </p:cNvPr>
          <p:cNvSpPr txBox="1"/>
          <p:nvPr/>
        </p:nvSpPr>
        <p:spPr>
          <a:xfrm>
            <a:off x="6459677" y="68972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5" name="Straight Connector 124">
            <a:extLst>
              <a:ext uri="{FF2B5EF4-FFF2-40B4-BE49-F238E27FC236}">
                <a16:creationId xmlns:a16="http://schemas.microsoft.com/office/drawing/2014/main" id="{DBE795A3-F9CA-4F05-911F-C81983E1B2E2}"/>
              </a:ext>
            </a:extLst>
          </p:cNvPr>
          <p:cNvCxnSpPr>
            <a:cxnSpLocks/>
          </p:cNvCxnSpPr>
          <p:nvPr/>
        </p:nvCxnSpPr>
        <p:spPr>
          <a:xfrm>
            <a:off x="7812830" y="1910163"/>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91DF09AB-82BE-4317-84BF-EC5A38C675E3}"/>
              </a:ext>
            </a:extLst>
          </p:cNvPr>
          <p:cNvSpPr txBox="1"/>
          <p:nvPr/>
        </p:nvSpPr>
        <p:spPr>
          <a:xfrm>
            <a:off x="7842220" y="1930958"/>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4C36D888-A083-4AE8-893F-8343974A765A}"/>
              </a:ext>
            </a:extLst>
          </p:cNvPr>
          <p:cNvCxnSpPr>
            <a:cxnSpLocks/>
          </p:cNvCxnSpPr>
          <p:nvPr/>
        </p:nvCxnSpPr>
        <p:spPr>
          <a:xfrm flipH="1" flipV="1">
            <a:off x="6855566" y="1897090"/>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E45C44E-14C1-4339-A2A7-6DB43E50B001}"/>
              </a:ext>
            </a:extLst>
          </p:cNvPr>
          <p:cNvCxnSpPr>
            <a:cxnSpLocks/>
          </p:cNvCxnSpPr>
          <p:nvPr/>
        </p:nvCxnSpPr>
        <p:spPr>
          <a:xfrm flipH="1">
            <a:off x="7884826" y="1896361"/>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D7E0D9C-5385-49FB-8DF8-13FC5830D771}"/>
              </a:ext>
            </a:extLst>
          </p:cNvPr>
          <p:cNvSpPr txBox="1"/>
          <p:nvPr/>
        </p:nvSpPr>
        <p:spPr>
          <a:xfrm>
            <a:off x="9486269" y="1896361"/>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0" name="Straight Connector 129">
            <a:extLst>
              <a:ext uri="{FF2B5EF4-FFF2-40B4-BE49-F238E27FC236}">
                <a16:creationId xmlns:a16="http://schemas.microsoft.com/office/drawing/2014/main" id="{87AE92C2-6338-47B0-A5F4-9CEBC28FDA75}"/>
              </a:ext>
            </a:extLst>
          </p:cNvPr>
          <p:cNvCxnSpPr>
            <a:cxnSpLocks/>
          </p:cNvCxnSpPr>
          <p:nvPr/>
        </p:nvCxnSpPr>
        <p:spPr>
          <a:xfrm>
            <a:off x="7599728"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F811D71-C9FC-4C20-BD82-CA663C8436BC}"/>
              </a:ext>
            </a:extLst>
          </p:cNvPr>
          <p:cNvCxnSpPr>
            <a:cxnSpLocks/>
          </p:cNvCxnSpPr>
          <p:nvPr/>
        </p:nvCxnSpPr>
        <p:spPr>
          <a:xfrm>
            <a:off x="9163354" y="1896361"/>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82F3CA5-C3C4-4BF8-AF23-E13FE31C45FD}"/>
              </a:ext>
            </a:extLst>
          </p:cNvPr>
          <p:cNvCxnSpPr>
            <a:cxnSpLocks/>
          </p:cNvCxnSpPr>
          <p:nvPr/>
        </p:nvCxnSpPr>
        <p:spPr>
          <a:xfrm>
            <a:off x="9405846" y="1898328"/>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B718C267-72B6-45D9-9A8A-6FEB84FC4B0D}"/>
              </a:ext>
            </a:extLst>
          </p:cNvPr>
          <p:cNvSpPr txBox="1"/>
          <p:nvPr/>
        </p:nvSpPr>
        <p:spPr>
          <a:xfrm>
            <a:off x="10417041" y="2232735"/>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924D3012-01B7-46A7-8645-4C3696FCABB3}"/>
              </a:ext>
            </a:extLst>
          </p:cNvPr>
          <p:cNvSpPr txBox="1"/>
          <p:nvPr/>
        </p:nvSpPr>
        <p:spPr>
          <a:xfrm>
            <a:off x="8215635" y="2467715"/>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TextBox 134">
            <a:extLst>
              <a:ext uri="{FF2B5EF4-FFF2-40B4-BE49-F238E27FC236}">
                <a16:creationId xmlns:a16="http://schemas.microsoft.com/office/drawing/2014/main" id="{AF36EBE5-D41E-446B-9065-92E36E3FC911}"/>
              </a:ext>
            </a:extLst>
          </p:cNvPr>
          <p:cNvSpPr txBox="1"/>
          <p:nvPr/>
        </p:nvSpPr>
        <p:spPr>
          <a:xfrm>
            <a:off x="9852786" y="2445202"/>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6" name="Straight Connector 135">
            <a:extLst>
              <a:ext uri="{FF2B5EF4-FFF2-40B4-BE49-F238E27FC236}">
                <a16:creationId xmlns:a16="http://schemas.microsoft.com/office/drawing/2014/main" id="{891D2F60-C05B-410F-9047-2099FEBB3AC0}"/>
              </a:ext>
            </a:extLst>
          </p:cNvPr>
          <p:cNvCxnSpPr>
            <a:cxnSpLocks/>
          </p:cNvCxnSpPr>
          <p:nvPr/>
        </p:nvCxnSpPr>
        <p:spPr>
          <a:xfrm>
            <a:off x="4678590"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B1DD3C90-3C7E-48FF-93D2-3E3471D9241D}"/>
              </a:ext>
            </a:extLst>
          </p:cNvPr>
          <p:cNvSpPr txBox="1"/>
          <p:nvPr/>
        </p:nvSpPr>
        <p:spPr>
          <a:xfrm>
            <a:off x="4496275"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8" name="Straight Connector 137">
            <a:extLst>
              <a:ext uri="{FF2B5EF4-FFF2-40B4-BE49-F238E27FC236}">
                <a16:creationId xmlns:a16="http://schemas.microsoft.com/office/drawing/2014/main" id="{E9892677-367D-4E78-B591-B0B5002451BB}"/>
              </a:ext>
            </a:extLst>
          </p:cNvPr>
          <p:cNvCxnSpPr>
            <a:cxnSpLocks/>
          </p:cNvCxnSpPr>
          <p:nvPr/>
        </p:nvCxnSpPr>
        <p:spPr>
          <a:xfrm>
            <a:off x="5212892" y="112609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78101E6E-CEEC-4FA7-AD03-1ED4D08385B9}"/>
              </a:ext>
            </a:extLst>
          </p:cNvPr>
          <p:cNvSpPr txBox="1"/>
          <p:nvPr/>
        </p:nvSpPr>
        <p:spPr>
          <a:xfrm>
            <a:off x="5024358" y="68628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 name="TextBox 139">
            <a:extLst>
              <a:ext uri="{FF2B5EF4-FFF2-40B4-BE49-F238E27FC236}">
                <a16:creationId xmlns:a16="http://schemas.microsoft.com/office/drawing/2014/main" id="{9C2383DA-D2DD-43E6-A697-BDDC16ED97A9}"/>
              </a:ext>
            </a:extLst>
          </p:cNvPr>
          <p:cNvSpPr txBox="1"/>
          <p:nvPr/>
        </p:nvSpPr>
        <p:spPr>
          <a:xfrm>
            <a:off x="5447368" y="87327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1" name="TextBox 140">
            <a:extLst>
              <a:ext uri="{FF2B5EF4-FFF2-40B4-BE49-F238E27FC236}">
                <a16:creationId xmlns:a16="http://schemas.microsoft.com/office/drawing/2014/main" id="{27963C4D-C27F-4386-8416-DE666B1829D3}"/>
              </a:ext>
            </a:extLst>
          </p:cNvPr>
          <p:cNvSpPr txBox="1"/>
          <p:nvPr/>
        </p:nvSpPr>
        <p:spPr>
          <a:xfrm>
            <a:off x="5470207" y="1512831"/>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FFBCF6AF-7F68-42E4-BC10-2AAE7E54ED1F}"/>
              </a:ext>
            </a:extLst>
          </p:cNvPr>
          <p:cNvCxnSpPr>
            <a:cxnSpLocks/>
          </p:cNvCxnSpPr>
          <p:nvPr/>
        </p:nvCxnSpPr>
        <p:spPr>
          <a:xfrm>
            <a:off x="6578314"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0E89FC5-7A78-413E-B996-A0A67DA160D1}"/>
              </a:ext>
            </a:extLst>
          </p:cNvPr>
          <p:cNvCxnSpPr>
            <a:cxnSpLocks/>
          </p:cNvCxnSpPr>
          <p:nvPr/>
        </p:nvCxnSpPr>
        <p:spPr>
          <a:xfrm>
            <a:off x="5212892" y="190332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364EE37-3C6A-4809-9CE7-2E524D82ED6D}"/>
              </a:ext>
            </a:extLst>
          </p:cNvPr>
          <p:cNvSpPr txBox="1"/>
          <p:nvPr/>
        </p:nvSpPr>
        <p:spPr>
          <a:xfrm>
            <a:off x="5065309" y="216287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5" name="Straight Connector 144">
            <a:extLst>
              <a:ext uri="{FF2B5EF4-FFF2-40B4-BE49-F238E27FC236}">
                <a16:creationId xmlns:a16="http://schemas.microsoft.com/office/drawing/2014/main" id="{AD289C8C-FC27-4B63-9660-94CD8B5CB635}"/>
              </a:ext>
            </a:extLst>
          </p:cNvPr>
          <p:cNvCxnSpPr>
            <a:cxnSpLocks/>
          </p:cNvCxnSpPr>
          <p:nvPr/>
        </p:nvCxnSpPr>
        <p:spPr>
          <a:xfrm>
            <a:off x="5640006" y="19034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3F4B01A4-2D6B-4217-AC0C-AEB38C5B4B3D}"/>
              </a:ext>
            </a:extLst>
          </p:cNvPr>
          <p:cNvSpPr txBox="1"/>
          <p:nvPr/>
        </p:nvSpPr>
        <p:spPr>
          <a:xfrm>
            <a:off x="5492423" y="216303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98F3A75C-73BD-4037-85BB-C78582D2D8F3}"/>
              </a:ext>
            </a:extLst>
          </p:cNvPr>
          <p:cNvCxnSpPr>
            <a:cxnSpLocks/>
          </p:cNvCxnSpPr>
          <p:nvPr/>
        </p:nvCxnSpPr>
        <p:spPr>
          <a:xfrm>
            <a:off x="6114275" y="191547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E8ED07B0-3CAF-4C24-B544-E07185475869}"/>
              </a:ext>
            </a:extLst>
          </p:cNvPr>
          <p:cNvSpPr txBox="1"/>
          <p:nvPr/>
        </p:nvSpPr>
        <p:spPr>
          <a:xfrm>
            <a:off x="5966692" y="2175023"/>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extBox 148">
            <a:extLst>
              <a:ext uri="{FF2B5EF4-FFF2-40B4-BE49-F238E27FC236}">
                <a16:creationId xmlns:a16="http://schemas.microsoft.com/office/drawing/2014/main" id="{37192230-2385-4F15-A52C-1A8A0AAE6B25}"/>
              </a:ext>
            </a:extLst>
          </p:cNvPr>
          <p:cNvSpPr txBox="1"/>
          <p:nvPr/>
        </p:nvSpPr>
        <p:spPr>
          <a:xfrm>
            <a:off x="6418945"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0" name="Straight Connector 149">
            <a:extLst>
              <a:ext uri="{FF2B5EF4-FFF2-40B4-BE49-F238E27FC236}">
                <a16:creationId xmlns:a16="http://schemas.microsoft.com/office/drawing/2014/main" id="{E3F1BBA0-0A02-43CF-B5A7-BC26C6E9CDF4}"/>
              </a:ext>
            </a:extLst>
          </p:cNvPr>
          <p:cNvCxnSpPr>
            <a:cxnSpLocks/>
          </p:cNvCxnSpPr>
          <p:nvPr/>
        </p:nvCxnSpPr>
        <p:spPr>
          <a:xfrm>
            <a:off x="5212892" y="248752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147A0BA-5C0B-4726-BC32-BF14B56E5E74}"/>
              </a:ext>
            </a:extLst>
          </p:cNvPr>
          <p:cNvCxnSpPr>
            <a:cxnSpLocks/>
          </p:cNvCxnSpPr>
          <p:nvPr/>
        </p:nvCxnSpPr>
        <p:spPr>
          <a:xfrm>
            <a:off x="6592469" y="2523786"/>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83A005EA-8078-4B09-8A4F-FEE1FA7C88DC}"/>
              </a:ext>
            </a:extLst>
          </p:cNvPr>
          <p:cNvSpPr txBox="1"/>
          <p:nvPr/>
        </p:nvSpPr>
        <p:spPr>
          <a:xfrm>
            <a:off x="5532176" y="2476140"/>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3" name="Straight Connector 152">
            <a:extLst>
              <a:ext uri="{FF2B5EF4-FFF2-40B4-BE49-F238E27FC236}">
                <a16:creationId xmlns:a16="http://schemas.microsoft.com/office/drawing/2014/main" id="{A18636DE-655B-4FE7-9151-B57785BCFD0C}"/>
              </a:ext>
            </a:extLst>
          </p:cNvPr>
          <p:cNvCxnSpPr>
            <a:cxnSpLocks/>
          </p:cNvCxnSpPr>
          <p:nvPr/>
        </p:nvCxnSpPr>
        <p:spPr>
          <a:xfrm>
            <a:off x="8482972" y="1635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B70D03C-F0F7-4F6F-BCE4-1FC6133240C8}"/>
              </a:ext>
            </a:extLst>
          </p:cNvPr>
          <p:cNvCxnSpPr>
            <a:cxnSpLocks/>
          </p:cNvCxnSpPr>
          <p:nvPr/>
        </p:nvCxnSpPr>
        <p:spPr>
          <a:xfrm>
            <a:off x="8902238" y="162305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CDBCFA4-9435-4B08-8F92-0C0BB0F73EE0}"/>
              </a:ext>
            </a:extLst>
          </p:cNvPr>
          <p:cNvCxnSpPr>
            <a:cxnSpLocks/>
          </p:cNvCxnSpPr>
          <p:nvPr/>
        </p:nvCxnSpPr>
        <p:spPr>
          <a:xfrm flipH="1">
            <a:off x="8482972" y="1896361"/>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3373957A-34C7-4C06-A595-45F59579ABA8}"/>
              </a:ext>
            </a:extLst>
          </p:cNvPr>
          <p:cNvSpPr txBox="1"/>
          <p:nvPr/>
        </p:nvSpPr>
        <p:spPr>
          <a:xfrm>
            <a:off x="828649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7" name="TextBox 156">
            <a:extLst>
              <a:ext uri="{FF2B5EF4-FFF2-40B4-BE49-F238E27FC236}">
                <a16:creationId xmlns:a16="http://schemas.microsoft.com/office/drawing/2014/main" id="{67F6E3B5-2634-4E2C-AAE6-0551CDB28049}"/>
              </a:ext>
            </a:extLst>
          </p:cNvPr>
          <p:cNvSpPr txBox="1"/>
          <p:nvPr/>
        </p:nvSpPr>
        <p:spPr>
          <a:xfrm>
            <a:off x="8706922" y="132604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A03CEBDE-6026-4702-A6CC-AE17B4E238F4}"/>
              </a:ext>
            </a:extLst>
          </p:cNvPr>
          <p:cNvSpPr txBox="1"/>
          <p:nvPr/>
        </p:nvSpPr>
        <p:spPr>
          <a:xfrm>
            <a:off x="6428348" y="206193"/>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7" name="TextBox 226">
            <a:extLst>
              <a:ext uri="{FF2B5EF4-FFF2-40B4-BE49-F238E27FC236}">
                <a16:creationId xmlns:a16="http://schemas.microsoft.com/office/drawing/2014/main" id="{1400AAD4-FCAC-4780-AE06-15B2334F2F9B}"/>
              </a:ext>
            </a:extLst>
          </p:cNvPr>
          <p:cNvSpPr txBox="1"/>
          <p:nvPr/>
        </p:nvSpPr>
        <p:spPr>
          <a:xfrm>
            <a:off x="8976841" y="1484874"/>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8" name="TextBox 227">
            <a:extLst>
              <a:ext uri="{FF2B5EF4-FFF2-40B4-BE49-F238E27FC236}">
                <a16:creationId xmlns:a16="http://schemas.microsoft.com/office/drawing/2014/main" id="{11F33934-4C58-4FEC-9F54-D565A36344C2}"/>
              </a:ext>
            </a:extLst>
          </p:cNvPr>
          <p:cNvSpPr txBox="1"/>
          <p:nvPr/>
        </p:nvSpPr>
        <p:spPr>
          <a:xfrm>
            <a:off x="4877020" y="262784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9" name="Straight Connector 228">
            <a:extLst>
              <a:ext uri="{FF2B5EF4-FFF2-40B4-BE49-F238E27FC236}">
                <a16:creationId xmlns:a16="http://schemas.microsoft.com/office/drawing/2014/main" id="{49D368BD-D76B-4CC9-A0B7-8989A31D18B2}"/>
              </a:ext>
            </a:extLst>
          </p:cNvPr>
          <p:cNvCxnSpPr>
            <a:cxnSpLocks/>
          </p:cNvCxnSpPr>
          <p:nvPr/>
        </p:nvCxnSpPr>
        <p:spPr>
          <a:xfrm>
            <a:off x="5212892" y="141703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713EC7A7-6617-4C13-8A1B-468023622356}"/>
              </a:ext>
            </a:extLst>
          </p:cNvPr>
          <p:cNvSpPr txBox="1"/>
          <p:nvPr/>
        </p:nvSpPr>
        <p:spPr>
          <a:xfrm>
            <a:off x="5495761" y="2863656"/>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1" name="Straight Connector 230">
            <a:extLst>
              <a:ext uri="{FF2B5EF4-FFF2-40B4-BE49-F238E27FC236}">
                <a16:creationId xmlns:a16="http://schemas.microsoft.com/office/drawing/2014/main" id="{D89589FD-BB42-4CF2-BBED-9C31C3F98083}"/>
              </a:ext>
            </a:extLst>
          </p:cNvPr>
          <p:cNvCxnSpPr>
            <a:cxnSpLocks/>
          </p:cNvCxnSpPr>
          <p:nvPr/>
        </p:nvCxnSpPr>
        <p:spPr>
          <a:xfrm>
            <a:off x="5194188" y="284127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340340AD-28A4-451E-8DB7-48AA0ECE3254}"/>
              </a:ext>
            </a:extLst>
          </p:cNvPr>
          <p:cNvCxnSpPr>
            <a:cxnSpLocks/>
          </p:cNvCxnSpPr>
          <p:nvPr/>
        </p:nvCxnSpPr>
        <p:spPr>
          <a:xfrm flipH="1">
            <a:off x="5269440" y="3037920"/>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F47F5F76-3B2A-4628-BFA6-DB6EA776EFC4}"/>
              </a:ext>
            </a:extLst>
          </p:cNvPr>
          <p:cNvCxnSpPr>
            <a:cxnSpLocks/>
          </p:cNvCxnSpPr>
          <p:nvPr/>
        </p:nvCxnSpPr>
        <p:spPr>
          <a:xfrm>
            <a:off x="6147651" y="3037920"/>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633A6E5F-CDF8-4A1B-ADCE-BDD368F72116}"/>
              </a:ext>
            </a:extLst>
          </p:cNvPr>
          <p:cNvCxnSpPr>
            <a:cxnSpLocks/>
          </p:cNvCxnSpPr>
          <p:nvPr/>
        </p:nvCxnSpPr>
        <p:spPr>
          <a:xfrm flipV="1">
            <a:off x="6592469" y="2849704"/>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87E8EC75-4B27-43DE-BFD8-EF7A0845B503}"/>
              </a:ext>
            </a:extLst>
          </p:cNvPr>
          <p:cNvCxnSpPr>
            <a:cxnSpLocks/>
          </p:cNvCxnSpPr>
          <p:nvPr/>
        </p:nvCxnSpPr>
        <p:spPr>
          <a:xfrm>
            <a:off x="6604086" y="135082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BD409F52-939C-412D-BCF8-12EACBD2C85B}"/>
              </a:ext>
            </a:extLst>
          </p:cNvPr>
          <p:cNvSpPr txBox="1"/>
          <p:nvPr/>
        </p:nvSpPr>
        <p:spPr>
          <a:xfrm>
            <a:off x="6694501" y="765677"/>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7" name="TextBox 236">
            <a:extLst>
              <a:ext uri="{FF2B5EF4-FFF2-40B4-BE49-F238E27FC236}">
                <a16:creationId xmlns:a16="http://schemas.microsoft.com/office/drawing/2014/main" id="{7C5FC204-C3BC-45A7-94C3-5E30170C1168}"/>
              </a:ext>
            </a:extLst>
          </p:cNvPr>
          <p:cNvSpPr txBox="1"/>
          <p:nvPr/>
        </p:nvSpPr>
        <p:spPr>
          <a:xfrm>
            <a:off x="6748691" y="1322392"/>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38" name="Straight Arrow Connector 237">
            <a:extLst>
              <a:ext uri="{FF2B5EF4-FFF2-40B4-BE49-F238E27FC236}">
                <a16:creationId xmlns:a16="http://schemas.microsoft.com/office/drawing/2014/main" id="{5AE18295-4886-4AE1-A7A9-64F68CCF47B2}"/>
              </a:ext>
            </a:extLst>
          </p:cNvPr>
          <p:cNvCxnSpPr>
            <a:cxnSpLocks/>
          </p:cNvCxnSpPr>
          <p:nvPr/>
        </p:nvCxnSpPr>
        <p:spPr>
          <a:xfrm>
            <a:off x="7082733" y="1192069"/>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50DB316D-0B84-462A-AC8C-F8382170CEA2}"/>
              </a:ext>
            </a:extLst>
          </p:cNvPr>
          <p:cNvSpPr txBox="1"/>
          <p:nvPr/>
        </p:nvSpPr>
        <p:spPr>
          <a:xfrm>
            <a:off x="10640219" y="1959167"/>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0" name="TextBox 239">
            <a:extLst>
              <a:ext uri="{FF2B5EF4-FFF2-40B4-BE49-F238E27FC236}">
                <a16:creationId xmlns:a16="http://schemas.microsoft.com/office/drawing/2014/main" id="{A68EC187-F50E-4AB2-B585-013861055446}"/>
              </a:ext>
            </a:extLst>
          </p:cNvPr>
          <p:cNvSpPr txBox="1"/>
          <p:nvPr/>
        </p:nvSpPr>
        <p:spPr>
          <a:xfrm>
            <a:off x="10602014" y="1539722"/>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1" name="Straight Connector 240">
            <a:extLst>
              <a:ext uri="{FF2B5EF4-FFF2-40B4-BE49-F238E27FC236}">
                <a16:creationId xmlns:a16="http://schemas.microsoft.com/office/drawing/2014/main" id="{46CCEFE8-C9D6-4125-BAE1-4C78CC882548}"/>
              </a:ext>
            </a:extLst>
          </p:cNvPr>
          <p:cNvCxnSpPr>
            <a:cxnSpLocks/>
          </p:cNvCxnSpPr>
          <p:nvPr/>
        </p:nvCxnSpPr>
        <p:spPr>
          <a:xfrm flipH="1">
            <a:off x="7798334" y="828048"/>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53342CB-F68F-44E4-94A7-CE3F789A0D7C}"/>
              </a:ext>
            </a:extLst>
          </p:cNvPr>
          <p:cNvCxnSpPr>
            <a:cxnSpLocks/>
          </p:cNvCxnSpPr>
          <p:nvPr/>
        </p:nvCxnSpPr>
        <p:spPr>
          <a:xfrm>
            <a:off x="7798333" y="44250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07CF42D-1D7A-49F6-8FF4-B93C32B69936}"/>
              </a:ext>
            </a:extLst>
          </p:cNvPr>
          <p:cNvCxnSpPr>
            <a:cxnSpLocks/>
          </p:cNvCxnSpPr>
          <p:nvPr/>
        </p:nvCxnSpPr>
        <p:spPr>
          <a:xfrm>
            <a:off x="9943480" y="46639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703E946D-A26E-48B3-8A46-2EADE9BEC029}"/>
              </a:ext>
            </a:extLst>
          </p:cNvPr>
          <p:cNvSpPr txBox="1"/>
          <p:nvPr/>
        </p:nvSpPr>
        <p:spPr>
          <a:xfrm>
            <a:off x="8205494" y="406166"/>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5" name="TextBox 244">
            <a:extLst>
              <a:ext uri="{FF2B5EF4-FFF2-40B4-BE49-F238E27FC236}">
                <a16:creationId xmlns:a16="http://schemas.microsoft.com/office/drawing/2014/main" id="{78F24584-8050-4353-9DD8-31D19C66E616}"/>
              </a:ext>
            </a:extLst>
          </p:cNvPr>
          <p:cNvSpPr txBox="1"/>
          <p:nvPr/>
        </p:nvSpPr>
        <p:spPr>
          <a:xfrm>
            <a:off x="8223375" y="855172"/>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A3ADADB3-10AA-43B0-8FB4-9C3193F3A625}"/>
              </a:ext>
            </a:extLst>
          </p:cNvPr>
          <p:cNvCxnSpPr>
            <a:cxnSpLocks/>
          </p:cNvCxnSpPr>
          <p:nvPr/>
        </p:nvCxnSpPr>
        <p:spPr>
          <a:xfrm flipH="1">
            <a:off x="9499411" y="442500"/>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7F41983C-699D-45A9-9A33-DE4CC1E41590}"/>
              </a:ext>
            </a:extLst>
          </p:cNvPr>
          <p:cNvCxnSpPr>
            <a:cxnSpLocks/>
          </p:cNvCxnSpPr>
          <p:nvPr/>
        </p:nvCxnSpPr>
        <p:spPr>
          <a:xfrm>
            <a:off x="7798333" y="855172"/>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id="{2270320F-00A9-4050-A0DE-A73CE69156D9}"/>
              </a:ext>
            </a:extLst>
          </p:cNvPr>
          <p:cNvSpPr txBox="1"/>
          <p:nvPr/>
        </p:nvSpPr>
        <p:spPr>
          <a:xfrm>
            <a:off x="9569333" y="60833"/>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9" name="Straight Connector 248">
            <a:extLst>
              <a:ext uri="{FF2B5EF4-FFF2-40B4-BE49-F238E27FC236}">
                <a16:creationId xmlns:a16="http://schemas.microsoft.com/office/drawing/2014/main" id="{A469B16F-2D40-4592-923D-9FD9C844CBA5}"/>
              </a:ext>
            </a:extLst>
          </p:cNvPr>
          <p:cNvCxnSpPr>
            <a:cxnSpLocks/>
          </p:cNvCxnSpPr>
          <p:nvPr/>
        </p:nvCxnSpPr>
        <p:spPr>
          <a:xfrm>
            <a:off x="6835588" y="191016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E2D5CB1B-BD9B-400C-851F-01DC1E9F8B09}"/>
              </a:ext>
            </a:extLst>
          </p:cNvPr>
          <p:cNvCxnSpPr>
            <a:cxnSpLocks/>
          </p:cNvCxnSpPr>
          <p:nvPr/>
        </p:nvCxnSpPr>
        <p:spPr>
          <a:xfrm flipV="1">
            <a:off x="7080060" y="2175023"/>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1FD9B885-26A7-45CF-9DF3-2D602ABC03F0}"/>
              </a:ext>
            </a:extLst>
          </p:cNvPr>
          <p:cNvSpPr txBox="1"/>
          <p:nvPr/>
        </p:nvSpPr>
        <p:spPr>
          <a:xfrm>
            <a:off x="6773270" y="2838861"/>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2" name="TextBox 251">
            <a:extLst>
              <a:ext uri="{FF2B5EF4-FFF2-40B4-BE49-F238E27FC236}">
                <a16:creationId xmlns:a16="http://schemas.microsoft.com/office/drawing/2014/main" id="{9CF8D64C-9A71-4FA8-9DC3-2D0C89FEEB5A}"/>
              </a:ext>
            </a:extLst>
          </p:cNvPr>
          <p:cNvSpPr txBox="1"/>
          <p:nvPr/>
        </p:nvSpPr>
        <p:spPr>
          <a:xfrm>
            <a:off x="6685927" y="2150222"/>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3" name="TextBox 252">
            <a:extLst>
              <a:ext uri="{FF2B5EF4-FFF2-40B4-BE49-F238E27FC236}">
                <a16:creationId xmlns:a16="http://schemas.microsoft.com/office/drawing/2014/main" id="{835D4813-0FC9-4340-B549-463C8234E645}"/>
              </a:ext>
            </a:extLst>
          </p:cNvPr>
          <p:cNvSpPr txBox="1"/>
          <p:nvPr/>
        </p:nvSpPr>
        <p:spPr>
          <a:xfrm>
            <a:off x="7905655" y="144843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3ADBED11-27E6-4DB4-B438-ABEA6D7D5D04}"/>
              </a:ext>
            </a:extLst>
          </p:cNvPr>
          <p:cNvSpPr txBox="1"/>
          <p:nvPr/>
        </p:nvSpPr>
        <p:spPr>
          <a:xfrm>
            <a:off x="980047" y="17417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48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24493" y="4100921"/>
            <a:ext cx="11343013"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Revelation 10:3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cried with a loud voice, as [when] a lion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roareth</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when he had cried, seven thunders uttered their voices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angel is going to cry with a loud voice, this is the loud cry and it's here in 1840. When it cries it's going to sound like a lion roaring. I gave you a Bible passage earlier in a previous study; when the lion roars, what most people do? Prophesy. We did a repeat and enlarge of that. When the lion roars it's a confirmation of a prophetic message and I explained the logic of that. Josiah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Litch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1840 has confirmed the prophetic message of William Miller and now the lion will roar which means the prophetic message of William Miller has been confirmed, using a day for a year principal Christ would return in 1844.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C30DB66-585D-4CD0-A1A5-D023B227DA59}"/>
              </a:ext>
            </a:extLst>
          </p:cNvPr>
          <p:cNvGrpSpPr/>
          <p:nvPr/>
        </p:nvGrpSpPr>
        <p:grpSpPr>
          <a:xfrm>
            <a:off x="1101648" y="1110142"/>
            <a:ext cx="4141673" cy="2312795"/>
            <a:chOff x="217886" y="1934229"/>
            <a:chExt cx="4141673" cy="2312795"/>
          </a:xfrm>
        </p:grpSpPr>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425109" y="265659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4" name="TextBox 163">
            <a:extLst>
              <a:ext uri="{FF2B5EF4-FFF2-40B4-BE49-F238E27FC236}">
                <a16:creationId xmlns:a16="http://schemas.microsoft.com/office/drawing/2014/main" id="{64812FBE-5498-4F64-BA20-27B76CB31EBD}"/>
              </a:ext>
            </a:extLst>
          </p:cNvPr>
          <p:cNvSpPr txBox="1"/>
          <p:nvPr/>
        </p:nvSpPr>
        <p:spPr>
          <a:xfrm>
            <a:off x="6710231" y="448022"/>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20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24493" y="5303428"/>
            <a:ext cx="11343013" cy="96629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what they were teaching. But when this lion roared, let's see what happened. It says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seven thunders uttered their voices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we're in the history of the First, Second and Third Angels messages and what have we just witnessed? Seven thunders. So we have seven thunders and three messages. We have seven kings and four kings.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have a relationship between 7 and 4 and 7 and 3</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C30DB66-585D-4CD0-A1A5-D023B227DA59}"/>
              </a:ext>
            </a:extLst>
          </p:cNvPr>
          <p:cNvGrpSpPr/>
          <p:nvPr/>
        </p:nvGrpSpPr>
        <p:grpSpPr>
          <a:xfrm>
            <a:off x="424493" y="2499830"/>
            <a:ext cx="4141673" cy="2312795"/>
            <a:chOff x="217886" y="1934229"/>
            <a:chExt cx="4141673" cy="2312795"/>
          </a:xfrm>
        </p:grpSpPr>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425109" y="265659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4" name="TextBox 163">
            <a:extLst>
              <a:ext uri="{FF2B5EF4-FFF2-40B4-BE49-F238E27FC236}">
                <a16:creationId xmlns:a16="http://schemas.microsoft.com/office/drawing/2014/main" id="{64812FBE-5498-4F64-BA20-27B76CB31EBD}"/>
              </a:ext>
            </a:extLst>
          </p:cNvPr>
          <p:cNvSpPr txBox="1"/>
          <p:nvPr/>
        </p:nvSpPr>
        <p:spPr>
          <a:xfrm>
            <a:off x="6195793" y="3251620"/>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5908" y="1271073"/>
            <a:ext cx="77630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64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24493" y="5139843"/>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read a Spirit of Prophecy quote from Seven Bible Commentary 971 paragraph 4.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 these seven thunders uttered their voices, the injunction comes to John as to Daniel in regard to the little book: "Seal up those things which the seven thunders uttered." These relate to future events which will be disclosed in their order. Daniel shall stand in his lot at the end of the days. John sees the little book unsealed. Then Daniel's prophecies have their proper place in the first, second, and third angels' messages to be given to the world. The unsealing of the little book was the message in relation to time.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{7BC 971.4}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C30DB66-585D-4CD0-A1A5-D023B227DA59}"/>
              </a:ext>
            </a:extLst>
          </p:cNvPr>
          <p:cNvGrpSpPr/>
          <p:nvPr/>
        </p:nvGrpSpPr>
        <p:grpSpPr>
          <a:xfrm>
            <a:off x="424493" y="2499830"/>
            <a:ext cx="4141673" cy="2312795"/>
            <a:chOff x="217886" y="1934229"/>
            <a:chExt cx="4141673" cy="2312795"/>
          </a:xfrm>
        </p:grpSpPr>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425109" y="265659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4" name="TextBox 163">
            <a:extLst>
              <a:ext uri="{FF2B5EF4-FFF2-40B4-BE49-F238E27FC236}">
                <a16:creationId xmlns:a16="http://schemas.microsoft.com/office/drawing/2014/main" id="{64812FBE-5498-4F64-BA20-27B76CB31EBD}"/>
              </a:ext>
            </a:extLst>
          </p:cNvPr>
          <p:cNvSpPr txBox="1"/>
          <p:nvPr/>
        </p:nvSpPr>
        <p:spPr>
          <a:xfrm>
            <a:off x="6195793" y="3251620"/>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68202" y="1245582"/>
            <a:ext cx="77630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205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24493" y="5139843"/>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read a Spirit of Prophecy quote from Seven Bible Commentary 971 paragraph 4. After seven thunders had uttered their voices, the instruction comes to John to seal up this information, to not share this information because they relate to future events. What I want us to see is that a message comes to Daniel and it sealed, and a message comes to John and it's sealed. Daniel is unsealed here in 1798 but this passage of Revelation, this becomes unsealed in 1840 because it would have been sealed up before, both passages bring you to the same place.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C30DB66-585D-4CD0-A1A5-D023B227DA59}"/>
              </a:ext>
            </a:extLst>
          </p:cNvPr>
          <p:cNvGrpSpPr/>
          <p:nvPr/>
        </p:nvGrpSpPr>
        <p:grpSpPr>
          <a:xfrm>
            <a:off x="424493" y="2499830"/>
            <a:ext cx="4141673" cy="2312795"/>
            <a:chOff x="217886" y="1934229"/>
            <a:chExt cx="4141673" cy="2312795"/>
          </a:xfrm>
        </p:grpSpPr>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425109" y="265659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4" name="TextBox 163">
            <a:extLst>
              <a:ext uri="{FF2B5EF4-FFF2-40B4-BE49-F238E27FC236}">
                <a16:creationId xmlns:a16="http://schemas.microsoft.com/office/drawing/2014/main" id="{64812FBE-5498-4F64-BA20-27B76CB31EBD}"/>
              </a:ext>
            </a:extLst>
          </p:cNvPr>
          <p:cNvSpPr txBox="1"/>
          <p:nvPr/>
        </p:nvSpPr>
        <p:spPr>
          <a:xfrm>
            <a:off x="6195793" y="3251620"/>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65263" y="1258040"/>
            <a:ext cx="799117"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607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8890" y="5050885"/>
            <a:ext cx="11343013" cy="1558888"/>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go down to paragraph 6 the first sentence: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special light given to John which was expressed in the seven thunders was a delineation of events which would transpire under the first and second angels' messages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the special light that was given to John was the seven thunders, it tells you what it was: she says it was the events of Millerite history that occurred over these two angels bringing you to the third. I want to tie this all together for us, I want to tie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this history with this history and bring them together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C30DB66-585D-4CD0-A1A5-D023B227DA59}"/>
              </a:ext>
            </a:extLst>
          </p:cNvPr>
          <p:cNvGrpSpPr/>
          <p:nvPr/>
        </p:nvGrpSpPr>
        <p:grpSpPr>
          <a:xfrm>
            <a:off x="424493" y="2499830"/>
            <a:ext cx="4141673" cy="2312795"/>
            <a:chOff x="217886" y="1934229"/>
            <a:chExt cx="4141673" cy="2312795"/>
          </a:xfrm>
        </p:grpSpPr>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419210" y="3048505"/>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743945" y="3079441"/>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4622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320564" y="276617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049730" y="277832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765526" y="27913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3950412" y="278611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305963" y="239084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1867473" y="241826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582714" y="241653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3796211" y="237865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131937" y="24283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217886"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954203" y="3164677"/>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655794" y="3153291"/>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623242" y="3164677"/>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305963"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066168" y="3836592"/>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226354" y="3756519"/>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118875" y="3804980"/>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443109" y="3177706"/>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489102" y="2160250"/>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076602" y="2068698"/>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083083" y="2398107"/>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222849" y="193422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425109" y="265659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4" name="TextBox 163">
            <a:extLst>
              <a:ext uri="{FF2B5EF4-FFF2-40B4-BE49-F238E27FC236}">
                <a16:creationId xmlns:a16="http://schemas.microsoft.com/office/drawing/2014/main" id="{64812FBE-5498-4F64-BA20-27B76CB31EBD}"/>
              </a:ext>
            </a:extLst>
          </p:cNvPr>
          <p:cNvSpPr txBox="1"/>
          <p:nvPr/>
        </p:nvSpPr>
        <p:spPr>
          <a:xfrm>
            <a:off x="6195793" y="3251620"/>
            <a:ext cx="4670725" cy="1561005"/>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Lev 26:	18	21	24	28…34</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7</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T	7T	7T	7T</a:t>
            </a: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rPr>
              <a:t>M	K	C	Z</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39793" y="1245582"/>
            <a:ext cx="819352"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11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986693" y="3776053"/>
            <a:ext cx="9539163"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see how we're using repeat of history, we see how things are fulfilled at the end of the world and in the previous studies we looked at the story of Noah. The story of Noah is a good story to use as an example because it's the first story and also it's the one that Christ gives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saw how the story of Noah would be fulfilled at the end of the world. We didn't go through all of the symbology, but we did go through the flood. We did also talk about the three groups that were being called:  first those people, then the clean and unclean animals. There are two groups in the church and there's one group in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46F42B67-8902-48C7-907B-C64FC91C753B}"/>
              </a:ext>
            </a:extLst>
          </p:cNvPr>
          <p:cNvCxnSpPr>
            <a:cxnSpLocks/>
          </p:cNvCxnSpPr>
          <p:nvPr/>
        </p:nvCxnSpPr>
        <p:spPr>
          <a:xfrm flipH="1">
            <a:off x="355128" y="1245968"/>
            <a:ext cx="3385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124432-09AC-4B10-9752-8B5908E5BC51}"/>
              </a:ext>
            </a:extLst>
          </p:cNvPr>
          <p:cNvCxnSpPr>
            <a:cxnSpLocks/>
          </p:cNvCxnSpPr>
          <p:nvPr/>
        </p:nvCxnSpPr>
        <p:spPr>
          <a:xfrm>
            <a:off x="355128" y="96730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48412D2-3593-42E5-A785-FBAF6498B66B}"/>
              </a:ext>
            </a:extLst>
          </p:cNvPr>
          <p:cNvCxnSpPr>
            <a:cxnSpLocks/>
          </p:cNvCxnSpPr>
          <p:nvPr/>
        </p:nvCxnSpPr>
        <p:spPr>
          <a:xfrm>
            <a:off x="2652724" y="124596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3DF808-9E83-4C36-BE8F-8FB2A0049C02}"/>
              </a:ext>
            </a:extLst>
          </p:cNvPr>
          <p:cNvCxnSpPr>
            <a:cxnSpLocks/>
          </p:cNvCxnSpPr>
          <p:nvPr/>
        </p:nvCxnSpPr>
        <p:spPr>
          <a:xfrm>
            <a:off x="3741058" y="9606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786E4132-8F20-4D44-BE83-C5D58BCA8761}"/>
              </a:ext>
            </a:extLst>
          </p:cNvPr>
          <p:cNvSpPr txBox="1"/>
          <p:nvPr/>
        </p:nvSpPr>
        <p:spPr>
          <a:xfrm>
            <a:off x="40345" y="1308896"/>
            <a:ext cx="642726" cy="671915"/>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9A8C5EFE-4E82-46A9-99B4-70926C55022C}"/>
              </a:ext>
            </a:extLst>
          </p:cNvPr>
          <p:cNvSpPr txBox="1"/>
          <p:nvPr/>
        </p:nvSpPr>
        <p:spPr>
          <a:xfrm>
            <a:off x="2505433" y="1555932"/>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2C9CC106-F561-4721-9D42-B26C18DF6E53}"/>
              </a:ext>
            </a:extLst>
          </p:cNvPr>
          <p:cNvSpPr txBox="1"/>
          <p:nvPr/>
        </p:nvSpPr>
        <p:spPr>
          <a:xfrm>
            <a:off x="40343" y="234451"/>
            <a:ext cx="642728"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(35)</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32497714-8379-4863-97F9-ACE0A33B0B90}"/>
              </a:ext>
            </a:extLst>
          </p:cNvPr>
          <p:cNvSpPr txBox="1"/>
          <p:nvPr/>
        </p:nvSpPr>
        <p:spPr>
          <a:xfrm>
            <a:off x="3445172" y="543506"/>
            <a:ext cx="64272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7BE30D01-989D-48E2-9065-42D34B6FE6B0}"/>
              </a:ext>
            </a:extLst>
          </p:cNvPr>
          <p:cNvSpPr txBox="1"/>
          <p:nvPr/>
        </p:nvSpPr>
        <p:spPr>
          <a:xfrm>
            <a:off x="4204879" y="837864"/>
            <a:ext cx="103304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Plagues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AED8B171-7363-4A6F-BC0D-0110C90638D1}"/>
              </a:ext>
            </a:extLst>
          </p:cNvPr>
          <p:cNvSpPr txBox="1"/>
          <p:nvPr/>
        </p:nvSpPr>
        <p:spPr>
          <a:xfrm>
            <a:off x="1578192" y="757356"/>
            <a:ext cx="927236" cy="373564"/>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0F6F4A5C-29B4-4A9D-9260-36230913258F}"/>
              </a:ext>
            </a:extLst>
          </p:cNvPr>
          <p:cNvCxnSpPr>
            <a:cxnSpLocks/>
            <a:endCxn id="93" idx="2"/>
          </p:cNvCxnSpPr>
          <p:nvPr/>
        </p:nvCxnSpPr>
        <p:spPr>
          <a:xfrm flipH="1">
            <a:off x="1346537" y="1284257"/>
            <a:ext cx="9526" cy="76617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6111CE54-A75E-4DC7-A851-9779F5586A2D}"/>
              </a:ext>
            </a:extLst>
          </p:cNvPr>
          <p:cNvSpPr txBox="1"/>
          <p:nvPr/>
        </p:nvSpPr>
        <p:spPr>
          <a:xfrm>
            <a:off x="1025176" y="1676872"/>
            <a:ext cx="64272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1909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4" name="TextBox 93">
            <a:extLst>
              <a:ext uri="{FF2B5EF4-FFF2-40B4-BE49-F238E27FC236}">
                <a16:creationId xmlns:a16="http://schemas.microsoft.com/office/drawing/2014/main" id="{07EB33F2-1E8F-42BE-88CF-4714717A1AE4}"/>
              </a:ext>
            </a:extLst>
          </p:cNvPr>
          <p:cNvSpPr txBox="1"/>
          <p:nvPr/>
        </p:nvSpPr>
        <p:spPr>
          <a:xfrm>
            <a:off x="3419048" y="1303308"/>
            <a:ext cx="78983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E07C3BD8-57F5-41F8-A90F-907DF5CA0156}"/>
              </a:ext>
            </a:extLst>
          </p:cNvPr>
          <p:cNvCxnSpPr>
            <a:cxnSpLocks/>
          </p:cNvCxnSpPr>
          <p:nvPr/>
        </p:nvCxnSpPr>
        <p:spPr>
          <a:xfrm flipH="1">
            <a:off x="3699668" y="1245968"/>
            <a:ext cx="1766064" cy="1169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8D329B7-A7DB-4A26-9BC2-1BD8573DE4D7}"/>
              </a:ext>
            </a:extLst>
          </p:cNvPr>
          <p:cNvCxnSpPr>
            <a:cxnSpLocks/>
          </p:cNvCxnSpPr>
          <p:nvPr/>
        </p:nvCxnSpPr>
        <p:spPr>
          <a:xfrm>
            <a:off x="5495602" y="96067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9D69A87-A34F-4170-8F48-A38F93DD11B6}"/>
              </a:ext>
            </a:extLst>
          </p:cNvPr>
          <p:cNvSpPr txBox="1"/>
          <p:nvPr/>
        </p:nvSpPr>
        <p:spPr>
          <a:xfrm>
            <a:off x="5158143" y="305401"/>
            <a:ext cx="642726" cy="669927"/>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Adv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ADE0FE01-A9BC-405E-9879-8CC8DEC85F95}"/>
              </a:ext>
            </a:extLst>
          </p:cNvPr>
          <p:cNvCxnSpPr>
            <a:cxnSpLocks/>
          </p:cNvCxnSpPr>
          <p:nvPr/>
        </p:nvCxnSpPr>
        <p:spPr>
          <a:xfrm flipH="1">
            <a:off x="584805" y="975328"/>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F40A6CF1-815B-487D-BC4F-02E11DC05A36}"/>
              </a:ext>
            </a:extLst>
          </p:cNvPr>
          <p:cNvCxnSpPr>
            <a:cxnSpLocks/>
          </p:cNvCxnSpPr>
          <p:nvPr/>
        </p:nvCxnSpPr>
        <p:spPr>
          <a:xfrm rot="10800000" flipH="1">
            <a:off x="2572324" y="965181"/>
            <a:ext cx="897988" cy="1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9156A0-BBF7-48F3-8315-917197DA4703}"/>
              </a:ext>
            </a:extLst>
          </p:cNvPr>
          <p:cNvCxnSpPr/>
          <p:nvPr/>
        </p:nvCxnSpPr>
        <p:spPr>
          <a:xfrm>
            <a:off x="1482793" y="1490090"/>
            <a:ext cx="1022635"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7E498BBE-087E-42A6-A5C3-8D4ADC7DE15D}"/>
              </a:ext>
            </a:extLst>
          </p:cNvPr>
          <p:cNvSpPr txBox="1"/>
          <p:nvPr/>
        </p:nvSpPr>
        <p:spPr>
          <a:xfrm>
            <a:off x="4538250" y="1288676"/>
            <a:ext cx="6427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(TT)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1BC76E5-E4B2-4668-A94B-D5EE1A0CFCCB}"/>
              </a:ext>
            </a:extLst>
          </p:cNvPr>
          <p:cNvCxnSpPr/>
          <p:nvPr/>
        </p:nvCxnSpPr>
        <p:spPr>
          <a:xfrm>
            <a:off x="6575724" y="3255738"/>
            <a:ext cx="30577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34A730-21E7-47F0-8197-D2FEE89991F7}"/>
              </a:ext>
            </a:extLst>
          </p:cNvPr>
          <p:cNvSpPr txBox="1"/>
          <p:nvPr/>
        </p:nvSpPr>
        <p:spPr>
          <a:xfrm>
            <a:off x="7250261" y="2811891"/>
            <a:ext cx="1429763" cy="38196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A picture containing triangle&#10;&#10;Description automatically generated">
            <a:extLst>
              <a:ext uri="{FF2B5EF4-FFF2-40B4-BE49-F238E27FC236}">
                <a16:creationId xmlns:a16="http://schemas.microsoft.com/office/drawing/2014/main" id="{9C01FFD4-19A1-4AC6-A3DC-4349A7833D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93738" y="2663645"/>
            <a:ext cx="272210" cy="546275"/>
          </a:xfrm>
          <a:prstGeom prst="rect">
            <a:avLst/>
          </a:prstGeom>
        </p:spPr>
      </p:pic>
      <p:cxnSp>
        <p:nvCxnSpPr>
          <p:cNvPr id="10" name="Straight Connector 9">
            <a:extLst>
              <a:ext uri="{FF2B5EF4-FFF2-40B4-BE49-F238E27FC236}">
                <a16:creationId xmlns:a16="http://schemas.microsoft.com/office/drawing/2014/main" id="{7763A4E6-219A-419B-9269-17F0EC2BC508}"/>
              </a:ext>
            </a:extLst>
          </p:cNvPr>
          <p:cNvCxnSpPr/>
          <p:nvPr/>
        </p:nvCxnSpPr>
        <p:spPr>
          <a:xfrm flipV="1">
            <a:off x="9080215" y="506980"/>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806299-8B4F-49F1-83F8-DE3921C04634}"/>
              </a:ext>
            </a:extLst>
          </p:cNvPr>
          <p:cNvCxnSpPr/>
          <p:nvPr/>
        </p:nvCxnSpPr>
        <p:spPr>
          <a:xfrm flipV="1">
            <a:off x="9723737" y="730288"/>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C46C3B8-D411-4492-BB48-0F737A7D877D}"/>
              </a:ext>
            </a:extLst>
          </p:cNvPr>
          <p:cNvSpPr txBox="1"/>
          <p:nvPr/>
        </p:nvSpPr>
        <p:spPr>
          <a:xfrm>
            <a:off x="8127632" y="450776"/>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703215F-C16B-4AA0-B44C-E71EC676E88C}"/>
              </a:ext>
            </a:extLst>
          </p:cNvPr>
          <p:cNvSpPr txBox="1"/>
          <p:nvPr/>
        </p:nvSpPr>
        <p:spPr>
          <a:xfrm>
            <a:off x="10001965" y="265100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05A055C-673D-4105-A2B3-AB4FBC240B59}"/>
              </a:ext>
            </a:extLst>
          </p:cNvPr>
          <p:cNvSpPr txBox="1"/>
          <p:nvPr/>
        </p:nvSpPr>
        <p:spPr>
          <a:xfrm>
            <a:off x="9978320" y="1240688"/>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u="sng"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Gentiles</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88C5AABE-03AD-4DC0-9007-40B3F89CC5D6}"/>
              </a:ext>
            </a:extLst>
          </p:cNvPr>
          <p:cNvSpPr txBox="1"/>
          <p:nvPr/>
        </p:nvSpPr>
        <p:spPr>
          <a:xfrm>
            <a:off x="9115467" y="170137"/>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F0A1F33C-AC52-45EC-992D-ADCBEFB41461}"/>
              </a:ext>
            </a:extLst>
          </p:cNvPr>
          <p:cNvCxnSpPr>
            <a:cxnSpLocks/>
          </p:cNvCxnSpPr>
          <p:nvPr/>
        </p:nvCxnSpPr>
        <p:spPr>
          <a:xfrm flipV="1">
            <a:off x="9735683" y="3066721"/>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64B56A-1E0E-4EFE-953E-BBC4F001372A}"/>
              </a:ext>
            </a:extLst>
          </p:cNvPr>
          <p:cNvCxnSpPr>
            <a:cxnSpLocks/>
          </p:cNvCxnSpPr>
          <p:nvPr/>
        </p:nvCxnSpPr>
        <p:spPr>
          <a:xfrm flipV="1">
            <a:off x="10529322" y="3084739"/>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036EF1-9236-4D21-BC7B-9AE82C784DF5}"/>
              </a:ext>
            </a:extLst>
          </p:cNvPr>
          <p:cNvCxnSpPr>
            <a:cxnSpLocks/>
          </p:cNvCxnSpPr>
          <p:nvPr/>
        </p:nvCxnSpPr>
        <p:spPr>
          <a:xfrm flipV="1">
            <a:off x="11329148" y="3084740"/>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3A747B-44C5-45D9-B787-4D8C5A95004D}"/>
              </a:ext>
            </a:extLst>
          </p:cNvPr>
          <p:cNvSpPr txBox="1"/>
          <p:nvPr/>
        </p:nvSpPr>
        <p:spPr>
          <a:xfrm>
            <a:off x="9794818" y="3066721"/>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A0B003F1-F722-4832-86FD-B815A4A8A172}"/>
              </a:ext>
            </a:extLst>
          </p:cNvPr>
          <p:cNvSpPr txBox="1"/>
          <p:nvPr/>
        </p:nvSpPr>
        <p:spPr>
          <a:xfrm>
            <a:off x="10594644" y="3084740"/>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31C1349A-4CE6-46FD-8DE7-A5F655B27CB4}"/>
              </a:ext>
            </a:extLst>
          </p:cNvPr>
          <p:cNvSpPr txBox="1"/>
          <p:nvPr/>
        </p:nvSpPr>
        <p:spPr>
          <a:xfrm>
            <a:off x="11329148" y="3084740"/>
            <a:ext cx="580200"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F10975D-279B-4038-8626-F8C9EF1F65E1}"/>
              </a:ext>
            </a:extLst>
          </p:cNvPr>
          <p:cNvSpPr/>
          <p:nvPr/>
        </p:nvSpPr>
        <p:spPr>
          <a:xfrm>
            <a:off x="10594644" y="3429000"/>
            <a:ext cx="150616" cy="311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icture containing triangle&#10;&#10;Description automatically generated">
            <a:extLst>
              <a:ext uri="{FF2B5EF4-FFF2-40B4-BE49-F238E27FC236}">
                <a16:creationId xmlns:a16="http://schemas.microsoft.com/office/drawing/2014/main" id="{2163C72E-D7F8-4EFD-8672-08EBDE195E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00869" y="2207408"/>
            <a:ext cx="272210" cy="546275"/>
          </a:xfrm>
          <a:prstGeom prst="rect">
            <a:avLst/>
          </a:prstGeom>
        </p:spPr>
      </p:pic>
      <p:cxnSp>
        <p:nvCxnSpPr>
          <p:cNvPr id="51" name="Straight Connector 50">
            <a:extLst>
              <a:ext uri="{FF2B5EF4-FFF2-40B4-BE49-F238E27FC236}">
                <a16:creationId xmlns:a16="http://schemas.microsoft.com/office/drawing/2014/main" id="{D55981FA-F13B-4982-91F4-0F1080FAD0CD}"/>
              </a:ext>
            </a:extLst>
          </p:cNvPr>
          <p:cNvCxnSpPr>
            <a:cxnSpLocks/>
          </p:cNvCxnSpPr>
          <p:nvPr/>
        </p:nvCxnSpPr>
        <p:spPr>
          <a:xfrm flipV="1">
            <a:off x="5954510" y="1727896"/>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BADC662-93FD-48AF-A65F-0919BCECB754}"/>
              </a:ext>
            </a:extLst>
          </p:cNvPr>
          <p:cNvSpPr txBox="1"/>
          <p:nvPr/>
        </p:nvSpPr>
        <p:spPr>
          <a:xfrm>
            <a:off x="5523083" y="2741285"/>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righteous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1250D8A-5D06-49EA-B15B-C5F92BD30385}"/>
              </a:ext>
            </a:extLst>
          </p:cNvPr>
          <p:cNvSpPr/>
          <p:nvPr/>
        </p:nvSpPr>
        <p:spPr>
          <a:xfrm>
            <a:off x="7638687" y="1329763"/>
            <a:ext cx="1118585" cy="604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2B99CCE3-AB21-4D78-B25F-FD6FB8D7CF92}"/>
              </a:ext>
            </a:extLst>
          </p:cNvPr>
          <p:cNvSpPr/>
          <p:nvPr/>
        </p:nvSpPr>
        <p:spPr>
          <a:xfrm rot="16200000">
            <a:off x="7866191" y="1248198"/>
            <a:ext cx="623940" cy="1944925"/>
          </a:xfrm>
          <a:prstGeom prst="moon">
            <a:avLst>
              <a:gd name="adj" fmla="val 875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253666B-ED9F-44AE-A782-1EAF82AC314B}"/>
              </a:ext>
            </a:extLst>
          </p:cNvPr>
          <p:cNvCxnSpPr>
            <a:cxnSpLocks/>
          </p:cNvCxnSpPr>
          <p:nvPr/>
        </p:nvCxnSpPr>
        <p:spPr>
          <a:xfrm flipV="1">
            <a:off x="7198585" y="1891253"/>
            <a:ext cx="1959151" cy="45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86940E5-7E77-4544-AE5D-D177B509EDC1}"/>
              </a:ext>
            </a:extLst>
          </p:cNvPr>
          <p:cNvSpPr/>
          <p:nvPr/>
        </p:nvSpPr>
        <p:spPr>
          <a:xfrm>
            <a:off x="8046556" y="1396580"/>
            <a:ext cx="273550" cy="5299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triangle&#10;&#10;Description automatically generated">
            <a:extLst>
              <a:ext uri="{FF2B5EF4-FFF2-40B4-BE49-F238E27FC236}">
                <a16:creationId xmlns:a16="http://schemas.microsoft.com/office/drawing/2014/main" id="{EA03FEAB-2AE3-4F01-921A-BA134193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74001" y="1512094"/>
            <a:ext cx="197297" cy="395938"/>
          </a:xfrm>
          <a:prstGeom prst="rect">
            <a:avLst/>
          </a:prstGeom>
        </p:spPr>
      </p:pic>
      <p:cxnSp>
        <p:nvCxnSpPr>
          <p:cNvPr id="62" name="Straight Connector 61">
            <a:extLst>
              <a:ext uri="{FF2B5EF4-FFF2-40B4-BE49-F238E27FC236}">
                <a16:creationId xmlns:a16="http://schemas.microsoft.com/office/drawing/2014/main" id="{9ACA466C-DB3B-4590-B68F-C449BB360F6A}"/>
              </a:ext>
            </a:extLst>
          </p:cNvPr>
          <p:cNvCxnSpPr>
            <a:cxnSpLocks/>
          </p:cNvCxnSpPr>
          <p:nvPr/>
        </p:nvCxnSpPr>
        <p:spPr>
          <a:xfrm flipH="1" flipV="1">
            <a:off x="8042929" y="1942236"/>
            <a:ext cx="516129" cy="538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599C34-752B-40C4-8259-481BF531E125}"/>
              </a:ext>
            </a:extLst>
          </p:cNvPr>
          <p:cNvCxnSpPr>
            <a:cxnSpLocks/>
          </p:cNvCxnSpPr>
          <p:nvPr/>
        </p:nvCxnSpPr>
        <p:spPr>
          <a:xfrm flipH="1" flipV="1">
            <a:off x="8354447" y="1927358"/>
            <a:ext cx="443829" cy="450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BE59234-C779-46BB-9646-67290E2C82E7}"/>
              </a:ext>
            </a:extLst>
          </p:cNvPr>
          <p:cNvSpPr txBox="1"/>
          <p:nvPr/>
        </p:nvSpPr>
        <p:spPr>
          <a:xfrm>
            <a:off x="7001484" y="914051"/>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Loud cry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637F079F-ECAE-40D4-809A-03B469E51053}"/>
              </a:ext>
            </a:extLst>
          </p:cNvPr>
          <p:cNvSpPr txBox="1"/>
          <p:nvPr/>
        </p:nvSpPr>
        <p:spPr>
          <a:xfrm>
            <a:off x="10043780" y="42034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unclean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9B963B1F-7148-4A42-A8FF-D66105159E13}"/>
              </a:ext>
            </a:extLst>
          </p:cNvPr>
          <p:cNvCxnSpPr>
            <a:cxnSpLocks/>
          </p:cNvCxnSpPr>
          <p:nvPr/>
        </p:nvCxnSpPr>
        <p:spPr>
          <a:xfrm flipH="1" flipV="1">
            <a:off x="8074001" y="2285678"/>
            <a:ext cx="783657" cy="78273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4C8F90B4-E60E-4758-84A6-58D02F9527EA}"/>
              </a:ext>
            </a:extLst>
          </p:cNvPr>
          <p:cNvGrpSpPr/>
          <p:nvPr/>
        </p:nvGrpSpPr>
        <p:grpSpPr>
          <a:xfrm rot="19326029">
            <a:off x="7929795" y="2074521"/>
            <a:ext cx="131358" cy="208328"/>
            <a:chOff x="6538913" y="1908033"/>
            <a:chExt cx="131358" cy="208328"/>
          </a:xfrm>
        </p:grpSpPr>
        <p:cxnSp>
          <p:nvCxnSpPr>
            <p:cNvPr id="74" name="Straight Connector 73">
              <a:extLst>
                <a:ext uri="{FF2B5EF4-FFF2-40B4-BE49-F238E27FC236}">
                  <a16:creationId xmlns:a16="http://schemas.microsoft.com/office/drawing/2014/main" id="{B421A19C-BD35-4AF1-8FB4-CAB459D1C98A}"/>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0C6F67-3C50-4A44-B0FD-C8C4411E0B31}"/>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9DD8F68-58C5-4D9D-8202-41EFABE0EEB5}"/>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781629BE-3B3A-4656-A03D-228B2FF08CBF}"/>
              </a:ext>
            </a:extLst>
          </p:cNvPr>
          <p:cNvGrpSpPr/>
          <p:nvPr/>
        </p:nvGrpSpPr>
        <p:grpSpPr>
          <a:xfrm rot="15594441">
            <a:off x="8394152" y="1422008"/>
            <a:ext cx="131358" cy="208328"/>
            <a:chOff x="6538913" y="1908033"/>
            <a:chExt cx="131358" cy="208328"/>
          </a:xfrm>
        </p:grpSpPr>
        <p:cxnSp>
          <p:nvCxnSpPr>
            <p:cNvPr id="101" name="Straight Connector 100">
              <a:extLst>
                <a:ext uri="{FF2B5EF4-FFF2-40B4-BE49-F238E27FC236}">
                  <a16:creationId xmlns:a16="http://schemas.microsoft.com/office/drawing/2014/main" id="{ECB690BF-600B-4672-9188-7C3B653B500C}"/>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149764-332F-458B-BEFB-76B62CD9BD8C}"/>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60CED64-A4E4-4C2E-ADFC-42561AC0162D}"/>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4" name="Straight Connector 103">
            <a:extLst>
              <a:ext uri="{FF2B5EF4-FFF2-40B4-BE49-F238E27FC236}">
                <a16:creationId xmlns:a16="http://schemas.microsoft.com/office/drawing/2014/main" id="{B3F652FF-8A28-44F3-8780-E6B1A837F40E}"/>
              </a:ext>
            </a:extLst>
          </p:cNvPr>
          <p:cNvCxnSpPr>
            <a:cxnSpLocks/>
          </p:cNvCxnSpPr>
          <p:nvPr/>
        </p:nvCxnSpPr>
        <p:spPr>
          <a:xfrm flipH="1">
            <a:off x="8622413" y="1218360"/>
            <a:ext cx="690669" cy="307117"/>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22D7E276-E441-4F4D-861D-FADBE3BD0B7A}"/>
              </a:ext>
            </a:extLst>
          </p:cNvPr>
          <p:cNvSpPr/>
          <p:nvPr/>
        </p:nvSpPr>
        <p:spPr>
          <a:xfrm rot="1173677">
            <a:off x="9455034" y="1478032"/>
            <a:ext cx="594559" cy="1344705"/>
          </a:xfrm>
          <a:prstGeom prst="arc">
            <a:avLst>
              <a:gd name="adj1" fmla="val 16200000"/>
              <a:gd name="adj2" fmla="val 533969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ysClr val="windowText" lastClr="000000"/>
                </a:solidFill>
              </a:ln>
              <a:solidFill>
                <a:sysClr val="windowText" lastClr="000000"/>
              </a:solidFill>
            </a:endParaRPr>
          </a:p>
        </p:txBody>
      </p:sp>
      <p:cxnSp>
        <p:nvCxnSpPr>
          <p:cNvPr id="57" name="Straight Arrow Connector 56">
            <a:extLst>
              <a:ext uri="{FF2B5EF4-FFF2-40B4-BE49-F238E27FC236}">
                <a16:creationId xmlns:a16="http://schemas.microsoft.com/office/drawing/2014/main" id="{6AFCB666-A5F4-45F1-A449-E48E2AB525BC}"/>
              </a:ext>
            </a:extLst>
          </p:cNvPr>
          <p:cNvCxnSpPr>
            <a:cxnSpLocks/>
          </p:cNvCxnSpPr>
          <p:nvPr/>
        </p:nvCxnSpPr>
        <p:spPr>
          <a:xfrm flipH="1" flipV="1">
            <a:off x="9907366" y="1484218"/>
            <a:ext cx="89561" cy="34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6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Hopefully we're all familiar with the 2300-day prophecy. This is 1798, 1844 this history. It's the history of seven thunders and three messages. It's the fulfillment of what prophecy? Daniel 8:14 which is the 2300-day prophecy. But where did this prophecy begin? It began way back in history in the year 457 BC. In 457 BC this is the story of Ezra, if you go to Ezra 7 and Ezra 8 and it will describe the events of this history.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625817" y="36141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950552" y="36450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6688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527171" y="33317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2563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972133" y="33569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157019" y="33517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512570" y="29564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074080" y="29838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789321" y="29821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002818" y="29442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338544" y="29939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424493"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160810"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862401" y="37188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829849" y="37302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512570"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272775"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432961" y="43221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325482" y="43705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649716" y="37433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695709" y="27258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283209" y="26342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289690" y="29637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429456" y="24998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631716" y="32222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6287" y="1245392"/>
            <a:ext cx="79899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096000" y="43302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866347"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703005" y="40662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580547"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394985" y="3575663"/>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053863" y="34578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12399" y="3971798"/>
            <a:ext cx="465049"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515988" y="44021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204269" y="4812625"/>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739871" y="483364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250254"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7964454"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492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1561005"/>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let's go to the book of Ezra 7:1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Now after these things, in the reign of Artaxerxes king of Persia, Ezra the son of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Seraiah</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son of Azariah, the son of Hilkiah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says the reign of Artaxerxes King of Persia, if you go to verse 7 it tells you when, in the seventh year of Artaxerxes. We'll read verse 7 because it talks about the reign of Artaxerxes but it also mentions three groups of people. </a:t>
            </a:r>
          </a:p>
          <a:p>
            <a:pPr marL="0" marR="0">
              <a:lnSpc>
                <a:spcPct val="107000"/>
              </a:lnSpc>
              <a:spcBef>
                <a:spcPts val="0"/>
              </a:spcBef>
              <a:spcAft>
                <a:spcPts val="0"/>
              </a:spcAft>
            </a:pPr>
            <a:r>
              <a:rPr lang="en-US" sz="1800" dirty="0">
                <a:effectLst/>
                <a:latin typeface="Arial Narrow" panose="020B0606020202030204" pitchFamily="34" charset="0"/>
                <a:ea typeface="Calibri" panose="020F0502020204030204" pitchFamily="34" charset="0"/>
                <a:cs typeface="Times New Roman" panose="02020603050405020304" pitchFamily="18" charset="0"/>
              </a:rPr>
              <a:t> 7:7 And there went up [some] of the children of Israel, and of the priests, and the Levites, and the singers, and the porters, and the Nethinims, unto Jerusalem, in the seventh year of Artaxerxes the king. </a:t>
            </a: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625817" y="36141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950552" y="36450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6688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527171" y="33317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2563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972133" y="33569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157019" y="33517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512570" y="29564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074080" y="29838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789321" y="29821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002818" y="29442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338544" y="29939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424493"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160810"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862401" y="37188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829849" y="37302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512570"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272775"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432961" y="43221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325482" y="43705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649716" y="37433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695709" y="27258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283209" y="26342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289690" y="29637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429456" y="24998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631716" y="32222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6287" y="1245392"/>
            <a:ext cx="79899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096000" y="43302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866347"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703005" y="40662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580547"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394985" y="3575663"/>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053863" y="34578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12399" y="3971798"/>
            <a:ext cx="465049"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515988" y="44021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204269" y="4812625"/>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739871" y="483364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250254"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7964454"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20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mentions the priests, the Levites who where the singers and the porters and then the Nethinims, mentions the three groups that go to Jerusalem</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nd it's under the behest or command of Artaxerxes King of Persia. Now this command of Artaxerxes that's given to them to go to Jerusalem, it's not the first instruction that they had. Do we know what number this is, instruction or command? It's the third 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625817" y="36141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950552" y="36450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6688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527171" y="33317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2563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972133" y="33569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157019" y="33517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512570" y="29564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074080" y="29838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789321" y="29821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002818" y="29442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338544" y="29939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424493"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160810"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862401" y="37188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829849" y="37302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512570"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272775"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432961" y="43221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325482" y="43705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649716" y="37433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695709" y="27258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283209" y="26342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289690" y="29637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429456" y="24998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631716" y="32222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6287" y="1245392"/>
            <a:ext cx="79899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096000" y="43302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866347"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703005" y="40662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580547"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394985" y="3575663"/>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053863" y="34578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12399" y="3971798"/>
            <a:ext cx="465049"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515988" y="44021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204269" y="4812625"/>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739871" y="483364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250254"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7964454"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301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go to chapter 6 verse 14, we'll read that and it will list the three kings that give the three decrees.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6:14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elders of the Jews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builded</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they prospered through the prophesying of Haggai the prophet and Zechariah the son of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Iddo</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they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builded</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finished [it], according to the commandment of the God of Israel, and according to the commandment of Cyrus, and Darius, and Artaxerxes king of Persia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there are three Persian kings and what are they doing? They are writing laws for what purpose? So that the temple can be restored.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625817" y="36141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950552" y="36450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6688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527171" y="33317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2563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972133" y="33569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157019" y="33517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512570" y="29564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074080" y="29838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789321" y="29821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002818" y="29442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338544" y="29939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424493"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160810"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862401" y="37188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829849" y="37302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512570"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272775"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432961" y="43221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325482" y="43705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649716" y="37433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695709" y="27258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283209" y="26342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289690" y="29637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429456" y="24998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631716" y="32222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6287" y="1245392"/>
            <a:ext cx="79899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096000" y="43302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866347"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703005" y="40662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580547"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394985" y="3575663"/>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053863" y="34578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12399" y="3971798"/>
            <a:ext cx="465049"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515988" y="44021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204269" y="4812625"/>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739871" y="483364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250254"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7964454" y="360479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6836975" y="4390399"/>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Tree>
    <p:extLst>
      <p:ext uri="{BB962C8B-B14F-4D97-AF65-F5344CB8AC3E}">
        <p14:creationId xmlns:p14="http://schemas.microsoft.com/office/powerpoint/2010/main" val="3598866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How many years does it take to restore the temple? John chapter 2 verse 20: 46 years. What is the history between 1798 and 1844? It's the restoration of the Temple. It happens in three steps in both histories. We know the name of these Kings, Cyrus, Darius, and Artaxerxes. I want to remind us this Darius is not the Darius in the Book of Daniel. So we have three decrees three laws, I'm sure we can all guess how many kings between Cyrus and Artaxerxes? Seven kings, seven Persian kings. You can just go into the internet and find the names.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625817" y="36141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2950552" y="36450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6688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527171" y="33317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256337" y="33439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2972133" y="33569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157019" y="33517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512570" y="29564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074080" y="29838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789321" y="29821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002818" y="29442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338544" y="29939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424493"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160810" y="37302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862401" y="37188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829849" y="37302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512570"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272775" y="44021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432961" y="43221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325482" y="43705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649716" y="37433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695709" y="27258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283209" y="26342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289690" y="29637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429456" y="24998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631716" y="32222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702286D9-F800-43CE-9A57-3D1A6A7D049F}"/>
              </a:ext>
            </a:extLst>
          </p:cNvPr>
          <p:cNvCxnSpPr>
            <a:cxnSpLocks/>
          </p:cNvCxnSpPr>
          <p:nvPr/>
        </p:nvCxnSpPr>
        <p:spPr>
          <a:xfrm flipH="1">
            <a:off x="704121" y="1583877"/>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AA597C6-6CF0-438B-8CE4-5A7997A9FB93}"/>
              </a:ext>
            </a:extLst>
          </p:cNvPr>
          <p:cNvCxnSpPr>
            <a:cxnSpLocks/>
          </p:cNvCxnSpPr>
          <p:nvPr/>
        </p:nvCxnSpPr>
        <p:spPr>
          <a:xfrm>
            <a:off x="704121"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9BC0-8F84-4EF3-B7E4-9CD60683773E}"/>
              </a:ext>
            </a:extLst>
          </p:cNvPr>
          <p:cNvCxnSpPr>
            <a:cxnSpLocks/>
          </p:cNvCxnSpPr>
          <p:nvPr/>
        </p:nvCxnSpPr>
        <p:spPr>
          <a:xfrm>
            <a:off x="1223717" y="130521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F27546-CA1E-46AD-B8D3-33F51C24F04A}"/>
              </a:ext>
            </a:extLst>
          </p:cNvPr>
          <p:cNvCxnSpPr>
            <a:cxnSpLocks/>
            <a:endCxn id="47" idx="1"/>
          </p:cNvCxnSpPr>
          <p:nvPr/>
        </p:nvCxnSpPr>
        <p:spPr>
          <a:xfrm>
            <a:off x="4090051" y="1572869"/>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5988F6D-6724-4D98-B806-25C3DAAA908F}"/>
              </a:ext>
            </a:extLst>
          </p:cNvPr>
          <p:cNvSpPr txBox="1"/>
          <p:nvPr/>
        </p:nvSpPr>
        <p:spPr>
          <a:xfrm>
            <a:off x="1069739" y="893725"/>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824ECC61-FC01-4606-8A8B-47D8BFAD0D69}"/>
              </a:ext>
            </a:extLst>
          </p:cNvPr>
          <p:cNvSpPr txBox="1"/>
          <p:nvPr/>
        </p:nvSpPr>
        <p:spPr>
          <a:xfrm>
            <a:off x="292987" y="893725"/>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72F671C0-E1DC-4C26-A312-8FACDFC41471}"/>
              </a:ext>
            </a:extLst>
          </p:cNvPr>
          <p:cNvSpPr txBox="1"/>
          <p:nvPr/>
        </p:nvSpPr>
        <p:spPr>
          <a:xfrm>
            <a:off x="126774" y="1255084"/>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F0E98351-2198-441C-8C7D-929D7F2F5487}"/>
              </a:ext>
            </a:extLst>
          </p:cNvPr>
          <p:cNvSpPr txBox="1"/>
          <p:nvPr/>
        </p:nvSpPr>
        <p:spPr>
          <a:xfrm>
            <a:off x="1433951" y="1133313"/>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2582666-E1EC-4A04-8F2D-2F459579220C}"/>
              </a:ext>
            </a:extLst>
          </p:cNvPr>
          <p:cNvCxnSpPr>
            <a:cxnSpLocks/>
          </p:cNvCxnSpPr>
          <p:nvPr/>
        </p:nvCxnSpPr>
        <p:spPr>
          <a:xfrm>
            <a:off x="2634641" y="13218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64EF4A2-9676-4AFD-850F-22C489FBF1B8}"/>
              </a:ext>
            </a:extLst>
          </p:cNvPr>
          <p:cNvSpPr txBox="1"/>
          <p:nvPr/>
        </p:nvSpPr>
        <p:spPr>
          <a:xfrm>
            <a:off x="2470917"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60D1893F-1439-45E9-AF57-01CAAE05286F}"/>
              </a:ext>
            </a:extLst>
          </p:cNvPr>
          <p:cNvCxnSpPr>
            <a:cxnSpLocks/>
          </p:cNvCxnSpPr>
          <p:nvPr/>
        </p:nvCxnSpPr>
        <p:spPr>
          <a:xfrm>
            <a:off x="3067474" y="130925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6E38F57-C5A3-4CDF-B766-D762F2F315A8}"/>
              </a:ext>
            </a:extLst>
          </p:cNvPr>
          <p:cNvSpPr txBox="1"/>
          <p:nvPr/>
        </p:nvSpPr>
        <p:spPr>
          <a:xfrm>
            <a:off x="2895815" y="879447"/>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487A6F6-8E97-4227-8871-72D7EA13EC4B}"/>
              </a:ext>
            </a:extLst>
          </p:cNvPr>
          <p:cNvCxnSpPr>
            <a:cxnSpLocks/>
          </p:cNvCxnSpPr>
          <p:nvPr/>
        </p:nvCxnSpPr>
        <p:spPr>
          <a:xfrm>
            <a:off x="3432777" y="12942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DB03922-4446-4B60-B57F-583CCF084B98}"/>
              </a:ext>
            </a:extLst>
          </p:cNvPr>
          <p:cNvSpPr txBox="1"/>
          <p:nvPr/>
        </p:nvSpPr>
        <p:spPr>
          <a:xfrm>
            <a:off x="3321425" y="86440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F2119CE-5228-4CB1-B951-710D9BB464BE}"/>
              </a:ext>
            </a:extLst>
          </p:cNvPr>
          <p:cNvCxnSpPr>
            <a:cxnSpLocks/>
          </p:cNvCxnSpPr>
          <p:nvPr/>
        </p:nvCxnSpPr>
        <p:spPr>
          <a:xfrm flipH="1">
            <a:off x="4077559" y="1382484"/>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64AB087-399C-4F7B-B4B5-E8C1FA350DCB}"/>
              </a:ext>
            </a:extLst>
          </p:cNvPr>
          <p:cNvSpPr txBox="1"/>
          <p:nvPr/>
        </p:nvSpPr>
        <p:spPr>
          <a:xfrm>
            <a:off x="4397770" y="1662454"/>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9A82337C-BCFB-4417-9C0E-6D7C62260C55}"/>
              </a:ext>
            </a:extLst>
          </p:cNvPr>
          <p:cNvSpPr txBox="1"/>
          <p:nvPr/>
        </p:nvSpPr>
        <p:spPr>
          <a:xfrm>
            <a:off x="4318687" y="1008717"/>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84485345-007F-426D-96CE-B0258D054D39}"/>
              </a:ext>
            </a:extLst>
          </p:cNvPr>
          <p:cNvCxnSpPr>
            <a:cxnSpLocks/>
          </p:cNvCxnSpPr>
          <p:nvPr/>
        </p:nvCxnSpPr>
        <p:spPr>
          <a:xfrm flipH="1">
            <a:off x="4744829" y="1365701"/>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812EBF-5778-429B-9419-D878D03408AD}"/>
              </a:ext>
            </a:extLst>
          </p:cNvPr>
          <p:cNvCxnSpPr>
            <a:cxnSpLocks/>
          </p:cNvCxnSpPr>
          <p:nvPr/>
        </p:nvCxnSpPr>
        <p:spPr>
          <a:xfrm flipH="1">
            <a:off x="4715030" y="1849236"/>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22AC06F-B42B-4A9D-8CBB-5512A08EEC14}"/>
              </a:ext>
            </a:extLst>
          </p:cNvPr>
          <p:cNvCxnSpPr>
            <a:cxnSpLocks/>
          </p:cNvCxnSpPr>
          <p:nvPr/>
        </p:nvCxnSpPr>
        <p:spPr>
          <a:xfrm>
            <a:off x="6647433" y="107820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C0EF53E-B958-4FFB-84AA-675C10AD2FA7}"/>
              </a:ext>
            </a:extLst>
          </p:cNvPr>
          <p:cNvSpPr txBox="1"/>
          <p:nvPr/>
        </p:nvSpPr>
        <p:spPr>
          <a:xfrm>
            <a:off x="6523382" y="638391"/>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99009AC3-15A1-4D64-AC3F-3C6FE0F6E6F1}"/>
              </a:ext>
            </a:extLst>
          </p:cNvPr>
          <p:cNvCxnSpPr>
            <a:cxnSpLocks/>
          </p:cNvCxnSpPr>
          <p:nvPr/>
        </p:nvCxnSpPr>
        <p:spPr>
          <a:xfrm>
            <a:off x="7876535" y="1858827"/>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FDCB92FF-00F1-43E7-B9B9-C23F68CF3574}"/>
              </a:ext>
            </a:extLst>
          </p:cNvPr>
          <p:cNvSpPr txBox="1"/>
          <p:nvPr/>
        </p:nvSpPr>
        <p:spPr>
          <a:xfrm>
            <a:off x="7905925" y="1879622"/>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BE0CAD96-BD25-4F7C-8F02-DF7C29A1AE1F}"/>
              </a:ext>
            </a:extLst>
          </p:cNvPr>
          <p:cNvCxnSpPr>
            <a:cxnSpLocks/>
          </p:cNvCxnSpPr>
          <p:nvPr/>
        </p:nvCxnSpPr>
        <p:spPr>
          <a:xfrm flipH="1" flipV="1">
            <a:off x="6919271" y="1845754"/>
            <a:ext cx="957265" cy="72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32E9EA2-663D-45E9-BF1F-D60B45D47384}"/>
              </a:ext>
            </a:extLst>
          </p:cNvPr>
          <p:cNvCxnSpPr>
            <a:cxnSpLocks/>
          </p:cNvCxnSpPr>
          <p:nvPr/>
        </p:nvCxnSpPr>
        <p:spPr>
          <a:xfrm flipH="1">
            <a:off x="7948531" y="1845025"/>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7C282E5-AEC1-445E-A9DD-94B829FF8B70}"/>
              </a:ext>
            </a:extLst>
          </p:cNvPr>
          <p:cNvSpPr txBox="1"/>
          <p:nvPr/>
        </p:nvSpPr>
        <p:spPr>
          <a:xfrm>
            <a:off x="9549974" y="1845025"/>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8" name="Straight Connector 57">
            <a:extLst>
              <a:ext uri="{FF2B5EF4-FFF2-40B4-BE49-F238E27FC236}">
                <a16:creationId xmlns:a16="http://schemas.microsoft.com/office/drawing/2014/main" id="{0702855B-FF75-4290-9C30-929DB16EB8C8}"/>
              </a:ext>
            </a:extLst>
          </p:cNvPr>
          <p:cNvCxnSpPr>
            <a:cxnSpLocks/>
          </p:cNvCxnSpPr>
          <p:nvPr/>
        </p:nvCxnSpPr>
        <p:spPr>
          <a:xfrm>
            <a:off x="7663433"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954028-69D1-408C-89E1-68D6ADF0B694}"/>
              </a:ext>
            </a:extLst>
          </p:cNvPr>
          <p:cNvCxnSpPr>
            <a:cxnSpLocks/>
          </p:cNvCxnSpPr>
          <p:nvPr/>
        </p:nvCxnSpPr>
        <p:spPr>
          <a:xfrm>
            <a:off x="9227059" y="1845025"/>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740A06D-FA7D-42CB-926D-2B73EEA9986A}"/>
              </a:ext>
            </a:extLst>
          </p:cNvPr>
          <p:cNvCxnSpPr>
            <a:cxnSpLocks/>
          </p:cNvCxnSpPr>
          <p:nvPr/>
        </p:nvCxnSpPr>
        <p:spPr>
          <a:xfrm>
            <a:off x="9469551" y="1846992"/>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2EB180E-7BFB-4583-A74E-AC612F5B9D6E}"/>
              </a:ext>
            </a:extLst>
          </p:cNvPr>
          <p:cNvSpPr txBox="1"/>
          <p:nvPr/>
        </p:nvSpPr>
        <p:spPr>
          <a:xfrm>
            <a:off x="10480746" y="2181399"/>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071309D-A558-4656-AE08-AD33FEBC3FC1}"/>
              </a:ext>
            </a:extLst>
          </p:cNvPr>
          <p:cNvSpPr txBox="1"/>
          <p:nvPr/>
        </p:nvSpPr>
        <p:spPr>
          <a:xfrm>
            <a:off x="8279340" y="2416379"/>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38250523-C2C4-47CC-9A00-FB6D7D2EEEDD}"/>
              </a:ext>
            </a:extLst>
          </p:cNvPr>
          <p:cNvSpPr txBox="1"/>
          <p:nvPr/>
        </p:nvSpPr>
        <p:spPr>
          <a:xfrm>
            <a:off x="9916491" y="2393866"/>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D5ED826A-AAA0-48F0-8AA0-E3F9ACBB5328}"/>
              </a:ext>
            </a:extLst>
          </p:cNvPr>
          <p:cNvCxnSpPr>
            <a:cxnSpLocks/>
          </p:cNvCxnSpPr>
          <p:nvPr/>
        </p:nvCxnSpPr>
        <p:spPr>
          <a:xfrm>
            <a:off x="4742295"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9F01641-FC17-495A-A509-EB4585DE2319}"/>
              </a:ext>
            </a:extLst>
          </p:cNvPr>
          <p:cNvSpPr txBox="1"/>
          <p:nvPr/>
        </p:nvSpPr>
        <p:spPr>
          <a:xfrm>
            <a:off x="4559980"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9EAA73E6-DE05-4AD4-8463-8A93C1D48278}"/>
              </a:ext>
            </a:extLst>
          </p:cNvPr>
          <p:cNvCxnSpPr>
            <a:cxnSpLocks/>
          </p:cNvCxnSpPr>
          <p:nvPr/>
        </p:nvCxnSpPr>
        <p:spPr>
          <a:xfrm>
            <a:off x="5276597" y="107476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851E2E3-940D-49F1-A17B-A494722681E3}"/>
              </a:ext>
            </a:extLst>
          </p:cNvPr>
          <p:cNvSpPr txBox="1"/>
          <p:nvPr/>
        </p:nvSpPr>
        <p:spPr>
          <a:xfrm>
            <a:off x="5088063" y="6349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FDCC2B63-9961-4344-88EA-AC325C24D31B}"/>
              </a:ext>
            </a:extLst>
          </p:cNvPr>
          <p:cNvSpPr txBox="1"/>
          <p:nvPr/>
        </p:nvSpPr>
        <p:spPr>
          <a:xfrm>
            <a:off x="5511073" y="82193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6B0BF0A1-1A65-45C5-BEA3-94D5F25E7D07}"/>
              </a:ext>
            </a:extLst>
          </p:cNvPr>
          <p:cNvSpPr txBox="1"/>
          <p:nvPr/>
        </p:nvSpPr>
        <p:spPr>
          <a:xfrm>
            <a:off x="5533912" y="1461495"/>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148D9DC9-2917-498F-8D3E-595977005F30}"/>
              </a:ext>
            </a:extLst>
          </p:cNvPr>
          <p:cNvCxnSpPr>
            <a:cxnSpLocks/>
          </p:cNvCxnSpPr>
          <p:nvPr/>
        </p:nvCxnSpPr>
        <p:spPr>
          <a:xfrm>
            <a:off x="6642019"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F023F19-C924-4747-A3F8-638091B7E5E9}"/>
              </a:ext>
            </a:extLst>
          </p:cNvPr>
          <p:cNvCxnSpPr>
            <a:cxnSpLocks/>
          </p:cNvCxnSpPr>
          <p:nvPr/>
        </p:nvCxnSpPr>
        <p:spPr>
          <a:xfrm>
            <a:off x="5276597" y="185199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E9FF0FD-64DE-46EA-BE06-A30BD31BFA98}"/>
              </a:ext>
            </a:extLst>
          </p:cNvPr>
          <p:cNvSpPr txBox="1"/>
          <p:nvPr/>
        </p:nvSpPr>
        <p:spPr>
          <a:xfrm>
            <a:off x="5129014" y="211153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154A8B1E-4E97-41AB-91FD-A0C448456DBB}"/>
              </a:ext>
            </a:extLst>
          </p:cNvPr>
          <p:cNvCxnSpPr>
            <a:cxnSpLocks/>
          </p:cNvCxnSpPr>
          <p:nvPr/>
        </p:nvCxnSpPr>
        <p:spPr>
          <a:xfrm>
            <a:off x="5703711" y="18521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B3E9A2C-11E0-48CD-960D-1AFCF5205A8A}"/>
              </a:ext>
            </a:extLst>
          </p:cNvPr>
          <p:cNvSpPr txBox="1"/>
          <p:nvPr/>
        </p:nvSpPr>
        <p:spPr>
          <a:xfrm>
            <a:off x="5556128" y="211169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7FB7149-E1A2-4D6A-BCB0-82CAA5AD47BF}"/>
              </a:ext>
            </a:extLst>
          </p:cNvPr>
          <p:cNvCxnSpPr>
            <a:cxnSpLocks/>
          </p:cNvCxnSpPr>
          <p:nvPr/>
        </p:nvCxnSpPr>
        <p:spPr>
          <a:xfrm>
            <a:off x="6177980" y="186414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19A8AF7-4256-481C-8C2F-FC4264E2FF45}"/>
              </a:ext>
            </a:extLst>
          </p:cNvPr>
          <p:cNvSpPr txBox="1"/>
          <p:nvPr/>
        </p:nvSpPr>
        <p:spPr>
          <a:xfrm>
            <a:off x="6030397" y="2123687"/>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0A49F86F-5B16-4B0D-B441-6422885BEF06}"/>
              </a:ext>
            </a:extLst>
          </p:cNvPr>
          <p:cNvSpPr txBox="1"/>
          <p:nvPr/>
        </p:nvSpPr>
        <p:spPr>
          <a:xfrm>
            <a:off x="6482650"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8A2EB79C-9F0B-48F1-849C-377DE4B19211}"/>
              </a:ext>
            </a:extLst>
          </p:cNvPr>
          <p:cNvCxnSpPr>
            <a:cxnSpLocks/>
          </p:cNvCxnSpPr>
          <p:nvPr/>
        </p:nvCxnSpPr>
        <p:spPr>
          <a:xfrm>
            <a:off x="5276597" y="243618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29BFE3-0CAB-4E6E-8FCF-76E63CA9B647}"/>
              </a:ext>
            </a:extLst>
          </p:cNvPr>
          <p:cNvCxnSpPr>
            <a:cxnSpLocks/>
          </p:cNvCxnSpPr>
          <p:nvPr/>
        </p:nvCxnSpPr>
        <p:spPr>
          <a:xfrm>
            <a:off x="6656174" y="2472450"/>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234BE-C7CD-4B0E-8B23-A7289ECE66DA}"/>
              </a:ext>
            </a:extLst>
          </p:cNvPr>
          <p:cNvSpPr txBox="1"/>
          <p:nvPr/>
        </p:nvSpPr>
        <p:spPr>
          <a:xfrm>
            <a:off x="5595881" y="2424804"/>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12749642-1F0A-42C0-9F4A-D77C320F68B7}"/>
              </a:ext>
            </a:extLst>
          </p:cNvPr>
          <p:cNvCxnSpPr>
            <a:cxnSpLocks/>
          </p:cNvCxnSpPr>
          <p:nvPr/>
        </p:nvCxnSpPr>
        <p:spPr>
          <a:xfrm>
            <a:off x="8546677" y="1583877"/>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AC85E37-8606-4633-8CEB-9BEAAF982A6B}"/>
              </a:ext>
            </a:extLst>
          </p:cNvPr>
          <p:cNvCxnSpPr>
            <a:cxnSpLocks/>
          </p:cNvCxnSpPr>
          <p:nvPr/>
        </p:nvCxnSpPr>
        <p:spPr>
          <a:xfrm>
            <a:off x="8965943" y="1571721"/>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BE9525-F1E4-4F12-B147-DBC6E0D52C99}"/>
              </a:ext>
            </a:extLst>
          </p:cNvPr>
          <p:cNvCxnSpPr>
            <a:cxnSpLocks/>
          </p:cNvCxnSpPr>
          <p:nvPr/>
        </p:nvCxnSpPr>
        <p:spPr>
          <a:xfrm flipH="1">
            <a:off x="8546677" y="1845025"/>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B9F827-32D0-4187-A211-3E8E684C386E}"/>
              </a:ext>
            </a:extLst>
          </p:cNvPr>
          <p:cNvSpPr txBox="1"/>
          <p:nvPr/>
        </p:nvSpPr>
        <p:spPr>
          <a:xfrm>
            <a:off x="835019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5" name="TextBox 84">
            <a:extLst>
              <a:ext uri="{FF2B5EF4-FFF2-40B4-BE49-F238E27FC236}">
                <a16:creationId xmlns:a16="http://schemas.microsoft.com/office/drawing/2014/main" id="{D5C06BE2-5110-4478-BC3C-8B2F898FC022}"/>
              </a:ext>
            </a:extLst>
          </p:cNvPr>
          <p:cNvSpPr txBox="1"/>
          <p:nvPr/>
        </p:nvSpPr>
        <p:spPr>
          <a:xfrm>
            <a:off x="8770627" y="127470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6" name="TextBox 85">
            <a:extLst>
              <a:ext uri="{FF2B5EF4-FFF2-40B4-BE49-F238E27FC236}">
                <a16:creationId xmlns:a16="http://schemas.microsoft.com/office/drawing/2014/main" id="{F5762295-1E2A-4168-87E2-484BCE555CE6}"/>
              </a:ext>
            </a:extLst>
          </p:cNvPr>
          <p:cNvSpPr txBox="1"/>
          <p:nvPr/>
        </p:nvSpPr>
        <p:spPr>
          <a:xfrm>
            <a:off x="6492053" y="154857"/>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81151826-78F1-4CF8-9ED1-0D1C9AB2A683}"/>
              </a:ext>
            </a:extLst>
          </p:cNvPr>
          <p:cNvSpPr txBox="1"/>
          <p:nvPr/>
        </p:nvSpPr>
        <p:spPr>
          <a:xfrm>
            <a:off x="9040546" y="1433538"/>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8" name="TextBox 87">
            <a:extLst>
              <a:ext uri="{FF2B5EF4-FFF2-40B4-BE49-F238E27FC236}">
                <a16:creationId xmlns:a16="http://schemas.microsoft.com/office/drawing/2014/main" id="{6F6F66F5-EC3E-447A-A793-5B798B759CA9}"/>
              </a:ext>
            </a:extLst>
          </p:cNvPr>
          <p:cNvSpPr txBox="1"/>
          <p:nvPr/>
        </p:nvSpPr>
        <p:spPr>
          <a:xfrm>
            <a:off x="4940725" y="257651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9" name="Straight Connector 88">
            <a:extLst>
              <a:ext uri="{FF2B5EF4-FFF2-40B4-BE49-F238E27FC236}">
                <a16:creationId xmlns:a16="http://schemas.microsoft.com/office/drawing/2014/main" id="{6CE8A7A9-D9B0-4836-80B4-C867E57EC0DA}"/>
              </a:ext>
            </a:extLst>
          </p:cNvPr>
          <p:cNvCxnSpPr>
            <a:cxnSpLocks/>
          </p:cNvCxnSpPr>
          <p:nvPr/>
        </p:nvCxnSpPr>
        <p:spPr>
          <a:xfrm>
            <a:off x="5276597" y="1365701"/>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456CBF3-D3B8-4E31-9BE2-3884E35F8096}"/>
              </a:ext>
            </a:extLst>
          </p:cNvPr>
          <p:cNvSpPr txBox="1"/>
          <p:nvPr/>
        </p:nvSpPr>
        <p:spPr>
          <a:xfrm>
            <a:off x="5559466" y="2812320"/>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1" name="Straight Connector 90">
            <a:extLst>
              <a:ext uri="{FF2B5EF4-FFF2-40B4-BE49-F238E27FC236}">
                <a16:creationId xmlns:a16="http://schemas.microsoft.com/office/drawing/2014/main" id="{1201E36E-3205-451A-A417-22471F583B18}"/>
              </a:ext>
            </a:extLst>
          </p:cNvPr>
          <p:cNvCxnSpPr>
            <a:cxnSpLocks/>
          </p:cNvCxnSpPr>
          <p:nvPr/>
        </p:nvCxnSpPr>
        <p:spPr>
          <a:xfrm>
            <a:off x="5257893" y="27899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2ED9386-C9F7-4C18-8249-366E2078C96E}"/>
              </a:ext>
            </a:extLst>
          </p:cNvPr>
          <p:cNvCxnSpPr>
            <a:cxnSpLocks/>
          </p:cNvCxnSpPr>
          <p:nvPr/>
        </p:nvCxnSpPr>
        <p:spPr>
          <a:xfrm flipH="1">
            <a:off x="5333145" y="2986584"/>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C3DBDD-A725-411A-976A-2FD5A54B4DC3}"/>
              </a:ext>
            </a:extLst>
          </p:cNvPr>
          <p:cNvCxnSpPr>
            <a:cxnSpLocks/>
          </p:cNvCxnSpPr>
          <p:nvPr/>
        </p:nvCxnSpPr>
        <p:spPr>
          <a:xfrm>
            <a:off x="6211356" y="2986584"/>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2FA1C9-0EE7-4BAC-A423-FEBB94D4BAC3}"/>
              </a:ext>
            </a:extLst>
          </p:cNvPr>
          <p:cNvCxnSpPr>
            <a:cxnSpLocks/>
          </p:cNvCxnSpPr>
          <p:nvPr/>
        </p:nvCxnSpPr>
        <p:spPr>
          <a:xfrm flipV="1">
            <a:off x="6656174" y="2798368"/>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3374C65-976E-40A2-92ED-21394D95D7A4}"/>
              </a:ext>
            </a:extLst>
          </p:cNvPr>
          <p:cNvCxnSpPr>
            <a:cxnSpLocks/>
          </p:cNvCxnSpPr>
          <p:nvPr/>
        </p:nvCxnSpPr>
        <p:spPr>
          <a:xfrm>
            <a:off x="6667791" y="1299485"/>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BA5A819-2630-4AC3-8B44-83F22C80C698}"/>
              </a:ext>
            </a:extLst>
          </p:cNvPr>
          <p:cNvSpPr txBox="1"/>
          <p:nvPr/>
        </p:nvSpPr>
        <p:spPr>
          <a:xfrm>
            <a:off x="6758206" y="714341"/>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extBox 96">
            <a:extLst>
              <a:ext uri="{FF2B5EF4-FFF2-40B4-BE49-F238E27FC236}">
                <a16:creationId xmlns:a16="http://schemas.microsoft.com/office/drawing/2014/main" id="{A80FDEB1-D04A-46E2-B661-AED9BEA1C273}"/>
              </a:ext>
            </a:extLst>
          </p:cNvPr>
          <p:cNvSpPr txBox="1"/>
          <p:nvPr/>
        </p:nvSpPr>
        <p:spPr>
          <a:xfrm>
            <a:off x="6926287" y="1245392"/>
            <a:ext cx="798994"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8" name="Straight Arrow Connector 97">
            <a:extLst>
              <a:ext uri="{FF2B5EF4-FFF2-40B4-BE49-F238E27FC236}">
                <a16:creationId xmlns:a16="http://schemas.microsoft.com/office/drawing/2014/main" id="{D503F6DA-769F-4835-A697-0BE5F89FE538}"/>
              </a:ext>
            </a:extLst>
          </p:cNvPr>
          <p:cNvCxnSpPr>
            <a:cxnSpLocks/>
          </p:cNvCxnSpPr>
          <p:nvPr/>
        </p:nvCxnSpPr>
        <p:spPr>
          <a:xfrm>
            <a:off x="7146438" y="1140733"/>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36AE1AE5-22BD-4C86-868A-0255D30E17AE}"/>
              </a:ext>
            </a:extLst>
          </p:cNvPr>
          <p:cNvSpPr txBox="1"/>
          <p:nvPr/>
        </p:nvSpPr>
        <p:spPr>
          <a:xfrm>
            <a:off x="10703924" y="1907831"/>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0" name="TextBox 99">
            <a:extLst>
              <a:ext uri="{FF2B5EF4-FFF2-40B4-BE49-F238E27FC236}">
                <a16:creationId xmlns:a16="http://schemas.microsoft.com/office/drawing/2014/main" id="{5B7726D5-9995-4C14-84B9-AFD777739371}"/>
              </a:ext>
            </a:extLst>
          </p:cNvPr>
          <p:cNvSpPr txBox="1"/>
          <p:nvPr/>
        </p:nvSpPr>
        <p:spPr>
          <a:xfrm>
            <a:off x="10665719" y="1488386"/>
            <a:ext cx="139950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37581AEC-1319-4DE7-A2E3-692B2ED9A747}"/>
              </a:ext>
            </a:extLst>
          </p:cNvPr>
          <p:cNvCxnSpPr>
            <a:cxnSpLocks/>
          </p:cNvCxnSpPr>
          <p:nvPr/>
        </p:nvCxnSpPr>
        <p:spPr>
          <a:xfrm flipH="1">
            <a:off x="7862039" y="776712"/>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BD2EC9C-A04F-4204-978B-6DA79E3D1DFE}"/>
              </a:ext>
            </a:extLst>
          </p:cNvPr>
          <p:cNvCxnSpPr>
            <a:cxnSpLocks/>
          </p:cNvCxnSpPr>
          <p:nvPr/>
        </p:nvCxnSpPr>
        <p:spPr>
          <a:xfrm>
            <a:off x="7862038" y="39116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AF62F0A-09B0-4B99-88C7-34C8CCB27E0C}"/>
              </a:ext>
            </a:extLst>
          </p:cNvPr>
          <p:cNvCxnSpPr>
            <a:cxnSpLocks/>
          </p:cNvCxnSpPr>
          <p:nvPr/>
        </p:nvCxnSpPr>
        <p:spPr>
          <a:xfrm>
            <a:off x="10007185" y="41506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A8748DE-02E2-41CB-A634-112F1E9F04D6}"/>
              </a:ext>
            </a:extLst>
          </p:cNvPr>
          <p:cNvSpPr txBox="1"/>
          <p:nvPr/>
        </p:nvSpPr>
        <p:spPr>
          <a:xfrm>
            <a:off x="8269199" y="354830"/>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3ECB7DFC-9017-4838-A19F-8A7EC3E54EF3}"/>
              </a:ext>
            </a:extLst>
          </p:cNvPr>
          <p:cNvSpPr txBox="1"/>
          <p:nvPr/>
        </p:nvSpPr>
        <p:spPr>
          <a:xfrm>
            <a:off x="8287080" y="803836"/>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7" name="Straight Connector 106">
            <a:extLst>
              <a:ext uri="{FF2B5EF4-FFF2-40B4-BE49-F238E27FC236}">
                <a16:creationId xmlns:a16="http://schemas.microsoft.com/office/drawing/2014/main" id="{825693E5-259F-4C01-B9B2-8650FBDC216C}"/>
              </a:ext>
            </a:extLst>
          </p:cNvPr>
          <p:cNvCxnSpPr>
            <a:cxnSpLocks/>
          </p:cNvCxnSpPr>
          <p:nvPr/>
        </p:nvCxnSpPr>
        <p:spPr>
          <a:xfrm flipH="1">
            <a:off x="9563116" y="391164"/>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75CD58C-E9CE-419F-B357-9C044A363067}"/>
              </a:ext>
            </a:extLst>
          </p:cNvPr>
          <p:cNvCxnSpPr>
            <a:cxnSpLocks/>
          </p:cNvCxnSpPr>
          <p:nvPr/>
        </p:nvCxnSpPr>
        <p:spPr>
          <a:xfrm>
            <a:off x="7862038" y="803836"/>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4BA1855-FF4C-46F8-95F3-6AC9261A915B}"/>
              </a:ext>
            </a:extLst>
          </p:cNvPr>
          <p:cNvSpPr txBox="1"/>
          <p:nvPr/>
        </p:nvSpPr>
        <p:spPr>
          <a:xfrm>
            <a:off x="9633038" y="9497"/>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FE6B09A2-77D3-4DF5-A810-92D3A3140394}"/>
              </a:ext>
            </a:extLst>
          </p:cNvPr>
          <p:cNvCxnSpPr>
            <a:cxnSpLocks/>
          </p:cNvCxnSpPr>
          <p:nvPr/>
        </p:nvCxnSpPr>
        <p:spPr>
          <a:xfrm>
            <a:off x="6899293" y="185882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525E8A8-F1AF-468F-8DE2-417FE408ADD4}"/>
              </a:ext>
            </a:extLst>
          </p:cNvPr>
          <p:cNvCxnSpPr>
            <a:cxnSpLocks/>
          </p:cNvCxnSpPr>
          <p:nvPr/>
        </p:nvCxnSpPr>
        <p:spPr>
          <a:xfrm flipV="1">
            <a:off x="7143765" y="2123687"/>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F0D44FF8-A9A1-4E0B-91D4-C5C57BC0CFD0}"/>
              </a:ext>
            </a:extLst>
          </p:cNvPr>
          <p:cNvSpPr txBox="1"/>
          <p:nvPr/>
        </p:nvSpPr>
        <p:spPr>
          <a:xfrm>
            <a:off x="6836975" y="2787525"/>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A2029D2D-CE64-433E-9FF3-0D12F2AED175}"/>
              </a:ext>
            </a:extLst>
          </p:cNvPr>
          <p:cNvSpPr txBox="1"/>
          <p:nvPr/>
        </p:nvSpPr>
        <p:spPr>
          <a:xfrm>
            <a:off x="6749632" y="2098886"/>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4D2D9D47-95E7-4220-81EF-AB75335B05BD}"/>
              </a:ext>
            </a:extLst>
          </p:cNvPr>
          <p:cNvSpPr txBox="1"/>
          <p:nvPr/>
        </p:nvSpPr>
        <p:spPr>
          <a:xfrm>
            <a:off x="7969360" y="13970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endPar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649436" y="36356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096000" y="43302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866347"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703005" y="40662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580547" y="3604798"/>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401685" y="361410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053863" y="34578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9926104" y="378263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515988" y="44021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204269" y="4812625"/>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739871" y="483364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250254" y="40515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7964454" y="3604798"/>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6836975" y="4390399"/>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7116592" y="3718892"/>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6961872" y="403875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7617785" y="4178084"/>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6637085" y="357740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7247259" y="3476468"/>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Tree>
    <p:extLst>
      <p:ext uri="{BB962C8B-B14F-4D97-AF65-F5344CB8AC3E}">
        <p14:creationId xmlns:p14="http://schemas.microsoft.com/office/powerpoint/2010/main" val="216209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0587" y="5111238"/>
            <a:ext cx="11343013" cy="96629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there are seven kings and three messages. And then seven thunders three messages. What's happening under the three messages? It's something that's progressive, what is progressing? Something positive or negative? Positive because something's being built. It's not a progressive destruction, it's a progressive restoration.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740117" y="17218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3064852" y="17527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783137" y="14516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641471" y="14394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370637" y="14516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3086433" y="14646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271319" y="14594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626870" y="10641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188380" y="10915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903621" y="10898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117118" y="10519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452844" y="11016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538793" y="18379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275110" y="18379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976701" y="18265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944149" y="18379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626870" y="25098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387075" y="25098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547261" y="24298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439782" y="24782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764016" y="18510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810009" y="8335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397509" y="7419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403990" y="10714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543756" y="6075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746016" y="1329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763736" y="17433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210300" y="24379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980647" y="21592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817305" y="21739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694847" y="1712498"/>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515985" y="172180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168163" y="15655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40404" y="189033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630288" y="25098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421668" y="3326921"/>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957270" y="3347936"/>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364554" y="21592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8078754" y="1712498"/>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6951275" y="2498099"/>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7230892" y="1826592"/>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7076172" y="214645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7732085" y="2285784"/>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6751385" y="168510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7361559" y="1584168"/>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7440084" y="275214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10174012" y="277254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3642792" y="3037006"/>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470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when we see these sevens, some stories teach us progressive destruction, and some teach us progressive restoration. Cyrus is going to do two things, first he's going to allow God's people to be freed, release them from Babylon. Where did we read that? Isaiah chapter 45, 46, 47, we discussed that in some length. So this is captivity from Babylon. And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what's happening here for 1260 years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Captivity, where are God's people in captivity? It's literally Europe, the kingdoms of Europe but prophetically, it's mystery Babylon. So this is Babylon.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Connector 253">
            <a:extLst>
              <a:ext uri="{FF2B5EF4-FFF2-40B4-BE49-F238E27FC236}">
                <a16:creationId xmlns:a16="http://schemas.microsoft.com/office/drawing/2014/main" id="{C0044DF8-C335-4783-8BDF-07176FF19414}"/>
              </a:ext>
            </a:extLst>
          </p:cNvPr>
          <p:cNvCxnSpPr>
            <a:cxnSpLocks/>
          </p:cNvCxnSpPr>
          <p:nvPr/>
        </p:nvCxnSpPr>
        <p:spPr>
          <a:xfrm flipH="1" flipV="1">
            <a:off x="740117" y="1721806"/>
            <a:ext cx="2412658" cy="22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1000E6E-1DE1-404C-B517-4A41CED5094E}"/>
              </a:ext>
            </a:extLst>
          </p:cNvPr>
          <p:cNvCxnSpPr>
            <a:cxnSpLocks/>
          </p:cNvCxnSpPr>
          <p:nvPr/>
        </p:nvCxnSpPr>
        <p:spPr>
          <a:xfrm flipH="1">
            <a:off x="3064852" y="1752742"/>
            <a:ext cx="1247456" cy="1187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F25647F-09C6-42E7-B617-DE0CBE199F70}"/>
              </a:ext>
            </a:extLst>
          </p:cNvPr>
          <p:cNvCxnSpPr>
            <a:cxnSpLocks/>
          </p:cNvCxnSpPr>
          <p:nvPr/>
        </p:nvCxnSpPr>
        <p:spPr>
          <a:xfrm>
            <a:off x="783137" y="14516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8AA2CE14-73F3-4F48-9580-86C00DECF811}"/>
              </a:ext>
            </a:extLst>
          </p:cNvPr>
          <p:cNvCxnSpPr>
            <a:cxnSpLocks/>
          </p:cNvCxnSpPr>
          <p:nvPr/>
        </p:nvCxnSpPr>
        <p:spPr>
          <a:xfrm>
            <a:off x="1641471" y="143947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1033696-B1C0-4C96-8D08-3015AB91C8F9}"/>
              </a:ext>
            </a:extLst>
          </p:cNvPr>
          <p:cNvCxnSpPr>
            <a:cxnSpLocks/>
          </p:cNvCxnSpPr>
          <p:nvPr/>
        </p:nvCxnSpPr>
        <p:spPr>
          <a:xfrm>
            <a:off x="2370637" y="145162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AB4F5C4-7ECE-4C6D-AA35-24841138D4CF}"/>
              </a:ext>
            </a:extLst>
          </p:cNvPr>
          <p:cNvCxnSpPr>
            <a:cxnSpLocks/>
          </p:cNvCxnSpPr>
          <p:nvPr/>
        </p:nvCxnSpPr>
        <p:spPr>
          <a:xfrm>
            <a:off x="3086433" y="146465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329D067-9E86-4203-8D19-D383F414353B}"/>
              </a:ext>
            </a:extLst>
          </p:cNvPr>
          <p:cNvCxnSpPr>
            <a:cxnSpLocks/>
          </p:cNvCxnSpPr>
          <p:nvPr/>
        </p:nvCxnSpPr>
        <p:spPr>
          <a:xfrm>
            <a:off x="4271319" y="1459412"/>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12D96810-601E-4D69-AEA9-9F5000384F80}"/>
              </a:ext>
            </a:extLst>
          </p:cNvPr>
          <p:cNvSpPr txBox="1"/>
          <p:nvPr/>
        </p:nvSpPr>
        <p:spPr>
          <a:xfrm>
            <a:off x="626870" y="106415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TextBox 261">
            <a:extLst>
              <a:ext uri="{FF2B5EF4-FFF2-40B4-BE49-F238E27FC236}">
                <a16:creationId xmlns:a16="http://schemas.microsoft.com/office/drawing/2014/main" id="{3AD3C4F9-2C78-4448-AAF3-5CECDD7E1C0A}"/>
              </a:ext>
            </a:extLst>
          </p:cNvPr>
          <p:cNvSpPr txBox="1"/>
          <p:nvPr/>
        </p:nvSpPr>
        <p:spPr>
          <a:xfrm>
            <a:off x="2188380" y="109156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3" name="TextBox 262">
            <a:extLst>
              <a:ext uri="{FF2B5EF4-FFF2-40B4-BE49-F238E27FC236}">
                <a16:creationId xmlns:a16="http://schemas.microsoft.com/office/drawing/2014/main" id="{D8CD80F1-C9A9-4907-92D9-A0D0C308433D}"/>
              </a:ext>
            </a:extLst>
          </p:cNvPr>
          <p:cNvSpPr txBox="1"/>
          <p:nvPr/>
        </p:nvSpPr>
        <p:spPr>
          <a:xfrm>
            <a:off x="2903621" y="1089834"/>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4" name="TextBox 263">
            <a:extLst>
              <a:ext uri="{FF2B5EF4-FFF2-40B4-BE49-F238E27FC236}">
                <a16:creationId xmlns:a16="http://schemas.microsoft.com/office/drawing/2014/main" id="{29347265-B4CE-4CF8-880C-F8DB68F049E8}"/>
              </a:ext>
            </a:extLst>
          </p:cNvPr>
          <p:cNvSpPr txBox="1"/>
          <p:nvPr/>
        </p:nvSpPr>
        <p:spPr>
          <a:xfrm>
            <a:off x="4117118" y="105196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TextBox 264">
            <a:extLst>
              <a:ext uri="{FF2B5EF4-FFF2-40B4-BE49-F238E27FC236}">
                <a16:creationId xmlns:a16="http://schemas.microsoft.com/office/drawing/2014/main" id="{CEC446B5-3B69-4307-B101-944AF738B007}"/>
              </a:ext>
            </a:extLst>
          </p:cNvPr>
          <p:cNvSpPr txBox="1"/>
          <p:nvPr/>
        </p:nvSpPr>
        <p:spPr>
          <a:xfrm>
            <a:off x="1452844" y="11016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TextBox 265">
            <a:extLst>
              <a:ext uri="{FF2B5EF4-FFF2-40B4-BE49-F238E27FC236}">
                <a16:creationId xmlns:a16="http://schemas.microsoft.com/office/drawing/2014/main" id="{E15FB997-5A90-43AD-BB64-61415E5D63B0}"/>
              </a:ext>
            </a:extLst>
          </p:cNvPr>
          <p:cNvSpPr txBox="1"/>
          <p:nvPr/>
        </p:nvSpPr>
        <p:spPr>
          <a:xfrm>
            <a:off x="538793" y="18379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7" name="TextBox 266">
            <a:extLst>
              <a:ext uri="{FF2B5EF4-FFF2-40B4-BE49-F238E27FC236}">
                <a16:creationId xmlns:a16="http://schemas.microsoft.com/office/drawing/2014/main" id="{88ABDA4B-7909-48AA-952D-150706D9D116}"/>
              </a:ext>
            </a:extLst>
          </p:cNvPr>
          <p:cNvSpPr txBox="1"/>
          <p:nvPr/>
        </p:nvSpPr>
        <p:spPr>
          <a:xfrm>
            <a:off x="1275110" y="1837978"/>
            <a:ext cx="736317" cy="67191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1840</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8" name="TextBox 267">
            <a:extLst>
              <a:ext uri="{FF2B5EF4-FFF2-40B4-BE49-F238E27FC236}">
                <a16:creationId xmlns:a16="http://schemas.microsoft.com/office/drawing/2014/main" id="{249E52DA-4D12-4130-A169-C0B408AA6FAE}"/>
              </a:ext>
            </a:extLst>
          </p:cNvPr>
          <p:cNvSpPr txBox="1"/>
          <p:nvPr/>
        </p:nvSpPr>
        <p:spPr>
          <a:xfrm>
            <a:off x="1976701" y="1826592"/>
            <a:ext cx="736317" cy="8726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14:8</a:t>
            </a:r>
          </a:p>
          <a:p>
            <a:pPr marL="0" marR="0" algn="ctr">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April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9" name="TextBox 268">
            <a:extLst>
              <a:ext uri="{FF2B5EF4-FFF2-40B4-BE49-F238E27FC236}">
                <a16:creationId xmlns:a16="http://schemas.microsoft.com/office/drawing/2014/main" id="{F62A592B-A1D8-443C-83F1-74D956A30F86}"/>
              </a:ext>
            </a:extLst>
          </p:cNvPr>
          <p:cNvSpPr txBox="1"/>
          <p:nvPr/>
        </p:nvSpPr>
        <p:spPr>
          <a:xfrm>
            <a:off x="3944149" y="1837978"/>
            <a:ext cx="736317"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792548-87EE-45B0-BC88-7E4A6BEC1940}"/>
              </a:ext>
            </a:extLst>
          </p:cNvPr>
          <p:cNvSpPr/>
          <p:nvPr/>
        </p:nvSpPr>
        <p:spPr>
          <a:xfrm>
            <a:off x="626870" y="25098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D971C60E-E675-4799-8E92-39D339F88564}"/>
              </a:ext>
            </a:extLst>
          </p:cNvPr>
          <p:cNvSpPr/>
          <p:nvPr/>
        </p:nvSpPr>
        <p:spPr>
          <a:xfrm>
            <a:off x="1387075" y="2509893"/>
            <a:ext cx="319352" cy="331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20BC654C-0A65-4EF3-A713-3E31D46CA516}"/>
              </a:ext>
            </a:extLst>
          </p:cNvPr>
          <p:cNvSpPr/>
          <p:nvPr/>
        </p:nvSpPr>
        <p:spPr>
          <a:xfrm>
            <a:off x="547261" y="2429820"/>
            <a:ext cx="471752" cy="49050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027CC5EF-0CD1-46E2-BA4B-582E318924B0}"/>
              </a:ext>
            </a:extLst>
          </p:cNvPr>
          <p:cNvSpPr/>
          <p:nvPr/>
        </p:nvSpPr>
        <p:spPr>
          <a:xfrm>
            <a:off x="1439782" y="2478281"/>
            <a:ext cx="182849" cy="181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4CFD75F-29B8-485D-B44B-67E98F5F7E0E}"/>
              </a:ext>
            </a:extLst>
          </p:cNvPr>
          <p:cNvSpPr txBox="1"/>
          <p:nvPr/>
        </p:nvSpPr>
        <p:spPr>
          <a:xfrm>
            <a:off x="2764016" y="1851007"/>
            <a:ext cx="736317" cy="576248"/>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1844</a:t>
            </a:r>
          </a:p>
          <a:p>
            <a:pPr marL="0" marR="0" algn="ctr">
              <a:lnSpc>
                <a:spcPct val="107000"/>
              </a:lnSpc>
              <a:spcBef>
                <a:spcPts val="0"/>
              </a:spcBef>
              <a:spcAft>
                <a:spcPts val="0"/>
              </a:spcAft>
            </a:pPr>
            <a:r>
              <a:rPr lang="en-US" sz="1200" dirty="0">
                <a:solidFill>
                  <a:srgbClr val="000000"/>
                </a:solidFill>
                <a:latin typeface="Arial Narrow" panose="020B0606020202030204" pitchFamily="34" charset="0"/>
                <a:ea typeface="Calibri" panose="020F0502020204030204" pitchFamily="34" charset="0"/>
                <a:cs typeface="Arial" panose="020B0604020202020204" pitchFamily="34" charset="0"/>
              </a:rPr>
              <a:t>October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2E842EB7-3DDF-4F90-89DB-2F9C3E218FA8}"/>
              </a:ext>
            </a:extLst>
          </p:cNvPr>
          <p:cNvCxnSpPr/>
          <p:nvPr/>
        </p:nvCxnSpPr>
        <p:spPr>
          <a:xfrm>
            <a:off x="810009" y="833551"/>
            <a:ext cx="15875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EF4B6084-BA10-472A-96E7-C9E6079CFD12}"/>
              </a:ext>
            </a:extLst>
          </p:cNvPr>
          <p:cNvCxnSpPr>
            <a:cxnSpLocks/>
          </p:cNvCxnSpPr>
          <p:nvPr/>
        </p:nvCxnSpPr>
        <p:spPr>
          <a:xfrm>
            <a:off x="2397509" y="7419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188D619-AB61-4771-B8A3-93ABE82BD6FF}"/>
              </a:ext>
            </a:extLst>
          </p:cNvPr>
          <p:cNvCxnSpPr>
            <a:cxnSpLocks/>
          </p:cNvCxnSpPr>
          <p:nvPr/>
        </p:nvCxnSpPr>
        <p:spPr>
          <a:xfrm>
            <a:off x="2403990" y="1071408"/>
            <a:ext cx="734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D8781375-C2A6-4692-82F2-716A82E66C72}"/>
              </a:ext>
            </a:extLst>
          </p:cNvPr>
          <p:cNvSpPr txBox="1"/>
          <p:nvPr/>
        </p:nvSpPr>
        <p:spPr>
          <a:xfrm>
            <a:off x="2543756" y="60753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3" name="TextBox 162">
            <a:extLst>
              <a:ext uri="{FF2B5EF4-FFF2-40B4-BE49-F238E27FC236}">
                <a16:creationId xmlns:a16="http://schemas.microsoft.com/office/drawing/2014/main" id="{BF6BE26C-98BF-4D5B-A8B5-835ABB0E5954}"/>
              </a:ext>
            </a:extLst>
          </p:cNvPr>
          <p:cNvSpPr txBox="1"/>
          <p:nvPr/>
        </p:nvSpPr>
        <p:spPr>
          <a:xfrm>
            <a:off x="1746016" y="1329900"/>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9BA5D367-A1B5-46BA-850B-5FD2AFD2D3D8}"/>
              </a:ext>
            </a:extLst>
          </p:cNvPr>
          <p:cNvCxnSpPr>
            <a:cxnSpLocks/>
          </p:cNvCxnSpPr>
          <p:nvPr/>
        </p:nvCxnSpPr>
        <p:spPr>
          <a:xfrm flipH="1">
            <a:off x="763736" y="1743317"/>
            <a:ext cx="2301116" cy="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210300" y="2437923"/>
            <a:ext cx="4773062" cy="166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10980647" y="21592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9817305" y="2173935"/>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10694847" y="1712498"/>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9515985" y="172180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BDA3687D-395A-4297-B6E7-AB360062A8D1}"/>
              </a:ext>
            </a:extLst>
          </p:cNvPr>
          <p:cNvCxnSpPr>
            <a:cxnSpLocks/>
          </p:cNvCxnSpPr>
          <p:nvPr/>
        </p:nvCxnSpPr>
        <p:spPr>
          <a:xfrm flipH="1">
            <a:off x="3168163" y="1565550"/>
            <a:ext cx="689705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AA0A876-CFEF-4BBB-BC4F-EF8DBA7EF808}"/>
              </a:ext>
            </a:extLst>
          </p:cNvPr>
          <p:cNvSpPr txBox="1"/>
          <p:nvPr/>
        </p:nvSpPr>
        <p:spPr>
          <a:xfrm>
            <a:off x="10040404" y="189033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9630288" y="2509893"/>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8421668" y="3326921"/>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9957270" y="3347936"/>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8364554" y="2159261"/>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8078754" y="1712498"/>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6951275" y="2498099"/>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7230892" y="1826592"/>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7076172" y="214645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7732085" y="2285784"/>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6751385" y="168510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7361559" y="1584168"/>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7440084" y="275214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10174012" y="277254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3642792" y="3037006"/>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5965502" y="205101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5965502" y="25599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54" name="TextBox 53">
            <a:extLst>
              <a:ext uri="{FF2B5EF4-FFF2-40B4-BE49-F238E27FC236}">
                <a16:creationId xmlns:a16="http://schemas.microsoft.com/office/drawing/2014/main" id="{4587DBC8-9FBE-4908-8CAD-E7CC1C564B78}"/>
              </a:ext>
            </a:extLst>
          </p:cNvPr>
          <p:cNvSpPr txBox="1"/>
          <p:nvPr/>
        </p:nvSpPr>
        <p:spPr>
          <a:xfrm>
            <a:off x="9065470" y="1935754"/>
            <a:ext cx="751836" cy="766300"/>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9109349" y="2019808"/>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Tree>
    <p:extLst>
      <p:ext uri="{BB962C8B-B14F-4D97-AF65-F5344CB8AC3E}">
        <p14:creationId xmlns:p14="http://schemas.microsoft.com/office/powerpoint/2010/main" val="1879841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They're going to leave Babylon and they're going to go where? You go from</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Babylon to the Glorious land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land will be restored after the captivity. But that captivity was here with the 70 years, and we can continue this line because this is now Zedekiah, and this is now Manasseh, and this is seven Judean kings with these progressive destruction and four steps. So you can see how we can get a consistent line that leads you all from ancient Israel to modern history, the time of the end. It's a consistent story that runs all the way through.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39" y="2524026"/>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798644" y="2395696"/>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162221" y="117933"/>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488328" y="2669408"/>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Straight Connector 62">
            <a:extLst>
              <a:ext uri="{FF2B5EF4-FFF2-40B4-BE49-F238E27FC236}">
                <a16:creationId xmlns:a16="http://schemas.microsoft.com/office/drawing/2014/main" id="{E2E2907F-A6F9-4E68-BB7A-755AC565DE57}"/>
              </a:ext>
            </a:extLst>
          </p:cNvPr>
          <p:cNvCxnSpPr>
            <a:cxnSpLocks/>
          </p:cNvCxnSpPr>
          <p:nvPr/>
        </p:nvCxnSpPr>
        <p:spPr>
          <a:xfrm>
            <a:off x="2110106" y="2909115"/>
            <a:ext cx="10029" cy="361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70" name="TextBox 69">
            <a:extLst>
              <a:ext uri="{FF2B5EF4-FFF2-40B4-BE49-F238E27FC236}">
                <a16:creationId xmlns:a16="http://schemas.microsoft.com/office/drawing/2014/main" id="{B3C692BD-4130-4B93-A93C-4D4312D2240B}"/>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cxnSp>
        <p:nvCxnSpPr>
          <p:cNvPr id="72" name="Straight Connector 71">
            <a:extLst>
              <a:ext uri="{FF2B5EF4-FFF2-40B4-BE49-F238E27FC236}">
                <a16:creationId xmlns:a16="http://schemas.microsoft.com/office/drawing/2014/main" id="{A71FF22B-F796-4352-86A8-DB7A0D525B6E}"/>
              </a:ext>
            </a:extLst>
          </p:cNvPr>
          <p:cNvCxnSpPr>
            <a:cxnSpLocks/>
          </p:cNvCxnSpPr>
          <p:nvPr/>
        </p:nvCxnSpPr>
        <p:spPr>
          <a:xfrm>
            <a:off x="789986" y="2922462"/>
            <a:ext cx="10029" cy="361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155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story begins with Manasseh to Zedekiah in the south. But if that's not enough we have this repeating story from Jeroboam to Hoshea which has also got the seven kings and the four kings, so that we get it clear: what's about to happen at the end of the world. Go to any Seventh-Day Adventist Conference Church and if you try to present a message that says The Seventh-Day Adventist structure is going to be swept away by God it would never be accepted.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39" y="2524026"/>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798644" y="2395696"/>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28539" y="265647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C786A03-B507-462C-BAD4-A4C71536E210}"/>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Tree>
    <p:extLst>
      <p:ext uri="{BB962C8B-B14F-4D97-AF65-F5344CB8AC3E}">
        <p14:creationId xmlns:p14="http://schemas.microsoft.com/office/powerpoint/2010/main" val="3694430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reason it wouldn't be accepted is because God's Church is Laodicean and we no longer know our own prophetic message, we don't understand the prophetic tools to understand what's about the happen at the end of the world. Like the Jews, when they saw wars and rumors of wars, when they saw the world around them collapsing, they saw this as evidence of their deliverance. But because they rejected the Everlasting Gospel, these were not signs of their deliverance these were signs of their destruction, Great Controversy chapter 1, the destruction of Jerusalem in AD 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39" y="2524026"/>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798644" y="2395696"/>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02266" y="2669540"/>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9370A0E-07ED-43F6-96A6-4F686BE032FD}"/>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Tree>
    <p:extLst>
      <p:ext uri="{BB962C8B-B14F-4D97-AF65-F5344CB8AC3E}">
        <p14:creationId xmlns:p14="http://schemas.microsoft.com/office/powerpoint/2010/main" val="283973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6279" y="543723"/>
            <a:ext cx="4401239" cy="2744469"/>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want us to consider the symbology of that when we think about the sanctuary system. I'm not sure how many of us know that there are three groups that work in the sanctuary. There are the priests, there are the Levites and there's a third group. I'm not sure if we're aware of that group. You all know the story of The Exodus; after the death of Moses when Joshua took over, he directed the people to cross the River Jordan.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1BC76E5-E4B2-4668-A94B-D5EE1A0CFCCB}"/>
              </a:ext>
            </a:extLst>
          </p:cNvPr>
          <p:cNvCxnSpPr/>
          <p:nvPr/>
        </p:nvCxnSpPr>
        <p:spPr>
          <a:xfrm>
            <a:off x="6575724" y="3255738"/>
            <a:ext cx="30577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34A730-21E7-47F0-8197-D2FEE89991F7}"/>
              </a:ext>
            </a:extLst>
          </p:cNvPr>
          <p:cNvSpPr txBox="1"/>
          <p:nvPr/>
        </p:nvSpPr>
        <p:spPr>
          <a:xfrm>
            <a:off x="7250261" y="2811891"/>
            <a:ext cx="1429763" cy="38196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A picture containing triangle&#10;&#10;Description automatically generated">
            <a:extLst>
              <a:ext uri="{FF2B5EF4-FFF2-40B4-BE49-F238E27FC236}">
                <a16:creationId xmlns:a16="http://schemas.microsoft.com/office/drawing/2014/main" id="{9C01FFD4-19A1-4AC6-A3DC-4349A7833D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93738" y="2663645"/>
            <a:ext cx="272210" cy="546275"/>
          </a:xfrm>
          <a:prstGeom prst="rect">
            <a:avLst/>
          </a:prstGeom>
        </p:spPr>
      </p:pic>
      <p:cxnSp>
        <p:nvCxnSpPr>
          <p:cNvPr id="10" name="Straight Connector 9">
            <a:extLst>
              <a:ext uri="{FF2B5EF4-FFF2-40B4-BE49-F238E27FC236}">
                <a16:creationId xmlns:a16="http://schemas.microsoft.com/office/drawing/2014/main" id="{7763A4E6-219A-419B-9269-17F0EC2BC508}"/>
              </a:ext>
            </a:extLst>
          </p:cNvPr>
          <p:cNvCxnSpPr/>
          <p:nvPr/>
        </p:nvCxnSpPr>
        <p:spPr>
          <a:xfrm flipV="1">
            <a:off x="9080215" y="506980"/>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806299-8B4F-49F1-83F8-DE3921C04634}"/>
              </a:ext>
            </a:extLst>
          </p:cNvPr>
          <p:cNvCxnSpPr/>
          <p:nvPr/>
        </p:nvCxnSpPr>
        <p:spPr>
          <a:xfrm flipV="1">
            <a:off x="9723737" y="730288"/>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C46C3B8-D411-4492-BB48-0F737A7D877D}"/>
              </a:ext>
            </a:extLst>
          </p:cNvPr>
          <p:cNvSpPr txBox="1"/>
          <p:nvPr/>
        </p:nvSpPr>
        <p:spPr>
          <a:xfrm>
            <a:off x="8127632" y="450776"/>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703215F-C16B-4AA0-B44C-E71EC676E88C}"/>
              </a:ext>
            </a:extLst>
          </p:cNvPr>
          <p:cNvSpPr txBox="1"/>
          <p:nvPr/>
        </p:nvSpPr>
        <p:spPr>
          <a:xfrm>
            <a:off x="10001965" y="265100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05A055C-673D-4105-A2B3-AB4FBC240B59}"/>
              </a:ext>
            </a:extLst>
          </p:cNvPr>
          <p:cNvSpPr txBox="1"/>
          <p:nvPr/>
        </p:nvSpPr>
        <p:spPr>
          <a:xfrm>
            <a:off x="9978320" y="1240688"/>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u="sng"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Gentiles</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88C5AABE-03AD-4DC0-9007-40B3F89CC5D6}"/>
              </a:ext>
            </a:extLst>
          </p:cNvPr>
          <p:cNvSpPr txBox="1"/>
          <p:nvPr/>
        </p:nvSpPr>
        <p:spPr>
          <a:xfrm>
            <a:off x="9115467" y="170137"/>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F0A1F33C-AC52-45EC-992D-ADCBEFB41461}"/>
              </a:ext>
            </a:extLst>
          </p:cNvPr>
          <p:cNvCxnSpPr>
            <a:cxnSpLocks/>
          </p:cNvCxnSpPr>
          <p:nvPr/>
        </p:nvCxnSpPr>
        <p:spPr>
          <a:xfrm flipV="1">
            <a:off x="9735683" y="3066721"/>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64B56A-1E0E-4EFE-953E-BBC4F001372A}"/>
              </a:ext>
            </a:extLst>
          </p:cNvPr>
          <p:cNvCxnSpPr>
            <a:cxnSpLocks/>
          </p:cNvCxnSpPr>
          <p:nvPr/>
        </p:nvCxnSpPr>
        <p:spPr>
          <a:xfrm flipV="1">
            <a:off x="10529322" y="3084739"/>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036EF1-9236-4D21-BC7B-9AE82C784DF5}"/>
              </a:ext>
            </a:extLst>
          </p:cNvPr>
          <p:cNvCxnSpPr>
            <a:cxnSpLocks/>
          </p:cNvCxnSpPr>
          <p:nvPr/>
        </p:nvCxnSpPr>
        <p:spPr>
          <a:xfrm flipV="1">
            <a:off x="11329148" y="3084740"/>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3A747B-44C5-45D9-B787-4D8C5A95004D}"/>
              </a:ext>
            </a:extLst>
          </p:cNvPr>
          <p:cNvSpPr txBox="1"/>
          <p:nvPr/>
        </p:nvSpPr>
        <p:spPr>
          <a:xfrm>
            <a:off x="9794818" y="3066721"/>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A0B003F1-F722-4832-86FD-B815A4A8A172}"/>
              </a:ext>
            </a:extLst>
          </p:cNvPr>
          <p:cNvSpPr txBox="1"/>
          <p:nvPr/>
        </p:nvSpPr>
        <p:spPr>
          <a:xfrm>
            <a:off x="10594644" y="3084740"/>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31C1349A-4CE6-46FD-8DE7-A5F655B27CB4}"/>
              </a:ext>
            </a:extLst>
          </p:cNvPr>
          <p:cNvSpPr txBox="1"/>
          <p:nvPr/>
        </p:nvSpPr>
        <p:spPr>
          <a:xfrm>
            <a:off x="11329148" y="3084740"/>
            <a:ext cx="580200"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F10975D-279B-4038-8626-F8C9EF1F65E1}"/>
              </a:ext>
            </a:extLst>
          </p:cNvPr>
          <p:cNvSpPr/>
          <p:nvPr/>
        </p:nvSpPr>
        <p:spPr>
          <a:xfrm>
            <a:off x="10594644" y="3429000"/>
            <a:ext cx="150616" cy="311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icture containing triangle&#10;&#10;Description automatically generated">
            <a:extLst>
              <a:ext uri="{FF2B5EF4-FFF2-40B4-BE49-F238E27FC236}">
                <a16:creationId xmlns:a16="http://schemas.microsoft.com/office/drawing/2014/main" id="{2163C72E-D7F8-4EFD-8672-08EBDE195E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00869" y="2207408"/>
            <a:ext cx="272210" cy="546275"/>
          </a:xfrm>
          <a:prstGeom prst="rect">
            <a:avLst/>
          </a:prstGeom>
        </p:spPr>
      </p:pic>
      <p:cxnSp>
        <p:nvCxnSpPr>
          <p:cNvPr id="51" name="Straight Connector 50">
            <a:extLst>
              <a:ext uri="{FF2B5EF4-FFF2-40B4-BE49-F238E27FC236}">
                <a16:creationId xmlns:a16="http://schemas.microsoft.com/office/drawing/2014/main" id="{D55981FA-F13B-4982-91F4-0F1080FAD0CD}"/>
              </a:ext>
            </a:extLst>
          </p:cNvPr>
          <p:cNvCxnSpPr>
            <a:cxnSpLocks/>
          </p:cNvCxnSpPr>
          <p:nvPr/>
        </p:nvCxnSpPr>
        <p:spPr>
          <a:xfrm flipV="1">
            <a:off x="5954510" y="1727896"/>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BADC662-93FD-48AF-A65F-0919BCECB754}"/>
              </a:ext>
            </a:extLst>
          </p:cNvPr>
          <p:cNvSpPr txBox="1"/>
          <p:nvPr/>
        </p:nvSpPr>
        <p:spPr>
          <a:xfrm>
            <a:off x="5523083" y="2741285"/>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righteous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1250D8A-5D06-49EA-B15B-C5F92BD30385}"/>
              </a:ext>
            </a:extLst>
          </p:cNvPr>
          <p:cNvSpPr/>
          <p:nvPr/>
        </p:nvSpPr>
        <p:spPr>
          <a:xfrm>
            <a:off x="7638687" y="1329763"/>
            <a:ext cx="1118585" cy="604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2B99CCE3-AB21-4D78-B25F-FD6FB8D7CF92}"/>
              </a:ext>
            </a:extLst>
          </p:cNvPr>
          <p:cNvSpPr/>
          <p:nvPr/>
        </p:nvSpPr>
        <p:spPr>
          <a:xfrm rot="16200000">
            <a:off x="7866191" y="1248198"/>
            <a:ext cx="623940" cy="1944925"/>
          </a:xfrm>
          <a:prstGeom prst="moon">
            <a:avLst>
              <a:gd name="adj" fmla="val 875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253666B-ED9F-44AE-A782-1EAF82AC314B}"/>
              </a:ext>
            </a:extLst>
          </p:cNvPr>
          <p:cNvCxnSpPr>
            <a:cxnSpLocks/>
          </p:cNvCxnSpPr>
          <p:nvPr/>
        </p:nvCxnSpPr>
        <p:spPr>
          <a:xfrm flipV="1">
            <a:off x="7198585" y="1891253"/>
            <a:ext cx="1959151" cy="45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86940E5-7E77-4544-AE5D-D177B509EDC1}"/>
              </a:ext>
            </a:extLst>
          </p:cNvPr>
          <p:cNvSpPr/>
          <p:nvPr/>
        </p:nvSpPr>
        <p:spPr>
          <a:xfrm>
            <a:off x="8046556" y="1396580"/>
            <a:ext cx="273550" cy="5299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triangle&#10;&#10;Description automatically generated">
            <a:extLst>
              <a:ext uri="{FF2B5EF4-FFF2-40B4-BE49-F238E27FC236}">
                <a16:creationId xmlns:a16="http://schemas.microsoft.com/office/drawing/2014/main" id="{EA03FEAB-2AE3-4F01-921A-BA134193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74001" y="1512094"/>
            <a:ext cx="197297" cy="395938"/>
          </a:xfrm>
          <a:prstGeom prst="rect">
            <a:avLst/>
          </a:prstGeom>
        </p:spPr>
      </p:pic>
      <p:cxnSp>
        <p:nvCxnSpPr>
          <p:cNvPr id="62" name="Straight Connector 61">
            <a:extLst>
              <a:ext uri="{FF2B5EF4-FFF2-40B4-BE49-F238E27FC236}">
                <a16:creationId xmlns:a16="http://schemas.microsoft.com/office/drawing/2014/main" id="{9ACA466C-DB3B-4590-B68F-C449BB360F6A}"/>
              </a:ext>
            </a:extLst>
          </p:cNvPr>
          <p:cNvCxnSpPr>
            <a:cxnSpLocks/>
          </p:cNvCxnSpPr>
          <p:nvPr/>
        </p:nvCxnSpPr>
        <p:spPr>
          <a:xfrm flipH="1" flipV="1">
            <a:off x="8042929" y="1942236"/>
            <a:ext cx="516129" cy="538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599C34-752B-40C4-8259-481BF531E125}"/>
              </a:ext>
            </a:extLst>
          </p:cNvPr>
          <p:cNvCxnSpPr>
            <a:cxnSpLocks/>
          </p:cNvCxnSpPr>
          <p:nvPr/>
        </p:nvCxnSpPr>
        <p:spPr>
          <a:xfrm flipH="1" flipV="1">
            <a:off x="8354447" y="1927358"/>
            <a:ext cx="443829" cy="450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BE59234-C779-46BB-9646-67290E2C82E7}"/>
              </a:ext>
            </a:extLst>
          </p:cNvPr>
          <p:cNvSpPr txBox="1"/>
          <p:nvPr/>
        </p:nvSpPr>
        <p:spPr>
          <a:xfrm>
            <a:off x="7001484" y="914051"/>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Loud cry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637F079F-ECAE-40D4-809A-03B469E51053}"/>
              </a:ext>
            </a:extLst>
          </p:cNvPr>
          <p:cNvSpPr txBox="1"/>
          <p:nvPr/>
        </p:nvSpPr>
        <p:spPr>
          <a:xfrm>
            <a:off x="10043780" y="42034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unclean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9B963B1F-7148-4A42-A8FF-D66105159E13}"/>
              </a:ext>
            </a:extLst>
          </p:cNvPr>
          <p:cNvCxnSpPr>
            <a:cxnSpLocks/>
          </p:cNvCxnSpPr>
          <p:nvPr/>
        </p:nvCxnSpPr>
        <p:spPr>
          <a:xfrm flipH="1" flipV="1">
            <a:off x="8074001" y="2285678"/>
            <a:ext cx="783657" cy="78273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4C8F90B4-E60E-4758-84A6-58D02F9527EA}"/>
              </a:ext>
            </a:extLst>
          </p:cNvPr>
          <p:cNvGrpSpPr/>
          <p:nvPr/>
        </p:nvGrpSpPr>
        <p:grpSpPr>
          <a:xfrm rot="19326029">
            <a:off x="7929795" y="2074521"/>
            <a:ext cx="131358" cy="208328"/>
            <a:chOff x="6538913" y="1908033"/>
            <a:chExt cx="131358" cy="208328"/>
          </a:xfrm>
        </p:grpSpPr>
        <p:cxnSp>
          <p:nvCxnSpPr>
            <p:cNvPr id="74" name="Straight Connector 73">
              <a:extLst>
                <a:ext uri="{FF2B5EF4-FFF2-40B4-BE49-F238E27FC236}">
                  <a16:creationId xmlns:a16="http://schemas.microsoft.com/office/drawing/2014/main" id="{B421A19C-BD35-4AF1-8FB4-CAB459D1C98A}"/>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0C6F67-3C50-4A44-B0FD-C8C4411E0B31}"/>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9DD8F68-58C5-4D9D-8202-41EFABE0EEB5}"/>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781629BE-3B3A-4656-A03D-228B2FF08CBF}"/>
              </a:ext>
            </a:extLst>
          </p:cNvPr>
          <p:cNvGrpSpPr/>
          <p:nvPr/>
        </p:nvGrpSpPr>
        <p:grpSpPr>
          <a:xfrm rot="15594441">
            <a:off x="8394152" y="1422008"/>
            <a:ext cx="131358" cy="208328"/>
            <a:chOff x="6538913" y="1908033"/>
            <a:chExt cx="131358" cy="208328"/>
          </a:xfrm>
        </p:grpSpPr>
        <p:cxnSp>
          <p:nvCxnSpPr>
            <p:cNvPr id="101" name="Straight Connector 100">
              <a:extLst>
                <a:ext uri="{FF2B5EF4-FFF2-40B4-BE49-F238E27FC236}">
                  <a16:creationId xmlns:a16="http://schemas.microsoft.com/office/drawing/2014/main" id="{ECB690BF-600B-4672-9188-7C3B653B500C}"/>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149764-332F-458B-BEFB-76B62CD9BD8C}"/>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60CED64-A4E4-4C2E-ADFC-42561AC0162D}"/>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4" name="Straight Connector 103">
            <a:extLst>
              <a:ext uri="{FF2B5EF4-FFF2-40B4-BE49-F238E27FC236}">
                <a16:creationId xmlns:a16="http://schemas.microsoft.com/office/drawing/2014/main" id="{B3F652FF-8A28-44F3-8780-E6B1A837F40E}"/>
              </a:ext>
            </a:extLst>
          </p:cNvPr>
          <p:cNvCxnSpPr>
            <a:cxnSpLocks/>
          </p:cNvCxnSpPr>
          <p:nvPr/>
        </p:nvCxnSpPr>
        <p:spPr>
          <a:xfrm flipH="1">
            <a:off x="8622413" y="1218360"/>
            <a:ext cx="690669" cy="307117"/>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22D7E276-E441-4F4D-861D-FADBE3BD0B7A}"/>
              </a:ext>
            </a:extLst>
          </p:cNvPr>
          <p:cNvSpPr/>
          <p:nvPr/>
        </p:nvSpPr>
        <p:spPr>
          <a:xfrm rot="1173677">
            <a:off x="9455034" y="1478032"/>
            <a:ext cx="594559" cy="1344705"/>
          </a:xfrm>
          <a:prstGeom prst="arc">
            <a:avLst>
              <a:gd name="adj1" fmla="val 16200000"/>
              <a:gd name="adj2" fmla="val 533969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ysClr val="windowText" lastClr="000000"/>
                </a:solidFill>
              </a:ln>
              <a:solidFill>
                <a:sysClr val="windowText" lastClr="000000"/>
              </a:solidFill>
            </a:endParaRPr>
          </a:p>
        </p:txBody>
      </p:sp>
      <p:cxnSp>
        <p:nvCxnSpPr>
          <p:cNvPr id="57" name="Straight Arrow Connector 56">
            <a:extLst>
              <a:ext uri="{FF2B5EF4-FFF2-40B4-BE49-F238E27FC236}">
                <a16:creationId xmlns:a16="http://schemas.microsoft.com/office/drawing/2014/main" id="{6AFCB666-A5F4-45F1-A449-E48E2AB525BC}"/>
              </a:ext>
            </a:extLst>
          </p:cNvPr>
          <p:cNvCxnSpPr>
            <a:cxnSpLocks/>
          </p:cNvCxnSpPr>
          <p:nvPr/>
        </p:nvCxnSpPr>
        <p:spPr>
          <a:xfrm flipH="1" flipV="1">
            <a:off x="9907366" y="1484218"/>
            <a:ext cx="89561" cy="34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274F992-B5AB-4A22-95C9-90FD58847D91}"/>
              </a:ext>
            </a:extLst>
          </p:cNvPr>
          <p:cNvSpPr txBox="1"/>
          <p:nvPr/>
        </p:nvSpPr>
        <p:spPr>
          <a:xfrm>
            <a:off x="351514" y="4000025"/>
            <a:ext cx="11352805" cy="2585323"/>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that time period, after they've crossed the Jordan, they're about to take over Canaan and one of the city-states disguised themselves and they sent representatives to Israel to negotiate an alliance. That city-state was called the Gibeonites. They dress up with really old clothes, they take old bread, they say we've come from a far country, and we want to go into an alliance. Joshua and the elders, without consulting with God first, agree and they've been deceived. They soon find out the deception and they decide to punish the Gibeonites.  But what they cannot do is go against the word that they have given them, so they say we will continue the alliance that we entered into with you, but your city-state will become a slave nation to us. And that servitude continued for a long time. Now that servitude was not just that they would be the servants of normal people, they became servants to the sanctuary. They would gather the water; they would collect and split the wood. So they would do the menial tasks that were connected to the sanctuary service, they were gentiles.</a:t>
            </a:r>
            <a:endParaRPr lang="en-US" dirty="0"/>
          </a:p>
        </p:txBody>
      </p:sp>
    </p:spTree>
    <p:extLst>
      <p:ext uri="{BB962C8B-B14F-4D97-AF65-F5344CB8AC3E}">
        <p14:creationId xmlns:p14="http://schemas.microsoft.com/office/powerpoint/2010/main" val="615433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in this story we've got a progressive destruction that leads you to captivity. In captivity proceeds a progressive restoration. You have two testimonies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North and the South)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then we have two testimonies. I want us to see how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stories overlap</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these two histories they're tied by this 2300-day prophecy. All the prophecies integrate and lock one with another.  This concept of going from Babylon to the Glorious land that is shown here is a message.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39" y="2524026"/>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798644" y="2395696"/>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Tree>
    <p:extLst>
      <p:ext uri="{BB962C8B-B14F-4D97-AF65-F5344CB8AC3E}">
        <p14:creationId xmlns:p14="http://schemas.microsoft.com/office/powerpoint/2010/main" val="2681199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go to Zachariah. I'll give you some background,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we're in this history 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the history of the second step, how do I know? Because if you go to Ezra chapter 6:14 the one we read it's under the ministry of two Prophets, Haggai and Zechariah that the temple is restored. If you check the context Zachariah 1:1, the second year of Darius, so we're here at the second step. Remember the story of Noah comes in two steps, church one, church two. Remember the story of Israel in the time of Christ, first temple cleansing, second temple cleansing.</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39" y="2524026"/>
            <a:ext cx="736317"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798644" y="2395696"/>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cxnSp>
        <p:nvCxnSpPr>
          <p:cNvPr id="4" name="Straight Connector 3">
            <a:extLst>
              <a:ext uri="{FF2B5EF4-FFF2-40B4-BE49-F238E27FC236}">
                <a16:creationId xmlns:a16="http://schemas.microsoft.com/office/drawing/2014/main" id="{24EBD1E1-BBB3-4624-BFF6-2BB92B49E3DD}"/>
              </a:ext>
            </a:extLst>
          </p:cNvPr>
          <p:cNvCxnSpPr>
            <a:cxnSpLocks/>
          </p:cNvCxnSpPr>
          <p:nvPr/>
        </p:nvCxnSpPr>
        <p:spPr>
          <a:xfrm>
            <a:off x="3667977" y="3263455"/>
            <a:ext cx="9532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596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see in the history of these Persian kings a group of people came out under the first decree. The vast majority of God's people did not come out. Does everybody know who King Ahasuerus is? Do we know who Esther is? Yes, we do; Esther marries King Ahasuerus. Ahasuarus is not his secular name his historical name. His historic name is Xerxes, and Xerxes is the fifth king, and he comes here, Ahasuarus or Xerxes. He's King number five. Darius is king number four. Before Xerxes comes to the throne God is going to give a message to His people who stayed in Babylon, stayed in captivity.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02587" y="286253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cxnSp>
        <p:nvCxnSpPr>
          <p:cNvPr id="60" name="Straight Connector 59">
            <a:extLst>
              <a:ext uri="{FF2B5EF4-FFF2-40B4-BE49-F238E27FC236}">
                <a16:creationId xmlns:a16="http://schemas.microsoft.com/office/drawing/2014/main" id="{9DF2201C-51E7-4B04-AB21-F12F03726AC2}"/>
              </a:ext>
            </a:extLst>
          </p:cNvPr>
          <p:cNvCxnSpPr>
            <a:cxnSpLocks/>
          </p:cNvCxnSpPr>
          <p:nvPr/>
        </p:nvCxnSpPr>
        <p:spPr>
          <a:xfrm>
            <a:off x="3667977" y="3263455"/>
            <a:ext cx="9532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13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people have come out of captivity, many people remained.  Before Xerxes, before the death decree God wants to save His people, so He gave a message to them, Zechariah  2:6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Ho, ho, [come forth], and flee from the land of the north, saith the LORD: for I have spread you abroad as the four winds of the heaven, saith the LORD. </a:t>
            </a:r>
          </a:p>
          <a:p>
            <a:pPr marL="0" marR="0">
              <a:lnSpc>
                <a:spcPct val="107000"/>
              </a:lnSpc>
              <a:spcBef>
                <a:spcPts val="0"/>
              </a:spcBef>
              <a:spcAft>
                <a:spcPts val="0"/>
              </a:spcAft>
            </a:pP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spread you abroad as the four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winds, when was that? Number four, after you come from progressive destruction, you're scattered to the four winds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 group of people have already left Babylon here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went to the Glorious land. They laid the foundation of the Temple, then a message comes, before the death decree the rest of God's people He says come out before it's too late.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00019" y="240828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570210" y="2914703"/>
            <a:ext cx="750653"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402587" y="327017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Tree>
    <p:extLst>
      <p:ext uri="{BB962C8B-B14F-4D97-AF65-F5344CB8AC3E}">
        <p14:creationId xmlns:p14="http://schemas.microsoft.com/office/powerpoint/2010/main" val="2522537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32487" y="4748591"/>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message can be applied at two levels. It can be applied to the world, and it can also be applied to the second group in God's Church. We can understand things that the end of the world at different levels. If this is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Babylon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this is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time of the end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it's after captivity and this was the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70 years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already read a Spirit of Prophecy quote where Ellen White says the 70 is equivalent to the 1260. Therefore, Cyrus is typifying the time of the end way mark and becomes the time of the end. At the time of the end there's a call to come out of Babylon and go to the Glorious land.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61908" y="2179233"/>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67903" y="2711149"/>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49239" y="329463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8575540" y="3209554"/>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Tree>
    <p:extLst>
      <p:ext uri="{BB962C8B-B14F-4D97-AF65-F5344CB8AC3E}">
        <p14:creationId xmlns:p14="http://schemas.microsoft.com/office/powerpoint/2010/main" val="3414138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95866" y="4646947"/>
            <a:ext cx="11343013" cy="215174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God's people are in Babylon</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here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it's not Iraq, this is Europe and there's a call for God's people to leave Europe, Babylon, and go where? Where would you leave? Revelation chapter 12:16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earth helped the woman, and the earth opened her mouth, and swallowed up the flood which the dragon cast out of his mouth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says that the Earth helped the woman. Who is the Earth the symbol of?  Revelation 12:16 the Earth sometime toward the end of the 1260 is going to begin to help the woman. Turn over one chapter to Revelation  13:11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 beheld another beast coming up out of the earth; and he had two horns like a lamb, and he </a:t>
            </a:r>
            <a:r>
              <a:rPr lang="en-US" sz="1800" i="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spake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as a dragon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There's a two horned beast that's like a lamb and it came out of the Earth. The Earth is a symbol of the place where this beast comes out of.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61908" y="2179233"/>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67903" y="2711149"/>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49239" y="329463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8575540" y="3209554"/>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Tree>
    <p:extLst>
      <p:ext uri="{BB962C8B-B14F-4D97-AF65-F5344CB8AC3E}">
        <p14:creationId xmlns:p14="http://schemas.microsoft.com/office/powerpoint/2010/main" val="210018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95866" y="4646947"/>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Ellen White commented on this verse in Spirit of Prophecy Volume four page 277, it says this: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a striking figure or symbol of the rise and growth of our nation, the United states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lamb like creature, the Earth are symbols of the United States. Prophetically speaking the United States rose to power, took its role on the prophetic stage when another kingdom came out of its prophetic role. We had one kingdom coming down and we had one kingdom coming up and it happens at the same time, 1798. What kingdom had come down in 1798? France, what kingdom rose in 1798? The 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61908" y="2179233"/>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67903" y="2711149"/>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49239" y="329463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595906" y="250039"/>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2" name="TextBox 61">
            <a:extLst>
              <a:ext uri="{FF2B5EF4-FFF2-40B4-BE49-F238E27FC236}">
                <a16:creationId xmlns:a16="http://schemas.microsoft.com/office/drawing/2014/main" id="{8CB1432C-7700-4863-B922-2ECED1379691}"/>
              </a:ext>
            </a:extLst>
          </p:cNvPr>
          <p:cNvSpPr txBox="1"/>
          <p:nvPr/>
        </p:nvSpPr>
        <p:spPr>
          <a:xfrm>
            <a:off x="8902008" y="3107931"/>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26500" y="3511465"/>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11023996" y="3096395"/>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7" name="Straight Arrow Connector 6">
            <a:extLst>
              <a:ext uri="{FF2B5EF4-FFF2-40B4-BE49-F238E27FC236}">
                <a16:creationId xmlns:a16="http://schemas.microsoft.com/office/drawing/2014/main" id="{7ED0D486-5C95-4BD1-B618-8CD825C0E90A}"/>
              </a:ext>
            </a:extLst>
          </p:cNvPr>
          <p:cNvCxnSpPr/>
          <p:nvPr/>
        </p:nvCxnSpPr>
        <p:spPr>
          <a:xfrm>
            <a:off x="9085987" y="2928267"/>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16E96D3-D21F-47FF-865B-3C8FE5AE97D9}"/>
              </a:ext>
            </a:extLst>
          </p:cNvPr>
          <p:cNvCxnSpPr>
            <a:cxnSpLocks/>
          </p:cNvCxnSpPr>
          <p:nvPr/>
        </p:nvCxnSpPr>
        <p:spPr>
          <a:xfrm flipV="1">
            <a:off x="10260496" y="2878781"/>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10187509" y="277762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755801" y="2421808"/>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085987" y="3564710"/>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4" name="TextBox 73">
            <a:extLst>
              <a:ext uri="{FF2B5EF4-FFF2-40B4-BE49-F238E27FC236}">
                <a16:creationId xmlns:a16="http://schemas.microsoft.com/office/drawing/2014/main" id="{2787C991-E40F-48C8-86CE-5CCFBCAE9E51}"/>
              </a:ext>
            </a:extLst>
          </p:cNvPr>
          <p:cNvSpPr txBox="1"/>
          <p:nvPr/>
        </p:nvSpPr>
        <p:spPr>
          <a:xfrm>
            <a:off x="10619217" y="3564710"/>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p>
        </p:txBody>
      </p:sp>
    </p:spTree>
    <p:extLst>
      <p:ext uri="{BB962C8B-B14F-4D97-AF65-F5344CB8AC3E}">
        <p14:creationId xmlns:p14="http://schemas.microsoft.com/office/powerpoint/2010/main" val="2410560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95866" y="4646947"/>
            <a:ext cx="11343013"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France was the kingdom that put the papacy upon the throne by opening the way in 508 to put aside pagan resistance. Clovis was the first son of the papacy. The kingdom that placed the papacy on the throne did what? Took it off the throne, that was the prophetic role of France. It finished its role in prophecy in 1798 and another kingdom took over: the United States. The United States will do the same two things: it will become the first son of the papacy; it will put the papacy upon the throne, and it will take the papacy off the throne.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61908" y="2179233"/>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67903" y="2711149"/>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996811"/>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p>
          <a:p>
            <a:pPr marL="0" marR="0" algn="ctr">
              <a:lnSpc>
                <a:spcPct val="107000"/>
              </a:lnSpc>
              <a:spcBef>
                <a:spcPts val="0"/>
              </a:spcBef>
              <a:spcAft>
                <a:spcPts val="0"/>
              </a:spcAft>
            </a:pPr>
            <a:endParaRPr lang="en-US" sz="1400" dirty="0">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1291134-097B-4BEA-B862-B8ADC72C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16" y="27021"/>
            <a:ext cx="9163332" cy="236662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49239" y="329463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595906" y="250039"/>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2" name="TextBox 61">
            <a:extLst>
              <a:ext uri="{FF2B5EF4-FFF2-40B4-BE49-F238E27FC236}">
                <a16:creationId xmlns:a16="http://schemas.microsoft.com/office/drawing/2014/main" id="{8CB1432C-7700-4863-B922-2ECED1379691}"/>
              </a:ext>
            </a:extLst>
          </p:cNvPr>
          <p:cNvSpPr txBox="1"/>
          <p:nvPr/>
        </p:nvSpPr>
        <p:spPr>
          <a:xfrm>
            <a:off x="8902008" y="3107931"/>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26500" y="3511465"/>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11023996" y="3096395"/>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7" name="Straight Arrow Connector 6">
            <a:extLst>
              <a:ext uri="{FF2B5EF4-FFF2-40B4-BE49-F238E27FC236}">
                <a16:creationId xmlns:a16="http://schemas.microsoft.com/office/drawing/2014/main" id="{7ED0D486-5C95-4BD1-B618-8CD825C0E90A}"/>
              </a:ext>
            </a:extLst>
          </p:cNvPr>
          <p:cNvCxnSpPr/>
          <p:nvPr/>
        </p:nvCxnSpPr>
        <p:spPr>
          <a:xfrm>
            <a:off x="9085987" y="2928267"/>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216E96D3-D21F-47FF-865B-3C8FE5AE97D9}"/>
              </a:ext>
            </a:extLst>
          </p:cNvPr>
          <p:cNvCxnSpPr>
            <a:cxnSpLocks/>
          </p:cNvCxnSpPr>
          <p:nvPr/>
        </p:nvCxnSpPr>
        <p:spPr>
          <a:xfrm flipV="1">
            <a:off x="10260496" y="2878781"/>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10187509" y="277762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755801" y="2421808"/>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085987" y="3564710"/>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4" name="TextBox 73">
            <a:extLst>
              <a:ext uri="{FF2B5EF4-FFF2-40B4-BE49-F238E27FC236}">
                <a16:creationId xmlns:a16="http://schemas.microsoft.com/office/drawing/2014/main" id="{2787C991-E40F-48C8-86CE-5CCFBCAE9E51}"/>
              </a:ext>
            </a:extLst>
          </p:cNvPr>
          <p:cNvSpPr txBox="1"/>
          <p:nvPr/>
        </p:nvSpPr>
        <p:spPr>
          <a:xfrm>
            <a:off x="10619217" y="3564710"/>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6363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19842" y="4674317"/>
            <a:ext cx="11343013" cy="1659621"/>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already discussed that the 1260 years of papal persecution, Revelation 6:7,8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fourth seal</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is prefiguring the Sunday law, Revelation 20:4. There's martyrdom and martyrdom. What happened here in 538? The papacy was put on the throne by the European powers. What's going to happen here at the Sunday law? The papacy will be seated upon the throne, the premier nation that did this work was France. The premier nation that's going to do this work is not France but the USA. So here when </a:t>
            </a:r>
            <a:r>
              <a:rPr lang="en-US" sz="16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God's people aided by the United States leave Babylon and they go to the Glorious land</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United States assist God's people to go from Europe to the United States; from Babylon to the Glorious land. The story changes, it moves from the old world to the new world from. Henceforth the United States becomes the center of end time prophecy, it's the sixth head of Bible prophecy.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70711" y="3276216"/>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17732"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54390" y="2985463"/>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31932" y="2524026"/>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01387" y="2431749"/>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477489" y="2701858"/>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67373" y="3321421"/>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58753" y="4138449"/>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394355" y="4159464"/>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01639" y="2970789"/>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15840" y="2524026"/>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388360" y="3309627"/>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67977" y="2638120"/>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10543" y="299755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69170" y="3097312"/>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61908" y="2179233"/>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00993" y="239658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877169" y="35636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11097" y="358407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67903" y="2711149"/>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55167" y="340268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15321" y="2711149"/>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Captivity</a:t>
            </a:r>
            <a:endPar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2" name="Left Bracket 1">
            <a:extLst>
              <a:ext uri="{FF2B5EF4-FFF2-40B4-BE49-F238E27FC236}">
                <a16:creationId xmlns:a16="http://schemas.microsoft.com/office/drawing/2014/main" id="{B6D12021-A6AA-4A1B-94A6-988B557DEBE9}"/>
              </a:ext>
            </a:extLst>
          </p:cNvPr>
          <p:cNvSpPr/>
          <p:nvPr/>
        </p:nvSpPr>
        <p:spPr>
          <a:xfrm>
            <a:off x="5546434" y="2831336"/>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6" name="TextBox 55">
            <a:extLst>
              <a:ext uri="{FF2B5EF4-FFF2-40B4-BE49-F238E27FC236}">
                <a16:creationId xmlns:a16="http://schemas.microsoft.com/office/drawing/2014/main" id="{8BE818DD-14F1-490D-9251-9EDDC019A3B6}"/>
              </a:ext>
            </a:extLst>
          </p:cNvPr>
          <p:cNvSpPr txBox="1"/>
          <p:nvPr/>
        </p:nvSpPr>
        <p:spPr>
          <a:xfrm>
            <a:off x="2734676" y="3981104"/>
            <a:ext cx="1669613"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Babylon                  GL</a:t>
            </a:r>
          </a:p>
        </p:txBody>
      </p:sp>
      <p:cxnSp>
        <p:nvCxnSpPr>
          <p:cNvPr id="5" name="Straight Arrow Connector 4">
            <a:extLst>
              <a:ext uri="{FF2B5EF4-FFF2-40B4-BE49-F238E27FC236}">
                <a16:creationId xmlns:a16="http://schemas.microsoft.com/office/drawing/2014/main" id="{84BA3681-6F6A-4342-8A8E-E00AF165D628}"/>
              </a:ext>
            </a:extLst>
          </p:cNvPr>
          <p:cNvCxnSpPr/>
          <p:nvPr/>
        </p:nvCxnSpPr>
        <p:spPr>
          <a:xfrm>
            <a:off x="2825185" y="3938632"/>
            <a:ext cx="1244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CD3F6A0F-9930-44CE-953E-46B11FF72762}"/>
              </a:ext>
            </a:extLst>
          </p:cNvPr>
          <p:cNvSpPr txBox="1"/>
          <p:nvPr/>
        </p:nvSpPr>
        <p:spPr>
          <a:xfrm>
            <a:off x="1918868" y="2389862"/>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11022" y="239456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54683" y="2909102"/>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37668" y="2031953"/>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00176" y="1656329"/>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18868" y="117128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11022" y="117599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54683" y="1690524"/>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788080" y="1656330"/>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11022" y="2006506"/>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788080" y="295238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04859" y="292826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49239" y="329463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74252" y="2308549"/>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26415" y="1664001"/>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27837" y="3675090"/>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09813" y="2727712"/>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51737" y="222187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595906" y="250039"/>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91344" y="2689251"/>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9742889" y="2232208"/>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8879989" y="2308672"/>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809874" y="1676584"/>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780494" y="2741456"/>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26680" y="950338"/>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51172" y="1353872"/>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48668" y="938802"/>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10659" y="770674"/>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885168" y="721188"/>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12181" y="620030"/>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380473" y="264215"/>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10659" y="1407117"/>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43889" y="1407117"/>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80" name="Straight Connector 79">
            <a:extLst>
              <a:ext uri="{FF2B5EF4-FFF2-40B4-BE49-F238E27FC236}">
                <a16:creationId xmlns:a16="http://schemas.microsoft.com/office/drawing/2014/main" id="{A9A2F46F-E0BA-4B83-9AF9-2DFC623CB3DD}"/>
              </a:ext>
            </a:extLst>
          </p:cNvPr>
          <p:cNvCxnSpPr>
            <a:cxnSpLocks/>
          </p:cNvCxnSpPr>
          <p:nvPr/>
        </p:nvCxnSpPr>
        <p:spPr>
          <a:xfrm flipH="1">
            <a:off x="11522790" y="2265988"/>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B36149-557A-4B82-8027-BCD7E02A94A6}"/>
              </a:ext>
            </a:extLst>
          </p:cNvPr>
          <p:cNvSpPr txBox="1"/>
          <p:nvPr/>
        </p:nvSpPr>
        <p:spPr>
          <a:xfrm>
            <a:off x="8459636" y="1876170"/>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538</a:t>
            </a:r>
          </a:p>
        </p:txBody>
      </p:sp>
      <p:grpSp>
        <p:nvGrpSpPr>
          <p:cNvPr id="9" name="Group 8">
            <a:extLst>
              <a:ext uri="{FF2B5EF4-FFF2-40B4-BE49-F238E27FC236}">
                <a16:creationId xmlns:a16="http://schemas.microsoft.com/office/drawing/2014/main" id="{6AE7F2F6-ECC3-44F5-B78D-F22C00088190}"/>
              </a:ext>
            </a:extLst>
          </p:cNvPr>
          <p:cNvGrpSpPr/>
          <p:nvPr/>
        </p:nvGrpSpPr>
        <p:grpSpPr>
          <a:xfrm>
            <a:off x="8666630" y="947896"/>
            <a:ext cx="364146" cy="619752"/>
            <a:chOff x="8601786" y="1770109"/>
            <a:chExt cx="428066" cy="730003"/>
          </a:xfrm>
        </p:grpSpPr>
        <p:cxnSp>
          <p:nvCxnSpPr>
            <p:cNvPr id="82" name="Straight Connector 81">
              <a:extLst>
                <a:ext uri="{FF2B5EF4-FFF2-40B4-BE49-F238E27FC236}">
                  <a16:creationId xmlns:a16="http://schemas.microsoft.com/office/drawing/2014/main" id="{7519B305-253A-4EE0-8331-A2ABAAB86254}"/>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487A55-C61A-4EEF-95E0-29FFB261DAA0}"/>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EEFDD3-E03A-41D3-A9AA-AFF7A714D141}"/>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whiteboard&#10;&#10;Description automatically generated">
              <a:extLst>
                <a:ext uri="{FF2B5EF4-FFF2-40B4-BE49-F238E27FC236}">
                  <a16:creationId xmlns:a16="http://schemas.microsoft.com/office/drawing/2014/main" id="{E841DA0B-0401-4F5A-8EA5-4AB2BC8810FF}"/>
                </a:ext>
              </a:extLst>
            </p:cNvPr>
            <p:cNvPicPr>
              <a:picLocks noChangeAspect="1"/>
            </p:cNvPicPr>
            <p:nvPr/>
          </p:nvPicPr>
          <p:blipFill>
            <a:blip r:embed="rId2"/>
            <a:stretch>
              <a:fillRect/>
            </a:stretch>
          </p:blipFill>
          <p:spPr>
            <a:xfrm>
              <a:off x="8610534" y="1770109"/>
              <a:ext cx="419318" cy="258543"/>
            </a:xfrm>
            <a:prstGeom prst="rect">
              <a:avLst/>
            </a:prstGeom>
          </p:spPr>
        </p:pic>
      </p:grpSp>
      <p:grpSp>
        <p:nvGrpSpPr>
          <p:cNvPr id="85" name="Group 84">
            <a:extLst>
              <a:ext uri="{FF2B5EF4-FFF2-40B4-BE49-F238E27FC236}">
                <a16:creationId xmlns:a16="http://schemas.microsoft.com/office/drawing/2014/main" id="{2ED92063-58DB-4790-802E-71429510DD93}"/>
              </a:ext>
            </a:extLst>
          </p:cNvPr>
          <p:cNvGrpSpPr/>
          <p:nvPr/>
        </p:nvGrpSpPr>
        <p:grpSpPr>
          <a:xfrm>
            <a:off x="8681324" y="3134831"/>
            <a:ext cx="364146" cy="619752"/>
            <a:chOff x="8601786" y="1770109"/>
            <a:chExt cx="428066" cy="730003"/>
          </a:xfrm>
        </p:grpSpPr>
        <p:cxnSp>
          <p:nvCxnSpPr>
            <p:cNvPr id="86" name="Straight Connector 85">
              <a:extLst>
                <a:ext uri="{FF2B5EF4-FFF2-40B4-BE49-F238E27FC236}">
                  <a16:creationId xmlns:a16="http://schemas.microsoft.com/office/drawing/2014/main" id="{F592A2BC-AF30-4551-B866-8440A73E822A}"/>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BC56E5-B1C3-4824-B381-10B029F682C7}"/>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A0D189-452B-4AF6-BECD-A953F8FB72FC}"/>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descr="A picture containing whiteboard&#10;&#10;Description automatically generated">
              <a:extLst>
                <a:ext uri="{FF2B5EF4-FFF2-40B4-BE49-F238E27FC236}">
                  <a16:creationId xmlns:a16="http://schemas.microsoft.com/office/drawing/2014/main" id="{12AB4EED-8C1C-4229-8D5B-BFC444A804BA}"/>
                </a:ext>
              </a:extLst>
            </p:cNvPr>
            <p:cNvPicPr>
              <a:picLocks noChangeAspect="1"/>
            </p:cNvPicPr>
            <p:nvPr/>
          </p:nvPicPr>
          <p:blipFill>
            <a:blip r:embed="rId2"/>
            <a:stretch>
              <a:fillRect/>
            </a:stretch>
          </p:blipFill>
          <p:spPr>
            <a:xfrm>
              <a:off x="8610534" y="1770109"/>
              <a:ext cx="419318" cy="258543"/>
            </a:xfrm>
            <a:prstGeom prst="rect">
              <a:avLst/>
            </a:prstGeom>
          </p:spPr>
        </p:pic>
      </p:gr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43729" y="1526297"/>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376881" y="3475311"/>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Tree>
    <p:extLst>
      <p:ext uri="{BB962C8B-B14F-4D97-AF65-F5344CB8AC3E}">
        <p14:creationId xmlns:p14="http://schemas.microsoft.com/office/powerpoint/2010/main" val="188593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Again, we need to see carefully how these histories are repeated. This history here is brought to view in this history here. </a:t>
            </a:r>
            <a:r>
              <a:rPr lang="en-US" sz="1800" dirty="0">
                <a:solidFill>
                  <a:srgbClr val="0000FF"/>
                </a:solidFill>
                <a:effectLst/>
                <a:latin typeface="Arial Narrow" panose="020B0606020202030204" pitchFamily="34" charset="0"/>
                <a:ea typeface="Times New Roman" panose="02020603050405020304" pitchFamily="18" charset="0"/>
                <a:cs typeface="Arial" panose="020B0604020202020204" pitchFamily="34" charset="0"/>
              </a:rPr>
              <a:t>This scattering is this captivity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God's people move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from Babylon to the Glorious land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They're scattered and they're gathered. The gathering message has what characteristics? The characteristic of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because the Book of Daniel is now unsealed. The unsealing of the Book of Daniel was in reference to time. They now know in 46 years that the 2300 days are going to be fulfilled. So all of the story here is connected to all of this story by the seven thunders, these seven 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91344" y="2689251"/>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9742889" y="2232208"/>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8879989" y="2308672"/>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809874" y="1676584"/>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780494" y="2741456"/>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80" name="Straight Connector 79">
            <a:extLst>
              <a:ext uri="{FF2B5EF4-FFF2-40B4-BE49-F238E27FC236}">
                <a16:creationId xmlns:a16="http://schemas.microsoft.com/office/drawing/2014/main" id="{A9A2F46F-E0BA-4B83-9AF9-2DFC623CB3DD}"/>
              </a:ext>
            </a:extLst>
          </p:cNvPr>
          <p:cNvCxnSpPr>
            <a:cxnSpLocks/>
          </p:cNvCxnSpPr>
          <p:nvPr/>
        </p:nvCxnSpPr>
        <p:spPr>
          <a:xfrm flipH="1">
            <a:off x="11522790" y="2265988"/>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B36149-557A-4B82-8027-BCD7E02A94A6}"/>
              </a:ext>
            </a:extLst>
          </p:cNvPr>
          <p:cNvSpPr txBox="1"/>
          <p:nvPr/>
        </p:nvSpPr>
        <p:spPr>
          <a:xfrm>
            <a:off x="8459636" y="1876170"/>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538</a:t>
            </a:r>
          </a:p>
        </p:txBody>
      </p:sp>
      <p:grpSp>
        <p:nvGrpSpPr>
          <p:cNvPr id="9" name="Group 8">
            <a:extLst>
              <a:ext uri="{FF2B5EF4-FFF2-40B4-BE49-F238E27FC236}">
                <a16:creationId xmlns:a16="http://schemas.microsoft.com/office/drawing/2014/main" id="{6AE7F2F6-ECC3-44F5-B78D-F22C00088190}"/>
              </a:ext>
            </a:extLst>
          </p:cNvPr>
          <p:cNvGrpSpPr/>
          <p:nvPr/>
        </p:nvGrpSpPr>
        <p:grpSpPr>
          <a:xfrm>
            <a:off x="8666630" y="947896"/>
            <a:ext cx="364146" cy="619752"/>
            <a:chOff x="8601786" y="1770109"/>
            <a:chExt cx="428066" cy="730003"/>
          </a:xfrm>
        </p:grpSpPr>
        <p:cxnSp>
          <p:nvCxnSpPr>
            <p:cNvPr id="82" name="Straight Connector 81">
              <a:extLst>
                <a:ext uri="{FF2B5EF4-FFF2-40B4-BE49-F238E27FC236}">
                  <a16:creationId xmlns:a16="http://schemas.microsoft.com/office/drawing/2014/main" id="{7519B305-253A-4EE0-8331-A2ABAAB86254}"/>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487A55-C61A-4EEF-95E0-29FFB261DAA0}"/>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EEFDD3-E03A-41D3-A9AA-AFF7A714D141}"/>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whiteboard&#10;&#10;Description automatically generated">
              <a:extLst>
                <a:ext uri="{FF2B5EF4-FFF2-40B4-BE49-F238E27FC236}">
                  <a16:creationId xmlns:a16="http://schemas.microsoft.com/office/drawing/2014/main" id="{E841DA0B-0401-4F5A-8EA5-4AB2BC8810FF}"/>
                </a:ext>
              </a:extLst>
            </p:cNvPr>
            <p:cNvPicPr>
              <a:picLocks noChangeAspect="1"/>
            </p:cNvPicPr>
            <p:nvPr/>
          </p:nvPicPr>
          <p:blipFill>
            <a:blip r:embed="rId2"/>
            <a:stretch>
              <a:fillRect/>
            </a:stretch>
          </p:blipFill>
          <p:spPr>
            <a:xfrm>
              <a:off x="8610534" y="1770109"/>
              <a:ext cx="419318" cy="258543"/>
            </a:xfrm>
            <a:prstGeom prst="rect">
              <a:avLst/>
            </a:prstGeom>
          </p:spPr>
        </p:pic>
      </p:grpSp>
      <p:grpSp>
        <p:nvGrpSpPr>
          <p:cNvPr id="85" name="Group 84">
            <a:extLst>
              <a:ext uri="{FF2B5EF4-FFF2-40B4-BE49-F238E27FC236}">
                <a16:creationId xmlns:a16="http://schemas.microsoft.com/office/drawing/2014/main" id="{2ED92063-58DB-4790-802E-71429510DD93}"/>
              </a:ext>
            </a:extLst>
          </p:cNvPr>
          <p:cNvGrpSpPr/>
          <p:nvPr/>
        </p:nvGrpSpPr>
        <p:grpSpPr>
          <a:xfrm>
            <a:off x="8681324" y="3134831"/>
            <a:ext cx="364146" cy="619752"/>
            <a:chOff x="8601786" y="1770109"/>
            <a:chExt cx="428066" cy="730003"/>
          </a:xfrm>
        </p:grpSpPr>
        <p:cxnSp>
          <p:nvCxnSpPr>
            <p:cNvPr id="86" name="Straight Connector 85">
              <a:extLst>
                <a:ext uri="{FF2B5EF4-FFF2-40B4-BE49-F238E27FC236}">
                  <a16:creationId xmlns:a16="http://schemas.microsoft.com/office/drawing/2014/main" id="{F592A2BC-AF30-4551-B866-8440A73E822A}"/>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BC56E5-B1C3-4824-B381-10B029F682C7}"/>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A0D189-452B-4AF6-BECD-A953F8FB72FC}"/>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descr="A picture containing whiteboard&#10;&#10;Description automatically generated">
              <a:extLst>
                <a:ext uri="{FF2B5EF4-FFF2-40B4-BE49-F238E27FC236}">
                  <a16:creationId xmlns:a16="http://schemas.microsoft.com/office/drawing/2014/main" id="{12AB4EED-8C1C-4229-8D5B-BFC444A804BA}"/>
                </a:ext>
              </a:extLst>
            </p:cNvPr>
            <p:cNvPicPr>
              <a:picLocks noChangeAspect="1"/>
            </p:cNvPicPr>
            <p:nvPr/>
          </p:nvPicPr>
          <p:blipFill>
            <a:blip r:embed="rId2"/>
            <a:stretch>
              <a:fillRect/>
            </a:stretch>
          </p:blipFill>
          <p:spPr>
            <a:xfrm>
              <a:off x="8610534" y="1770109"/>
              <a:ext cx="419318" cy="258543"/>
            </a:xfrm>
            <a:prstGeom prst="rect">
              <a:avLst/>
            </a:prstGeom>
          </p:spPr>
        </p:pic>
      </p:gr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47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6279" y="543723"/>
            <a:ext cx="4401239" cy="3040832"/>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these three groups that you find in Genesis are also found when the sanctuary is being set up. David refined and developed this and by the time you get to the story of Ezra, if you were to study Ezra chapter 7 and chapter 8, it talks about a group called the Nethinims. These Nethinims are gentiles and they've been organized to serve in the sanctuary. So, the sanctuary service is carried out by three groups, priests, Levites and Nethinims.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1BC76E5-E4B2-4668-A94B-D5EE1A0CFCCB}"/>
              </a:ext>
            </a:extLst>
          </p:cNvPr>
          <p:cNvCxnSpPr/>
          <p:nvPr/>
        </p:nvCxnSpPr>
        <p:spPr>
          <a:xfrm>
            <a:off x="6575724" y="3255738"/>
            <a:ext cx="30577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34A730-21E7-47F0-8197-D2FEE89991F7}"/>
              </a:ext>
            </a:extLst>
          </p:cNvPr>
          <p:cNvSpPr txBox="1"/>
          <p:nvPr/>
        </p:nvSpPr>
        <p:spPr>
          <a:xfrm>
            <a:off x="7250261" y="2811891"/>
            <a:ext cx="1429763" cy="38196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A picture containing triangle&#10;&#10;Description automatically generated">
            <a:extLst>
              <a:ext uri="{FF2B5EF4-FFF2-40B4-BE49-F238E27FC236}">
                <a16:creationId xmlns:a16="http://schemas.microsoft.com/office/drawing/2014/main" id="{9C01FFD4-19A1-4AC6-A3DC-4349A7833D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93738" y="2663645"/>
            <a:ext cx="272210" cy="546275"/>
          </a:xfrm>
          <a:prstGeom prst="rect">
            <a:avLst/>
          </a:prstGeom>
        </p:spPr>
      </p:pic>
      <p:cxnSp>
        <p:nvCxnSpPr>
          <p:cNvPr id="10" name="Straight Connector 9">
            <a:extLst>
              <a:ext uri="{FF2B5EF4-FFF2-40B4-BE49-F238E27FC236}">
                <a16:creationId xmlns:a16="http://schemas.microsoft.com/office/drawing/2014/main" id="{7763A4E6-219A-419B-9269-17F0EC2BC508}"/>
              </a:ext>
            </a:extLst>
          </p:cNvPr>
          <p:cNvCxnSpPr/>
          <p:nvPr/>
        </p:nvCxnSpPr>
        <p:spPr>
          <a:xfrm flipV="1">
            <a:off x="9080215" y="506980"/>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806299-8B4F-49F1-83F8-DE3921C04634}"/>
              </a:ext>
            </a:extLst>
          </p:cNvPr>
          <p:cNvCxnSpPr/>
          <p:nvPr/>
        </p:nvCxnSpPr>
        <p:spPr>
          <a:xfrm flipV="1">
            <a:off x="9723737" y="730288"/>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C46C3B8-D411-4492-BB48-0F737A7D877D}"/>
              </a:ext>
            </a:extLst>
          </p:cNvPr>
          <p:cNvSpPr txBox="1"/>
          <p:nvPr/>
        </p:nvSpPr>
        <p:spPr>
          <a:xfrm>
            <a:off x="8127632" y="450776"/>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703215F-C16B-4AA0-B44C-E71EC676E88C}"/>
              </a:ext>
            </a:extLst>
          </p:cNvPr>
          <p:cNvSpPr txBox="1"/>
          <p:nvPr/>
        </p:nvSpPr>
        <p:spPr>
          <a:xfrm>
            <a:off x="10001965" y="265100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05A055C-673D-4105-A2B3-AB4FBC240B59}"/>
              </a:ext>
            </a:extLst>
          </p:cNvPr>
          <p:cNvSpPr txBox="1"/>
          <p:nvPr/>
        </p:nvSpPr>
        <p:spPr>
          <a:xfrm>
            <a:off x="9978320" y="1240688"/>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u="sng"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Gentiles</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88C5AABE-03AD-4DC0-9007-40B3F89CC5D6}"/>
              </a:ext>
            </a:extLst>
          </p:cNvPr>
          <p:cNvSpPr txBox="1"/>
          <p:nvPr/>
        </p:nvSpPr>
        <p:spPr>
          <a:xfrm>
            <a:off x="9115467" y="170137"/>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F0A1F33C-AC52-45EC-992D-ADCBEFB41461}"/>
              </a:ext>
            </a:extLst>
          </p:cNvPr>
          <p:cNvCxnSpPr>
            <a:cxnSpLocks/>
          </p:cNvCxnSpPr>
          <p:nvPr/>
        </p:nvCxnSpPr>
        <p:spPr>
          <a:xfrm flipV="1">
            <a:off x="9735683" y="3066721"/>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64B56A-1E0E-4EFE-953E-BBC4F001372A}"/>
              </a:ext>
            </a:extLst>
          </p:cNvPr>
          <p:cNvCxnSpPr>
            <a:cxnSpLocks/>
          </p:cNvCxnSpPr>
          <p:nvPr/>
        </p:nvCxnSpPr>
        <p:spPr>
          <a:xfrm flipV="1">
            <a:off x="10529322" y="3084739"/>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036EF1-9236-4D21-BC7B-9AE82C784DF5}"/>
              </a:ext>
            </a:extLst>
          </p:cNvPr>
          <p:cNvCxnSpPr>
            <a:cxnSpLocks/>
          </p:cNvCxnSpPr>
          <p:nvPr/>
        </p:nvCxnSpPr>
        <p:spPr>
          <a:xfrm flipV="1">
            <a:off x="11329148" y="3084740"/>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3A747B-44C5-45D9-B787-4D8C5A95004D}"/>
              </a:ext>
            </a:extLst>
          </p:cNvPr>
          <p:cNvSpPr txBox="1"/>
          <p:nvPr/>
        </p:nvSpPr>
        <p:spPr>
          <a:xfrm>
            <a:off x="9794818" y="3066721"/>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A0B003F1-F722-4832-86FD-B815A4A8A172}"/>
              </a:ext>
            </a:extLst>
          </p:cNvPr>
          <p:cNvSpPr txBox="1"/>
          <p:nvPr/>
        </p:nvSpPr>
        <p:spPr>
          <a:xfrm>
            <a:off x="10594644" y="3084740"/>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31C1349A-4CE6-46FD-8DE7-A5F655B27CB4}"/>
              </a:ext>
            </a:extLst>
          </p:cNvPr>
          <p:cNvSpPr txBox="1"/>
          <p:nvPr/>
        </p:nvSpPr>
        <p:spPr>
          <a:xfrm>
            <a:off x="11329148" y="3084740"/>
            <a:ext cx="580200"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F10975D-279B-4038-8626-F8C9EF1F65E1}"/>
              </a:ext>
            </a:extLst>
          </p:cNvPr>
          <p:cNvSpPr/>
          <p:nvPr/>
        </p:nvSpPr>
        <p:spPr>
          <a:xfrm>
            <a:off x="10594644" y="3429000"/>
            <a:ext cx="150616" cy="311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icture containing triangle&#10;&#10;Description automatically generated">
            <a:extLst>
              <a:ext uri="{FF2B5EF4-FFF2-40B4-BE49-F238E27FC236}">
                <a16:creationId xmlns:a16="http://schemas.microsoft.com/office/drawing/2014/main" id="{2163C72E-D7F8-4EFD-8672-08EBDE195E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00869" y="2207408"/>
            <a:ext cx="272210" cy="546275"/>
          </a:xfrm>
          <a:prstGeom prst="rect">
            <a:avLst/>
          </a:prstGeom>
        </p:spPr>
      </p:pic>
      <p:cxnSp>
        <p:nvCxnSpPr>
          <p:cNvPr id="51" name="Straight Connector 50">
            <a:extLst>
              <a:ext uri="{FF2B5EF4-FFF2-40B4-BE49-F238E27FC236}">
                <a16:creationId xmlns:a16="http://schemas.microsoft.com/office/drawing/2014/main" id="{D55981FA-F13B-4982-91F4-0F1080FAD0CD}"/>
              </a:ext>
            </a:extLst>
          </p:cNvPr>
          <p:cNvCxnSpPr>
            <a:cxnSpLocks/>
          </p:cNvCxnSpPr>
          <p:nvPr/>
        </p:nvCxnSpPr>
        <p:spPr>
          <a:xfrm flipV="1">
            <a:off x="5954510" y="1727896"/>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BADC662-93FD-48AF-A65F-0919BCECB754}"/>
              </a:ext>
            </a:extLst>
          </p:cNvPr>
          <p:cNvSpPr txBox="1"/>
          <p:nvPr/>
        </p:nvSpPr>
        <p:spPr>
          <a:xfrm>
            <a:off x="5523083" y="2741285"/>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righteous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1250D8A-5D06-49EA-B15B-C5F92BD30385}"/>
              </a:ext>
            </a:extLst>
          </p:cNvPr>
          <p:cNvSpPr/>
          <p:nvPr/>
        </p:nvSpPr>
        <p:spPr>
          <a:xfrm>
            <a:off x="7638687" y="1329763"/>
            <a:ext cx="1118585" cy="604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2B99CCE3-AB21-4D78-B25F-FD6FB8D7CF92}"/>
              </a:ext>
            </a:extLst>
          </p:cNvPr>
          <p:cNvSpPr/>
          <p:nvPr/>
        </p:nvSpPr>
        <p:spPr>
          <a:xfrm rot="16200000">
            <a:off x="7866191" y="1248198"/>
            <a:ext cx="623940" cy="1944925"/>
          </a:xfrm>
          <a:prstGeom prst="moon">
            <a:avLst>
              <a:gd name="adj" fmla="val 875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253666B-ED9F-44AE-A782-1EAF82AC314B}"/>
              </a:ext>
            </a:extLst>
          </p:cNvPr>
          <p:cNvCxnSpPr>
            <a:cxnSpLocks/>
          </p:cNvCxnSpPr>
          <p:nvPr/>
        </p:nvCxnSpPr>
        <p:spPr>
          <a:xfrm flipV="1">
            <a:off x="7198585" y="1891253"/>
            <a:ext cx="1959151" cy="45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86940E5-7E77-4544-AE5D-D177B509EDC1}"/>
              </a:ext>
            </a:extLst>
          </p:cNvPr>
          <p:cNvSpPr/>
          <p:nvPr/>
        </p:nvSpPr>
        <p:spPr>
          <a:xfrm>
            <a:off x="8046556" y="1396580"/>
            <a:ext cx="273550" cy="5299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triangle&#10;&#10;Description automatically generated">
            <a:extLst>
              <a:ext uri="{FF2B5EF4-FFF2-40B4-BE49-F238E27FC236}">
                <a16:creationId xmlns:a16="http://schemas.microsoft.com/office/drawing/2014/main" id="{EA03FEAB-2AE3-4F01-921A-BA134193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74001" y="1512094"/>
            <a:ext cx="197297" cy="395938"/>
          </a:xfrm>
          <a:prstGeom prst="rect">
            <a:avLst/>
          </a:prstGeom>
        </p:spPr>
      </p:pic>
      <p:cxnSp>
        <p:nvCxnSpPr>
          <p:cNvPr id="62" name="Straight Connector 61">
            <a:extLst>
              <a:ext uri="{FF2B5EF4-FFF2-40B4-BE49-F238E27FC236}">
                <a16:creationId xmlns:a16="http://schemas.microsoft.com/office/drawing/2014/main" id="{9ACA466C-DB3B-4590-B68F-C449BB360F6A}"/>
              </a:ext>
            </a:extLst>
          </p:cNvPr>
          <p:cNvCxnSpPr>
            <a:cxnSpLocks/>
          </p:cNvCxnSpPr>
          <p:nvPr/>
        </p:nvCxnSpPr>
        <p:spPr>
          <a:xfrm flipH="1" flipV="1">
            <a:off x="8042929" y="1942236"/>
            <a:ext cx="516129" cy="538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599C34-752B-40C4-8259-481BF531E125}"/>
              </a:ext>
            </a:extLst>
          </p:cNvPr>
          <p:cNvCxnSpPr>
            <a:cxnSpLocks/>
          </p:cNvCxnSpPr>
          <p:nvPr/>
        </p:nvCxnSpPr>
        <p:spPr>
          <a:xfrm flipH="1" flipV="1">
            <a:off x="8354447" y="1927358"/>
            <a:ext cx="443829" cy="450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BE59234-C779-46BB-9646-67290E2C82E7}"/>
              </a:ext>
            </a:extLst>
          </p:cNvPr>
          <p:cNvSpPr txBox="1"/>
          <p:nvPr/>
        </p:nvSpPr>
        <p:spPr>
          <a:xfrm>
            <a:off x="7001484" y="914051"/>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Loud cry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637F079F-ECAE-40D4-809A-03B469E51053}"/>
              </a:ext>
            </a:extLst>
          </p:cNvPr>
          <p:cNvSpPr txBox="1"/>
          <p:nvPr/>
        </p:nvSpPr>
        <p:spPr>
          <a:xfrm>
            <a:off x="10043780" y="42034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unclean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9B963B1F-7148-4A42-A8FF-D66105159E13}"/>
              </a:ext>
            </a:extLst>
          </p:cNvPr>
          <p:cNvCxnSpPr>
            <a:cxnSpLocks/>
          </p:cNvCxnSpPr>
          <p:nvPr/>
        </p:nvCxnSpPr>
        <p:spPr>
          <a:xfrm flipH="1" flipV="1">
            <a:off x="8074001" y="2285678"/>
            <a:ext cx="783657" cy="78273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4C8F90B4-E60E-4758-84A6-58D02F9527EA}"/>
              </a:ext>
            </a:extLst>
          </p:cNvPr>
          <p:cNvGrpSpPr/>
          <p:nvPr/>
        </p:nvGrpSpPr>
        <p:grpSpPr>
          <a:xfrm rot="19326029">
            <a:off x="7929795" y="2074521"/>
            <a:ext cx="131358" cy="208328"/>
            <a:chOff x="6538913" y="1908033"/>
            <a:chExt cx="131358" cy="208328"/>
          </a:xfrm>
        </p:grpSpPr>
        <p:cxnSp>
          <p:nvCxnSpPr>
            <p:cNvPr id="74" name="Straight Connector 73">
              <a:extLst>
                <a:ext uri="{FF2B5EF4-FFF2-40B4-BE49-F238E27FC236}">
                  <a16:creationId xmlns:a16="http://schemas.microsoft.com/office/drawing/2014/main" id="{B421A19C-BD35-4AF1-8FB4-CAB459D1C98A}"/>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0C6F67-3C50-4A44-B0FD-C8C4411E0B31}"/>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9DD8F68-58C5-4D9D-8202-41EFABE0EEB5}"/>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781629BE-3B3A-4656-A03D-228B2FF08CBF}"/>
              </a:ext>
            </a:extLst>
          </p:cNvPr>
          <p:cNvGrpSpPr/>
          <p:nvPr/>
        </p:nvGrpSpPr>
        <p:grpSpPr>
          <a:xfrm rot="15594441">
            <a:off x="8394152" y="1422008"/>
            <a:ext cx="131358" cy="208328"/>
            <a:chOff x="6538913" y="1908033"/>
            <a:chExt cx="131358" cy="208328"/>
          </a:xfrm>
        </p:grpSpPr>
        <p:cxnSp>
          <p:nvCxnSpPr>
            <p:cNvPr id="101" name="Straight Connector 100">
              <a:extLst>
                <a:ext uri="{FF2B5EF4-FFF2-40B4-BE49-F238E27FC236}">
                  <a16:creationId xmlns:a16="http://schemas.microsoft.com/office/drawing/2014/main" id="{ECB690BF-600B-4672-9188-7C3B653B500C}"/>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149764-332F-458B-BEFB-76B62CD9BD8C}"/>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60CED64-A4E4-4C2E-ADFC-42561AC0162D}"/>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4" name="Straight Connector 103">
            <a:extLst>
              <a:ext uri="{FF2B5EF4-FFF2-40B4-BE49-F238E27FC236}">
                <a16:creationId xmlns:a16="http://schemas.microsoft.com/office/drawing/2014/main" id="{B3F652FF-8A28-44F3-8780-E6B1A837F40E}"/>
              </a:ext>
            </a:extLst>
          </p:cNvPr>
          <p:cNvCxnSpPr>
            <a:cxnSpLocks/>
          </p:cNvCxnSpPr>
          <p:nvPr/>
        </p:nvCxnSpPr>
        <p:spPr>
          <a:xfrm flipH="1">
            <a:off x="8622413" y="1218360"/>
            <a:ext cx="690669" cy="307117"/>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22D7E276-E441-4F4D-861D-FADBE3BD0B7A}"/>
              </a:ext>
            </a:extLst>
          </p:cNvPr>
          <p:cNvSpPr/>
          <p:nvPr/>
        </p:nvSpPr>
        <p:spPr>
          <a:xfrm rot="1173677">
            <a:off x="9455034" y="1478032"/>
            <a:ext cx="594559" cy="1344705"/>
          </a:xfrm>
          <a:prstGeom prst="arc">
            <a:avLst>
              <a:gd name="adj1" fmla="val 16200000"/>
              <a:gd name="adj2" fmla="val 533969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ysClr val="windowText" lastClr="000000"/>
                </a:solidFill>
              </a:ln>
              <a:solidFill>
                <a:sysClr val="windowText" lastClr="000000"/>
              </a:solidFill>
            </a:endParaRPr>
          </a:p>
        </p:txBody>
      </p:sp>
      <p:cxnSp>
        <p:nvCxnSpPr>
          <p:cNvPr id="57" name="Straight Arrow Connector 56">
            <a:extLst>
              <a:ext uri="{FF2B5EF4-FFF2-40B4-BE49-F238E27FC236}">
                <a16:creationId xmlns:a16="http://schemas.microsoft.com/office/drawing/2014/main" id="{6AFCB666-A5F4-45F1-A449-E48E2AB525BC}"/>
              </a:ext>
            </a:extLst>
          </p:cNvPr>
          <p:cNvCxnSpPr>
            <a:cxnSpLocks/>
          </p:cNvCxnSpPr>
          <p:nvPr/>
        </p:nvCxnSpPr>
        <p:spPr>
          <a:xfrm flipH="1" flipV="1">
            <a:off x="9907366" y="1484218"/>
            <a:ext cx="89561" cy="34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274F992-B5AB-4A22-95C9-90FD58847D91}"/>
              </a:ext>
            </a:extLst>
          </p:cNvPr>
          <p:cNvSpPr txBox="1"/>
          <p:nvPr/>
        </p:nvSpPr>
        <p:spPr>
          <a:xfrm>
            <a:off x="351514" y="4000025"/>
            <a:ext cx="11352805"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natural stories are going to be used to explain end-time prophecy. At the end of the world there's going to be a call, a first call to the church, then a second call to the church, and then a third call which will be to the gentiles. Two calls to Israel and one to the world. These people that are going to be called, symbolically are going to be used to serve in the sanctuary. Therefore, we can use the symbology of priest, Levites and Nethinims that we take from the local literal history of the Old Testament and use them at the end of the world in a spiritual or symbolic sense. Talk about God's people, the priest and Levites and then the third group is Nethinims or who we might call gentiles.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087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When w</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 come to the end of the world, then we will combine this information. There will be a progressive restoration combined with a progressive destruction. Each of us individually, if we're willing to be restored accept the Everlasting gospel, and come together, work together, then that will be good and we'll be part of the remnant. But the organized Seventh-Day structure of our church is going to be destroyed. Because prophecy teaches that the leadership of this church will never accept this message as an organization. Individuals: Joseph of Arimathea, Nicodemus, leaders like that will accept the message and join.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91344" y="2689251"/>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9742889" y="2232208"/>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8879989" y="2308672"/>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809874" y="1676584"/>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780494" y="2741456"/>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80" name="Straight Connector 79">
            <a:extLst>
              <a:ext uri="{FF2B5EF4-FFF2-40B4-BE49-F238E27FC236}">
                <a16:creationId xmlns:a16="http://schemas.microsoft.com/office/drawing/2014/main" id="{A9A2F46F-E0BA-4B83-9AF9-2DFC623CB3DD}"/>
              </a:ext>
            </a:extLst>
          </p:cNvPr>
          <p:cNvCxnSpPr>
            <a:cxnSpLocks/>
          </p:cNvCxnSpPr>
          <p:nvPr/>
        </p:nvCxnSpPr>
        <p:spPr>
          <a:xfrm flipH="1">
            <a:off x="11522790" y="2265988"/>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B36149-557A-4B82-8027-BCD7E02A94A6}"/>
              </a:ext>
            </a:extLst>
          </p:cNvPr>
          <p:cNvSpPr txBox="1"/>
          <p:nvPr/>
        </p:nvSpPr>
        <p:spPr>
          <a:xfrm>
            <a:off x="8459636" y="1876170"/>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538</a:t>
            </a:r>
          </a:p>
        </p:txBody>
      </p:sp>
      <p:grpSp>
        <p:nvGrpSpPr>
          <p:cNvPr id="9" name="Group 8">
            <a:extLst>
              <a:ext uri="{FF2B5EF4-FFF2-40B4-BE49-F238E27FC236}">
                <a16:creationId xmlns:a16="http://schemas.microsoft.com/office/drawing/2014/main" id="{6AE7F2F6-ECC3-44F5-B78D-F22C00088190}"/>
              </a:ext>
            </a:extLst>
          </p:cNvPr>
          <p:cNvGrpSpPr/>
          <p:nvPr/>
        </p:nvGrpSpPr>
        <p:grpSpPr>
          <a:xfrm>
            <a:off x="8666630" y="947896"/>
            <a:ext cx="364146" cy="619752"/>
            <a:chOff x="8601786" y="1770109"/>
            <a:chExt cx="428066" cy="730003"/>
          </a:xfrm>
        </p:grpSpPr>
        <p:cxnSp>
          <p:nvCxnSpPr>
            <p:cNvPr id="82" name="Straight Connector 81">
              <a:extLst>
                <a:ext uri="{FF2B5EF4-FFF2-40B4-BE49-F238E27FC236}">
                  <a16:creationId xmlns:a16="http://schemas.microsoft.com/office/drawing/2014/main" id="{7519B305-253A-4EE0-8331-A2ABAAB86254}"/>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487A55-C61A-4EEF-95E0-29FFB261DAA0}"/>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EEFDD3-E03A-41D3-A9AA-AFF7A714D141}"/>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whiteboard&#10;&#10;Description automatically generated">
              <a:extLst>
                <a:ext uri="{FF2B5EF4-FFF2-40B4-BE49-F238E27FC236}">
                  <a16:creationId xmlns:a16="http://schemas.microsoft.com/office/drawing/2014/main" id="{E841DA0B-0401-4F5A-8EA5-4AB2BC8810FF}"/>
                </a:ext>
              </a:extLst>
            </p:cNvPr>
            <p:cNvPicPr>
              <a:picLocks noChangeAspect="1"/>
            </p:cNvPicPr>
            <p:nvPr/>
          </p:nvPicPr>
          <p:blipFill>
            <a:blip r:embed="rId2"/>
            <a:stretch>
              <a:fillRect/>
            </a:stretch>
          </p:blipFill>
          <p:spPr>
            <a:xfrm>
              <a:off x="8610534" y="1770109"/>
              <a:ext cx="419318" cy="258543"/>
            </a:xfrm>
            <a:prstGeom prst="rect">
              <a:avLst/>
            </a:prstGeom>
          </p:spPr>
        </p:pic>
      </p:grpSp>
      <p:grpSp>
        <p:nvGrpSpPr>
          <p:cNvPr id="85" name="Group 84">
            <a:extLst>
              <a:ext uri="{FF2B5EF4-FFF2-40B4-BE49-F238E27FC236}">
                <a16:creationId xmlns:a16="http://schemas.microsoft.com/office/drawing/2014/main" id="{2ED92063-58DB-4790-802E-71429510DD93}"/>
              </a:ext>
            </a:extLst>
          </p:cNvPr>
          <p:cNvGrpSpPr/>
          <p:nvPr/>
        </p:nvGrpSpPr>
        <p:grpSpPr>
          <a:xfrm>
            <a:off x="8681324" y="3134831"/>
            <a:ext cx="364146" cy="619752"/>
            <a:chOff x="8601786" y="1770109"/>
            <a:chExt cx="428066" cy="730003"/>
          </a:xfrm>
        </p:grpSpPr>
        <p:cxnSp>
          <p:nvCxnSpPr>
            <p:cNvPr id="86" name="Straight Connector 85">
              <a:extLst>
                <a:ext uri="{FF2B5EF4-FFF2-40B4-BE49-F238E27FC236}">
                  <a16:creationId xmlns:a16="http://schemas.microsoft.com/office/drawing/2014/main" id="{F592A2BC-AF30-4551-B866-8440A73E822A}"/>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BC56E5-B1C3-4824-B381-10B029F682C7}"/>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A0D189-452B-4AF6-BECD-A953F8FB72FC}"/>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descr="A picture containing whiteboard&#10;&#10;Description automatically generated">
              <a:extLst>
                <a:ext uri="{FF2B5EF4-FFF2-40B4-BE49-F238E27FC236}">
                  <a16:creationId xmlns:a16="http://schemas.microsoft.com/office/drawing/2014/main" id="{12AB4EED-8C1C-4229-8D5B-BFC444A804BA}"/>
                </a:ext>
              </a:extLst>
            </p:cNvPr>
            <p:cNvPicPr>
              <a:picLocks noChangeAspect="1"/>
            </p:cNvPicPr>
            <p:nvPr/>
          </p:nvPicPr>
          <p:blipFill>
            <a:blip r:embed="rId2"/>
            <a:stretch>
              <a:fillRect/>
            </a:stretch>
          </p:blipFill>
          <p:spPr>
            <a:xfrm>
              <a:off x="8610534" y="1770109"/>
              <a:ext cx="419318" cy="258543"/>
            </a:xfrm>
            <a:prstGeom prst="rect">
              <a:avLst/>
            </a:prstGeom>
          </p:spPr>
        </p:pic>
      </p:gr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932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see that the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restoration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is followed by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 scattering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scattering comes to an end in 1850 where God wants to regather his people a second time. You can already see the triple application. So therefore, we're going to have a new gathering as we repeat this concept of time of the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91344" y="2689251"/>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9742889" y="2232208"/>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8879989" y="2308672"/>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809874" y="1676584"/>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780494" y="2741456"/>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80" name="Straight Connector 79">
            <a:extLst>
              <a:ext uri="{FF2B5EF4-FFF2-40B4-BE49-F238E27FC236}">
                <a16:creationId xmlns:a16="http://schemas.microsoft.com/office/drawing/2014/main" id="{A9A2F46F-E0BA-4B83-9AF9-2DFC623CB3DD}"/>
              </a:ext>
            </a:extLst>
          </p:cNvPr>
          <p:cNvCxnSpPr>
            <a:cxnSpLocks/>
          </p:cNvCxnSpPr>
          <p:nvPr/>
        </p:nvCxnSpPr>
        <p:spPr>
          <a:xfrm flipH="1">
            <a:off x="11522790" y="2265988"/>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B36149-557A-4B82-8027-BCD7E02A94A6}"/>
              </a:ext>
            </a:extLst>
          </p:cNvPr>
          <p:cNvSpPr txBox="1"/>
          <p:nvPr/>
        </p:nvSpPr>
        <p:spPr>
          <a:xfrm>
            <a:off x="8459636" y="1876170"/>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538</a:t>
            </a:r>
          </a:p>
        </p:txBody>
      </p:sp>
      <p:grpSp>
        <p:nvGrpSpPr>
          <p:cNvPr id="9" name="Group 8">
            <a:extLst>
              <a:ext uri="{FF2B5EF4-FFF2-40B4-BE49-F238E27FC236}">
                <a16:creationId xmlns:a16="http://schemas.microsoft.com/office/drawing/2014/main" id="{6AE7F2F6-ECC3-44F5-B78D-F22C00088190}"/>
              </a:ext>
            </a:extLst>
          </p:cNvPr>
          <p:cNvGrpSpPr/>
          <p:nvPr/>
        </p:nvGrpSpPr>
        <p:grpSpPr>
          <a:xfrm>
            <a:off x="8666630" y="947896"/>
            <a:ext cx="364146" cy="619752"/>
            <a:chOff x="8601786" y="1770109"/>
            <a:chExt cx="428066" cy="730003"/>
          </a:xfrm>
        </p:grpSpPr>
        <p:cxnSp>
          <p:nvCxnSpPr>
            <p:cNvPr id="82" name="Straight Connector 81">
              <a:extLst>
                <a:ext uri="{FF2B5EF4-FFF2-40B4-BE49-F238E27FC236}">
                  <a16:creationId xmlns:a16="http://schemas.microsoft.com/office/drawing/2014/main" id="{7519B305-253A-4EE0-8331-A2ABAAB86254}"/>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487A55-C61A-4EEF-95E0-29FFB261DAA0}"/>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EEFDD3-E03A-41D3-A9AA-AFF7A714D141}"/>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whiteboard&#10;&#10;Description automatically generated">
              <a:extLst>
                <a:ext uri="{FF2B5EF4-FFF2-40B4-BE49-F238E27FC236}">
                  <a16:creationId xmlns:a16="http://schemas.microsoft.com/office/drawing/2014/main" id="{E841DA0B-0401-4F5A-8EA5-4AB2BC8810FF}"/>
                </a:ext>
              </a:extLst>
            </p:cNvPr>
            <p:cNvPicPr>
              <a:picLocks noChangeAspect="1"/>
            </p:cNvPicPr>
            <p:nvPr/>
          </p:nvPicPr>
          <p:blipFill>
            <a:blip r:embed="rId2"/>
            <a:stretch>
              <a:fillRect/>
            </a:stretch>
          </p:blipFill>
          <p:spPr>
            <a:xfrm>
              <a:off x="8610534" y="1770109"/>
              <a:ext cx="419318" cy="258543"/>
            </a:xfrm>
            <a:prstGeom prst="rect">
              <a:avLst/>
            </a:prstGeom>
          </p:spPr>
        </p:pic>
      </p:grpSp>
      <p:grpSp>
        <p:nvGrpSpPr>
          <p:cNvPr id="85" name="Group 84">
            <a:extLst>
              <a:ext uri="{FF2B5EF4-FFF2-40B4-BE49-F238E27FC236}">
                <a16:creationId xmlns:a16="http://schemas.microsoft.com/office/drawing/2014/main" id="{2ED92063-58DB-4790-802E-71429510DD93}"/>
              </a:ext>
            </a:extLst>
          </p:cNvPr>
          <p:cNvGrpSpPr/>
          <p:nvPr/>
        </p:nvGrpSpPr>
        <p:grpSpPr>
          <a:xfrm>
            <a:off x="8681324" y="3134831"/>
            <a:ext cx="364146" cy="619752"/>
            <a:chOff x="8601786" y="1770109"/>
            <a:chExt cx="428066" cy="730003"/>
          </a:xfrm>
        </p:grpSpPr>
        <p:cxnSp>
          <p:nvCxnSpPr>
            <p:cNvPr id="86" name="Straight Connector 85">
              <a:extLst>
                <a:ext uri="{FF2B5EF4-FFF2-40B4-BE49-F238E27FC236}">
                  <a16:creationId xmlns:a16="http://schemas.microsoft.com/office/drawing/2014/main" id="{F592A2BC-AF30-4551-B866-8440A73E822A}"/>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BC56E5-B1C3-4824-B381-10B029F682C7}"/>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A0D189-452B-4AF6-BECD-A953F8FB72FC}"/>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descr="A picture containing whiteboard&#10;&#10;Description automatically generated">
              <a:extLst>
                <a:ext uri="{FF2B5EF4-FFF2-40B4-BE49-F238E27FC236}">
                  <a16:creationId xmlns:a16="http://schemas.microsoft.com/office/drawing/2014/main" id="{12AB4EED-8C1C-4229-8D5B-BFC444A804BA}"/>
                </a:ext>
              </a:extLst>
            </p:cNvPr>
            <p:cNvPicPr>
              <a:picLocks noChangeAspect="1"/>
            </p:cNvPicPr>
            <p:nvPr/>
          </p:nvPicPr>
          <p:blipFill>
            <a:blip r:embed="rId2"/>
            <a:stretch>
              <a:fillRect/>
            </a:stretch>
          </p:blipFill>
          <p:spPr>
            <a:xfrm>
              <a:off x="8610534" y="1770109"/>
              <a:ext cx="419318" cy="258543"/>
            </a:xfrm>
            <a:prstGeom prst="rect">
              <a:avLst/>
            </a:prstGeom>
          </p:spPr>
        </p:pic>
      </p:gr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Tree>
    <p:extLst>
      <p:ext uri="{BB962C8B-B14F-4D97-AF65-F5344CB8AC3E}">
        <p14:creationId xmlns:p14="http://schemas.microsoft.com/office/powerpoint/2010/main" val="429619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186561"/>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 want to try to understand how we get a time of the end. Let's turn to Daniel chapter 11:40. What we will do, we won't go to Daniel 11:40, let's go to Daniel 2. I just want to make some observations about Daniel 2. Our church teachers that the stone that's cut out of the mountain and Daniel 2:34, that this stone is a symbol of Jesus Christ’s Second coming. I presume most of you have heard that that stone is a symbol of the Second Advent that is standard Adventist teaching today. If you study the chapter carefully you can demonstrate relatively easy that that's not the case, that the stone that is cut out is not in fact the Second Advent, it's not a symbol of Christ.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cxnSp>
        <p:nvCxnSpPr>
          <p:cNvPr id="66" name="Straight Connector 65">
            <a:extLst>
              <a:ext uri="{FF2B5EF4-FFF2-40B4-BE49-F238E27FC236}">
                <a16:creationId xmlns:a16="http://schemas.microsoft.com/office/drawing/2014/main" id="{73F3ACBD-0713-4400-8704-E90F00F1A92A}"/>
              </a:ext>
            </a:extLst>
          </p:cNvPr>
          <p:cNvCxnSpPr>
            <a:cxnSpLocks/>
          </p:cNvCxnSpPr>
          <p:nvPr/>
        </p:nvCxnSpPr>
        <p:spPr>
          <a:xfrm flipH="1">
            <a:off x="8891344" y="2689251"/>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BFE1FBC-C4B6-4C58-8EDD-9FC618ED70C9}"/>
              </a:ext>
            </a:extLst>
          </p:cNvPr>
          <p:cNvSpPr txBox="1"/>
          <p:nvPr/>
        </p:nvSpPr>
        <p:spPr>
          <a:xfrm>
            <a:off x="9742889" y="2232208"/>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cxnSp>
        <p:nvCxnSpPr>
          <p:cNvPr id="71" name="Straight Connector 70">
            <a:extLst>
              <a:ext uri="{FF2B5EF4-FFF2-40B4-BE49-F238E27FC236}">
                <a16:creationId xmlns:a16="http://schemas.microsoft.com/office/drawing/2014/main" id="{A3966F7C-065D-4CA2-ABB1-F15032F86582}"/>
              </a:ext>
            </a:extLst>
          </p:cNvPr>
          <p:cNvCxnSpPr>
            <a:cxnSpLocks/>
          </p:cNvCxnSpPr>
          <p:nvPr/>
        </p:nvCxnSpPr>
        <p:spPr>
          <a:xfrm flipH="1">
            <a:off x="8879989" y="2308672"/>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E7FFC5D-E352-4357-97EA-E0A58816340D}"/>
              </a:ext>
            </a:extLst>
          </p:cNvPr>
          <p:cNvSpPr txBox="1"/>
          <p:nvPr/>
        </p:nvSpPr>
        <p:spPr>
          <a:xfrm>
            <a:off x="9809874" y="1676584"/>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Papacy</a:t>
            </a:r>
          </a:p>
        </p:txBody>
      </p:sp>
      <p:sp>
        <p:nvSpPr>
          <p:cNvPr id="73" name="TextBox 72">
            <a:extLst>
              <a:ext uri="{FF2B5EF4-FFF2-40B4-BE49-F238E27FC236}">
                <a16:creationId xmlns:a16="http://schemas.microsoft.com/office/drawing/2014/main" id="{0FBA612F-C6F8-4F26-B4FB-731C2C60DFB8}"/>
              </a:ext>
            </a:extLst>
          </p:cNvPr>
          <p:cNvSpPr txBox="1"/>
          <p:nvPr/>
        </p:nvSpPr>
        <p:spPr>
          <a:xfrm>
            <a:off x="9780494" y="2741456"/>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SL</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80" name="Straight Connector 79">
            <a:extLst>
              <a:ext uri="{FF2B5EF4-FFF2-40B4-BE49-F238E27FC236}">
                <a16:creationId xmlns:a16="http://schemas.microsoft.com/office/drawing/2014/main" id="{A9A2F46F-E0BA-4B83-9AF9-2DFC623CB3DD}"/>
              </a:ext>
            </a:extLst>
          </p:cNvPr>
          <p:cNvCxnSpPr>
            <a:cxnSpLocks/>
          </p:cNvCxnSpPr>
          <p:nvPr/>
        </p:nvCxnSpPr>
        <p:spPr>
          <a:xfrm flipH="1">
            <a:off x="11522790" y="2265988"/>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B36149-557A-4B82-8027-BCD7E02A94A6}"/>
              </a:ext>
            </a:extLst>
          </p:cNvPr>
          <p:cNvSpPr txBox="1"/>
          <p:nvPr/>
        </p:nvSpPr>
        <p:spPr>
          <a:xfrm>
            <a:off x="8459636" y="1876170"/>
            <a:ext cx="863415"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538</a:t>
            </a:r>
          </a:p>
        </p:txBody>
      </p:sp>
      <p:grpSp>
        <p:nvGrpSpPr>
          <p:cNvPr id="9" name="Group 8">
            <a:extLst>
              <a:ext uri="{FF2B5EF4-FFF2-40B4-BE49-F238E27FC236}">
                <a16:creationId xmlns:a16="http://schemas.microsoft.com/office/drawing/2014/main" id="{6AE7F2F6-ECC3-44F5-B78D-F22C00088190}"/>
              </a:ext>
            </a:extLst>
          </p:cNvPr>
          <p:cNvGrpSpPr/>
          <p:nvPr/>
        </p:nvGrpSpPr>
        <p:grpSpPr>
          <a:xfrm>
            <a:off x="8666630" y="947896"/>
            <a:ext cx="364146" cy="619752"/>
            <a:chOff x="8601786" y="1770109"/>
            <a:chExt cx="428066" cy="730003"/>
          </a:xfrm>
        </p:grpSpPr>
        <p:cxnSp>
          <p:nvCxnSpPr>
            <p:cNvPr id="82" name="Straight Connector 81">
              <a:extLst>
                <a:ext uri="{FF2B5EF4-FFF2-40B4-BE49-F238E27FC236}">
                  <a16:creationId xmlns:a16="http://schemas.microsoft.com/office/drawing/2014/main" id="{7519B305-253A-4EE0-8331-A2ABAAB86254}"/>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487A55-C61A-4EEF-95E0-29FFB261DAA0}"/>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6EEFDD3-E03A-41D3-A9AA-AFF7A714D141}"/>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whiteboard&#10;&#10;Description automatically generated">
              <a:extLst>
                <a:ext uri="{FF2B5EF4-FFF2-40B4-BE49-F238E27FC236}">
                  <a16:creationId xmlns:a16="http://schemas.microsoft.com/office/drawing/2014/main" id="{E841DA0B-0401-4F5A-8EA5-4AB2BC8810FF}"/>
                </a:ext>
              </a:extLst>
            </p:cNvPr>
            <p:cNvPicPr>
              <a:picLocks noChangeAspect="1"/>
            </p:cNvPicPr>
            <p:nvPr/>
          </p:nvPicPr>
          <p:blipFill>
            <a:blip r:embed="rId2"/>
            <a:stretch>
              <a:fillRect/>
            </a:stretch>
          </p:blipFill>
          <p:spPr>
            <a:xfrm>
              <a:off x="8610534" y="1770109"/>
              <a:ext cx="419318" cy="258543"/>
            </a:xfrm>
            <a:prstGeom prst="rect">
              <a:avLst/>
            </a:prstGeom>
          </p:spPr>
        </p:pic>
      </p:grpSp>
      <p:grpSp>
        <p:nvGrpSpPr>
          <p:cNvPr id="85" name="Group 84">
            <a:extLst>
              <a:ext uri="{FF2B5EF4-FFF2-40B4-BE49-F238E27FC236}">
                <a16:creationId xmlns:a16="http://schemas.microsoft.com/office/drawing/2014/main" id="{2ED92063-58DB-4790-802E-71429510DD93}"/>
              </a:ext>
            </a:extLst>
          </p:cNvPr>
          <p:cNvGrpSpPr/>
          <p:nvPr/>
        </p:nvGrpSpPr>
        <p:grpSpPr>
          <a:xfrm>
            <a:off x="8681324" y="3134831"/>
            <a:ext cx="364146" cy="619752"/>
            <a:chOff x="8601786" y="1770109"/>
            <a:chExt cx="428066" cy="730003"/>
          </a:xfrm>
        </p:grpSpPr>
        <p:cxnSp>
          <p:nvCxnSpPr>
            <p:cNvPr id="86" name="Straight Connector 85">
              <a:extLst>
                <a:ext uri="{FF2B5EF4-FFF2-40B4-BE49-F238E27FC236}">
                  <a16:creationId xmlns:a16="http://schemas.microsoft.com/office/drawing/2014/main" id="{F592A2BC-AF30-4551-B866-8440A73E822A}"/>
                </a:ext>
              </a:extLst>
            </p:cNvPr>
            <p:cNvCxnSpPr>
              <a:cxnSpLocks/>
            </p:cNvCxnSpPr>
            <p:nvPr/>
          </p:nvCxnSpPr>
          <p:spPr>
            <a:xfrm flipH="1">
              <a:off x="8601786" y="1781963"/>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BC56E5-B1C3-4824-B381-10B029F682C7}"/>
                </a:ext>
              </a:extLst>
            </p:cNvPr>
            <p:cNvCxnSpPr>
              <a:cxnSpLocks/>
            </p:cNvCxnSpPr>
            <p:nvPr/>
          </p:nvCxnSpPr>
          <p:spPr>
            <a:xfrm>
              <a:off x="9020886" y="2124697"/>
              <a:ext cx="0" cy="375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A0D189-452B-4AF6-BECD-A953F8FB72FC}"/>
                </a:ext>
              </a:extLst>
            </p:cNvPr>
            <p:cNvCxnSpPr>
              <a:cxnSpLocks/>
            </p:cNvCxnSpPr>
            <p:nvPr/>
          </p:nvCxnSpPr>
          <p:spPr>
            <a:xfrm flipH="1">
              <a:off x="8614485" y="2135110"/>
              <a:ext cx="406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9" name="Picture 88" descr="A picture containing whiteboard&#10;&#10;Description automatically generated">
              <a:extLst>
                <a:ext uri="{FF2B5EF4-FFF2-40B4-BE49-F238E27FC236}">
                  <a16:creationId xmlns:a16="http://schemas.microsoft.com/office/drawing/2014/main" id="{12AB4EED-8C1C-4229-8D5B-BFC444A804BA}"/>
                </a:ext>
              </a:extLst>
            </p:cNvPr>
            <p:cNvPicPr>
              <a:picLocks noChangeAspect="1"/>
            </p:cNvPicPr>
            <p:nvPr/>
          </p:nvPicPr>
          <p:blipFill>
            <a:blip r:embed="rId2"/>
            <a:stretch>
              <a:fillRect/>
            </a:stretch>
          </p:blipFill>
          <p:spPr>
            <a:xfrm>
              <a:off x="8610534" y="1770109"/>
              <a:ext cx="419318" cy="258543"/>
            </a:xfrm>
            <a:prstGeom prst="rect">
              <a:avLst/>
            </a:prstGeom>
          </p:spPr>
        </p:pic>
      </p:gr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Tree>
    <p:extLst>
      <p:ext uri="{BB962C8B-B14F-4D97-AF65-F5344CB8AC3E}">
        <p14:creationId xmlns:p14="http://schemas.microsoft.com/office/powerpoint/2010/main" val="4145757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186561"/>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know that Daniel 2 is the story of a statue, everybody knows the symbology behind that. Let's go to verse 34: Nebuchadnezzar saw that there was a stone that was cut out without hands, but it doesn't tell you what the stone was cut out of. It's cut out of something. So here's a stone we don't know what it's cut out of. Go to verse 45 it says that the stone was cut out of the mountain, so here's a mountain and it has this stone cut out of it. We see if we were to do a study that a mountain is a symbol of a kingdom, and we know that this statue is all about kingdoms. These are the kingdoms of this Earth or Satan. Therefore, this is the kingdom of God, it even says it in the passage.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8243909" y="3059432"/>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509000" y="1623039"/>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9067800" y="1901701"/>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302445" y="1785036"/>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703107" y="886382"/>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063478" y="3214454"/>
            <a:ext cx="1969712"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032595" y="3243932"/>
            <a:ext cx="1969712"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of Satan</a:t>
            </a:r>
          </a:p>
        </p:txBody>
      </p:sp>
    </p:spTree>
    <p:extLst>
      <p:ext uri="{BB962C8B-B14F-4D97-AF65-F5344CB8AC3E}">
        <p14:creationId xmlns:p14="http://schemas.microsoft.com/office/powerpoint/2010/main" val="2115593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read the chapter; this is the kingdom of God, the Kingdom of Heaven. So if there's a stone cut out of this mountain, what do we know, what's going to happen with the statue? There has to be something cut out of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something's going to get cut out of the statue if we compare and contrast the two kingdoms. So this stone that's cut out here paralleling what's cut out of the statue, we want to understand carefully.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8243909" y="3059432"/>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509000" y="1623039"/>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9067800" y="1901701"/>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302445" y="1785036"/>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703107" y="886382"/>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063478" y="3214454"/>
            <a:ext cx="1969712"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032595" y="3243932"/>
            <a:ext cx="1969712"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of Satan</a:t>
            </a:r>
          </a:p>
        </p:txBody>
      </p:sp>
      <p:cxnSp>
        <p:nvCxnSpPr>
          <p:cNvPr id="142" name="Straight Arrow Connector 141">
            <a:extLst>
              <a:ext uri="{FF2B5EF4-FFF2-40B4-BE49-F238E27FC236}">
                <a16:creationId xmlns:a16="http://schemas.microsoft.com/office/drawing/2014/main" id="{92B6046E-426F-4FC8-AC59-3BCEF14E3C7C}"/>
              </a:ext>
            </a:extLst>
          </p:cNvPr>
          <p:cNvCxnSpPr>
            <a:cxnSpLocks/>
          </p:cNvCxnSpPr>
          <p:nvPr/>
        </p:nvCxnSpPr>
        <p:spPr>
          <a:xfrm flipV="1">
            <a:off x="11243124" y="1645905"/>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B052BFD-07DA-45BC-AD0A-FFF2C7D0C3A4}"/>
              </a:ext>
            </a:extLst>
          </p:cNvPr>
          <p:cNvSpPr txBox="1"/>
          <p:nvPr/>
        </p:nvSpPr>
        <p:spPr>
          <a:xfrm>
            <a:off x="11528800" y="1309516"/>
            <a:ext cx="473507"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565592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15174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goes from gold, silver, brass, iron, which is four kingdoms, so it's four pagan kingdoms or 1260 years we mentioned earlier. When you come to the feet, the feet are composed of iron and clay. Now clay is a symbol of God's Church but because this is part of Satan's kingdom this is not a symbol of God's church here. This is the truth therefore this is the false and the false church that mingles with the governments of the world is the church that's in transgression, this is the papacy, this is the papal Church.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7950173" y="3076899"/>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215264" y="1640506"/>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8774064" y="1919168"/>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008709" y="1802503"/>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310191" y="894450"/>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277625" y="3128701"/>
            <a:ext cx="1048620"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129752" y="3125742"/>
            <a:ext cx="91983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of Satan</a:t>
            </a:r>
          </a:p>
        </p:txBody>
      </p:sp>
      <p:cxnSp>
        <p:nvCxnSpPr>
          <p:cNvPr id="142" name="Straight Arrow Connector 141">
            <a:extLst>
              <a:ext uri="{FF2B5EF4-FFF2-40B4-BE49-F238E27FC236}">
                <a16:creationId xmlns:a16="http://schemas.microsoft.com/office/drawing/2014/main" id="{92B6046E-426F-4FC8-AC59-3BCEF14E3C7C}"/>
              </a:ext>
            </a:extLst>
          </p:cNvPr>
          <p:cNvCxnSpPr>
            <a:cxnSpLocks/>
          </p:cNvCxnSpPr>
          <p:nvPr/>
        </p:nvCxnSpPr>
        <p:spPr>
          <a:xfrm flipV="1">
            <a:off x="10850208" y="1653973"/>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B052BFD-07DA-45BC-AD0A-FFF2C7D0C3A4}"/>
              </a:ext>
            </a:extLst>
          </p:cNvPr>
          <p:cNvSpPr txBox="1"/>
          <p:nvPr/>
        </p:nvSpPr>
        <p:spPr>
          <a:xfrm>
            <a:off x="11135884" y="1317584"/>
            <a:ext cx="473507"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p:txBody>
      </p:sp>
      <p:sp>
        <p:nvSpPr>
          <p:cNvPr id="144" name="TextBox 143">
            <a:extLst>
              <a:ext uri="{FF2B5EF4-FFF2-40B4-BE49-F238E27FC236}">
                <a16:creationId xmlns:a16="http://schemas.microsoft.com/office/drawing/2014/main" id="{D9261944-2074-485A-8FBD-3CA8AC472608}"/>
              </a:ext>
            </a:extLst>
          </p:cNvPr>
          <p:cNvSpPr txBox="1"/>
          <p:nvPr/>
        </p:nvSpPr>
        <p:spPr>
          <a:xfrm>
            <a:off x="11133950" y="2448214"/>
            <a:ext cx="628473" cy="1460143"/>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Iron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 =  church</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Papal</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p>
        </p:txBody>
      </p:sp>
    </p:spTree>
    <p:extLst>
      <p:ext uri="{BB962C8B-B14F-4D97-AF65-F5344CB8AC3E}">
        <p14:creationId xmlns:p14="http://schemas.microsoft.com/office/powerpoint/2010/main" val="626978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151808"/>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on this side there's no papacy and on this side there's no true protestantism. If we were to go to Revelation 2 and 3 which is the story of the seven churches, they have to fit on this side, not on Satan’s side, there's a divide. Now this is the story of the seven churches and a remnant is going to be taken out, just like a group's going to be taken out of Babylon. I want to show you where they're found, these people that are taken out. Go to verse 35,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was the iron, clay, brass, silver, gold broke into pieces, and they become like the chaff of the summer threshing floor.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7950173" y="3076899"/>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215264" y="1640506"/>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8774064" y="1919168"/>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008709" y="1802503"/>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310191" y="894450"/>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277625" y="3128701"/>
            <a:ext cx="1048620"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129752" y="3125742"/>
            <a:ext cx="91983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of Satan</a:t>
            </a:r>
          </a:p>
        </p:txBody>
      </p:sp>
      <p:cxnSp>
        <p:nvCxnSpPr>
          <p:cNvPr id="142" name="Straight Arrow Connector 141">
            <a:extLst>
              <a:ext uri="{FF2B5EF4-FFF2-40B4-BE49-F238E27FC236}">
                <a16:creationId xmlns:a16="http://schemas.microsoft.com/office/drawing/2014/main" id="{92B6046E-426F-4FC8-AC59-3BCEF14E3C7C}"/>
              </a:ext>
            </a:extLst>
          </p:cNvPr>
          <p:cNvCxnSpPr>
            <a:cxnSpLocks/>
          </p:cNvCxnSpPr>
          <p:nvPr/>
        </p:nvCxnSpPr>
        <p:spPr>
          <a:xfrm flipV="1">
            <a:off x="10850208" y="1653973"/>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B052BFD-07DA-45BC-AD0A-FFF2C7D0C3A4}"/>
              </a:ext>
            </a:extLst>
          </p:cNvPr>
          <p:cNvSpPr txBox="1"/>
          <p:nvPr/>
        </p:nvSpPr>
        <p:spPr>
          <a:xfrm>
            <a:off x="11135884" y="1317584"/>
            <a:ext cx="473507"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p:txBody>
      </p:sp>
      <p:sp>
        <p:nvSpPr>
          <p:cNvPr id="144" name="TextBox 143">
            <a:extLst>
              <a:ext uri="{FF2B5EF4-FFF2-40B4-BE49-F238E27FC236}">
                <a16:creationId xmlns:a16="http://schemas.microsoft.com/office/drawing/2014/main" id="{D9261944-2074-485A-8FBD-3CA8AC472608}"/>
              </a:ext>
            </a:extLst>
          </p:cNvPr>
          <p:cNvSpPr txBox="1"/>
          <p:nvPr/>
        </p:nvSpPr>
        <p:spPr>
          <a:xfrm>
            <a:off x="11133950" y="2448214"/>
            <a:ext cx="628473" cy="1460143"/>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Iron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 =  church</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Papal</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p>
        </p:txBody>
      </p:sp>
    </p:spTree>
    <p:extLst>
      <p:ext uri="{BB962C8B-B14F-4D97-AF65-F5344CB8AC3E}">
        <p14:creationId xmlns:p14="http://schemas.microsoft.com/office/powerpoint/2010/main" val="280828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186561"/>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Does everybody know what a threshing floor is? After you harvest you take those plants, and you thresh them. So threshing is a part of harvest. And when these things became as chaff the wind blows the chaff away. What remains after you thresh? The wheat, the pure grain so you see a separation. When the stone hits the statue the stone changes imagery from a stone to a threshing instrument, a stick that beats you and takes this statue and turns it into chaff. But somewhere in this statue are precious things, God's people. God's people are still in Babylon. When this stone destroys the statue, we don't go to war with the statue. How do we overcome? Through our testimony and the word of God.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696298" y="3088711"/>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43319"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279977" y="2797958"/>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57519" y="2336521"/>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26974" y="2244244"/>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03076" y="2514353"/>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092960" y="3133916"/>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884340" y="3950944"/>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19942" y="3971959"/>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27226" y="278328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41427" y="2336521"/>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13947" y="3122122"/>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693564" y="245061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36130" y="281004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194757" y="2909807"/>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287495" y="1991728"/>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26580" y="220907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02756" y="3376165"/>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36684" y="3396570"/>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493490" y="2523644"/>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880754" y="3215179"/>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40908" y="2523644"/>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72021" y="2643831"/>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44455" y="2202357"/>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36609" y="2207064"/>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080270" y="2721597"/>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63255" y="1844448"/>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25763" y="146882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44455" y="98377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36609" y="98848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080270" y="150301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13667" y="1468825"/>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36609" y="1819001"/>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13667" y="276488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30446" y="2740762"/>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74826" y="3107134"/>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48665" y="2121044"/>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52002" y="1476496"/>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53424" y="3487585"/>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35400" y="2540207"/>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677324" y="2034373"/>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sp>
        <p:nvSpPr>
          <p:cNvPr id="58" name="TextBox 57">
            <a:extLst>
              <a:ext uri="{FF2B5EF4-FFF2-40B4-BE49-F238E27FC236}">
                <a16:creationId xmlns:a16="http://schemas.microsoft.com/office/drawing/2014/main" id="{0EAACA6B-7DE1-4C24-9732-81F823924FA9}"/>
              </a:ext>
            </a:extLst>
          </p:cNvPr>
          <p:cNvSpPr txBox="1"/>
          <p:nvPr/>
        </p:nvSpPr>
        <p:spPr>
          <a:xfrm>
            <a:off x="10559516" y="132532"/>
            <a:ext cx="1367217" cy="396006"/>
          </a:xfrm>
          <a:prstGeom prst="rect">
            <a:avLst/>
          </a:prstGeom>
          <a:solidFill>
            <a:schemeClr val="bg1"/>
          </a:solidFill>
          <a:ln>
            <a:solidFill>
              <a:schemeClr val="tx1"/>
            </a:solidFill>
          </a:ln>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 1260</a:t>
            </a:r>
          </a:p>
        </p:txBody>
      </p:sp>
      <p:sp>
        <p:nvSpPr>
          <p:cNvPr id="60" name="TextBox 59">
            <a:extLst>
              <a:ext uri="{FF2B5EF4-FFF2-40B4-BE49-F238E27FC236}">
                <a16:creationId xmlns:a16="http://schemas.microsoft.com/office/drawing/2014/main" id="{1893866D-5817-4C06-8B45-C619CD488AE7}"/>
              </a:ext>
            </a:extLst>
          </p:cNvPr>
          <p:cNvSpPr txBox="1"/>
          <p:nvPr/>
        </p:nvSpPr>
        <p:spPr>
          <a:xfrm>
            <a:off x="3552267" y="762833"/>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1" name="Straight Connector 60">
            <a:extLst>
              <a:ext uri="{FF2B5EF4-FFF2-40B4-BE49-F238E27FC236}">
                <a16:creationId xmlns:a16="http://schemas.microsoft.com/office/drawing/2014/main" id="{936BC274-D627-4FA1-B4A4-53C16E2326EE}"/>
              </a:ext>
            </a:extLst>
          </p:cNvPr>
          <p:cNvCxnSpPr>
            <a:cxnSpLocks/>
          </p:cNvCxnSpPr>
          <p:nvPr/>
        </p:nvCxnSpPr>
        <p:spPr>
          <a:xfrm flipH="1">
            <a:off x="3476759" y="1166367"/>
            <a:ext cx="2616201" cy="58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DBB9AB-60E4-4FA7-A396-BE34BDC5C68A}"/>
              </a:ext>
            </a:extLst>
          </p:cNvPr>
          <p:cNvSpPr txBox="1"/>
          <p:nvPr/>
        </p:nvSpPr>
        <p:spPr>
          <a:xfrm>
            <a:off x="5674255" y="751297"/>
            <a:ext cx="367958"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cxnSp>
        <p:nvCxnSpPr>
          <p:cNvPr id="65" name="Straight Arrow Connector 64">
            <a:extLst>
              <a:ext uri="{FF2B5EF4-FFF2-40B4-BE49-F238E27FC236}">
                <a16:creationId xmlns:a16="http://schemas.microsoft.com/office/drawing/2014/main" id="{33276DA1-F1AE-478D-8AD9-47068FCF20E6}"/>
              </a:ext>
            </a:extLst>
          </p:cNvPr>
          <p:cNvCxnSpPr/>
          <p:nvPr/>
        </p:nvCxnSpPr>
        <p:spPr>
          <a:xfrm>
            <a:off x="3736246" y="583169"/>
            <a:ext cx="947013" cy="428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F4D7F1E-2870-456E-9168-52E460E55834}"/>
              </a:ext>
            </a:extLst>
          </p:cNvPr>
          <p:cNvCxnSpPr>
            <a:cxnSpLocks/>
          </p:cNvCxnSpPr>
          <p:nvPr/>
        </p:nvCxnSpPr>
        <p:spPr>
          <a:xfrm flipV="1">
            <a:off x="4910755" y="533683"/>
            <a:ext cx="865322" cy="48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2A5843-3414-4326-A8FC-0C2E8BCEE820}"/>
              </a:ext>
            </a:extLst>
          </p:cNvPr>
          <p:cNvCxnSpPr>
            <a:cxnSpLocks/>
          </p:cNvCxnSpPr>
          <p:nvPr/>
        </p:nvCxnSpPr>
        <p:spPr>
          <a:xfrm flipH="1">
            <a:off x="4837768" y="432525"/>
            <a:ext cx="1906" cy="7181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4F68998-CA6B-454F-9442-6FFBD1B09749}"/>
              </a:ext>
            </a:extLst>
          </p:cNvPr>
          <p:cNvSpPr txBox="1"/>
          <p:nvPr/>
        </p:nvSpPr>
        <p:spPr>
          <a:xfrm>
            <a:off x="4406060" y="76710"/>
            <a:ext cx="863416"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p>
        </p:txBody>
      </p:sp>
      <p:sp>
        <p:nvSpPr>
          <p:cNvPr id="78" name="TextBox 77">
            <a:extLst>
              <a:ext uri="{FF2B5EF4-FFF2-40B4-BE49-F238E27FC236}">
                <a16:creationId xmlns:a16="http://schemas.microsoft.com/office/drawing/2014/main" id="{9AB2F0D0-0D4D-41CC-B9C6-C4C505257F7F}"/>
              </a:ext>
            </a:extLst>
          </p:cNvPr>
          <p:cNvSpPr txBox="1"/>
          <p:nvPr/>
        </p:nvSpPr>
        <p:spPr>
          <a:xfrm>
            <a:off x="373624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France</a:t>
            </a:r>
          </a:p>
        </p:txBody>
      </p:sp>
      <p:sp>
        <p:nvSpPr>
          <p:cNvPr id="79" name="TextBox 78">
            <a:extLst>
              <a:ext uri="{FF2B5EF4-FFF2-40B4-BE49-F238E27FC236}">
                <a16:creationId xmlns:a16="http://schemas.microsoft.com/office/drawing/2014/main" id="{5259A5F0-90D1-4DF1-8200-AB94D0874111}"/>
              </a:ext>
            </a:extLst>
          </p:cNvPr>
          <p:cNvSpPr txBox="1"/>
          <p:nvPr/>
        </p:nvSpPr>
        <p:spPr>
          <a:xfrm>
            <a:off x="5269476" y="1219612"/>
            <a:ext cx="947014" cy="365678"/>
          </a:xfrm>
          <a:prstGeom prst="rect">
            <a:avLst/>
          </a:prstGeom>
          <a:noFill/>
        </p:spPr>
        <p:txBody>
          <a:bodyPr wrap="square">
            <a:spAutoFit/>
          </a:bodyPr>
          <a:lstStyle/>
          <a:p>
            <a:pPr marL="0" marR="0" algn="ctr">
              <a:lnSpc>
                <a:spcPct val="107000"/>
              </a:lnSpc>
              <a:spcBef>
                <a:spcPts val="0"/>
              </a:spcBef>
              <a:spcAft>
                <a:spcPts val="0"/>
              </a:spcAft>
            </a:pPr>
            <a:r>
              <a:rPr lang="en-US" b="1">
                <a:solidFill>
                  <a:srgbClr val="000000"/>
                </a:solidFill>
                <a:latin typeface="Arial Narrow" panose="020B0606020202030204" pitchFamily="34" charset="0"/>
                <a:ea typeface="Times New Roman" panose="02020603050405020304" pitchFamily="18" charset="0"/>
                <a:cs typeface="Arial" panose="020B0604020202020204" pitchFamily="34" charset="0"/>
              </a:rPr>
              <a:t>US</a:t>
            </a:r>
            <a:endPar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69316" y="1338792"/>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02468" y="3287806"/>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23811" y="3629955"/>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51077" y="3026821"/>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7950173" y="3076899"/>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215264" y="1640506"/>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8774064" y="1919168"/>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008709" y="1802503"/>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310191" y="894450"/>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277625" y="3128701"/>
            <a:ext cx="1048620"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129752" y="3125742"/>
            <a:ext cx="91983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of Satan</a:t>
            </a:r>
          </a:p>
        </p:txBody>
      </p:sp>
      <p:cxnSp>
        <p:nvCxnSpPr>
          <p:cNvPr id="142" name="Straight Arrow Connector 141">
            <a:extLst>
              <a:ext uri="{FF2B5EF4-FFF2-40B4-BE49-F238E27FC236}">
                <a16:creationId xmlns:a16="http://schemas.microsoft.com/office/drawing/2014/main" id="{92B6046E-426F-4FC8-AC59-3BCEF14E3C7C}"/>
              </a:ext>
            </a:extLst>
          </p:cNvPr>
          <p:cNvCxnSpPr>
            <a:cxnSpLocks/>
          </p:cNvCxnSpPr>
          <p:nvPr/>
        </p:nvCxnSpPr>
        <p:spPr>
          <a:xfrm flipV="1">
            <a:off x="10850208" y="1653973"/>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B052BFD-07DA-45BC-AD0A-FFF2C7D0C3A4}"/>
              </a:ext>
            </a:extLst>
          </p:cNvPr>
          <p:cNvSpPr txBox="1"/>
          <p:nvPr/>
        </p:nvSpPr>
        <p:spPr>
          <a:xfrm>
            <a:off x="11135884" y="1317584"/>
            <a:ext cx="473507" cy="365678"/>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p:txBody>
      </p:sp>
      <p:sp>
        <p:nvSpPr>
          <p:cNvPr id="144" name="TextBox 143">
            <a:extLst>
              <a:ext uri="{FF2B5EF4-FFF2-40B4-BE49-F238E27FC236}">
                <a16:creationId xmlns:a16="http://schemas.microsoft.com/office/drawing/2014/main" id="{D9261944-2074-485A-8FBD-3CA8AC472608}"/>
              </a:ext>
            </a:extLst>
          </p:cNvPr>
          <p:cNvSpPr txBox="1"/>
          <p:nvPr/>
        </p:nvSpPr>
        <p:spPr>
          <a:xfrm>
            <a:off x="11133950" y="2448214"/>
            <a:ext cx="628473" cy="1460143"/>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Iron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 =  church</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Papal</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p>
        </p:txBody>
      </p:sp>
      <p:pic>
        <p:nvPicPr>
          <p:cNvPr id="1026" name="Picture 2">
            <a:extLst>
              <a:ext uri="{FF2B5EF4-FFF2-40B4-BE49-F238E27FC236}">
                <a16:creationId xmlns:a16="http://schemas.microsoft.com/office/drawing/2014/main" id="{E3A77CA8-7306-45BF-885B-942104E3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292" y="2353863"/>
            <a:ext cx="806839" cy="72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82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810964" y="4330186"/>
            <a:ext cx="7115769" cy="2448106"/>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the word of God that brings this statue down, it's a message. And this thing that comes out is wheat. This wheat that comes out is symbolized differently. In Revelation 18:4 it says come out of her My people; this is my people. And Daniel 11:41 those that escape are called Edom, Moab, and Ammon, all relatives of God's people, identified as being God's people, identified as wheat, they are still good people in the world. But they've committed fornication with the world, they're not virgins because they slept with the world. There's a distinction between this group and this group. This is God's Church, and this is the world.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9649C867-544F-4BA5-AAC4-24E9E5970752}"/>
              </a:ext>
            </a:extLst>
          </p:cNvPr>
          <p:cNvCxnSpPr>
            <a:cxnSpLocks/>
          </p:cNvCxnSpPr>
          <p:nvPr/>
        </p:nvCxnSpPr>
        <p:spPr>
          <a:xfrm flipH="1" flipV="1">
            <a:off x="720260" y="2608443"/>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7A8BC7C-EA5C-4F05-9015-5C0D6B8F00CC}"/>
              </a:ext>
            </a:extLst>
          </p:cNvPr>
          <p:cNvCxnSpPr>
            <a:cxnSpLocks/>
          </p:cNvCxnSpPr>
          <p:nvPr/>
        </p:nvCxnSpPr>
        <p:spPr>
          <a:xfrm>
            <a:off x="7467281"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9A9D59D-8488-43E7-A362-AF453757744A}"/>
              </a:ext>
            </a:extLst>
          </p:cNvPr>
          <p:cNvCxnSpPr>
            <a:cxnSpLocks/>
          </p:cNvCxnSpPr>
          <p:nvPr/>
        </p:nvCxnSpPr>
        <p:spPr>
          <a:xfrm>
            <a:off x="6303939" y="231769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9B7DCAF-8E59-4777-99CC-99ED344DD97C}"/>
              </a:ext>
            </a:extLst>
          </p:cNvPr>
          <p:cNvSpPr txBox="1"/>
          <p:nvPr/>
        </p:nvSpPr>
        <p:spPr>
          <a:xfrm>
            <a:off x="7181481" y="185625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1" name="TextBox 120">
            <a:extLst>
              <a:ext uri="{FF2B5EF4-FFF2-40B4-BE49-F238E27FC236}">
                <a16:creationId xmlns:a16="http://schemas.microsoft.com/office/drawing/2014/main" id="{CCE70DB9-BF6D-4377-A85E-28783DE53EF9}"/>
              </a:ext>
            </a:extLst>
          </p:cNvPr>
          <p:cNvSpPr txBox="1"/>
          <p:nvPr/>
        </p:nvSpPr>
        <p:spPr>
          <a:xfrm>
            <a:off x="6050936" y="1763976"/>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4" name="TextBox 123">
            <a:extLst>
              <a:ext uri="{FF2B5EF4-FFF2-40B4-BE49-F238E27FC236}">
                <a16:creationId xmlns:a16="http://schemas.microsoft.com/office/drawing/2014/main" id="{4AA0A876-CFEF-4BBB-BC4F-EF8DBA7EF808}"/>
              </a:ext>
            </a:extLst>
          </p:cNvPr>
          <p:cNvSpPr txBox="1"/>
          <p:nvPr/>
        </p:nvSpPr>
        <p:spPr>
          <a:xfrm>
            <a:off x="6527038" y="203408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126" name="TextBox 125">
            <a:extLst>
              <a:ext uri="{FF2B5EF4-FFF2-40B4-BE49-F238E27FC236}">
                <a16:creationId xmlns:a16="http://schemas.microsoft.com/office/drawing/2014/main" id="{02EECCEA-E60B-4A5E-BEBB-230F9F68B460}"/>
              </a:ext>
            </a:extLst>
          </p:cNvPr>
          <p:cNvSpPr txBox="1"/>
          <p:nvPr/>
        </p:nvSpPr>
        <p:spPr>
          <a:xfrm>
            <a:off x="6116922" y="2653648"/>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2" name="Straight Arrow Connector 11">
            <a:extLst>
              <a:ext uri="{FF2B5EF4-FFF2-40B4-BE49-F238E27FC236}">
                <a16:creationId xmlns:a16="http://schemas.microsoft.com/office/drawing/2014/main" id="{815C4D27-1372-443F-AD76-023BC36A3E88}"/>
              </a:ext>
            </a:extLst>
          </p:cNvPr>
          <p:cNvCxnSpPr/>
          <p:nvPr/>
        </p:nvCxnSpPr>
        <p:spPr>
          <a:xfrm flipH="1">
            <a:off x="4908302" y="3470676"/>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027AE33-C093-4001-8908-AC8D48F1685C}"/>
              </a:ext>
            </a:extLst>
          </p:cNvPr>
          <p:cNvSpPr txBox="1"/>
          <p:nvPr/>
        </p:nvSpPr>
        <p:spPr>
          <a:xfrm>
            <a:off x="6443904" y="3491691"/>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32" name="Straight Connector 131">
            <a:extLst>
              <a:ext uri="{FF2B5EF4-FFF2-40B4-BE49-F238E27FC236}">
                <a16:creationId xmlns:a16="http://schemas.microsoft.com/office/drawing/2014/main" id="{4CA27BE6-8FE7-428E-85D7-9D03B7AC8DD9}"/>
              </a:ext>
            </a:extLst>
          </p:cNvPr>
          <p:cNvCxnSpPr>
            <a:cxnSpLocks/>
          </p:cNvCxnSpPr>
          <p:nvPr/>
        </p:nvCxnSpPr>
        <p:spPr>
          <a:xfrm>
            <a:off x="4851188"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1941B18-0F69-4A24-A4FF-EC70A4924125}"/>
              </a:ext>
            </a:extLst>
          </p:cNvPr>
          <p:cNvSpPr txBox="1"/>
          <p:nvPr/>
        </p:nvSpPr>
        <p:spPr>
          <a:xfrm>
            <a:off x="4565389" y="1856253"/>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5" name="TextBox 124">
            <a:extLst>
              <a:ext uri="{FF2B5EF4-FFF2-40B4-BE49-F238E27FC236}">
                <a16:creationId xmlns:a16="http://schemas.microsoft.com/office/drawing/2014/main" id="{4710D5AC-C5DE-423E-B278-1BFCA29B2040}"/>
              </a:ext>
            </a:extLst>
          </p:cNvPr>
          <p:cNvSpPr txBox="1"/>
          <p:nvPr/>
        </p:nvSpPr>
        <p:spPr>
          <a:xfrm>
            <a:off x="3437909" y="2641854"/>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127" name="TextBox 126">
            <a:extLst>
              <a:ext uri="{FF2B5EF4-FFF2-40B4-BE49-F238E27FC236}">
                <a16:creationId xmlns:a16="http://schemas.microsoft.com/office/drawing/2014/main" id="{FC7E896D-9EA3-45BE-BA91-A4AA81791832}"/>
              </a:ext>
            </a:extLst>
          </p:cNvPr>
          <p:cNvSpPr txBox="1"/>
          <p:nvPr/>
        </p:nvSpPr>
        <p:spPr>
          <a:xfrm>
            <a:off x="3717526" y="1970347"/>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128" name="Straight Connector 127">
            <a:extLst>
              <a:ext uri="{FF2B5EF4-FFF2-40B4-BE49-F238E27FC236}">
                <a16:creationId xmlns:a16="http://schemas.microsoft.com/office/drawing/2014/main" id="{AA44A082-110B-4CF5-959E-AD39ACF6DE56}"/>
              </a:ext>
            </a:extLst>
          </p:cNvPr>
          <p:cNvCxnSpPr>
            <a:cxnSpLocks/>
          </p:cNvCxnSpPr>
          <p:nvPr/>
        </p:nvCxnSpPr>
        <p:spPr>
          <a:xfrm>
            <a:off x="3560092" y="2329781"/>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79D4F28-852A-4068-AEC2-07F8FA86D728}"/>
              </a:ext>
            </a:extLst>
          </p:cNvPr>
          <p:cNvCxnSpPr>
            <a:cxnSpLocks/>
          </p:cNvCxnSpPr>
          <p:nvPr/>
        </p:nvCxnSpPr>
        <p:spPr>
          <a:xfrm>
            <a:off x="4218719" y="2429539"/>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896C7996-513E-4172-BD4B-FADE64D6868F}"/>
              </a:ext>
            </a:extLst>
          </p:cNvPr>
          <p:cNvSpPr txBox="1"/>
          <p:nvPr/>
        </p:nvSpPr>
        <p:spPr>
          <a:xfrm>
            <a:off x="3311457" y="1511460"/>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135" name="TextBox 134">
            <a:extLst>
              <a:ext uri="{FF2B5EF4-FFF2-40B4-BE49-F238E27FC236}">
                <a16:creationId xmlns:a16="http://schemas.microsoft.com/office/drawing/2014/main" id="{E53763CD-EA24-45DF-82D8-861737D087A8}"/>
              </a:ext>
            </a:extLst>
          </p:cNvPr>
          <p:cNvSpPr txBox="1"/>
          <p:nvPr/>
        </p:nvSpPr>
        <p:spPr>
          <a:xfrm>
            <a:off x="3950542" y="172880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136" name="TextBox 135">
            <a:extLst>
              <a:ext uri="{FF2B5EF4-FFF2-40B4-BE49-F238E27FC236}">
                <a16:creationId xmlns:a16="http://schemas.microsoft.com/office/drawing/2014/main" id="{D80F3624-73DC-45F2-9F11-EEF0A3FFC21F}"/>
              </a:ext>
            </a:extLst>
          </p:cNvPr>
          <p:cNvSpPr txBox="1"/>
          <p:nvPr/>
        </p:nvSpPr>
        <p:spPr>
          <a:xfrm>
            <a:off x="3926718" y="289589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7" name="TextBox 136">
            <a:extLst>
              <a:ext uri="{FF2B5EF4-FFF2-40B4-BE49-F238E27FC236}">
                <a16:creationId xmlns:a16="http://schemas.microsoft.com/office/drawing/2014/main" id="{EF1F0B07-1231-4835-AAAC-7F526C4D41A6}"/>
              </a:ext>
            </a:extLst>
          </p:cNvPr>
          <p:cNvSpPr txBox="1"/>
          <p:nvPr/>
        </p:nvSpPr>
        <p:spPr>
          <a:xfrm>
            <a:off x="6660646" y="291630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24E5E35E-748C-4131-B9A5-9FB20D6CAC94}"/>
              </a:ext>
            </a:extLst>
          </p:cNvPr>
          <p:cNvSpPr txBox="1"/>
          <p:nvPr/>
        </p:nvSpPr>
        <p:spPr>
          <a:xfrm>
            <a:off x="2517452" y="2043376"/>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3" name="TextBox 52">
            <a:extLst>
              <a:ext uri="{FF2B5EF4-FFF2-40B4-BE49-F238E27FC236}">
                <a16:creationId xmlns:a16="http://schemas.microsoft.com/office/drawing/2014/main" id="{A84CEAF2-8F7F-4B0B-85B4-35288B95992F}"/>
              </a:ext>
            </a:extLst>
          </p:cNvPr>
          <p:cNvSpPr txBox="1"/>
          <p:nvPr/>
        </p:nvSpPr>
        <p:spPr>
          <a:xfrm>
            <a:off x="904716" y="2734911"/>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4" name="TextBox 53">
            <a:extLst>
              <a:ext uri="{FF2B5EF4-FFF2-40B4-BE49-F238E27FC236}">
                <a16:creationId xmlns:a16="http://schemas.microsoft.com/office/drawing/2014/main" id="{4587DBC8-9FBE-4908-8CAD-E7CC1C564B78}"/>
              </a:ext>
            </a:extLst>
          </p:cNvPr>
          <p:cNvSpPr txBox="1"/>
          <p:nvPr/>
        </p:nvSpPr>
        <p:spPr>
          <a:xfrm>
            <a:off x="5564870" y="2043376"/>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2" name="Left Bracket 1">
            <a:extLst>
              <a:ext uri="{FF2B5EF4-FFF2-40B4-BE49-F238E27FC236}">
                <a16:creationId xmlns:a16="http://schemas.microsoft.com/office/drawing/2014/main" id="{B6D12021-A6AA-4A1B-94A6-988B557DEBE9}"/>
              </a:ext>
            </a:extLst>
          </p:cNvPr>
          <p:cNvSpPr/>
          <p:nvPr/>
        </p:nvSpPr>
        <p:spPr>
          <a:xfrm>
            <a:off x="5595983" y="2163563"/>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4" name="TextBox 63">
            <a:extLst>
              <a:ext uri="{FF2B5EF4-FFF2-40B4-BE49-F238E27FC236}">
                <a16:creationId xmlns:a16="http://schemas.microsoft.com/office/drawing/2014/main" id="{CD3F6A0F-9930-44CE-953E-46B11FF72762}"/>
              </a:ext>
            </a:extLst>
          </p:cNvPr>
          <p:cNvSpPr txBox="1"/>
          <p:nvPr/>
        </p:nvSpPr>
        <p:spPr>
          <a:xfrm>
            <a:off x="1968417" y="172208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67" name="TextBox 66">
            <a:extLst>
              <a:ext uri="{FF2B5EF4-FFF2-40B4-BE49-F238E27FC236}">
                <a16:creationId xmlns:a16="http://schemas.microsoft.com/office/drawing/2014/main" id="{EAD57579-6B40-4E51-9E04-A8C59B33A84B}"/>
              </a:ext>
            </a:extLst>
          </p:cNvPr>
          <p:cNvSpPr txBox="1"/>
          <p:nvPr/>
        </p:nvSpPr>
        <p:spPr>
          <a:xfrm>
            <a:off x="660571" y="172679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69" name="TextBox 68">
            <a:extLst>
              <a:ext uri="{FF2B5EF4-FFF2-40B4-BE49-F238E27FC236}">
                <a16:creationId xmlns:a16="http://schemas.microsoft.com/office/drawing/2014/main" id="{3FF6E066-B14A-4FE5-BB76-C42C2B56D54D}"/>
              </a:ext>
            </a:extLst>
          </p:cNvPr>
          <p:cNvSpPr txBox="1"/>
          <p:nvPr/>
        </p:nvSpPr>
        <p:spPr>
          <a:xfrm>
            <a:off x="1104232" y="224132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37" name="TextBox 36">
            <a:extLst>
              <a:ext uri="{FF2B5EF4-FFF2-40B4-BE49-F238E27FC236}">
                <a16:creationId xmlns:a16="http://schemas.microsoft.com/office/drawing/2014/main" id="{ECDDA54A-E655-4E69-86CC-35AA6C040625}"/>
              </a:ext>
            </a:extLst>
          </p:cNvPr>
          <p:cNvSpPr txBox="1"/>
          <p:nvPr/>
        </p:nvSpPr>
        <p:spPr>
          <a:xfrm>
            <a:off x="887217" y="136418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38" name="Straight Connector 37">
            <a:extLst>
              <a:ext uri="{FF2B5EF4-FFF2-40B4-BE49-F238E27FC236}">
                <a16:creationId xmlns:a16="http://schemas.microsoft.com/office/drawing/2014/main" id="{10DE810C-9BE3-4742-BFE0-721B6AC653BF}"/>
              </a:ext>
            </a:extLst>
          </p:cNvPr>
          <p:cNvCxnSpPr>
            <a:cxnSpLocks/>
          </p:cNvCxnSpPr>
          <p:nvPr/>
        </p:nvCxnSpPr>
        <p:spPr>
          <a:xfrm flipH="1">
            <a:off x="2149725" y="988556"/>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B093CA3-D626-401A-95EE-FAF062682331}"/>
              </a:ext>
            </a:extLst>
          </p:cNvPr>
          <p:cNvSpPr txBox="1"/>
          <p:nvPr/>
        </p:nvSpPr>
        <p:spPr>
          <a:xfrm>
            <a:off x="1968417" y="50351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40" name="TextBox 39">
            <a:extLst>
              <a:ext uri="{FF2B5EF4-FFF2-40B4-BE49-F238E27FC236}">
                <a16:creationId xmlns:a16="http://schemas.microsoft.com/office/drawing/2014/main" id="{F09C7D9F-5A13-42F4-A60B-BB76CFEBF623}"/>
              </a:ext>
            </a:extLst>
          </p:cNvPr>
          <p:cNvSpPr txBox="1"/>
          <p:nvPr/>
        </p:nvSpPr>
        <p:spPr>
          <a:xfrm>
            <a:off x="660571" y="50821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41" name="TextBox 40">
            <a:extLst>
              <a:ext uri="{FF2B5EF4-FFF2-40B4-BE49-F238E27FC236}">
                <a16:creationId xmlns:a16="http://schemas.microsoft.com/office/drawing/2014/main" id="{537AEF96-14EE-413B-B60B-21828E5E1334}"/>
              </a:ext>
            </a:extLst>
          </p:cNvPr>
          <p:cNvSpPr txBox="1"/>
          <p:nvPr/>
        </p:nvSpPr>
        <p:spPr>
          <a:xfrm>
            <a:off x="1104232" y="1022751"/>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5" name="Straight Connector 44">
            <a:extLst>
              <a:ext uri="{FF2B5EF4-FFF2-40B4-BE49-F238E27FC236}">
                <a16:creationId xmlns:a16="http://schemas.microsoft.com/office/drawing/2014/main" id="{AD87AFCF-55A1-4DBA-B58F-83E5D14304D1}"/>
              </a:ext>
            </a:extLst>
          </p:cNvPr>
          <p:cNvCxnSpPr>
            <a:cxnSpLocks/>
          </p:cNvCxnSpPr>
          <p:nvPr/>
        </p:nvCxnSpPr>
        <p:spPr>
          <a:xfrm flipH="1">
            <a:off x="837629" y="98855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4D9A72-6E1E-4FD4-B133-8FDF86B81F7E}"/>
              </a:ext>
            </a:extLst>
          </p:cNvPr>
          <p:cNvCxnSpPr>
            <a:cxnSpLocks/>
          </p:cNvCxnSpPr>
          <p:nvPr/>
        </p:nvCxnSpPr>
        <p:spPr>
          <a:xfrm flipH="1">
            <a:off x="660571" y="1338733"/>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3FD8EA-D5F6-47CF-A250-8E22232B8923}"/>
              </a:ext>
            </a:extLst>
          </p:cNvPr>
          <p:cNvCxnSpPr>
            <a:cxnSpLocks/>
          </p:cNvCxnSpPr>
          <p:nvPr/>
        </p:nvCxnSpPr>
        <p:spPr>
          <a:xfrm flipH="1">
            <a:off x="837629" y="228461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66B07D-35ED-4AB8-A22F-14C3189EAE94}"/>
              </a:ext>
            </a:extLst>
          </p:cNvPr>
          <p:cNvCxnSpPr>
            <a:cxnSpLocks/>
          </p:cNvCxnSpPr>
          <p:nvPr/>
        </p:nvCxnSpPr>
        <p:spPr>
          <a:xfrm flipH="1">
            <a:off x="2154408" y="226049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04BDE99-5FBB-4360-9225-B0FED9258D75}"/>
              </a:ext>
            </a:extLst>
          </p:cNvPr>
          <p:cNvSpPr txBox="1"/>
          <p:nvPr/>
        </p:nvSpPr>
        <p:spPr>
          <a:xfrm>
            <a:off x="2298788" y="2626866"/>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47" name="TextBox 46">
            <a:extLst>
              <a:ext uri="{FF2B5EF4-FFF2-40B4-BE49-F238E27FC236}">
                <a16:creationId xmlns:a16="http://schemas.microsoft.com/office/drawing/2014/main" id="{10E4C20B-E42D-49C9-ADCB-F617977F724E}"/>
              </a:ext>
            </a:extLst>
          </p:cNvPr>
          <p:cNvSpPr txBox="1"/>
          <p:nvPr/>
        </p:nvSpPr>
        <p:spPr>
          <a:xfrm rot="16200000">
            <a:off x="-524703" y="1640776"/>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1" name="Left Bracket 50">
            <a:extLst>
              <a:ext uri="{FF2B5EF4-FFF2-40B4-BE49-F238E27FC236}">
                <a16:creationId xmlns:a16="http://schemas.microsoft.com/office/drawing/2014/main" id="{F070F445-98B6-4049-BD19-9ACD32F2FD80}"/>
              </a:ext>
            </a:extLst>
          </p:cNvPr>
          <p:cNvSpPr/>
          <p:nvPr/>
        </p:nvSpPr>
        <p:spPr>
          <a:xfrm>
            <a:off x="475964" y="996228"/>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5" name="TextBox 54">
            <a:extLst>
              <a:ext uri="{FF2B5EF4-FFF2-40B4-BE49-F238E27FC236}">
                <a16:creationId xmlns:a16="http://schemas.microsoft.com/office/drawing/2014/main" id="{F7691B10-CDD0-4308-903D-1F134AEB982F}"/>
              </a:ext>
            </a:extLst>
          </p:cNvPr>
          <p:cNvSpPr txBox="1"/>
          <p:nvPr/>
        </p:nvSpPr>
        <p:spPr>
          <a:xfrm>
            <a:off x="4977386" y="3007317"/>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57" name="Left Bracket 56">
            <a:extLst>
              <a:ext uri="{FF2B5EF4-FFF2-40B4-BE49-F238E27FC236}">
                <a16:creationId xmlns:a16="http://schemas.microsoft.com/office/drawing/2014/main" id="{B897050B-FFDF-4684-8DB2-D4EE4042865F}"/>
              </a:ext>
            </a:extLst>
          </p:cNvPr>
          <p:cNvSpPr/>
          <p:nvPr/>
        </p:nvSpPr>
        <p:spPr>
          <a:xfrm rot="16200000">
            <a:off x="5659362" y="2059939"/>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9" name="TextBox 58">
            <a:extLst>
              <a:ext uri="{FF2B5EF4-FFF2-40B4-BE49-F238E27FC236}">
                <a16:creationId xmlns:a16="http://schemas.microsoft.com/office/drawing/2014/main" id="{E8E8EF9D-0F95-4EED-A7DE-7264ABEE8C16}"/>
              </a:ext>
            </a:extLst>
          </p:cNvPr>
          <p:cNvSpPr txBox="1"/>
          <p:nvPr/>
        </p:nvSpPr>
        <p:spPr>
          <a:xfrm>
            <a:off x="4701286" y="155410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cxnSp>
        <p:nvCxnSpPr>
          <p:cNvPr id="90" name="Straight Arrow Connector 89">
            <a:extLst>
              <a:ext uri="{FF2B5EF4-FFF2-40B4-BE49-F238E27FC236}">
                <a16:creationId xmlns:a16="http://schemas.microsoft.com/office/drawing/2014/main" id="{D2EF5D64-DF21-4037-8AF3-95A25529AA75}"/>
              </a:ext>
            </a:extLst>
          </p:cNvPr>
          <p:cNvCxnSpPr>
            <a:cxnSpLocks/>
          </p:cNvCxnSpPr>
          <p:nvPr/>
        </p:nvCxnSpPr>
        <p:spPr>
          <a:xfrm flipH="1">
            <a:off x="6393278" y="858524"/>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D52DA74-613C-4612-A90B-83BA0BFC8CD7}"/>
              </a:ext>
            </a:extLst>
          </p:cNvPr>
          <p:cNvSpPr txBox="1"/>
          <p:nvPr/>
        </p:nvSpPr>
        <p:spPr>
          <a:xfrm>
            <a:off x="5426430" y="2807538"/>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92" name="TextBox 91">
            <a:extLst>
              <a:ext uri="{FF2B5EF4-FFF2-40B4-BE49-F238E27FC236}">
                <a16:creationId xmlns:a16="http://schemas.microsoft.com/office/drawing/2014/main" id="{132B67A5-5D0D-4AB7-980B-77E7CA660D69}"/>
              </a:ext>
            </a:extLst>
          </p:cNvPr>
          <p:cNvSpPr txBox="1"/>
          <p:nvPr/>
        </p:nvSpPr>
        <p:spPr>
          <a:xfrm>
            <a:off x="2747773" y="3149687"/>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93" name="Straight Connector 92">
            <a:extLst>
              <a:ext uri="{FF2B5EF4-FFF2-40B4-BE49-F238E27FC236}">
                <a16:creationId xmlns:a16="http://schemas.microsoft.com/office/drawing/2014/main" id="{DB7D406D-F9CD-42B4-B73D-E873BDD58BA6}"/>
              </a:ext>
            </a:extLst>
          </p:cNvPr>
          <p:cNvCxnSpPr>
            <a:cxnSpLocks/>
          </p:cNvCxnSpPr>
          <p:nvPr/>
        </p:nvCxnSpPr>
        <p:spPr>
          <a:xfrm flipH="1">
            <a:off x="289229" y="4813732"/>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B4A8C9-C0E7-4B26-BABE-646DFFF82EEB}"/>
              </a:ext>
            </a:extLst>
          </p:cNvPr>
          <p:cNvCxnSpPr>
            <a:cxnSpLocks/>
          </p:cNvCxnSpPr>
          <p:nvPr/>
        </p:nvCxnSpPr>
        <p:spPr>
          <a:xfrm>
            <a:off x="860849" y="4073554"/>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E6DADA6-83A7-43E7-B0A6-D59C07BF8652}"/>
              </a:ext>
            </a:extLst>
          </p:cNvPr>
          <p:cNvCxnSpPr>
            <a:cxnSpLocks/>
          </p:cNvCxnSpPr>
          <p:nvPr/>
        </p:nvCxnSpPr>
        <p:spPr>
          <a:xfrm>
            <a:off x="1658086" y="4049939"/>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BC3BD2-40BF-4DFD-9122-F43904569B54}"/>
              </a:ext>
            </a:extLst>
          </p:cNvPr>
          <p:cNvCxnSpPr>
            <a:cxnSpLocks/>
          </p:cNvCxnSpPr>
          <p:nvPr/>
        </p:nvCxnSpPr>
        <p:spPr>
          <a:xfrm>
            <a:off x="2540672" y="4073554"/>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3615714-2034-4387-B004-3F0388BD1EF7}"/>
              </a:ext>
            </a:extLst>
          </p:cNvPr>
          <p:cNvCxnSpPr>
            <a:cxnSpLocks/>
          </p:cNvCxnSpPr>
          <p:nvPr/>
        </p:nvCxnSpPr>
        <p:spPr>
          <a:xfrm>
            <a:off x="4561258" y="407355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2B46D26-6458-47CE-A1F8-0DCC7561335A}"/>
              </a:ext>
            </a:extLst>
          </p:cNvPr>
          <p:cNvCxnSpPr>
            <a:cxnSpLocks/>
          </p:cNvCxnSpPr>
          <p:nvPr/>
        </p:nvCxnSpPr>
        <p:spPr>
          <a:xfrm>
            <a:off x="3607442" y="407355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8F8DD76-E98B-4447-BF50-5A4945AE0ACE}"/>
              </a:ext>
            </a:extLst>
          </p:cNvPr>
          <p:cNvSpPr txBox="1"/>
          <p:nvPr/>
        </p:nvSpPr>
        <p:spPr>
          <a:xfrm>
            <a:off x="113727" y="4837347"/>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100" name="TextBox 99">
            <a:extLst>
              <a:ext uri="{FF2B5EF4-FFF2-40B4-BE49-F238E27FC236}">
                <a16:creationId xmlns:a16="http://schemas.microsoft.com/office/drawing/2014/main" id="{E8FE5631-BB7E-4B8D-8EFB-63B0AB4770B2}"/>
              </a:ext>
            </a:extLst>
          </p:cNvPr>
          <p:cNvSpPr txBox="1"/>
          <p:nvPr/>
        </p:nvSpPr>
        <p:spPr>
          <a:xfrm>
            <a:off x="629767" y="3508311"/>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TextBox 100">
            <a:extLst>
              <a:ext uri="{FF2B5EF4-FFF2-40B4-BE49-F238E27FC236}">
                <a16:creationId xmlns:a16="http://schemas.microsoft.com/office/drawing/2014/main" id="{34C76855-96DE-4035-A263-439A97E12780}"/>
              </a:ext>
            </a:extLst>
          </p:cNvPr>
          <p:cNvSpPr txBox="1"/>
          <p:nvPr/>
        </p:nvSpPr>
        <p:spPr>
          <a:xfrm>
            <a:off x="1352283" y="3726392"/>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377473EB-552A-4F4F-8B95-D3F0783C33D3}"/>
              </a:ext>
            </a:extLst>
          </p:cNvPr>
          <p:cNvSpPr txBox="1"/>
          <p:nvPr/>
        </p:nvSpPr>
        <p:spPr>
          <a:xfrm>
            <a:off x="2275892" y="3726392"/>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B3EF45E0-F7C6-4868-9F67-EA20D2FC7808}"/>
              </a:ext>
            </a:extLst>
          </p:cNvPr>
          <p:cNvSpPr txBox="1"/>
          <p:nvPr/>
        </p:nvSpPr>
        <p:spPr>
          <a:xfrm>
            <a:off x="3343458" y="3727355"/>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4" name="TextBox 103">
            <a:extLst>
              <a:ext uri="{FF2B5EF4-FFF2-40B4-BE49-F238E27FC236}">
                <a16:creationId xmlns:a16="http://schemas.microsoft.com/office/drawing/2014/main" id="{62412BE7-CB95-4ED1-9631-BF03FB92140A}"/>
              </a:ext>
            </a:extLst>
          </p:cNvPr>
          <p:cNvSpPr txBox="1"/>
          <p:nvPr/>
        </p:nvSpPr>
        <p:spPr>
          <a:xfrm>
            <a:off x="112242" y="3788069"/>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5" name="TextBox 104">
            <a:extLst>
              <a:ext uri="{FF2B5EF4-FFF2-40B4-BE49-F238E27FC236}">
                <a16:creationId xmlns:a16="http://schemas.microsoft.com/office/drawing/2014/main" id="{3D8DC954-8692-47F5-A5C2-D42693A22FA5}"/>
              </a:ext>
            </a:extLst>
          </p:cNvPr>
          <p:cNvSpPr txBox="1"/>
          <p:nvPr/>
        </p:nvSpPr>
        <p:spPr>
          <a:xfrm>
            <a:off x="1857201" y="4866016"/>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106" name="TextBox 105">
            <a:extLst>
              <a:ext uri="{FF2B5EF4-FFF2-40B4-BE49-F238E27FC236}">
                <a16:creationId xmlns:a16="http://schemas.microsoft.com/office/drawing/2014/main" id="{0F7E585B-77D2-4446-97A5-ACFDA9E6A621}"/>
              </a:ext>
            </a:extLst>
          </p:cNvPr>
          <p:cNvSpPr txBox="1"/>
          <p:nvPr/>
        </p:nvSpPr>
        <p:spPr>
          <a:xfrm>
            <a:off x="1039303" y="3838338"/>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7" name="TextBox 106">
            <a:extLst>
              <a:ext uri="{FF2B5EF4-FFF2-40B4-BE49-F238E27FC236}">
                <a16:creationId xmlns:a16="http://schemas.microsoft.com/office/drawing/2014/main" id="{D6C24AEF-B698-4B39-9BF8-FE206702D528}"/>
              </a:ext>
            </a:extLst>
          </p:cNvPr>
          <p:cNvSpPr txBox="1"/>
          <p:nvPr/>
        </p:nvSpPr>
        <p:spPr>
          <a:xfrm>
            <a:off x="2811016" y="3872955"/>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109" name="TextBox 108">
            <a:extLst>
              <a:ext uri="{FF2B5EF4-FFF2-40B4-BE49-F238E27FC236}">
                <a16:creationId xmlns:a16="http://schemas.microsoft.com/office/drawing/2014/main" id="{72BE6CBF-316C-47AF-9A62-19F152D7D14D}"/>
              </a:ext>
            </a:extLst>
          </p:cNvPr>
          <p:cNvSpPr txBox="1"/>
          <p:nvPr/>
        </p:nvSpPr>
        <p:spPr>
          <a:xfrm>
            <a:off x="2623897" y="4852329"/>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110" name="TextBox 109">
            <a:extLst>
              <a:ext uri="{FF2B5EF4-FFF2-40B4-BE49-F238E27FC236}">
                <a16:creationId xmlns:a16="http://schemas.microsoft.com/office/drawing/2014/main" id="{46D92650-56A0-4FB2-B2F4-568FA10216DA}"/>
              </a:ext>
            </a:extLst>
          </p:cNvPr>
          <p:cNvSpPr txBox="1"/>
          <p:nvPr/>
        </p:nvSpPr>
        <p:spPr>
          <a:xfrm>
            <a:off x="5773" y="4449417"/>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1" name="TextBox 110">
            <a:extLst>
              <a:ext uri="{FF2B5EF4-FFF2-40B4-BE49-F238E27FC236}">
                <a16:creationId xmlns:a16="http://schemas.microsoft.com/office/drawing/2014/main" id="{FC6DF62F-29E8-4659-8130-EEB61DA1B6E9}"/>
              </a:ext>
            </a:extLst>
          </p:cNvPr>
          <p:cNvSpPr txBox="1"/>
          <p:nvPr/>
        </p:nvSpPr>
        <p:spPr>
          <a:xfrm>
            <a:off x="800788" y="4437610"/>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2" name="TextBox 111">
            <a:extLst>
              <a:ext uri="{FF2B5EF4-FFF2-40B4-BE49-F238E27FC236}">
                <a16:creationId xmlns:a16="http://schemas.microsoft.com/office/drawing/2014/main" id="{BD9700AF-C8F9-4005-945F-3D81E682B234}"/>
              </a:ext>
            </a:extLst>
          </p:cNvPr>
          <p:cNvSpPr txBox="1"/>
          <p:nvPr/>
        </p:nvSpPr>
        <p:spPr>
          <a:xfrm>
            <a:off x="1640661" y="4447197"/>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113" name="TextBox 112">
            <a:extLst>
              <a:ext uri="{FF2B5EF4-FFF2-40B4-BE49-F238E27FC236}">
                <a16:creationId xmlns:a16="http://schemas.microsoft.com/office/drawing/2014/main" id="{5A7462BA-C048-4727-BF93-5F13FE2DD26A}"/>
              </a:ext>
            </a:extLst>
          </p:cNvPr>
          <p:cNvSpPr txBox="1"/>
          <p:nvPr/>
        </p:nvSpPr>
        <p:spPr>
          <a:xfrm>
            <a:off x="2639285" y="4432044"/>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114" name="TextBox 113">
            <a:extLst>
              <a:ext uri="{FF2B5EF4-FFF2-40B4-BE49-F238E27FC236}">
                <a16:creationId xmlns:a16="http://schemas.microsoft.com/office/drawing/2014/main" id="{DF790A56-8FE2-4D21-97D0-9317852B931C}"/>
              </a:ext>
            </a:extLst>
          </p:cNvPr>
          <p:cNvSpPr txBox="1"/>
          <p:nvPr/>
        </p:nvSpPr>
        <p:spPr>
          <a:xfrm>
            <a:off x="752220" y="5174086"/>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115" name="Straight Arrow Connector 114">
            <a:extLst>
              <a:ext uri="{FF2B5EF4-FFF2-40B4-BE49-F238E27FC236}">
                <a16:creationId xmlns:a16="http://schemas.microsoft.com/office/drawing/2014/main" id="{36FB0F3A-A004-4D0E-B989-34710518B8C0}"/>
              </a:ext>
            </a:extLst>
          </p:cNvPr>
          <p:cNvCxnSpPr>
            <a:cxnSpLocks/>
          </p:cNvCxnSpPr>
          <p:nvPr/>
        </p:nvCxnSpPr>
        <p:spPr>
          <a:xfrm flipH="1">
            <a:off x="5773" y="5595808"/>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926A7CB8-E676-4518-9F0B-D1C51E42F8BD}"/>
              </a:ext>
            </a:extLst>
          </p:cNvPr>
          <p:cNvSpPr txBox="1"/>
          <p:nvPr/>
        </p:nvSpPr>
        <p:spPr>
          <a:xfrm>
            <a:off x="614706" y="5716562"/>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122" name="Straight Connector 121">
            <a:extLst>
              <a:ext uri="{FF2B5EF4-FFF2-40B4-BE49-F238E27FC236}">
                <a16:creationId xmlns:a16="http://schemas.microsoft.com/office/drawing/2014/main" id="{EE8910EA-4F3A-4181-99E0-C85BCDD2BE42}"/>
              </a:ext>
            </a:extLst>
          </p:cNvPr>
          <p:cNvCxnSpPr>
            <a:cxnSpLocks/>
          </p:cNvCxnSpPr>
          <p:nvPr/>
        </p:nvCxnSpPr>
        <p:spPr>
          <a:xfrm>
            <a:off x="1650775" y="503171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131EAF3-CB4B-442D-948F-7AC8A1303CA6}"/>
              </a:ext>
            </a:extLst>
          </p:cNvPr>
          <p:cNvCxnSpPr/>
          <p:nvPr/>
        </p:nvCxnSpPr>
        <p:spPr>
          <a:xfrm flipV="1">
            <a:off x="575039" y="2546553"/>
            <a:ext cx="5123178" cy="177730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2F5CDEF8-5CB2-47E3-87AE-EC796765FBEC}"/>
              </a:ext>
            </a:extLst>
          </p:cNvPr>
          <p:cNvSpPr txBox="1"/>
          <p:nvPr/>
        </p:nvSpPr>
        <p:spPr>
          <a:xfrm>
            <a:off x="3605945" y="4875660"/>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7950173" y="3076899"/>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8215264" y="1640506"/>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8774064" y="1919168"/>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9008709" y="1802503"/>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10310191" y="894450"/>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8277625" y="3128701"/>
            <a:ext cx="1048620"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10129752" y="3125742"/>
            <a:ext cx="91983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of Satan</a:t>
            </a:r>
          </a:p>
        </p:txBody>
      </p:sp>
      <p:sp>
        <p:nvSpPr>
          <p:cNvPr id="144" name="TextBox 143">
            <a:extLst>
              <a:ext uri="{FF2B5EF4-FFF2-40B4-BE49-F238E27FC236}">
                <a16:creationId xmlns:a16="http://schemas.microsoft.com/office/drawing/2014/main" id="{D9261944-2074-485A-8FBD-3CA8AC472608}"/>
              </a:ext>
            </a:extLst>
          </p:cNvPr>
          <p:cNvSpPr txBox="1"/>
          <p:nvPr/>
        </p:nvSpPr>
        <p:spPr>
          <a:xfrm>
            <a:off x="11133950" y="2448214"/>
            <a:ext cx="628473" cy="1460143"/>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Iron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 =  church</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Papal</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p>
        </p:txBody>
      </p:sp>
      <p:pic>
        <p:nvPicPr>
          <p:cNvPr id="1026" name="Picture 2">
            <a:extLst>
              <a:ext uri="{FF2B5EF4-FFF2-40B4-BE49-F238E27FC236}">
                <a16:creationId xmlns:a16="http://schemas.microsoft.com/office/drawing/2014/main" id="{E3A77CA8-7306-45BF-885B-942104E3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292" y="2353863"/>
            <a:ext cx="806839" cy="7217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wheat&#10;&#10;Description automatically generated with medium confidence">
            <a:extLst>
              <a:ext uri="{FF2B5EF4-FFF2-40B4-BE49-F238E27FC236}">
                <a16:creationId xmlns:a16="http://schemas.microsoft.com/office/drawing/2014/main" id="{32054AAA-E568-4879-B9BB-A324AAAD399F}"/>
              </a:ext>
            </a:extLst>
          </p:cNvPr>
          <p:cNvPicPr>
            <a:picLocks noChangeAspect="1"/>
          </p:cNvPicPr>
          <p:nvPr/>
        </p:nvPicPr>
        <p:blipFill>
          <a:blip r:embed="rId4"/>
          <a:stretch>
            <a:fillRect/>
          </a:stretch>
        </p:blipFill>
        <p:spPr>
          <a:xfrm>
            <a:off x="11201180" y="1012903"/>
            <a:ext cx="796580" cy="768921"/>
          </a:xfrm>
          <a:prstGeom prst="rect">
            <a:avLst/>
          </a:prstGeom>
        </p:spPr>
      </p:pic>
      <p:cxnSp>
        <p:nvCxnSpPr>
          <p:cNvPr id="145" name="Straight Arrow Connector 144">
            <a:extLst>
              <a:ext uri="{FF2B5EF4-FFF2-40B4-BE49-F238E27FC236}">
                <a16:creationId xmlns:a16="http://schemas.microsoft.com/office/drawing/2014/main" id="{52C674F9-8164-4A29-974A-45E28173FFE6}"/>
              </a:ext>
            </a:extLst>
          </p:cNvPr>
          <p:cNvCxnSpPr>
            <a:cxnSpLocks/>
          </p:cNvCxnSpPr>
          <p:nvPr/>
        </p:nvCxnSpPr>
        <p:spPr>
          <a:xfrm flipV="1">
            <a:off x="10850208" y="1653973"/>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CA64583-A7B2-42DA-8C9C-247960285D59}"/>
              </a:ext>
            </a:extLst>
          </p:cNvPr>
          <p:cNvSpPr txBox="1"/>
          <p:nvPr/>
        </p:nvSpPr>
        <p:spPr>
          <a:xfrm>
            <a:off x="10207494" y="140199"/>
            <a:ext cx="1984506" cy="598754"/>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11:41 E, M, A</a:t>
            </a:r>
          </a:p>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Rev 18:4 My people</a:t>
            </a:r>
          </a:p>
        </p:txBody>
      </p:sp>
      <p:sp>
        <p:nvSpPr>
          <p:cNvPr id="147" name="TextBox 146">
            <a:extLst>
              <a:ext uri="{FF2B5EF4-FFF2-40B4-BE49-F238E27FC236}">
                <a16:creationId xmlns:a16="http://schemas.microsoft.com/office/drawing/2014/main" id="{4AAAB4EE-324F-430E-B4CD-31E1F075E877}"/>
              </a:ext>
            </a:extLst>
          </p:cNvPr>
          <p:cNvSpPr txBox="1"/>
          <p:nvPr/>
        </p:nvSpPr>
        <p:spPr>
          <a:xfrm>
            <a:off x="7600788" y="1246888"/>
            <a:ext cx="1407921" cy="335285"/>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God’s Church</a:t>
            </a:r>
          </a:p>
        </p:txBody>
      </p:sp>
      <p:sp>
        <p:nvSpPr>
          <p:cNvPr id="148" name="TextBox 147">
            <a:extLst>
              <a:ext uri="{FF2B5EF4-FFF2-40B4-BE49-F238E27FC236}">
                <a16:creationId xmlns:a16="http://schemas.microsoft.com/office/drawing/2014/main" id="{5035A0D5-EE43-43DD-AB4C-7140DE23D730}"/>
              </a:ext>
            </a:extLst>
          </p:cNvPr>
          <p:cNvSpPr txBox="1"/>
          <p:nvPr/>
        </p:nvSpPr>
        <p:spPr>
          <a:xfrm>
            <a:off x="9602639" y="871924"/>
            <a:ext cx="1098813" cy="335285"/>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World</a:t>
            </a:r>
          </a:p>
        </p:txBody>
      </p:sp>
    </p:spTree>
    <p:extLst>
      <p:ext uri="{BB962C8B-B14F-4D97-AF65-F5344CB8AC3E}">
        <p14:creationId xmlns:p14="http://schemas.microsoft.com/office/powerpoint/2010/main" val="1480523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672462" y="4731745"/>
            <a:ext cx="11228233"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we know when this stone hits the statue it's destroyed, and the wheat come out and they joined this stone because the stone in verse 35 becomes a great mountain that fills the whole Earth. So it goes from a stone and the stone becomes a great mountain because it's composed of the priests, Levites and those Nethinims. This is the story of Daniel 2 and you have to understand it in connection with the story of the seven churches. It shows the struggle between God's Church and the kingdom of Satan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Box 137">
            <a:extLst>
              <a:ext uri="{FF2B5EF4-FFF2-40B4-BE49-F238E27FC236}">
                <a16:creationId xmlns:a16="http://schemas.microsoft.com/office/drawing/2014/main" id="{B0FAB236-A7A9-499D-A7B9-8414BE45562C}"/>
              </a:ext>
            </a:extLst>
          </p:cNvPr>
          <p:cNvSpPr txBox="1"/>
          <p:nvPr/>
        </p:nvSpPr>
        <p:spPr>
          <a:xfrm>
            <a:off x="216459" y="-1685467"/>
            <a:ext cx="2737717" cy="958852"/>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3 = a progressive restoration</a:t>
            </a: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p:txBody>
      </p:sp>
      <p:cxnSp>
        <p:nvCxnSpPr>
          <p:cNvPr id="130" name="Straight Connector 129">
            <a:extLst>
              <a:ext uri="{FF2B5EF4-FFF2-40B4-BE49-F238E27FC236}">
                <a16:creationId xmlns:a16="http://schemas.microsoft.com/office/drawing/2014/main" id="{16AB2226-B7A1-43F3-B5DF-57214203A1CD}"/>
              </a:ext>
            </a:extLst>
          </p:cNvPr>
          <p:cNvCxnSpPr>
            <a:cxnSpLocks/>
          </p:cNvCxnSpPr>
          <p:nvPr/>
        </p:nvCxnSpPr>
        <p:spPr>
          <a:xfrm flipH="1">
            <a:off x="2183589" y="2191608"/>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sosceles Triangle 2">
            <a:extLst>
              <a:ext uri="{FF2B5EF4-FFF2-40B4-BE49-F238E27FC236}">
                <a16:creationId xmlns:a16="http://schemas.microsoft.com/office/drawing/2014/main" id="{2D970FA6-7305-446D-908B-7230068BF2E0}"/>
              </a:ext>
            </a:extLst>
          </p:cNvPr>
          <p:cNvSpPr/>
          <p:nvPr/>
        </p:nvSpPr>
        <p:spPr>
          <a:xfrm>
            <a:off x="2448680" y="755215"/>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61558D7-2F71-42AD-AA1C-8B66D4E1918C}"/>
              </a:ext>
            </a:extLst>
          </p:cNvPr>
          <p:cNvSpPr/>
          <p:nvPr/>
        </p:nvSpPr>
        <p:spPr>
          <a:xfrm>
            <a:off x="3007480" y="1033877"/>
            <a:ext cx="374547" cy="434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839829B6-F3E9-4B61-B827-C6923775DD10}"/>
              </a:ext>
            </a:extLst>
          </p:cNvPr>
          <p:cNvSpPr/>
          <p:nvPr/>
        </p:nvSpPr>
        <p:spPr>
          <a:xfrm>
            <a:off x="3242125" y="917212"/>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44FDD5-E8B7-4F19-9AC0-EE9FD03C8B82}"/>
              </a:ext>
            </a:extLst>
          </p:cNvPr>
          <p:cNvPicPr>
            <a:picLocks noChangeAspect="1"/>
          </p:cNvPicPr>
          <p:nvPr/>
        </p:nvPicPr>
        <p:blipFill>
          <a:blip r:embed="rId2"/>
          <a:stretch>
            <a:fillRect/>
          </a:stretch>
        </p:blipFill>
        <p:spPr>
          <a:xfrm>
            <a:off x="5746562" y="880832"/>
            <a:ext cx="597417" cy="2172771"/>
          </a:xfrm>
          <a:prstGeom prst="rect">
            <a:avLst/>
          </a:prstGeom>
        </p:spPr>
      </p:pic>
      <p:sp>
        <p:nvSpPr>
          <p:cNvPr id="140" name="TextBox 139">
            <a:extLst>
              <a:ext uri="{FF2B5EF4-FFF2-40B4-BE49-F238E27FC236}">
                <a16:creationId xmlns:a16="http://schemas.microsoft.com/office/drawing/2014/main" id="{71172B95-A5E4-49F5-872D-456BEAF5F698}"/>
              </a:ext>
            </a:extLst>
          </p:cNvPr>
          <p:cNvSpPr txBox="1"/>
          <p:nvPr/>
        </p:nvSpPr>
        <p:spPr>
          <a:xfrm>
            <a:off x="2511041" y="2243410"/>
            <a:ext cx="1048620"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of God</a:t>
            </a:r>
          </a:p>
        </p:txBody>
      </p:sp>
      <p:sp>
        <p:nvSpPr>
          <p:cNvPr id="141" name="TextBox 140">
            <a:extLst>
              <a:ext uri="{FF2B5EF4-FFF2-40B4-BE49-F238E27FC236}">
                <a16:creationId xmlns:a16="http://schemas.microsoft.com/office/drawing/2014/main" id="{CC9734A1-0518-4C8B-AD15-838437B8A9D8}"/>
              </a:ext>
            </a:extLst>
          </p:cNvPr>
          <p:cNvSpPr txBox="1"/>
          <p:nvPr/>
        </p:nvSpPr>
        <p:spPr>
          <a:xfrm>
            <a:off x="5566123" y="3112124"/>
            <a:ext cx="91983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Kingdom </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of Satan</a:t>
            </a:r>
          </a:p>
        </p:txBody>
      </p:sp>
      <p:sp>
        <p:nvSpPr>
          <p:cNvPr id="144" name="TextBox 143">
            <a:extLst>
              <a:ext uri="{FF2B5EF4-FFF2-40B4-BE49-F238E27FC236}">
                <a16:creationId xmlns:a16="http://schemas.microsoft.com/office/drawing/2014/main" id="{D9261944-2074-485A-8FBD-3CA8AC472608}"/>
              </a:ext>
            </a:extLst>
          </p:cNvPr>
          <p:cNvSpPr txBox="1"/>
          <p:nvPr/>
        </p:nvSpPr>
        <p:spPr>
          <a:xfrm>
            <a:off x="6570321" y="2434596"/>
            <a:ext cx="628473" cy="1460143"/>
          </a:xfrm>
          <a:prstGeom prst="rect">
            <a:avLst/>
          </a:prstGeom>
          <a:noFill/>
        </p:spPr>
        <p:txBody>
          <a:bodyPr wrap="square">
            <a:spAutoFit/>
          </a:bodyPr>
          <a:lstStyle/>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Iron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Clay =  church</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Papal</a:t>
            </a:r>
          </a:p>
          <a:p>
            <a:pPr marL="0" marR="0" algn="ctr">
              <a:lnSpc>
                <a:spcPct val="107000"/>
              </a:lnSpc>
              <a:spcBef>
                <a:spcPts val="0"/>
              </a:spcBef>
              <a:spcAft>
                <a:spcPts val="0"/>
              </a:spcAft>
            </a:pPr>
            <a:r>
              <a:rPr lang="en-US" sz="12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a:t>
            </a:r>
          </a:p>
        </p:txBody>
      </p:sp>
      <p:pic>
        <p:nvPicPr>
          <p:cNvPr id="1026" name="Picture 2">
            <a:extLst>
              <a:ext uri="{FF2B5EF4-FFF2-40B4-BE49-F238E27FC236}">
                <a16:creationId xmlns:a16="http://schemas.microsoft.com/office/drawing/2014/main" id="{E3A77CA8-7306-45BF-885B-942104E3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259" y="2308209"/>
            <a:ext cx="806839" cy="7217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wheat&#10;&#10;Description automatically generated with medium confidence">
            <a:extLst>
              <a:ext uri="{FF2B5EF4-FFF2-40B4-BE49-F238E27FC236}">
                <a16:creationId xmlns:a16="http://schemas.microsoft.com/office/drawing/2014/main" id="{32054AAA-E568-4879-B9BB-A324AAAD399F}"/>
              </a:ext>
            </a:extLst>
          </p:cNvPr>
          <p:cNvPicPr>
            <a:picLocks noChangeAspect="1"/>
          </p:cNvPicPr>
          <p:nvPr/>
        </p:nvPicPr>
        <p:blipFill>
          <a:blip r:embed="rId4"/>
          <a:stretch>
            <a:fillRect/>
          </a:stretch>
        </p:blipFill>
        <p:spPr>
          <a:xfrm>
            <a:off x="6637551" y="999285"/>
            <a:ext cx="796580" cy="768921"/>
          </a:xfrm>
          <a:prstGeom prst="rect">
            <a:avLst/>
          </a:prstGeom>
        </p:spPr>
      </p:pic>
      <p:cxnSp>
        <p:nvCxnSpPr>
          <p:cNvPr id="145" name="Straight Arrow Connector 144">
            <a:extLst>
              <a:ext uri="{FF2B5EF4-FFF2-40B4-BE49-F238E27FC236}">
                <a16:creationId xmlns:a16="http://schemas.microsoft.com/office/drawing/2014/main" id="{52C674F9-8164-4A29-974A-45E28173FFE6}"/>
              </a:ext>
            </a:extLst>
          </p:cNvPr>
          <p:cNvCxnSpPr>
            <a:cxnSpLocks/>
          </p:cNvCxnSpPr>
          <p:nvPr/>
        </p:nvCxnSpPr>
        <p:spPr>
          <a:xfrm flipV="1">
            <a:off x="6286579" y="1640355"/>
            <a:ext cx="473507" cy="202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5CA64583-A7B2-42DA-8C9C-247960285D59}"/>
              </a:ext>
            </a:extLst>
          </p:cNvPr>
          <p:cNvSpPr txBox="1"/>
          <p:nvPr/>
        </p:nvSpPr>
        <p:spPr>
          <a:xfrm>
            <a:off x="5643865" y="126581"/>
            <a:ext cx="1984506" cy="598754"/>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Dan 11:41 E, M, A</a:t>
            </a:r>
          </a:p>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Rev 18:4 My people</a:t>
            </a:r>
          </a:p>
        </p:txBody>
      </p:sp>
      <p:sp>
        <p:nvSpPr>
          <p:cNvPr id="147" name="TextBox 146">
            <a:extLst>
              <a:ext uri="{FF2B5EF4-FFF2-40B4-BE49-F238E27FC236}">
                <a16:creationId xmlns:a16="http://schemas.microsoft.com/office/drawing/2014/main" id="{4AAAB4EE-324F-430E-B4CD-31E1F075E877}"/>
              </a:ext>
            </a:extLst>
          </p:cNvPr>
          <p:cNvSpPr txBox="1"/>
          <p:nvPr/>
        </p:nvSpPr>
        <p:spPr>
          <a:xfrm>
            <a:off x="1834204" y="361597"/>
            <a:ext cx="1407921" cy="335285"/>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God’s Church</a:t>
            </a:r>
          </a:p>
        </p:txBody>
      </p:sp>
      <p:sp>
        <p:nvSpPr>
          <p:cNvPr id="148" name="TextBox 147">
            <a:extLst>
              <a:ext uri="{FF2B5EF4-FFF2-40B4-BE49-F238E27FC236}">
                <a16:creationId xmlns:a16="http://schemas.microsoft.com/office/drawing/2014/main" id="{5035A0D5-EE43-43DD-AB4C-7140DE23D730}"/>
              </a:ext>
            </a:extLst>
          </p:cNvPr>
          <p:cNvSpPr txBox="1"/>
          <p:nvPr/>
        </p:nvSpPr>
        <p:spPr>
          <a:xfrm>
            <a:off x="4997187" y="883120"/>
            <a:ext cx="1098813" cy="335285"/>
          </a:xfrm>
          <a:prstGeom prst="rect">
            <a:avLst/>
          </a:prstGeom>
          <a:noFill/>
        </p:spPr>
        <p:txBody>
          <a:bodyPr wrap="square">
            <a:spAutoFit/>
          </a:bodyPr>
          <a:lstStyle/>
          <a:p>
            <a:pPr marL="0" marR="0" algn="ctr">
              <a:lnSpc>
                <a:spcPct val="107000"/>
              </a:lnSpc>
              <a:spcBef>
                <a:spcPts val="0"/>
              </a:spcBef>
              <a:spcAft>
                <a:spcPts val="0"/>
              </a:spcAft>
            </a:pPr>
            <a:r>
              <a:rPr lang="en-US" sz="16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World</a:t>
            </a:r>
          </a:p>
        </p:txBody>
      </p:sp>
      <p:grpSp>
        <p:nvGrpSpPr>
          <p:cNvPr id="15" name="Group 14">
            <a:extLst>
              <a:ext uri="{FF2B5EF4-FFF2-40B4-BE49-F238E27FC236}">
                <a16:creationId xmlns:a16="http://schemas.microsoft.com/office/drawing/2014/main" id="{8E70D553-F603-4972-B494-FF9E97DA4248}"/>
              </a:ext>
            </a:extLst>
          </p:cNvPr>
          <p:cNvGrpSpPr/>
          <p:nvPr/>
        </p:nvGrpSpPr>
        <p:grpSpPr>
          <a:xfrm>
            <a:off x="2895815" y="2493010"/>
            <a:ext cx="2191977" cy="1962370"/>
            <a:chOff x="2958039" y="2652232"/>
            <a:chExt cx="1576007" cy="1436393"/>
          </a:xfrm>
        </p:grpSpPr>
        <p:cxnSp>
          <p:nvCxnSpPr>
            <p:cNvPr id="143" name="Straight Connector 142">
              <a:extLst>
                <a:ext uri="{FF2B5EF4-FFF2-40B4-BE49-F238E27FC236}">
                  <a16:creationId xmlns:a16="http://schemas.microsoft.com/office/drawing/2014/main" id="{9F2A03CB-AE9D-4889-8998-0B04CC5A4910}"/>
                </a:ext>
              </a:extLst>
            </p:cNvPr>
            <p:cNvCxnSpPr>
              <a:cxnSpLocks/>
            </p:cNvCxnSpPr>
            <p:nvPr/>
          </p:nvCxnSpPr>
          <p:spPr>
            <a:xfrm flipH="1">
              <a:off x="2958039" y="4088625"/>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Isosceles Triangle 148">
              <a:extLst>
                <a:ext uri="{FF2B5EF4-FFF2-40B4-BE49-F238E27FC236}">
                  <a16:creationId xmlns:a16="http://schemas.microsoft.com/office/drawing/2014/main" id="{DCF98EB7-54EB-4AC4-97F7-DE8FBEAF0666}"/>
                </a:ext>
              </a:extLst>
            </p:cNvPr>
            <p:cNvSpPr/>
            <p:nvPr/>
          </p:nvSpPr>
          <p:spPr>
            <a:xfrm>
              <a:off x="3223130" y="2652232"/>
              <a:ext cx="1072932" cy="142671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150">
            <a:extLst>
              <a:ext uri="{FF2B5EF4-FFF2-40B4-BE49-F238E27FC236}">
                <a16:creationId xmlns:a16="http://schemas.microsoft.com/office/drawing/2014/main" id="{66BC3314-6DEC-4111-A0AC-EE571F4DEABB}"/>
              </a:ext>
            </a:extLst>
          </p:cNvPr>
          <p:cNvSpPr/>
          <p:nvPr/>
        </p:nvSpPr>
        <p:spPr>
          <a:xfrm>
            <a:off x="2042374" y="2626997"/>
            <a:ext cx="374547" cy="43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67AEA6B9-AE8B-4A79-A094-4979E722DF2B}"/>
              </a:ext>
            </a:extLst>
          </p:cNvPr>
          <p:cNvCxnSpPr>
            <a:cxnSpLocks/>
            <a:stCxn id="151" idx="6"/>
          </p:cNvCxnSpPr>
          <p:nvPr/>
        </p:nvCxnSpPr>
        <p:spPr>
          <a:xfrm>
            <a:off x="2416921" y="2844407"/>
            <a:ext cx="1342675" cy="174529"/>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7B8C7E1-FCC8-421C-8204-238322E45526}"/>
              </a:ext>
            </a:extLst>
          </p:cNvPr>
          <p:cNvCxnSpPr>
            <a:cxnSpLocks/>
          </p:cNvCxnSpPr>
          <p:nvPr/>
        </p:nvCxnSpPr>
        <p:spPr>
          <a:xfrm>
            <a:off x="2448680" y="2943947"/>
            <a:ext cx="957333" cy="907911"/>
          </a:xfrm>
          <a:prstGeom prst="line">
            <a:avLst/>
          </a:prstGeom>
          <a:ln w="38100">
            <a:solidFill>
              <a:srgbClr val="002060"/>
            </a:solidFill>
            <a:prstDash val="dashDot"/>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B83D5867-D41C-4116-8282-6E569432A931}"/>
              </a:ext>
            </a:extLst>
          </p:cNvPr>
          <p:cNvSpPr txBox="1"/>
          <p:nvPr/>
        </p:nvSpPr>
        <p:spPr>
          <a:xfrm>
            <a:off x="4283554" y="3112124"/>
            <a:ext cx="946479" cy="1054648"/>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P</a:t>
            </a:r>
          </a:p>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a:t>
            </a:r>
          </a:p>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p>
        </p:txBody>
      </p:sp>
    </p:spTree>
    <p:extLst>
      <p:ext uri="{BB962C8B-B14F-4D97-AF65-F5344CB8AC3E}">
        <p14:creationId xmlns:p14="http://schemas.microsoft.com/office/powerpoint/2010/main" val="282136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71078" y="481248"/>
            <a:ext cx="4393929" cy="337955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story of Noah, the story of the flood, is only part of that story that we can use at the end of the world. The flood is an important story, to explain that we went to Daniel 9, Revelation 12 and also to Revelation 14. We saw that the flood in the Alpha could be applied two ways in the Omega. One to the beginning of Adventism and one to the end of Adventism. We also saw that the persecution and scattering of God's people was not just papal Rome, for 1,260 years. It was also paganism.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01BC76E5-E4B2-4668-A94B-D5EE1A0CFCCB}"/>
              </a:ext>
            </a:extLst>
          </p:cNvPr>
          <p:cNvCxnSpPr/>
          <p:nvPr/>
        </p:nvCxnSpPr>
        <p:spPr>
          <a:xfrm>
            <a:off x="6575724" y="3255738"/>
            <a:ext cx="305775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334A730-21E7-47F0-8197-D2FEE89991F7}"/>
              </a:ext>
            </a:extLst>
          </p:cNvPr>
          <p:cNvSpPr txBox="1"/>
          <p:nvPr/>
        </p:nvSpPr>
        <p:spPr>
          <a:xfrm>
            <a:off x="7250261" y="2811891"/>
            <a:ext cx="1429763" cy="38196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120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A picture containing triangle&#10;&#10;Description automatically generated">
            <a:extLst>
              <a:ext uri="{FF2B5EF4-FFF2-40B4-BE49-F238E27FC236}">
                <a16:creationId xmlns:a16="http://schemas.microsoft.com/office/drawing/2014/main" id="{9C01FFD4-19A1-4AC6-A3DC-4349A7833D9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93738" y="2663645"/>
            <a:ext cx="272210" cy="546275"/>
          </a:xfrm>
          <a:prstGeom prst="rect">
            <a:avLst/>
          </a:prstGeom>
        </p:spPr>
      </p:pic>
      <p:cxnSp>
        <p:nvCxnSpPr>
          <p:cNvPr id="10" name="Straight Connector 9">
            <a:extLst>
              <a:ext uri="{FF2B5EF4-FFF2-40B4-BE49-F238E27FC236}">
                <a16:creationId xmlns:a16="http://schemas.microsoft.com/office/drawing/2014/main" id="{7763A4E6-219A-419B-9269-17F0EC2BC508}"/>
              </a:ext>
            </a:extLst>
          </p:cNvPr>
          <p:cNvCxnSpPr/>
          <p:nvPr/>
        </p:nvCxnSpPr>
        <p:spPr>
          <a:xfrm flipV="1">
            <a:off x="9080215" y="506980"/>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3806299-8B4F-49F1-83F8-DE3921C04634}"/>
              </a:ext>
            </a:extLst>
          </p:cNvPr>
          <p:cNvCxnSpPr/>
          <p:nvPr/>
        </p:nvCxnSpPr>
        <p:spPr>
          <a:xfrm flipV="1">
            <a:off x="9723737" y="730288"/>
            <a:ext cx="574765" cy="669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C46C3B8-D411-4492-BB48-0F737A7D877D}"/>
              </a:ext>
            </a:extLst>
          </p:cNvPr>
          <p:cNvSpPr txBox="1"/>
          <p:nvPr/>
        </p:nvSpPr>
        <p:spPr>
          <a:xfrm>
            <a:off x="8127632" y="450776"/>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703215F-C16B-4AA0-B44C-E71EC676E88C}"/>
              </a:ext>
            </a:extLst>
          </p:cNvPr>
          <p:cNvSpPr txBox="1"/>
          <p:nvPr/>
        </p:nvSpPr>
        <p:spPr>
          <a:xfrm>
            <a:off x="10001965" y="265100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Church 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05A055C-673D-4105-A2B3-AB4FBC240B59}"/>
              </a:ext>
            </a:extLst>
          </p:cNvPr>
          <p:cNvSpPr txBox="1"/>
          <p:nvPr/>
        </p:nvSpPr>
        <p:spPr>
          <a:xfrm>
            <a:off x="9978320" y="1240688"/>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u="sng"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Gentiles</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88C5AABE-03AD-4DC0-9007-40B3F89CC5D6}"/>
              </a:ext>
            </a:extLst>
          </p:cNvPr>
          <p:cNvSpPr txBox="1"/>
          <p:nvPr/>
        </p:nvSpPr>
        <p:spPr>
          <a:xfrm>
            <a:off x="9115467" y="170137"/>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F0A1F33C-AC52-45EC-992D-ADCBEFB41461}"/>
              </a:ext>
            </a:extLst>
          </p:cNvPr>
          <p:cNvCxnSpPr>
            <a:cxnSpLocks/>
          </p:cNvCxnSpPr>
          <p:nvPr/>
        </p:nvCxnSpPr>
        <p:spPr>
          <a:xfrm flipV="1">
            <a:off x="9735683" y="3066721"/>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64B56A-1E0E-4EFE-953E-BBC4F001372A}"/>
              </a:ext>
            </a:extLst>
          </p:cNvPr>
          <p:cNvCxnSpPr>
            <a:cxnSpLocks/>
          </p:cNvCxnSpPr>
          <p:nvPr/>
        </p:nvCxnSpPr>
        <p:spPr>
          <a:xfrm flipV="1">
            <a:off x="10529322" y="3084739"/>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D036EF1-9236-4D21-BC7B-9AE82C784DF5}"/>
              </a:ext>
            </a:extLst>
          </p:cNvPr>
          <p:cNvCxnSpPr>
            <a:cxnSpLocks/>
          </p:cNvCxnSpPr>
          <p:nvPr/>
        </p:nvCxnSpPr>
        <p:spPr>
          <a:xfrm flipV="1">
            <a:off x="11329148" y="3084740"/>
            <a:ext cx="0" cy="334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F3A747B-44C5-45D9-B787-4D8C5A95004D}"/>
              </a:ext>
            </a:extLst>
          </p:cNvPr>
          <p:cNvSpPr txBox="1"/>
          <p:nvPr/>
        </p:nvSpPr>
        <p:spPr>
          <a:xfrm>
            <a:off x="9794818" y="3066721"/>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A0B003F1-F722-4832-86FD-B815A4A8A172}"/>
              </a:ext>
            </a:extLst>
          </p:cNvPr>
          <p:cNvSpPr txBox="1"/>
          <p:nvPr/>
        </p:nvSpPr>
        <p:spPr>
          <a:xfrm>
            <a:off x="10594644" y="3084740"/>
            <a:ext cx="638574"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days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31C1349A-4CE6-46FD-8DE7-A5F655B27CB4}"/>
              </a:ext>
            </a:extLst>
          </p:cNvPr>
          <p:cNvSpPr txBox="1"/>
          <p:nvPr/>
        </p:nvSpPr>
        <p:spPr>
          <a:xfrm>
            <a:off x="11329148" y="3084740"/>
            <a:ext cx="580200"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5F10975D-279B-4038-8626-F8C9EF1F65E1}"/>
              </a:ext>
            </a:extLst>
          </p:cNvPr>
          <p:cNvSpPr/>
          <p:nvPr/>
        </p:nvSpPr>
        <p:spPr>
          <a:xfrm>
            <a:off x="10594644" y="3429000"/>
            <a:ext cx="150616" cy="311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picture containing triangle&#10;&#10;Description automatically generated">
            <a:extLst>
              <a:ext uri="{FF2B5EF4-FFF2-40B4-BE49-F238E27FC236}">
                <a16:creationId xmlns:a16="http://schemas.microsoft.com/office/drawing/2014/main" id="{2163C72E-D7F8-4EFD-8672-08EBDE195EC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00869" y="2207408"/>
            <a:ext cx="272210" cy="546275"/>
          </a:xfrm>
          <a:prstGeom prst="rect">
            <a:avLst/>
          </a:prstGeom>
        </p:spPr>
      </p:pic>
      <p:cxnSp>
        <p:nvCxnSpPr>
          <p:cNvPr id="51" name="Straight Connector 50">
            <a:extLst>
              <a:ext uri="{FF2B5EF4-FFF2-40B4-BE49-F238E27FC236}">
                <a16:creationId xmlns:a16="http://schemas.microsoft.com/office/drawing/2014/main" id="{D55981FA-F13B-4982-91F4-0F1080FAD0CD}"/>
              </a:ext>
            </a:extLst>
          </p:cNvPr>
          <p:cNvCxnSpPr>
            <a:cxnSpLocks/>
          </p:cNvCxnSpPr>
          <p:nvPr/>
        </p:nvCxnSpPr>
        <p:spPr>
          <a:xfrm flipV="1">
            <a:off x="5954510" y="1727896"/>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BADC662-93FD-48AF-A65F-0919BCECB754}"/>
              </a:ext>
            </a:extLst>
          </p:cNvPr>
          <p:cNvSpPr txBox="1"/>
          <p:nvPr/>
        </p:nvSpPr>
        <p:spPr>
          <a:xfrm>
            <a:off x="5523083" y="2741285"/>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righteous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01250D8A-5D06-49EA-B15B-C5F92BD30385}"/>
              </a:ext>
            </a:extLst>
          </p:cNvPr>
          <p:cNvSpPr/>
          <p:nvPr/>
        </p:nvSpPr>
        <p:spPr>
          <a:xfrm>
            <a:off x="7638687" y="1329763"/>
            <a:ext cx="1118585" cy="6046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2B99CCE3-AB21-4D78-B25F-FD6FB8D7CF92}"/>
              </a:ext>
            </a:extLst>
          </p:cNvPr>
          <p:cNvSpPr/>
          <p:nvPr/>
        </p:nvSpPr>
        <p:spPr>
          <a:xfrm rot="16200000">
            <a:off x="7866191" y="1248198"/>
            <a:ext cx="623940" cy="1944925"/>
          </a:xfrm>
          <a:prstGeom prst="moon">
            <a:avLst>
              <a:gd name="adj" fmla="val 875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253666B-ED9F-44AE-A782-1EAF82AC314B}"/>
              </a:ext>
            </a:extLst>
          </p:cNvPr>
          <p:cNvCxnSpPr>
            <a:cxnSpLocks/>
          </p:cNvCxnSpPr>
          <p:nvPr/>
        </p:nvCxnSpPr>
        <p:spPr>
          <a:xfrm flipV="1">
            <a:off x="7198585" y="1891253"/>
            <a:ext cx="1959151" cy="454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86940E5-7E77-4544-AE5D-D177B509EDC1}"/>
              </a:ext>
            </a:extLst>
          </p:cNvPr>
          <p:cNvSpPr/>
          <p:nvPr/>
        </p:nvSpPr>
        <p:spPr>
          <a:xfrm>
            <a:off x="8046556" y="1396580"/>
            <a:ext cx="273550" cy="52999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triangle&#10;&#10;Description automatically generated">
            <a:extLst>
              <a:ext uri="{FF2B5EF4-FFF2-40B4-BE49-F238E27FC236}">
                <a16:creationId xmlns:a16="http://schemas.microsoft.com/office/drawing/2014/main" id="{EA03FEAB-2AE3-4F01-921A-BA134193F81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74001" y="1512094"/>
            <a:ext cx="197297" cy="395938"/>
          </a:xfrm>
          <a:prstGeom prst="rect">
            <a:avLst/>
          </a:prstGeom>
        </p:spPr>
      </p:pic>
      <p:cxnSp>
        <p:nvCxnSpPr>
          <p:cNvPr id="62" name="Straight Connector 61">
            <a:extLst>
              <a:ext uri="{FF2B5EF4-FFF2-40B4-BE49-F238E27FC236}">
                <a16:creationId xmlns:a16="http://schemas.microsoft.com/office/drawing/2014/main" id="{9ACA466C-DB3B-4590-B68F-C449BB360F6A}"/>
              </a:ext>
            </a:extLst>
          </p:cNvPr>
          <p:cNvCxnSpPr>
            <a:cxnSpLocks/>
          </p:cNvCxnSpPr>
          <p:nvPr/>
        </p:nvCxnSpPr>
        <p:spPr>
          <a:xfrm flipH="1" flipV="1">
            <a:off x="8042929" y="1942236"/>
            <a:ext cx="516129" cy="5383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599C34-752B-40C4-8259-481BF531E125}"/>
              </a:ext>
            </a:extLst>
          </p:cNvPr>
          <p:cNvCxnSpPr>
            <a:cxnSpLocks/>
          </p:cNvCxnSpPr>
          <p:nvPr/>
        </p:nvCxnSpPr>
        <p:spPr>
          <a:xfrm flipH="1" flipV="1">
            <a:off x="8354447" y="1927358"/>
            <a:ext cx="443829" cy="450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6BE59234-C779-46BB-9646-67290E2C82E7}"/>
              </a:ext>
            </a:extLst>
          </p:cNvPr>
          <p:cNvSpPr txBox="1"/>
          <p:nvPr/>
        </p:nvSpPr>
        <p:spPr>
          <a:xfrm>
            <a:off x="7001484" y="914051"/>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Loud cry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Box 67">
            <a:extLst>
              <a:ext uri="{FF2B5EF4-FFF2-40B4-BE49-F238E27FC236}">
                <a16:creationId xmlns:a16="http://schemas.microsoft.com/office/drawing/2014/main" id="{637F079F-ECAE-40D4-809A-03B469E51053}"/>
              </a:ext>
            </a:extLst>
          </p:cNvPr>
          <p:cNvSpPr txBox="1"/>
          <p:nvPr/>
        </p:nvSpPr>
        <p:spPr>
          <a:xfrm>
            <a:off x="10043780" y="420349"/>
            <a:ext cx="862853"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unclean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9B963B1F-7148-4A42-A8FF-D66105159E13}"/>
              </a:ext>
            </a:extLst>
          </p:cNvPr>
          <p:cNvCxnSpPr>
            <a:cxnSpLocks/>
          </p:cNvCxnSpPr>
          <p:nvPr/>
        </p:nvCxnSpPr>
        <p:spPr>
          <a:xfrm flipH="1" flipV="1">
            <a:off x="8074001" y="2285678"/>
            <a:ext cx="783657" cy="782735"/>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4C8F90B4-E60E-4758-84A6-58D02F9527EA}"/>
              </a:ext>
            </a:extLst>
          </p:cNvPr>
          <p:cNvGrpSpPr/>
          <p:nvPr/>
        </p:nvGrpSpPr>
        <p:grpSpPr>
          <a:xfrm rot="19326029">
            <a:off x="7929795" y="2074521"/>
            <a:ext cx="131358" cy="208328"/>
            <a:chOff x="6538913" y="1908033"/>
            <a:chExt cx="131358" cy="208328"/>
          </a:xfrm>
        </p:grpSpPr>
        <p:cxnSp>
          <p:nvCxnSpPr>
            <p:cNvPr id="74" name="Straight Connector 73">
              <a:extLst>
                <a:ext uri="{FF2B5EF4-FFF2-40B4-BE49-F238E27FC236}">
                  <a16:creationId xmlns:a16="http://schemas.microsoft.com/office/drawing/2014/main" id="{B421A19C-BD35-4AF1-8FB4-CAB459D1C98A}"/>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0C6F67-3C50-4A44-B0FD-C8C4411E0B31}"/>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9DD8F68-58C5-4D9D-8202-41EFABE0EEB5}"/>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781629BE-3B3A-4656-A03D-228B2FF08CBF}"/>
              </a:ext>
            </a:extLst>
          </p:cNvPr>
          <p:cNvGrpSpPr/>
          <p:nvPr/>
        </p:nvGrpSpPr>
        <p:grpSpPr>
          <a:xfrm rot="15594441">
            <a:off x="8394152" y="1422008"/>
            <a:ext cx="131358" cy="208328"/>
            <a:chOff x="6538913" y="1908033"/>
            <a:chExt cx="131358" cy="208328"/>
          </a:xfrm>
        </p:grpSpPr>
        <p:cxnSp>
          <p:nvCxnSpPr>
            <p:cNvPr id="101" name="Straight Connector 100">
              <a:extLst>
                <a:ext uri="{FF2B5EF4-FFF2-40B4-BE49-F238E27FC236}">
                  <a16:creationId xmlns:a16="http://schemas.microsoft.com/office/drawing/2014/main" id="{ECB690BF-600B-4672-9188-7C3B653B500C}"/>
                </a:ext>
              </a:extLst>
            </p:cNvPr>
            <p:cNvCxnSpPr>
              <a:cxnSpLocks/>
            </p:cNvCxnSpPr>
            <p:nvPr/>
          </p:nvCxnSpPr>
          <p:spPr>
            <a:xfrm flipH="1" flipV="1">
              <a:off x="6575725" y="1908033"/>
              <a:ext cx="94546"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E149764-332F-458B-BEFB-76B62CD9BD8C}"/>
                </a:ext>
              </a:extLst>
            </p:cNvPr>
            <p:cNvCxnSpPr>
              <a:cxnSpLocks/>
            </p:cNvCxnSpPr>
            <p:nvPr/>
          </p:nvCxnSpPr>
          <p:spPr>
            <a:xfrm flipV="1">
              <a:off x="6538913" y="1920091"/>
              <a:ext cx="36811" cy="1921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60CED64-A4E4-4C2E-ADFC-42561AC0162D}"/>
                </a:ext>
              </a:extLst>
            </p:cNvPr>
            <p:cNvSpPr/>
            <p:nvPr/>
          </p:nvSpPr>
          <p:spPr>
            <a:xfrm>
              <a:off x="6543389" y="2054519"/>
              <a:ext cx="112951" cy="61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4" name="Straight Connector 103">
            <a:extLst>
              <a:ext uri="{FF2B5EF4-FFF2-40B4-BE49-F238E27FC236}">
                <a16:creationId xmlns:a16="http://schemas.microsoft.com/office/drawing/2014/main" id="{B3F652FF-8A28-44F3-8780-E6B1A837F40E}"/>
              </a:ext>
            </a:extLst>
          </p:cNvPr>
          <p:cNvCxnSpPr>
            <a:cxnSpLocks/>
          </p:cNvCxnSpPr>
          <p:nvPr/>
        </p:nvCxnSpPr>
        <p:spPr>
          <a:xfrm flipH="1">
            <a:off x="8622413" y="1218360"/>
            <a:ext cx="690669" cy="307117"/>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4" name="Arc 53">
            <a:extLst>
              <a:ext uri="{FF2B5EF4-FFF2-40B4-BE49-F238E27FC236}">
                <a16:creationId xmlns:a16="http://schemas.microsoft.com/office/drawing/2014/main" id="{22D7E276-E441-4F4D-861D-FADBE3BD0B7A}"/>
              </a:ext>
            </a:extLst>
          </p:cNvPr>
          <p:cNvSpPr/>
          <p:nvPr/>
        </p:nvSpPr>
        <p:spPr>
          <a:xfrm rot="1173677">
            <a:off x="9455034" y="1478032"/>
            <a:ext cx="594559" cy="1344705"/>
          </a:xfrm>
          <a:prstGeom prst="arc">
            <a:avLst>
              <a:gd name="adj1" fmla="val 16200000"/>
              <a:gd name="adj2" fmla="val 533969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ysClr val="windowText" lastClr="000000"/>
                </a:solidFill>
              </a:ln>
              <a:solidFill>
                <a:sysClr val="windowText" lastClr="000000"/>
              </a:solidFill>
            </a:endParaRPr>
          </a:p>
        </p:txBody>
      </p:sp>
      <p:cxnSp>
        <p:nvCxnSpPr>
          <p:cNvPr id="57" name="Straight Arrow Connector 56">
            <a:extLst>
              <a:ext uri="{FF2B5EF4-FFF2-40B4-BE49-F238E27FC236}">
                <a16:creationId xmlns:a16="http://schemas.microsoft.com/office/drawing/2014/main" id="{6AFCB666-A5F4-45F1-A449-E48E2AB525BC}"/>
              </a:ext>
            </a:extLst>
          </p:cNvPr>
          <p:cNvCxnSpPr>
            <a:cxnSpLocks/>
          </p:cNvCxnSpPr>
          <p:nvPr/>
        </p:nvCxnSpPr>
        <p:spPr>
          <a:xfrm flipH="1" flipV="1">
            <a:off x="9907366" y="1484218"/>
            <a:ext cx="89561" cy="340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AC2EF58-FFC2-4A80-9252-65C60082A216}"/>
              </a:ext>
            </a:extLst>
          </p:cNvPr>
          <p:cNvCxnSpPr>
            <a:cxnSpLocks/>
          </p:cNvCxnSpPr>
          <p:nvPr/>
        </p:nvCxnSpPr>
        <p:spPr>
          <a:xfrm flipV="1">
            <a:off x="1690139" y="4785014"/>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7F33C8-5D05-4C6C-B374-46E526F5F717}"/>
              </a:ext>
            </a:extLst>
          </p:cNvPr>
          <p:cNvCxnSpPr>
            <a:cxnSpLocks/>
          </p:cNvCxnSpPr>
          <p:nvPr/>
        </p:nvCxnSpPr>
        <p:spPr>
          <a:xfrm flipV="1">
            <a:off x="1690139" y="5584463"/>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61B7424-DF3C-4200-91F1-93297FD51988}"/>
              </a:ext>
            </a:extLst>
          </p:cNvPr>
          <p:cNvSpPr txBox="1"/>
          <p:nvPr/>
        </p:nvSpPr>
        <p:spPr>
          <a:xfrm>
            <a:off x="1409243" y="4022062"/>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7E1A3A20-F297-43B2-B534-86E5C6D50F89}"/>
              </a:ext>
            </a:extLst>
          </p:cNvPr>
          <p:cNvCxnSpPr>
            <a:cxnSpLocks/>
          </p:cNvCxnSpPr>
          <p:nvPr/>
        </p:nvCxnSpPr>
        <p:spPr>
          <a:xfrm flipV="1">
            <a:off x="1690139" y="4400627"/>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C07639-5608-470D-AF6E-149FB420700C}"/>
              </a:ext>
            </a:extLst>
          </p:cNvPr>
          <p:cNvCxnSpPr>
            <a:cxnSpLocks/>
          </p:cNvCxnSpPr>
          <p:nvPr/>
        </p:nvCxnSpPr>
        <p:spPr>
          <a:xfrm flipV="1">
            <a:off x="3656280" y="4400627"/>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9A2F62-82F2-46C9-A623-9352C41A6A2A}"/>
              </a:ext>
            </a:extLst>
          </p:cNvPr>
          <p:cNvCxnSpPr>
            <a:cxnSpLocks/>
          </p:cNvCxnSpPr>
          <p:nvPr/>
        </p:nvCxnSpPr>
        <p:spPr>
          <a:xfrm flipV="1">
            <a:off x="1690139" y="5584463"/>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7BF809-A3B2-4A3E-94D2-389B9624F258}"/>
              </a:ext>
            </a:extLst>
          </p:cNvPr>
          <p:cNvCxnSpPr>
            <a:cxnSpLocks/>
          </p:cNvCxnSpPr>
          <p:nvPr/>
        </p:nvCxnSpPr>
        <p:spPr>
          <a:xfrm flipV="1">
            <a:off x="3186186" y="5584463"/>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4EB78EB-5D1C-4D3F-A985-C1FBA5696BBF}"/>
              </a:ext>
            </a:extLst>
          </p:cNvPr>
          <p:cNvCxnSpPr>
            <a:cxnSpLocks/>
          </p:cNvCxnSpPr>
          <p:nvPr/>
        </p:nvCxnSpPr>
        <p:spPr>
          <a:xfrm flipV="1">
            <a:off x="3656280" y="5584463"/>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ACC7BBF-886D-443E-90A4-2188D81D6577}"/>
              </a:ext>
            </a:extLst>
          </p:cNvPr>
          <p:cNvSpPr txBox="1"/>
          <p:nvPr/>
        </p:nvSpPr>
        <p:spPr>
          <a:xfrm>
            <a:off x="1810357" y="4409813"/>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7A11E01-DD97-4EC8-BC87-8FA0E87F3CCE}"/>
              </a:ext>
            </a:extLst>
          </p:cNvPr>
          <p:cNvSpPr txBox="1"/>
          <p:nvPr/>
        </p:nvSpPr>
        <p:spPr>
          <a:xfrm>
            <a:off x="1792221" y="565443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1238722B-B525-468E-B88A-E9C5830D8A32}"/>
              </a:ext>
            </a:extLst>
          </p:cNvPr>
          <p:cNvSpPr txBox="1"/>
          <p:nvPr/>
        </p:nvSpPr>
        <p:spPr>
          <a:xfrm>
            <a:off x="1397605" y="5913956"/>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65ABF500-8161-4E16-9FB8-A04BD45B30A1}"/>
              </a:ext>
            </a:extLst>
          </p:cNvPr>
          <p:cNvSpPr txBox="1"/>
          <p:nvPr/>
        </p:nvSpPr>
        <p:spPr>
          <a:xfrm>
            <a:off x="3382598" y="4009515"/>
            <a:ext cx="141198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nd</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Ad Rev 14:20</a:t>
            </a:r>
          </a:p>
        </p:txBody>
      </p:sp>
      <p:sp>
        <p:nvSpPr>
          <p:cNvPr id="77" name="TextBox 76">
            <a:extLst>
              <a:ext uri="{FF2B5EF4-FFF2-40B4-BE49-F238E27FC236}">
                <a16:creationId xmlns:a16="http://schemas.microsoft.com/office/drawing/2014/main" id="{5809611D-FF4C-48C0-9249-A9308EF92496}"/>
              </a:ext>
            </a:extLst>
          </p:cNvPr>
          <p:cNvSpPr txBox="1"/>
          <p:nvPr/>
        </p:nvSpPr>
        <p:spPr>
          <a:xfrm>
            <a:off x="3703002" y="4421796"/>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FE21C506-F94B-40C3-91DF-C1FAC079C6C9}"/>
              </a:ext>
            </a:extLst>
          </p:cNvPr>
          <p:cNvSpPr txBox="1"/>
          <p:nvPr/>
        </p:nvSpPr>
        <p:spPr>
          <a:xfrm>
            <a:off x="3781411" y="5611247"/>
            <a:ext cx="141198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Rev 12:15, 1</a:t>
            </a:r>
          </a:p>
        </p:txBody>
      </p:sp>
      <p:sp>
        <p:nvSpPr>
          <p:cNvPr id="79" name="TextBox 78">
            <a:extLst>
              <a:ext uri="{FF2B5EF4-FFF2-40B4-BE49-F238E27FC236}">
                <a16:creationId xmlns:a16="http://schemas.microsoft.com/office/drawing/2014/main" id="{3C492C7A-93C1-400D-9A55-45E085CF32D7}"/>
              </a:ext>
            </a:extLst>
          </p:cNvPr>
          <p:cNvSpPr txBox="1"/>
          <p:nvPr/>
        </p:nvSpPr>
        <p:spPr>
          <a:xfrm>
            <a:off x="3119118" y="5909898"/>
            <a:ext cx="645942"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ED20013C-B9B1-4799-B0F2-A555A6E45162}"/>
              </a:ext>
            </a:extLst>
          </p:cNvPr>
          <p:cNvSpPr txBox="1"/>
          <p:nvPr/>
        </p:nvSpPr>
        <p:spPr>
          <a:xfrm>
            <a:off x="1445179" y="5108987"/>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C209AE04-C2E2-4044-AF65-0C17D248836C}"/>
              </a:ext>
            </a:extLst>
          </p:cNvPr>
          <p:cNvSpPr txBox="1"/>
          <p:nvPr/>
        </p:nvSpPr>
        <p:spPr>
          <a:xfrm>
            <a:off x="3275766" y="5108987"/>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l-GR" sz="2000" b="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Ω</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E56A6963-5417-43AA-A5AE-6D3B2D496872}"/>
              </a:ext>
            </a:extLst>
          </p:cNvPr>
          <p:cNvSpPr/>
          <p:nvPr/>
        </p:nvSpPr>
        <p:spPr>
          <a:xfrm>
            <a:off x="3411836" y="6222548"/>
            <a:ext cx="455766" cy="404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E944958-321B-4565-9EE7-FCEDE9E45F32}"/>
              </a:ext>
            </a:extLst>
          </p:cNvPr>
          <p:cNvSpPr txBox="1"/>
          <p:nvPr/>
        </p:nvSpPr>
        <p:spPr>
          <a:xfrm>
            <a:off x="3356155" y="6206333"/>
            <a:ext cx="585065" cy="404406"/>
          </a:xfrm>
          <a:prstGeom prst="rect">
            <a:avLst/>
          </a:prstGeom>
          <a:noFill/>
          <a:ln>
            <a:solidFill>
              <a:schemeClr val="bg1"/>
            </a:solidFill>
          </a:ln>
        </p:spPr>
        <p:txBody>
          <a:bodyPr wrap="square">
            <a:spAutoFit/>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4</a:t>
            </a:r>
          </a:p>
        </p:txBody>
      </p:sp>
      <p:cxnSp>
        <p:nvCxnSpPr>
          <p:cNvPr id="83" name="Straight Connector 82">
            <a:extLst>
              <a:ext uri="{FF2B5EF4-FFF2-40B4-BE49-F238E27FC236}">
                <a16:creationId xmlns:a16="http://schemas.microsoft.com/office/drawing/2014/main" id="{94762EC7-54C4-4119-84DC-CCD7F6B78A6F}"/>
              </a:ext>
            </a:extLst>
          </p:cNvPr>
          <p:cNvCxnSpPr>
            <a:cxnSpLocks/>
          </p:cNvCxnSpPr>
          <p:nvPr/>
        </p:nvCxnSpPr>
        <p:spPr>
          <a:xfrm flipV="1">
            <a:off x="6360919" y="5311729"/>
            <a:ext cx="2555535" cy="9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FE1193-EF70-4FE2-BC18-47458D801418}"/>
              </a:ext>
            </a:extLst>
          </p:cNvPr>
          <p:cNvCxnSpPr>
            <a:cxnSpLocks/>
          </p:cNvCxnSpPr>
          <p:nvPr/>
        </p:nvCxnSpPr>
        <p:spPr>
          <a:xfrm flipV="1">
            <a:off x="7684039" y="4916793"/>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8994A05-0AF9-4C26-8FAF-6EE18EACD23E}"/>
              </a:ext>
            </a:extLst>
          </p:cNvPr>
          <p:cNvSpPr txBox="1"/>
          <p:nvPr/>
        </p:nvSpPr>
        <p:spPr>
          <a:xfrm>
            <a:off x="6615324" y="5427368"/>
            <a:ext cx="89001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Paganism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7050D644-F071-461D-9FF0-E2930A9B2EB0}"/>
              </a:ext>
            </a:extLst>
          </p:cNvPr>
          <p:cNvSpPr txBox="1"/>
          <p:nvPr/>
        </p:nvSpPr>
        <p:spPr>
          <a:xfrm>
            <a:off x="8031476" y="542890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Papal </a:t>
            </a:r>
          </a:p>
        </p:txBody>
      </p:sp>
    </p:spTree>
    <p:extLst>
      <p:ext uri="{BB962C8B-B14F-4D97-AF65-F5344CB8AC3E}">
        <p14:creationId xmlns:p14="http://schemas.microsoft.com/office/powerpoint/2010/main" val="2842685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627552" y="3905993"/>
            <a:ext cx="7335306" cy="2744469"/>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summarize, we see that in the history of seven kings, or seven thunders you either get a progressive destruction number four or progressive restoration number three. We have a history that's consistent now all the way from the beginning that brings you all the way to 1844 using this repeating cycle of scattering and gathering. It not only brings us to 1844 which is here it now takes us further. We can understand why all church is in a Laodicean condition. Because Satan has attacked us with avarice. Today we love the world more than we love heaven. We're a model church, we need to understand the Laodicean  condition is not an attack on people's morality, we're not stressing that you need to reform your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Box 137">
            <a:extLst>
              <a:ext uri="{FF2B5EF4-FFF2-40B4-BE49-F238E27FC236}">
                <a16:creationId xmlns:a16="http://schemas.microsoft.com/office/drawing/2014/main" id="{B0FAB236-A7A9-499D-A7B9-8414BE45562C}"/>
              </a:ext>
            </a:extLst>
          </p:cNvPr>
          <p:cNvSpPr txBox="1"/>
          <p:nvPr/>
        </p:nvSpPr>
        <p:spPr>
          <a:xfrm>
            <a:off x="3224113" y="191620"/>
            <a:ext cx="2960560" cy="662041"/>
          </a:xfrm>
          <a:prstGeom prst="rect">
            <a:avLst/>
          </a:prstGeom>
          <a:solidFill>
            <a:srgbClr val="0000FF"/>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3 = a progressive restoration</a:t>
            </a:r>
            <a:endPar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8E220E0E-4D97-4696-8142-5437CC1AE93F}"/>
              </a:ext>
            </a:extLst>
          </p:cNvPr>
          <p:cNvPicPr>
            <a:picLocks noChangeAspect="1"/>
          </p:cNvPicPr>
          <p:nvPr/>
        </p:nvPicPr>
        <p:blipFill>
          <a:blip r:embed="rId2"/>
          <a:stretch>
            <a:fillRect/>
          </a:stretch>
        </p:blipFill>
        <p:spPr>
          <a:xfrm>
            <a:off x="8855518" y="165973"/>
            <a:ext cx="3004556" cy="2365578"/>
          </a:xfrm>
          <a:prstGeom prst="rect">
            <a:avLst/>
          </a:prstGeom>
        </p:spPr>
      </p:pic>
      <p:cxnSp>
        <p:nvCxnSpPr>
          <p:cNvPr id="29" name="Straight Connector 28">
            <a:extLst>
              <a:ext uri="{FF2B5EF4-FFF2-40B4-BE49-F238E27FC236}">
                <a16:creationId xmlns:a16="http://schemas.microsoft.com/office/drawing/2014/main" id="{79599AE1-6EB1-4753-9EA5-FA61A9930AA1}"/>
              </a:ext>
            </a:extLst>
          </p:cNvPr>
          <p:cNvCxnSpPr>
            <a:cxnSpLocks/>
          </p:cNvCxnSpPr>
          <p:nvPr/>
        </p:nvCxnSpPr>
        <p:spPr>
          <a:xfrm flipH="1" flipV="1">
            <a:off x="720260" y="2608443"/>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E3905-9776-4906-8B9D-AF4A52D8D516}"/>
              </a:ext>
            </a:extLst>
          </p:cNvPr>
          <p:cNvCxnSpPr>
            <a:cxnSpLocks/>
          </p:cNvCxnSpPr>
          <p:nvPr/>
        </p:nvCxnSpPr>
        <p:spPr>
          <a:xfrm>
            <a:off x="7467281"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DF663-4129-4FB1-A233-61EFC8BFDC70}"/>
              </a:ext>
            </a:extLst>
          </p:cNvPr>
          <p:cNvCxnSpPr>
            <a:cxnSpLocks/>
          </p:cNvCxnSpPr>
          <p:nvPr/>
        </p:nvCxnSpPr>
        <p:spPr>
          <a:xfrm>
            <a:off x="6303939" y="231769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7D1C28-C6B8-40EF-996C-A62597747BA3}"/>
              </a:ext>
            </a:extLst>
          </p:cNvPr>
          <p:cNvSpPr txBox="1"/>
          <p:nvPr/>
        </p:nvSpPr>
        <p:spPr>
          <a:xfrm>
            <a:off x="7181481" y="185625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F4111ECF-B3D0-4EE8-A264-008A12532C7D}"/>
              </a:ext>
            </a:extLst>
          </p:cNvPr>
          <p:cNvSpPr txBox="1"/>
          <p:nvPr/>
        </p:nvSpPr>
        <p:spPr>
          <a:xfrm>
            <a:off x="6050936" y="1763976"/>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3BBDF59-D5E5-4E75-8D08-DFE4B7BE69F6}"/>
              </a:ext>
            </a:extLst>
          </p:cNvPr>
          <p:cNvSpPr txBox="1"/>
          <p:nvPr/>
        </p:nvSpPr>
        <p:spPr>
          <a:xfrm>
            <a:off x="6527038" y="203408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35" name="TextBox 34">
            <a:extLst>
              <a:ext uri="{FF2B5EF4-FFF2-40B4-BE49-F238E27FC236}">
                <a16:creationId xmlns:a16="http://schemas.microsoft.com/office/drawing/2014/main" id="{99635604-1B13-4625-8A33-9E1BB74CA143}"/>
              </a:ext>
            </a:extLst>
          </p:cNvPr>
          <p:cNvSpPr txBox="1"/>
          <p:nvPr/>
        </p:nvSpPr>
        <p:spPr>
          <a:xfrm>
            <a:off x="6116922" y="2653648"/>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36" name="Straight Arrow Connector 35">
            <a:extLst>
              <a:ext uri="{FF2B5EF4-FFF2-40B4-BE49-F238E27FC236}">
                <a16:creationId xmlns:a16="http://schemas.microsoft.com/office/drawing/2014/main" id="{A8CE4285-9A2A-4DE4-ABD8-6BDD6B8EC0CB}"/>
              </a:ext>
            </a:extLst>
          </p:cNvPr>
          <p:cNvCxnSpPr/>
          <p:nvPr/>
        </p:nvCxnSpPr>
        <p:spPr>
          <a:xfrm flipH="1">
            <a:off x="4908302" y="3470676"/>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F2FA9C-F44F-4458-986F-4EE9E6B5148E}"/>
              </a:ext>
            </a:extLst>
          </p:cNvPr>
          <p:cNvSpPr txBox="1"/>
          <p:nvPr/>
        </p:nvSpPr>
        <p:spPr>
          <a:xfrm>
            <a:off x="6443904" y="3491691"/>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38" name="Straight Connector 37">
            <a:extLst>
              <a:ext uri="{FF2B5EF4-FFF2-40B4-BE49-F238E27FC236}">
                <a16:creationId xmlns:a16="http://schemas.microsoft.com/office/drawing/2014/main" id="{AB0B7121-E238-4FDB-B110-02552412F684}"/>
              </a:ext>
            </a:extLst>
          </p:cNvPr>
          <p:cNvCxnSpPr>
            <a:cxnSpLocks/>
          </p:cNvCxnSpPr>
          <p:nvPr/>
        </p:nvCxnSpPr>
        <p:spPr>
          <a:xfrm>
            <a:off x="4851188"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5D4C341-B62E-48FA-828C-FD7E4ACE15D8}"/>
              </a:ext>
            </a:extLst>
          </p:cNvPr>
          <p:cNvSpPr txBox="1"/>
          <p:nvPr/>
        </p:nvSpPr>
        <p:spPr>
          <a:xfrm>
            <a:off x="4565389" y="1856253"/>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EE49A2AA-70D4-4E5E-99AC-0942FB44DC77}"/>
              </a:ext>
            </a:extLst>
          </p:cNvPr>
          <p:cNvSpPr txBox="1"/>
          <p:nvPr/>
        </p:nvSpPr>
        <p:spPr>
          <a:xfrm>
            <a:off x="3437909" y="2641854"/>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41" name="TextBox 40">
            <a:extLst>
              <a:ext uri="{FF2B5EF4-FFF2-40B4-BE49-F238E27FC236}">
                <a16:creationId xmlns:a16="http://schemas.microsoft.com/office/drawing/2014/main" id="{092DD74E-C6AF-45FD-BF19-FC7D144AE285}"/>
              </a:ext>
            </a:extLst>
          </p:cNvPr>
          <p:cNvSpPr txBox="1"/>
          <p:nvPr/>
        </p:nvSpPr>
        <p:spPr>
          <a:xfrm>
            <a:off x="3717526" y="1970347"/>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2" name="Straight Connector 41">
            <a:extLst>
              <a:ext uri="{FF2B5EF4-FFF2-40B4-BE49-F238E27FC236}">
                <a16:creationId xmlns:a16="http://schemas.microsoft.com/office/drawing/2014/main" id="{C1B21FA5-935B-4CFB-96B0-689A0AC8D0F7}"/>
              </a:ext>
            </a:extLst>
          </p:cNvPr>
          <p:cNvCxnSpPr>
            <a:cxnSpLocks/>
          </p:cNvCxnSpPr>
          <p:nvPr/>
        </p:nvCxnSpPr>
        <p:spPr>
          <a:xfrm>
            <a:off x="3560092" y="2329781"/>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ED127C-E4D2-4F71-ACC2-3C516386360A}"/>
              </a:ext>
            </a:extLst>
          </p:cNvPr>
          <p:cNvCxnSpPr>
            <a:cxnSpLocks/>
          </p:cNvCxnSpPr>
          <p:nvPr/>
        </p:nvCxnSpPr>
        <p:spPr>
          <a:xfrm>
            <a:off x="4218719" y="2429539"/>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0A6707-5A23-4E86-A7C8-330BC8B52E0D}"/>
              </a:ext>
            </a:extLst>
          </p:cNvPr>
          <p:cNvSpPr txBox="1"/>
          <p:nvPr/>
        </p:nvSpPr>
        <p:spPr>
          <a:xfrm>
            <a:off x="3311457" y="1511460"/>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45" name="TextBox 44">
            <a:extLst>
              <a:ext uri="{FF2B5EF4-FFF2-40B4-BE49-F238E27FC236}">
                <a16:creationId xmlns:a16="http://schemas.microsoft.com/office/drawing/2014/main" id="{9EF49610-5C80-4686-AE33-329D83856DAB}"/>
              </a:ext>
            </a:extLst>
          </p:cNvPr>
          <p:cNvSpPr txBox="1"/>
          <p:nvPr/>
        </p:nvSpPr>
        <p:spPr>
          <a:xfrm>
            <a:off x="3950542" y="172880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46" name="TextBox 45">
            <a:extLst>
              <a:ext uri="{FF2B5EF4-FFF2-40B4-BE49-F238E27FC236}">
                <a16:creationId xmlns:a16="http://schemas.microsoft.com/office/drawing/2014/main" id="{1725B61A-512E-43D7-BFCA-F1EB9EAFEBA1}"/>
              </a:ext>
            </a:extLst>
          </p:cNvPr>
          <p:cNvSpPr txBox="1"/>
          <p:nvPr/>
        </p:nvSpPr>
        <p:spPr>
          <a:xfrm>
            <a:off x="3926718" y="289589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7" name="TextBox 46">
            <a:extLst>
              <a:ext uri="{FF2B5EF4-FFF2-40B4-BE49-F238E27FC236}">
                <a16:creationId xmlns:a16="http://schemas.microsoft.com/office/drawing/2014/main" id="{4BCC9336-1338-49BE-8434-CA8C22B45400}"/>
              </a:ext>
            </a:extLst>
          </p:cNvPr>
          <p:cNvSpPr txBox="1"/>
          <p:nvPr/>
        </p:nvSpPr>
        <p:spPr>
          <a:xfrm>
            <a:off x="6660646" y="291630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8" name="TextBox 47">
            <a:extLst>
              <a:ext uri="{FF2B5EF4-FFF2-40B4-BE49-F238E27FC236}">
                <a16:creationId xmlns:a16="http://schemas.microsoft.com/office/drawing/2014/main" id="{8414B23B-1FD1-4087-94C2-BCEFC0FD95D8}"/>
              </a:ext>
            </a:extLst>
          </p:cNvPr>
          <p:cNvSpPr txBox="1"/>
          <p:nvPr/>
        </p:nvSpPr>
        <p:spPr>
          <a:xfrm>
            <a:off x="2517452" y="2043376"/>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49" name="TextBox 48">
            <a:extLst>
              <a:ext uri="{FF2B5EF4-FFF2-40B4-BE49-F238E27FC236}">
                <a16:creationId xmlns:a16="http://schemas.microsoft.com/office/drawing/2014/main" id="{A890A2D5-8366-45F5-8960-E60C3FB412DF}"/>
              </a:ext>
            </a:extLst>
          </p:cNvPr>
          <p:cNvSpPr txBox="1"/>
          <p:nvPr/>
        </p:nvSpPr>
        <p:spPr>
          <a:xfrm>
            <a:off x="904716" y="2734911"/>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0" name="TextBox 49">
            <a:extLst>
              <a:ext uri="{FF2B5EF4-FFF2-40B4-BE49-F238E27FC236}">
                <a16:creationId xmlns:a16="http://schemas.microsoft.com/office/drawing/2014/main" id="{D85D8728-A2D9-43A9-9867-C16E6C45EC89}"/>
              </a:ext>
            </a:extLst>
          </p:cNvPr>
          <p:cNvSpPr txBox="1"/>
          <p:nvPr/>
        </p:nvSpPr>
        <p:spPr>
          <a:xfrm>
            <a:off x="5564870" y="2043376"/>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1" name="Left Bracket 50">
            <a:extLst>
              <a:ext uri="{FF2B5EF4-FFF2-40B4-BE49-F238E27FC236}">
                <a16:creationId xmlns:a16="http://schemas.microsoft.com/office/drawing/2014/main" id="{CE92AAB8-35A9-4532-B9D0-ABADB4D42E2B}"/>
              </a:ext>
            </a:extLst>
          </p:cNvPr>
          <p:cNvSpPr/>
          <p:nvPr/>
        </p:nvSpPr>
        <p:spPr>
          <a:xfrm>
            <a:off x="5595983" y="2163563"/>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2" name="TextBox 51">
            <a:extLst>
              <a:ext uri="{FF2B5EF4-FFF2-40B4-BE49-F238E27FC236}">
                <a16:creationId xmlns:a16="http://schemas.microsoft.com/office/drawing/2014/main" id="{324D2E44-1552-4C6C-B623-FEA9A8B0AC11}"/>
              </a:ext>
            </a:extLst>
          </p:cNvPr>
          <p:cNvSpPr txBox="1"/>
          <p:nvPr/>
        </p:nvSpPr>
        <p:spPr>
          <a:xfrm>
            <a:off x="1968417" y="172208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53" name="TextBox 52">
            <a:extLst>
              <a:ext uri="{FF2B5EF4-FFF2-40B4-BE49-F238E27FC236}">
                <a16:creationId xmlns:a16="http://schemas.microsoft.com/office/drawing/2014/main" id="{BBCE80C4-CF0A-44A0-8FAA-FFFB80293C5E}"/>
              </a:ext>
            </a:extLst>
          </p:cNvPr>
          <p:cNvSpPr txBox="1"/>
          <p:nvPr/>
        </p:nvSpPr>
        <p:spPr>
          <a:xfrm>
            <a:off x="660571" y="172679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54" name="TextBox 53">
            <a:extLst>
              <a:ext uri="{FF2B5EF4-FFF2-40B4-BE49-F238E27FC236}">
                <a16:creationId xmlns:a16="http://schemas.microsoft.com/office/drawing/2014/main" id="{CB847592-9FF6-4510-AA92-C1EE8F0801F5}"/>
              </a:ext>
            </a:extLst>
          </p:cNvPr>
          <p:cNvSpPr txBox="1"/>
          <p:nvPr/>
        </p:nvSpPr>
        <p:spPr>
          <a:xfrm>
            <a:off x="1104232" y="224132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55" name="TextBox 54">
            <a:extLst>
              <a:ext uri="{FF2B5EF4-FFF2-40B4-BE49-F238E27FC236}">
                <a16:creationId xmlns:a16="http://schemas.microsoft.com/office/drawing/2014/main" id="{EA0A1B17-66EF-441B-A806-5F0E2A57832E}"/>
              </a:ext>
            </a:extLst>
          </p:cNvPr>
          <p:cNvSpPr txBox="1"/>
          <p:nvPr/>
        </p:nvSpPr>
        <p:spPr>
          <a:xfrm>
            <a:off x="887217" y="136418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56" name="Straight Connector 55">
            <a:extLst>
              <a:ext uri="{FF2B5EF4-FFF2-40B4-BE49-F238E27FC236}">
                <a16:creationId xmlns:a16="http://schemas.microsoft.com/office/drawing/2014/main" id="{D9381741-CC85-4BFE-A79D-91B4E0EA2864}"/>
              </a:ext>
            </a:extLst>
          </p:cNvPr>
          <p:cNvCxnSpPr>
            <a:cxnSpLocks/>
          </p:cNvCxnSpPr>
          <p:nvPr/>
        </p:nvCxnSpPr>
        <p:spPr>
          <a:xfrm flipH="1">
            <a:off x="2149725" y="988556"/>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F43A8F-2A72-4418-9A94-2B2BB5DE7DB9}"/>
              </a:ext>
            </a:extLst>
          </p:cNvPr>
          <p:cNvSpPr txBox="1"/>
          <p:nvPr/>
        </p:nvSpPr>
        <p:spPr>
          <a:xfrm>
            <a:off x="1968417" y="50351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58" name="TextBox 57">
            <a:extLst>
              <a:ext uri="{FF2B5EF4-FFF2-40B4-BE49-F238E27FC236}">
                <a16:creationId xmlns:a16="http://schemas.microsoft.com/office/drawing/2014/main" id="{0BD31643-10CA-4F0A-9718-0B34F2980DD8}"/>
              </a:ext>
            </a:extLst>
          </p:cNvPr>
          <p:cNvSpPr txBox="1"/>
          <p:nvPr/>
        </p:nvSpPr>
        <p:spPr>
          <a:xfrm>
            <a:off x="660571" y="50821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59" name="TextBox 58">
            <a:extLst>
              <a:ext uri="{FF2B5EF4-FFF2-40B4-BE49-F238E27FC236}">
                <a16:creationId xmlns:a16="http://schemas.microsoft.com/office/drawing/2014/main" id="{22443B33-A054-476D-9F0E-0B3D1DBAEBB4}"/>
              </a:ext>
            </a:extLst>
          </p:cNvPr>
          <p:cNvSpPr txBox="1"/>
          <p:nvPr/>
        </p:nvSpPr>
        <p:spPr>
          <a:xfrm>
            <a:off x="1104232" y="1022751"/>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60" name="Straight Connector 59">
            <a:extLst>
              <a:ext uri="{FF2B5EF4-FFF2-40B4-BE49-F238E27FC236}">
                <a16:creationId xmlns:a16="http://schemas.microsoft.com/office/drawing/2014/main" id="{8E4ACD5F-F1C7-41E6-99DC-571B79488413}"/>
              </a:ext>
            </a:extLst>
          </p:cNvPr>
          <p:cNvCxnSpPr>
            <a:cxnSpLocks/>
          </p:cNvCxnSpPr>
          <p:nvPr/>
        </p:nvCxnSpPr>
        <p:spPr>
          <a:xfrm flipH="1">
            <a:off x="837629" y="98855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BDD2D6-B7AD-437D-A436-FA0101AE3140}"/>
              </a:ext>
            </a:extLst>
          </p:cNvPr>
          <p:cNvCxnSpPr>
            <a:cxnSpLocks/>
          </p:cNvCxnSpPr>
          <p:nvPr/>
        </p:nvCxnSpPr>
        <p:spPr>
          <a:xfrm flipH="1">
            <a:off x="660571" y="1338733"/>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49BD1A-3BB5-4393-BAE3-A935AC7CC8B5}"/>
              </a:ext>
            </a:extLst>
          </p:cNvPr>
          <p:cNvCxnSpPr>
            <a:cxnSpLocks/>
          </p:cNvCxnSpPr>
          <p:nvPr/>
        </p:nvCxnSpPr>
        <p:spPr>
          <a:xfrm flipH="1">
            <a:off x="837629" y="228461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1DECA3-8406-4FF2-98EC-CA0A7D0AB759}"/>
              </a:ext>
            </a:extLst>
          </p:cNvPr>
          <p:cNvCxnSpPr>
            <a:cxnSpLocks/>
          </p:cNvCxnSpPr>
          <p:nvPr/>
        </p:nvCxnSpPr>
        <p:spPr>
          <a:xfrm flipH="1">
            <a:off x="2154408" y="226049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AEB49E0-3236-413C-96CC-50145976FE8D}"/>
              </a:ext>
            </a:extLst>
          </p:cNvPr>
          <p:cNvSpPr txBox="1"/>
          <p:nvPr/>
        </p:nvSpPr>
        <p:spPr>
          <a:xfrm>
            <a:off x="2298788" y="2626866"/>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65" name="TextBox 64">
            <a:extLst>
              <a:ext uri="{FF2B5EF4-FFF2-40B4-BE49-F238E27FC236}">
                <a16:creationId xmlns:a16="http://schemas.microsoft.com/office/drawing/2014/main" id="{DE495FA9-36D7-4FF6-A719-13D4B82F1B4E}"/>
              </a:ext>
            </a:extLst>
          </p:cNvPr>
          <p:cNvSpPr txBox="1"/>
          <p:nvPr/>
        </p:nvSpPr>
        <p:spPr>
          <a:xfrm rot="16200000">
            <a:off x="-524703" y="1640776"/>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6" name="Left Bracket 65">
            <a:extLst>
              <a:ext uri="{FF2B5EF4-FFF2-40B4-BE49-F238E27FC236}">
                <a16:creationId xmlns:a16="http://schemas.microsoft.com/office/drawing/2014/main" id="{CCD28B1E-1386-4C59-B05E-67A78E271B70}"/>
              </a:ext>
            </a:extLst>
          </p:cNvPr>
          <p:cNvSpPr/>
          <p:nvPr/>
        </p:nvSpPr>
        <p:spPr>
          <a:xfrm>
            <a:off x="475964" y="996228"/>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7" name="TextBox 66">
            <a:extLst>
              <a:ext uri="{FF2B5EF4-FFF2-40B4-BE49-F238E27FC236}">
                <a16:creationId xmlns:a16="http://schemas.microsoft.com/office/drawing/2014/main" id="{F4AE1578-CB95-422B-81D4-40CC30367F34}"/>
              </a:ext>
            </a:extLst>
          </p:cNvPr>
          <p:cNvSpPr txBox="1"/>
          <p:nvPr/>
        </p:nvSpPr>
        <p:spPr>
          <a:xfrm>
            <a:off x="4977386" y="3007317"/>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8" name="Left Bracket 67">
            <a:extLst>
              <a:ext uri="{FF2B5EF4-FFF2-40B4-BE49-F238E27FC236}">
                <a16:creationId xmlns:a16="http://schemas.microsoft.com/office/drawing/2014/main" id="{395A2006-7A9B-4602-BC83-4DE61699DC1E}"/>
              </a:ext>
            </a:extLst>
          </p:cNvPr>
          <p:cNvSpPr/>
          <p:nvPr/>
        </p:nvSpPr>
        <p:spPr>
          <a:xfrm rot="16200000">
            <a:off x="5659362" y="2059939"/>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9" name="TextBox 68">
            <a:extLst>
              <a:ext uri="{FF2B5EF4-FFF2-40B4-BE49-F238E27FC236}">
                <a16:creationId xmlns:a16="http://schemas.microsoft.com/office/drawing/2014/main" id="{933A448D-4F09-4D74-9999-317736D18BAE}"/>
              </a:ext>
            </a:extLst>
          </p:cNvPr>
          <p:cNvSpPr txBox="1"/>
          <p:nvPr/>
        </p:nvSpPr>
        <p:spPr>
          <a:xfrm>
            <a:off x="4701286" y="155410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cxnSp>
        <p:nvCxnSpPr>
          <p:cNvPr id="70" name="Straight Arrow Connector 69">
            <a:extLst>
              <a:ext uri="{FF2B5EF4-FFF2-40B4-BE49-F238E27FC236}">
                <a16:creationId xmlns:a16="http://schemas.microsoft.com/office/drawing/2014/main" id="{155F627F-3B74-4DE7-97AD-0F9FCF592B98}"/>
              </a:ext>
            </a:extLst>
          </p:cNvPr>
          <p:cNvCxnSpPr>
            <a:cxnSpLocks/>
          </p:cNvCxnSpPr>
          <p:nvPr/>
        </p:nvCxnSpPr>
        <p:spPr>
          <a:xfrm flipH="1">
            <a:off x="6393278" y="858524"/>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4950247-3BB3-46C8-BE5B-0D3E03FE61F4}"/>
              </a:ext>
            </a:extLst>
          </p:cNvPr>
          <p:cNvSpPr txBox="1"/>
          <p:nvPr/>
        </p:nvSpPr>
        <p:spPr>
          <a:xfrm>
            <a:off x="5426430" y="2807538"/>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72" name="TextBox 71">
            <a:extLst>
              <a:ext uri="{FF2B5EF4-FFF2-40B4-BE49-F238E27FC236}">
                <a16:creationId xmlns:a16="http://schemas.microsoft.com/office/drawing/2014/main" id="{DD4BAE59-D4B0-4B0D-AAA6-B76526D8A673}"/>
              </a:ext>
            </a:extLst>
          </p:cNvPr>
          <p:cNvSpPr txBox="1"/>
          <p:nvPr/>
        </p:nvSpPr>
        <p:spPr>
          <a:xfrm>
            <a:off x="2747773" y="3149687"/>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73" name="Straight Connector 72">
            <a:extLst>
              <a:ext uri="{FF2B5EF4-FFF2-40B4-BE49-F238E27FC236}">
                <a16:creationId xmlns:a16="http://schemas.microsoft.com/office/drawing/2014/main" id="{432807EE-6800-4CBF-9A47-26094CFF51C5}"/>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DC2D9E-F57D-4DC1-BCC9-D7697E5E9328}"/>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F110E6-9D94-4F8E-A7DA-084DE4B3815B}"/>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8C9F43-E2D7-4C23-90DA-B08CC7BA461C}"/>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BF110F-5DCF-4132-AA2D-E75066358881}"/>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B34356C-FD01-4B47-BDBC-1B67D461F2F8}"/>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222C5FB-6A90-4598-AAC8-7F2785FF9878}"/>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80" name="TextBox 79">
            <a:extLst>
              <a:ext uri="{FF2B5EF4-FFF2-40B4-BE49-F238E27FC236}">
                <a16:creationId xmlns:a16="http://schemas.microsoft.com/office/drawing/2014/main" id="{9FFF585F-F282-499A-8471-E9543175EAB1}"/>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BDC29249-3715-437C-870F-43BA3CB39001}"/>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4D68CC55-D9CC-4392-8D3C-338AFC520BAD}"/>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a:extLst>
              <a:ext uri="{FF2B5EF4-FFF2-40B4-BE49-F238E27FC236}">
                <a16:creationId xmlns:a16="http://schemas.microsoft.com/office/drawing/2014/main" id="{FE01E600-5E74-4DD0-804A-4835D5800A16}"/>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2323A9C4-AB86-4BB6-A143-84EC7DE76BD0}"/>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5" name="TextBox 84">
            <a:extLst>
              <a:ext uri="{FF2B5EF4-FFF2-40B4-BE49-F238E27FC236}">
                <a16:creationId xmlns:a16="http://schemas.microsoft.com/office/drawing/2014/main" id="{8BAB96A5-9348-47F8-AC33-F0DCC498F7D9}"/>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6" name="TextBox 85">
            <a:extLst>
              <a:ext uri="{FF2B5EF4-FFF2-40B4-BE49-F238E27FC236}">
                <a16:creationId xmlns:a16="http://schemas.microsoft.com/office/drawing/2014/main" id="{5B866FE3-CFA0-4D7A-898E-AC3E13FEBCAE}"/>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7" name="TextBox 86">
            <a:extLst>
              <a:ext uri="{FF2B5EF4-FFF2-40B4-BE49-F238E27FC236}">
                <a16:creationId xmlns:a16="http://schemas.microsoft.com/office/drawing/2014/main" id="{6C682F56-C528-4C6F-9CB0-7F2E1AAC14AD}"/>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8" name="TextBox 87">
            <a:extLst>
              <a:ext uri="{FF2B5EF4-FFF2-40B4-BE49-F238E27FC236}">
                <a16:creationId xmlns:a16="http://schemas.microsoft.com/office/drawing/2014/main" id="{A2C04847-4F38-4CBD-8D3E-BF6D231BA2C8}"/>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89" name="TextBox 88">
            <a:extLst>
              <a:ext uri="{FF2B5EF4-FFF2-40B4-BE49-F238E27FC236}">
                <a16:creationId xmlns:a16="http://schemas.microsoft.com/office/drawing/2014/main" id="{038ACCD2-83B4-4A3F-B4FB-F7A2DE5B466E}"/>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0" name="TextBox 89">
            <a:extLst>
              <a:ext uri="{FF2B5EF4-FFF2-40B4-BE49-F238E27FC236}">
                <a16:creationId xmlns:a16="http://schemas.microsoft.com/office/drawing/2014/main" id="{66A4DF2E-F4B6-4D00-9CE4-864C7D1B5CA0}"/>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1" name="TextBox 90">
            <a:extLst>
              <a:ext uri="{FF2B5EF4-FFF2-40B4-BE49-F238E27FC236}">
                <a16:creationId xmlns:a16="http://schemas.microsoft.com/office/drawing/2014/main" id="{4CFD61C6-BA78-4951-A315-87E61CCC3AB6}"/>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2" name="TextBox 91">
            <a:extLst>
              <a:ext uri="{FF2B5EF4-FFF2-40B4-BE49-F238E27FC236}">
                <a16:creationId xmlns:a16="http://schemas.microsoft.com/office/drawing/2014/main" id="{16429ED3-B704-4565-BF24-3987B9037A3C}"/>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3" name="TextBox 92">
            <a:extLst>
              <a:ext uri="{FF2B5EF4-FFF2-40B4-BE49-F238E27FC236}">
                <a16:creationId xmlns:a16="http://schemas.microsoft.com/office/drawing/2014/main" id="{DB1BD7DA-1179-4387-A77C-8082BF23C7F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94" name="Straight Arrow Connector 93">
            <a:extLst>
              <a:ext uri="{FF2B5EF4-FFF2-40B4-BE49-F238E27FC236}">
                <a16:creationId xmlns:a16="http://schemas.microsoft.com/office/drawing/2014/main" id="{03B813B2-637A-4635-96E2-F626579DF949}"/>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74E11C1-ECBE-4D3F-BDBE-611B1C6E32E0}"/>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96" name="Straight Connector 95">
            <a:extLst>
              <a:ext uri="{FF2B5EF4-FFF2-40B4-BE49-F238E27FC236}">
                <a16:creationId xmlns:a16="http://schemas.microsoft.com/office/drawing/2014/main" id="{F5C06BCA-E276-426C-9736-C19300572AD6}"/>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783E509-39EE-4A40-BAA2-1C812EAA6CD3}"/>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a:t>
            </a:r>
          </a:p>
        </p:txBody>
      </p:sp>
    </p:spTree>
    <p:extLst>
      <p:ext uri="{BB962C8B-B14F-4D97-AF65-F5344CB8AC3E}">
        <p14:creationId xmlns:p14="http://schemas.microsoft.com/office/powerpoint/2010/main" val="27452828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4957214" y="4342858"/>
            <a:ext cx="7017831" cy="1559017"/>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are seeing is it Adventism no longer has a prophetic message that is fit for purpose. When I say no longer it's just got bad from worse since 1850. First, we compromised in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this history which was meant to be a gathering</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but it actually began a scattering. This Second Advent that Christ wanted to return came and went because we were an apostasy he could not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Box 137">
            <a:extLst>
              <a:ext uri="{FF2B5EF4-FFF2-40B4-BE49-F238E27FC236}">
                <a16:creationId xmlns:a16="http://schemas.microsoft.com/office/drawing/2014/main" id="{B0FAB236-A7A9-499D-A7B9-8414BE45562C}"/>
              </a:ext>
            </a:extLst>
          </p:cNvPr>
          <p:cNvSpPr txBox="1"/>
          <p:nvPr/>
        </p:nvSpPr>
        <p:spPr>
          <a:xfrm>
            <a:off x="3224113" y="191620"/>
            <a:ext cx="2960560" cy="662041"/>
          </a:xfrm>
          <a:prstGeom prst="rect">
            <a:avLst/>
          </a:prstGeom>
          <a:solidFill>
            <a:srgbClr val="0000FF"/>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3 = a progressive restoration</a:t>
            </a:r>
            <a:endPar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8E220E0E-4D97-4696-8142-5437CC1AE93F}"/>
              </a:ext>
            </a:extLst>
          </p:cNvPr>
          <p:cNvPicPr>
            <a:picLocks noChangeAspect="1"/>
          </p:cNvPicPr>
          <p:nvPr/>
        </p:nvPicPr>
        <p:blipFill>
          <a:blip r:embed="rId2"/>
          <a:stretch>
            <a:fillRect/>
          </a:stretch>
        </p:blipFill>
        <p:spPr>
          <a:xfrm>
            <a:off x="8855518" y="165973"/>
            <a:ext cx="3004556" cy="2365578"/>
          </a:xfrm>
          <a:prstGeom prst="rect">
            <a:avLst/>
          </a:prstGeom>
        </p:spPr>
      </p:pic>
      <p:cxnSp>
        <p:nvCxnSpPr>
          <p:cNvPr id="29" name="Straight Connector 28">
            <a:extLst>
              <a:ext uri="{FF2B5EF4-FFF2-40B4-BE49-F238E27FC236}">
                <a16:creationId xmlns:a16="http://schemas.microsoft.com/office/drawing/2014/main" id="{79599AE1-6EB1-4753-9EA5-FA61A9930AA1}"/>
              </a:ext>
            </a:extLst>
          </p:cNvPr>
          <p:cNvCxnSpPr>
            <a:cxnSpLocks/>
          </p:cNvCxnSpPr>
          <p:nvPr/>
        </p:nvCxnSpPr>
        <p:spPr>
          <a:xfrm flipH="1" flipV="1">
            <a:off x="720260" y="2608443"/>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E3905-9776-4906-8B9D-AF4A52D8D516}"/>
              </a:ext>
            </a:extLst>
          </p:cNvPr>
          <p:cNvCxnSpPr>
            <a:cxnSpLocks/>
          </p:cNvCxnSpPr>
          <p:nvPr/>
        </p:nvCxnSpPr>
        <p:spPr>
          <a:xfrm>
            <a:off x="7467281"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DF663-4129-4FB1-A233-61EFC8BFDC70}"/>
              </a:ext>
            </a:extLst>
          </p:cNvPr>
          <p:cNvCxnSpPr>
            <a:cxnSpLocks/>
          </p:cNvCxnSpPr>
          <p:nvPr/>
        </p:nvCxnSpPr>
        <p:spPr>
          <a:xfrm>
            <a:off x="6303939" y="231769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7D1C28-C6B8-40EF-996C-A62597747BA3}"/>
              </a:ext>
            </a:extLst>
          </p:cNvPr>
          <p:cNvSpPr txBox="1"/>
          <p:nvPr/>
        </p:nvSpPr>
        <p:spPr>
          <a:xfrm>
            <a:off x="7181481" y="185625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F4111ECF-B3D0-4EE8-A264-008A12532C7D}"/>
              </a:ext>
            </a:extLst>
          </p:cNvPr>
          <p:cNvSpPr txBox="1"/>
          <p:nvPr/>
        </p:nvSpPr>
        <p:spPr>
          <a:xfrm>
            <a:off x="6050936" y="1763976"/>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3BBDF59-D5E5-4E75-8D08-DFE4B7BE69F6}"/>
              </a:ext>
            </a:extLst>
          </p:cNvPr>
          <p:cNvSpPr txBox="1"/>
          <p:nvPr/>
        </p:nvSpPr>
        <p:spPr>
          <a:xfrm>
            <a:off x="6527038" y="203408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35" name="TextBox 34">
            <a:extLst>
              <a:ext uri="{FF2B5EF4-FFF2-40B4-BE49-F238E27FC236}">
                <a16:creationId xmlns:a16="http://schemas.microsoft.com/office/drawing/2014/main" id="{99635604-1B13-4625-8A33-9E1BB74CA143}"/>
              </a:ext>
            </a:extLst>
          </p:cNvPr>
          <p:cNvSpPr txBox="1"/>
          <p:nvPr/>
        </p:nvSpPr>
        <p:spPr>
          <a:xfrm>
            <a:off x="6116922" y="2653648"/>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36" name="Straight Arrow Connector 35">
            <a:extLst>
              <a:ext uri="{FF2B5EF4-FFF2-40B4-BE49-F238E27FC236}">
                <a16:creationId xmlns:a16="http://schemas.microsoft.com/office/drawing/2014/main" id="{A8CE4285-9A2A-4DE4-ABD8-6BDD6B8EC0CB}"/>
              </a:ext>
            </a:extLst>
          </p:cNvPr>
          <p:cNvCxnSpPr/>
          <p:nvPr/>
        </p:nvCxnSpPr>
        <p:spPr>
          <a:xfrm flipH="1">
            <a:off x="4908302" y="3470676"/>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F2FA9C-F44F-4458-986F-4EE9E6B5148E}"/>
              </a:ext>
            </a:extLst>
          </p:cNvPr>
          <p:cNvSpPr txBox="1"/>
          <p:nvPr/>
        </p:nvSpPr>
        <p:spPr>
          <a:xfrm>
            <a:off x="6443904" y="3491691"/>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38" name="Straight Connector 37">
            <a:extLst>
              <a:ext uri="{FF2B5EF4-FFF2-40B4-BE49-F238E27FC236}">
                <a16:creationId xmlns:a16="http://schemas.microsoft.com/office/drawing/2014/main" id="{AB0B7121-E238-4FDB-B110-02552412F684}"/>
              </a:ext>
            </a:extLst>
          </p:cNvPr>
          <p:cNvCxnSpPr>
            <a:cxnSpLocks/>
          </p:cNvCxnSpPr>
          <p:nvPr/>
        </p:nvCxnSpPr>
        <p:spPr>
          <a:xfrm>
            <a:off x="4851188"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5D4C341-B62E-48FA-828C-FD7E4ACE15D8}"/>
              </a:ext>
            </a:extLst>
          </p:cNvPr>
          <p:cNvSpPr txBox="1"/>
          <p:nvPr/>
        </p:nvSpPr>
        <p:spPr>
          <a:xfrm>
            <a:off x="4565389" y="1856253"/>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EE49A2AA-70D4-4E5E-99AC-0942FB44DC77}"/>
              </a:ext>
            </a:extLst>
          </p:cNvPr>
          <p:cNvSpPr txBox="1"/>
          <p:nvPr/>
        </p:nvSpPr>
        <p:spPr>
          <a:xfrm>
            <a:off x="3437909" y="2641854"/>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41" name="TextBox 40">
            <a:extLst>
              <a:ext uri="{FF2B5EF4-FFF2-40B4-BE49-F238E27FC236}">
                <a16:creationId xmlns:a16="http://schemas.microsoft.com/office/drawing/2014/main" id="{092DD74E-C6AF-45FD-BF19-FC7D144AE285}"/>
              </a:ext>
            </a:extLst>
          </p:cNvPr>
          <p:cNvSpPr txBox="1"/>
          <p:nvPr/>
        </p:nvSpPr>
        <p:spPr>
          <a:xfrm>
            <a:off x="3717526" y="1970347"/>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2" name="Straight Connector 41">
            <a:extLst>
              <a:ext uri="{FF2B5EF4-FFF2-40B4-BE49-F238E27FC236}">
                <a16:creationId xmlns:a16="http://schemas.microsoft.com/office/drawing/2014/main" id="{C1B21FA5-935B-4CFB-96B0-689A0AC8D0F7}"/>
              </a:ext>
            </a:extLst>
          </p:cNvPr>
          <p:cNvCxnSpPr>
            <a:cxnSpLocks/>
          </p:cNvCxnSpPr>
          <p:nvPr/>
        </p:nvCxnSpPr>
        <p:spPr>
          <a:xfrm>
            <a:off x="3560092" y="2329781"/>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ED127C-E4D2-4F71-ACC2-3C516386360A}"/>
              </a:ext>
            </a:extLst>
          </p:cNvPr>
          <p:cNvCxnSpPr>
            <a:cxnSpLocks/>
          </p:cNvCxnSpPr>
          <p:nvPr/>
        </p:nvCxnSpPr>
        <p:spPr>
          <a:xfrm>
            <a:off x="4218719" y="2429539"/>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0A6707-5A23-4E86-A7C8-330BC8B52E0D}"/>
              </a:ext>
            </a:extLst>
          </p:cNvPr>
          <p:cNvSpPr txBox="1"/>
          <p:nvPr/>
        </p:nvSpPr>
        <p:spPr>
          <a:xfrm>
            <a:off x="3311457" y="1511460"/>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45" name="TextBox 44">
            <a:extLst>
              <a:ext uri="{FF2B5EF4-FFF2-40B4-BE49-F238E27FC236}">
                <a16:creationId xmlns:a16="http://schemas.microsoft.com/office/drawing/2014/main" id="{9EF49610-5C80-4686-AE33-329D83856DAB}"/>
              </a:ext>
            </a:extLst>
          </p:cNvPr>
          <p:cNvSpPr txBox="1"/>
          <p:nvPr/>
        </p:nvSpPr>
        <p:spPr>
          <a:xfrm>
            <a:off x="3950542" y="172880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46" name="TextBox 45">
            <a:extLst>
              <a:ext uri="{FF2B5EF4-FFF2-40B4-BE49-F238E27FC236}">
                <a16:creationId xmlns:a16="http://schemas.microsoft.com/office/drawing/2014/main" id="{1725B61A-512E-43D7-BFCA-F1EB9EAFEBA1}"/>
              </a:ext>
            </a:extLst>
          </p:cNvPr>
          <p:cNvSpPr txBox="1"/>
          <p:nvPr/>
        </p:nvSpPr>
        <p:spPr>
          <a:xfrm>
            <a:off x="3926718" y="289589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7" name="TextBox 46">
            <a:extLst>
              <a:ext uri="{FF2B5EF4-FFF2-40B4-BE49-F238E27FC236}">
                <a16:creationId xmlns:a16="http://schemas.microsoft.com/office/drawing/2014/main" id="{4BCC9336-1338-49BE-8434-CA8C22B45400}"/>
              </a:ext>
            </a:extLst>
          </p:cNvPr>
          <p:cNvSpPr txBox="1"/>
          <p:nvPr/>
        </p:nvSpPr>
        <p:spPr>
          <a:xfrm>
            <a:off x="6660646" y="291630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8" name="TextBox 47">
            <a:extLst>
              <a:ext uri="{FF2B5EF4-FFF2-40B4-BE49-F238E27FC236}">
                <a16:creationId xmlns:a16="http://schemas.microsoft.com/office/drawing/2014/main" id="{8414B23B-1FD1-4087-94C2-BCEFC0FD95D8}"/>
              </a:ext>
            </a:extLst>
          </p:cNvPr>
          <p:cNvSpPr txBox="1"/>
          <p:nvPr/>
        </p:nvSpPr>
        <p:spPr>
          <a:xfrm>
            <a:off x="2517452" y="2043376"/>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49" name="TextBox 48">
            <a:extLst>
              <a:ext uri="{FF2B5EF4-FFF2-40B4-BE49-F238E27FC236}">
                <a16:creationId xmlns:a16="http://schemas.microsoft.com/office/drawing/2014/main" id="{A890A2D5-8366-45F5-8960-E60C3FB412DF}"/>
              </a:ext>
            </a:extLst>
          </p:cNvPr>
          <p:cNvSpPr txBox="1"/>
          <p:nvPr/>
        </p:nvSpPr>
        <p:spPr>
          <a:xfrm>
            <a:off x="904716" y="2734911"/>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0" name="TextBox 49">
            <a:extLst>
              <a:ext uri="{FF2B5EF4-FFF2-40B4-BE49-F238E27FC236}">
                <a16:creationId xmlns:a16="http://schemas.microsoft.com/office/drawing/2014/main" id="{D85D8728-A2D9-43A9-9867-C16E6C45EC89}"/>
              </a:ext>
            </a:extLst>
          </p:cNvPr>
          <p:cNvSpPr txBox="1"/>
          <p:nvPr/>
        </p:nvSpPr>
        <p:spPr>
          <a:xfrm>
            <a:off x="5564870" y="2043376"/>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1" name="Left Bracket 50">
            <a:extLst>
              <a:ext uri="{FF2B5EF4-FFF2-40B4-BE49-F238E27FC236}">
                <a16:creationId xmlns:a16="http://schemas.microsoft.com/office/drawing/2014/main" id="{CE92AAB8-35A9-4532-B9D0-ABADB4D42E2B}"/>
              </a:ext>
            </a:extLst>
          </p:cNvPr>
          <p:cNvSpPr/>
          <p:nvPr/>
        </p:nvSpPr>
        <p:spPr>
          <a:xfrm>
            <a:off x="5595983" y="2163563"/>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2" name="TextBox 51">
            <a:extLst>
              <a:ext uri="{FF2B5EF4-FFF2-40B4-BE49-F238E27FC236}">
                <a16:creationId xmlns:a16="http://schemas.microsoft.com/office/drawing/2014/main" id="{324D2E44-1552-4C6C-B623-FEA9A8B0AC11}"/>
              </a:ext>
            </a:extLst>
          </p:cNvPr>
          <p:cNvSpPr txBox="1"/>
          <p:nvPr/>
        </p:nvSpPr>
        <p:spPr>
          <a:xfrm>
            <a:off x="1968417" y="172208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53" name="TextBox 52">
            <a:extLst>
              <a:ext uri="{FF2B5EF4-FFF2-40B4-BE49-F238E27FC236}">
                <a16:creationId xmlns:a16="http://schemas.microsoft.com/office/drawing/2014/main" id="{BBCE80C4-CF0A-44A0-8FAA-FFFB80293C5E}"/>
              </a:ext>
            </a:extLst>
          </p:cNvPr>
          <p:cNvSpPr txBox="1"/>
          <p:nvPr/>
        </p:nvSpPr>
        <p:spPr>
          <a:xfrm>
            <a:off x="660571" y="172679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54" name="TextBox 53">
            <a:extLst>
              <a:ext uri="{FF2B5EF4-FFF2-40B4-BE49-F238E27FC236}">
                <a16:creationId xmlns:a16="http://schemas.microsoft.com/office/drawing/2014/main" id="{CB847592-9FF6-4510-AA92-C1EE8F0801F5}"/>
              </a:ext>
            </a:extLst>
          </p:cNvPr>
          <p:cNvSpPr txBox="1"/>
          <p:nvPr/>
        </p:nvSpPr>
        <p:spPr>
          <a:xfrm>
            <a:off x="1104232" y="224132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55" name="TextBox 54">
            <a:extLst>
              <a:ext uri="{FF2B5EF4-FFF2-40B4-BE49-F238E27FC236}">
                <a16:creationId xmlns:a16="http://schemas.microsoft.com/office/drawing/2014/main" id="{EA0A1B17-66EF-441B-A806-5F0E2A57832E}"/>
              </a:ext>
            </a:extLst>
          </p:cNvPr>
          <p:cNvSpPr txBox="1"/>
          <p:nvPr/>
        </p:nvSpPr>
        <p:spPr>
          <a:xfrm>
            <a:off x="887217" y="136418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56" name="Straight Connector 55">
            <a:extLst>
              <a:ext uri="{FF2B5EF4-FFF2-40B4-BE49-F238E27FC236}">
                <a16:creationId xmlns:a16="http://schemas.microsoft.com/office/drawing/2014/main" id="{D9381741-CC85-4BFE-A79D-91B4E0EA2864}"/>
              </a:ext>
            </a:extLst>
          </p:cNvPr>
          <p:cNvCxnSpPr>
            <a:cxnSpLocks/>
          </p:cNvCxnSpPr>
          <p:nvPr/>
        </p:nvCxnSpPr>
        <p:spPr>
          <a:xfrm flipH="1">
            <a:off x="2149725" y="988556"/>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F43A8F-2A72-4418-9A94-2B2BB5DE7DB9}"/>
              </a:ext>
            </a:extLst>
          </p:cNvPr>
          <p:cNvSpPr txBox="1"/>
          <p:nvPr/>
        </p:nvSpPr>
        <p:spPr>
          <a:xfrm>
            <a:off x="1968417" y="50351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58" name="TextBox 57">
            <a:extLst>
              <a:ext uri="{FF2B5EF4-FFF2-40B4-BE49-F238E27FC236}">
                <a16:creationId xmlns:a16="http://schemas.microsoft.com/office/drawing/2014/main" id="{0BD31643-10CA-4F0A-9718-0B34F2980DD8}"/>
              </a:ext>
            </a:extLst>
          </p:cNvPr>
          <p:cNvSpPr txBox="1"/>
          <p:nvPr/>
        </p:nvSpPr>
        <p:spPr>
          <a:xfrm>
            <a:off x="660571" y="50821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59" name="TextBox 58">
            <a:extLst>
              <a:ext uri="{FF2B5EF4-FFF2-40B4-BE49-F238E27FC236}">
                <a16:creationId xmlns:a16="http://schemas.microsoft.com/office/drawing/2014/main" id="{22443B33-A054-476D-9F0E-0B3D1DBAEBB4}"/>
              </a:ext>
            </a:extLst>
          </p:cNvPr>
          <p:cNvSpPr txBox="1"/>
          <p:nvPr/>
        </p:nvSpPr>
        <p:spPr>
          <a:xfrm>
            <a:off x="1104232" y="1022751"/>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60" name="Straight Connector 59">
            <a:extLst>
              <a:ext uri="{FF2B5EF4-FFF2-40B4-BE49-F238E27FC236}">
                <a16:creationId xmlns:a16="http://schemas.microsoft.com/office/drawing/2014/main" id="{8E4ACD5F-F1C7-41E6-99DC-571B79488413}"/>
              </a:ext>
            </a:extLst>
          </p:cNvPr>
          <p:cNvCxnSpPr>
            <a:cxnSpLocks/>
          </p:cNvCxnSpPr>
          <p:nvPr/>
        </p:nvCxnSpPr>
        <p:spPr>
          <a:xfrm flipH="1">
            <a:off x="837629" y="98855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BDD2D6-B7AD-437D-A436-FA0101AE3140}"/>
              </a:ext>
            </a:extLst>
          </p:cNvPr>
          <p:cNvCxnSpPr>
            <a:cxnSpLocks/>
          </p:cNvCxnSpPr>
          <p:nvPr/>
        </p:nvCxnSpPr>
        <p:spPr>
          <a:xfrm flipH="1">
            <a:off x="660571" y="1338733"/>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49BD1A-3BB5-4393-BAE3-A935AC7CC8B5}"/>
              </a:ext>
            </a:extLst>
          </p:cNvPr>
          <p:cNvCxnSpPr>
            <a:cxnSpLocks/>
          </p:cNvCxnSpPr>
          <p:nvPr/>
        </p:nvCxnSpPr>
        <p:spPr>
          <a:xfrm flipH="1">
            <a:off x="837629" y="228461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1DECA3-8406-4FF2-98EC-CA0A7D0AB759}"/>
              </a:ext>
            </a:extLst>
          </p:cNvPr>
          <p:cNvCxnSpPr>
            <a:cxnSpLocks/>
          </p:cNvCxnSpPr>
          <p:nvPr/>
        </p:nvCxnSpPr>
        <p:spPr>
          <a:xfrm flipH="1">
            <a:off x="2154408" y="226049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AEB49E0-3236-413C-96CC-50145976FE8D}"/>
              </a:ext>
            </a:extLst>
          </p:cNvPr>
          <p:cNvSpPr txBox="1"/>
          <p:nvPr/>
        </p:nvSpPr>
        <p:spPr>
          <a:xfrm>
            <a:off x="2298788" y="2626866"/>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65" name="TextBox 64">
            <a:extLst>
              <a:ext uri="{FF2B5EF4-FFF2-40B4-BE49-F238E27FC236}">
                <a16:creationId xmlns:a16="http://schemas.microsoft.com/office/drawing/2014/main" id="{DE495FA9-36D7-4FF6-A719-13D4B82F1B4E}"/>
              </a:ext>
            </a:extLst>
          </p:cNvPr>
          <p:cNvSpPr txBox="1"/>
          <p:nvPr/>
        </p:nvSpPr>
        <p:spPr>
          <a:xfrm rot="16200000">
            <a:off x="-524703" y="1640776"/>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6" name="Left Bracket 65">
            <a:extLst>
              <a:ext uri="{FF2B5EF4-FFF2-40B4-BE49-F238E27FC236}">
                <a16:creationId xmlns:a16="http://schemas.microsoft.com/office/drawing/2014/main" id="{CCD28B1E-1386-4C59-B05E-67A78E271B70}"/>
              </a:ext>
            </a:extLst>
          </p:cNvPr>
          <p:cNvSpPr/>
          <p:nvPr/>
        </p:nvSpPr>
        <p:spPr>
          <a:xfrm>
            <a:off x="475964" y="996228"/>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7" name="TextBox 66">
            <a:extLst>
              <a:ext uri="{FF2B5EF4-FFF2-40B4-BE49-F238E27FC236}">
                <a16:creationId xmlns:a16="http://schemas.microsoft.com/office/drawing/2014/main" id="{F4AE1578-CB95-422B-81D4-40CC30367F34}"/>
              </a:ext>
            </a:extLst>
          </p:cNvPr>
          <p:cNvSpPr txBox="1"/>
          <p:nvPr/>
        </p:nvSpPr>
        <p:spPr>
          <a:xfrm>
            <a:off x="4977386" y="3007317"/>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8" name="Left Bracket 67">
            <a:extLst>
              <a:ext uri="{FF2B5EF4-FFF2-40B4-BE49-F238E27FC236}">
                <a16:creationId xmlns:a16="http://schemas.microsoft.com/office/drawing/2014/main" id="{395A2006-7A9B-4602-BC83-4DE61699DC1E}"/>
              </a:ext>
            </a:extLst>
          </p:cNvPr>
          <p:cNvSpPr/>
          <p:nvPr/>
        </p:nvSpPr>
        <p:spPr>
          <a:xfrm rot="16200000">
            <a:off x="5659362" y="2059939"/>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9" name="TextBox 68">
            <a:extLst>
              <a:ext uri="{FF2B5EF4-FFF2-40B4-BE49-F238E27FC236}">
                <a16:creationId xmlns:a16="http://schemas.microsoft.com/office/drawing/2014/main" id="{933A448D-4F09-4D74-9999-317736D18BAE}"/>
              </a:ext>
            </a:extLst>
          </p:cNvPr>
          <p:cNvSpPr txBox="1"/>
          <p:nvPr/>
        </p:nvSpPr>
        <p:spPr>
          <a:xfrm>
            <a:off x="4701286" y="155410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cxnSp>
        <p:nvCxnSpPr>
          <p:cNvPr id="70" name="Straight Arrow Connector 69">
            <a:extLst>
              <a:ext uri="{FF2B5EF4-FFF2-40B4-BE49-F238E27FC236}">
                <a16:creationId xmlns:a16="http://schemas.microsoft.com/office/drawing/2014/main" id="{155F627F-3B74-4DE7-97AD-0F9FCF592B98}"/>
              </a:ext>
            </a:extLst>
          </p:cNvPr>
          <p:cNvCxnSpPr>
            <a:cxnSpLocks/>
          </p:cNvCxnSpPr>
          <p:nvPr/>
        </p:nvCxnSpPr>
        <p:spPr>
          <a:xfrm flipH="1">
            <a:off x="6393278" y="858524"/>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4950247-3BB3-46C8-BE5B-0D3E03FE61F4}"/>
              </a:ext>
            </a:extLst>
          </p:cNvPr>
          <p:cNvSpPr txBox="1"/>
          <p:nvPr/>
        </p:nvSpPr>
        <p:spPr>
          <a:xfrm>
            <a:off x="5426430" y="2807538"/>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72" name="TextBox 71">
            <a:extLst>
              <a:ext uri="{FF2B5EF4-FFF2-40B4-BE49-F238E27FC236}">
                <a16:creationId xmlns:a16="http://schemas.microsoft.com/office/drawing/2014/main" id="{DD4BAE59-D4B0-4B0D-AAA6-B76526D8A673}"/>
              </a:ext>
            </a:extLst>
          </p:cNvPr>
          <p:cNvSpPr txBox="1"/>
          <p:nvPr/>
        </p:nvSpPr>
        <p:spPr>
          <a:xfrm>
            <a:off x="2747773" y="3149687"/>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73" name="Straight Connector 72">
            <a:extLst>
              <a:ext uri="{FF2B5EF4-FFF2-40B4-BE49-F238E27FC236}">
                <a16:creationId xmlns:a16="http://schemas.microsoft.com/office/drawing/2014/main" id="{432807EE-6800-4CBF-9A47-26094CFF51C5}"/>
              </a:ext>
            </a:extLst>
          </p:cNvPr>
          <p:cNvCxnSpPr>
            <a:cxnSpLocks/>
          </p:cNvCxnSpPr>
          <p:nvPr/>
        </p:nvCxnSpPr>
        <p:spPr>
          <a:xfrm flipH="1">
            <a:off x="265267" y="5294000"/>
            <a:ext cx="42993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DC2D9E-F57D-4DC1-BCC9-D7697E5E9328}"/>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F110E6-9D94-4F8E-A7DA-084DE4B3815B}"/>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8C9F43-E2D7-4C23-90DA-B08CC7BA461C}"/>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BF110F-5DCF-4132-AA2D-E75066358881}"/>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B34356C-FD01-4B47-BDBC-1B67D461F2F8}"/>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222C5FB-6A90-4598-AAC8-7F2785FF9878}"/>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80" name="TextBox 79">
            <a:extLst>
              <a:ext uri="{FF2B5EF4-FFF2-40B4-BE49-F238E27FC236}">
                <a16:creationId xmlns:a16="http://schemas.microsoft.com/office/drawing/2014/main" id="{9FFF585F-F282-499A-8471-E9543175EAB1}"/>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BDC29249-3715-437C-870F-43BA3CB39001}"/>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4D68CC55-D9CC-4392-8D3C-338AFC520BAD}"/>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a:extLst>
              <a:ext uri="{FF2B5EF4-FFF2-40B4-BE49-F238E27FC236}">
                <a16:creationId xmlns:a16="http://schemas.microsoft.com/office/drawing/2014/main" id="{FE01E600-5E74-4DD0-804A-4835D5800A16}"/>
              </a:ext>
            </a:extLst>
          </p:cNvPr>
          <p:cNvSpPr txBox="1"/>
          <p:nvPr/>
        </p:nvSpPr>
        <p:spPr>
          <a:xfrm>
            <a:off x="3319496" y="420762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2323A9C4-AB86-4BB6-A143-84EC7DE76BD0}"/>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5" name="TextBox 84">
            <a:extLst>
              <a:ext uri="{FF2B5EF4-FFF2-40B4-BE49-F238E27FC236}">
                <a16:creationId xmlns:a16="http://schemas.microsoft.com/office/drawing/2014/main" id="{8BAB96A5-9348-47F8-AC33-F0DCC498F7D9}"/>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6" name="TextBox 85">
            <a:extLst>
              <a:ext uri="{FF2B5EF4-FFF2-40B4-BE49-F238E27FC236}">
                <a16:creationId xmlns:a16="http://schemas.microsoft.com/office/drawing/2014/main" id="{5B866FE3-CFA0-4D7A-898E-AC3E13FEBCAE}"/>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7" name="TextBox 86">
            <a:extLst>
              <a:ext uri="{FF2B5EF4-FFF2-40B4-BE49-F238E27FC236}">
                <a16:creationId xmlns:a16="http://schemas.microsoft.com/office/drawing/2014/main" id="{6C682F56-C528-4C6F-9CB0-7F2E1AAC14AD}"/>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8" name="TextBox 87">
            <a:extLst>
              <a:ext uri="{FF2B5EF4-FFF2-40B4-BE49-F238E27FC236}">
                <a16:creationId xmlns:a16="http://schemas.microsoft.com/office/drawing/2014/main" id="{A2C04847-4F38-4CBD-8D3E-BF6D231BA2C8}"/>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89" name="TextBox 88">
            <a:extLst>
              <a:ext uri="{FF2B5EF4-FFF2-40B4-BE49-F238E27FC236}">
                <a16:creationId xmlns:a16="http://schemas.microsoft.com/office/drawing/2014/main" id="{038ACCD2-83B4-4A3F-B4FB-F7A2DE5B466E}"/>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0" name="TextBox 89">
            <a:extLst>
              <a:ext uri="{FF2B5EF4-FFF2-40B4-BE49-F238E27FC236}">
                <a16:creationId xmlns:a16="http://schemas.microsoft.com/office/drawing/2014/main" id="{66A4DF2E-F4B6-4D00-9CE4-864C7D1B5CA0}"/>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1" name="TextBox 90">
            <a:extLst>
              <a:ext uri="{FF2B5EF4-FFF2-40B4-BE49-F238E27FC236}">
                <a16:creationId xmlns:a16="http://schemas.microsoft.com/office/drawing/2014/main" id="{4CFD61C6-BA78-4951-A315-87E61CCC3AB6}"/>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2" name="TextBox 91">
            <a:extLst>
              <a:ext uri="{FF2B5EF4-FFF2-40B4-BE49-F238E27FC236}">
                <a16:creationId xmlns:a16="http://schemas.microsoft.com/office/drawing/2014/main" id="{16429ED3-B704-4565-BF24-3987B9037A3C}"/>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3" name="TextBox 92">
            <a:extLst>
              <a:ext uri="{FF2B5EF4-FFF2-40B4-BE49-F238E27FC236}">
                <a16:creationId xmlns:a16="http://schemas.microsoft.com/office/drawing/2014/main" id="{DB1BD7DA-1179-4387-A77C-8082BF23C7F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94" name="Straight Arrow Connector 93">
            <a:extLst>
              <a:ext uri="{FF2B5EF4-FFF2-40B4-BE49-F238E27FC236}">
                <a16:creationId xmlns:a16="http://schemas.microsoft.com/office/drawing/2014/main" id="{03B813B2-637A-4635-96E2-F626579DF949}"/>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74E11C1-ECBE-4D3F-BDBE-611B1C6E32E0}"/>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96" name="Straight Connector 95">
            <a:extLst>
              <a:ext uri="{FF2B5EF4-FFF2-40B4-BE49-F238E27FC236}">
                <a16:creationId xmlns:a16="http://schemas.microsoft.com/office/drawing/2014/main" id="{F5C06BCA-E276-426C-9736-C19300572AD6}"/>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783E509-39EE-4A40-BAA2-1C812EAA6CD3}"/>
              </a:ext>
            </a:extLst>
          </p:cNvPr>
          <p:cNvSpPr txBox="1"/>
          <p:nvPr/>
        </p:nvSpPr>
        <p:spPr>
          <a:xfrm>
            <a:off x="3581983" y="535592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scattering</a:t>
            </a:r>
          </a:p>
        </p:txBody>
      </p:sp>
    </p:spTree>
    <p:extLst>
      <p:ext uri="{BB962C8B-B14F-4D97-AF65-F5344CB8AC3E}">
        <p14:creationId xmlns:p14="http://schemas.microsoft.com/office/powerpoint/2010/main" val="1729544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6908168" y="3817597"/>
            <a:ext cx="5024786" cy="2744469"/>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then went into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a third scattering; we went into captivity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 captivity ended at the time of the end. The time of the end which is the history of the Omega which brings us to Daniel 11:41-45, the Sunday law history, the First, Second, Third Angel's messages. This time of the end is 1989. And our next presentation I’m not only going to give you the historical reason for this but I'm going to give you the prophetic proof to show you that it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Box 137">
            <a:extLst>
              <a:ext uri="{FF2B5EF4-FFF2-40B4-BE49-F238E27FC236}">
                <a16:creationId xmlns:a16="http://schemas.microsoft.com/office/drawing/2014/main" id="{B0FAB236-A7A9-499D-A7B9-8414BE45562C}"/>
              </a:ext>
            </a:extLst>
          </p:cNvPr>
          <p:cNvSpPr txBox="1"/>
          <p:nvPr/>
        </p:nvSpPr>
        <p:spPr>
          <a:xfrm>
            <a:off x="3224113" y="191620"/>
            <a:ext cx="2960560" cy="662041"/>
          </a:xfrm>
          <a:prstGeom prst="rect">
            <a:avLst/>
          </a:prstGeom>
          <a:solidFill>
            <a:srgbClr val="0000FF"/>
          </a:solidFill>
          <a:ln>
            <a:solidFill>
              <a:schemeClr val="tx1"/>
            </a:solidFill>
          </a:ln>
        </p:spPr>
        <p:txBody>
          <a:bodyPr wrap="square">
            <a:spAutoFit/>
          </a:bodyPr>
          <a:lstStyle/>
          <a:p>
            <a:pPr marL="0" marR="0">
              <a:lnSpc>
                <a:spcPct val="107000"/>
              </a:lnSpc>
              <a:spcBef>
                <a:spcPts val="0"/>
              </a:spcBef>
              <a:spcAft>
                <a:spcPts val="0"/>
              </a:spcAft>
            </a:pPr>
            <a:r>
              <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ssive destruction</a:t>
            </a:r>
          </a:p>
          <a:p>
            <a:pPr marL="0" marR="0">
              <a:lnSpc>
                <a:spcPct val="107000"/>
              </a:lnSpc>
              <a:spcBef>
                <a:spcPts val="0"/>
              </a:spcBef>
              <a:spcAft>
                <a:spcPts val="0"/>
              </a:spcAft>
            </a:pPr>
            <a:r>
              <a:rPr lang="en-US" b="1" dirty="0">
                <a:solidFill>
                  <a:schemeClr val="bg1"/>
                </a:solidFill>
                <a:latin typeface="Arial Narrow" panose="020B0606020202030204" pitchFamily="34" charset="0"/>
                <a:ea typeface="Calibri" panose="020F0502020204030204" pitchFamily="34" charset="0"/>
                <a:cs typeface="Arial" panose="020B0604020202020204" pitchFamily="34" charset="0"/>
              </a:rPr>
              <a:t>3 = a progressive restoration</a:t>
            </a:r>
            <a:endParaRPr lang="en-US"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267EF0-DE58-4EAF-9A5A-55E575073296}"/>
              </a:ext>
            </a:extLst>
          </p:cNvPr>
          <p:cNvSpPr/>
          <p:nvPr/>
        </p:nvSpPr>
        <p:spPr>
          <a:xfrm>
            <a:off x="3873378" y="-156765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8E220E0E-4D97-4696-8142-5437CC1AE93F}"/>
              </a:ext>
            </a:extLst>
          </p:cNvPr>
          <p:cNvPicPr>
            <a:picLocks noChangeAspect="1"/>
          </p:cNvPicPr>
          <p:nvPr/>
        </p:nvPicPr>
        <p:blipFill>
          <a:blip r:embed="rId2"/>
          <a:stretch>
            <a:fillRect/>
          </a:stretch>
        </p:blipFill>
        <p:spPr>
          <a:xfrm>
            <a:off x="8855518" y="165973"/>
            <a:ext cx="3004556" cy="2365578"/>
          </a:xfrm>
          <a:prstGeom prst="rect">
            <a:avLst/>
          </a:prstGeom>
        </p:spPr>
      </p:pic>
      <p:cxnSp>
        <p:nvCxnSpPr>
          <p:cNvPr id="29" name="Straight Connector 28">
            <a:extLst>
              <a:ext uri="{FF2B5EF4-FFF2-40B4-BE49-F238E27FC236}">
                <a16:creationId xmlns:a16="http://schemas.microsoft.com/office/drawing/2014/main" id="{79599AE1-6EB1-4753-9EA5-FA61A9930AA1}"/>
              </a:ext>
            </a:extLst>
          </p:cNvPr>
          <p:cNvCxnSpPr>
            <a:cxnSpLocks/>
          </p:cNvCxnSpPr>
          <p:nvPr/>
        </p:nvCxnSpPr>
        <p:spPr>
          <a:xfrm flipH="1" flipV="1">
            <a:off x="720260" y="2608443"/>
            <a:ext cx="6798147" cy="1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2E3905-9776-4906-8B9D-AF4A52D8D516}"/>
              </a:ext>
            </a:extLst>
          </p:cNvPr>
          <p:cNvCxnSpPr>
            <a:cxnSpLocks/>
          </p:cNvCxnSpPr>
          <p:nvPr/>
        </p:nvCxnSpPr>
        <p:spPr>
          <a:xfrm>
            <a:off x="7467281"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DF663-4129-4FB1-A233-61EFC8BFDC70}"/>
              </a:ext>
            </a:extLst>
          </p:cNvPr>
          <p:cNvCxnSpPr>
            <a:cxnSpLocks/>
          </p:cNvCxnSpPr>
          <p:nvPr/>
        </p:nvCxnSpPr>
        <p:spPr>
          <a:xfrm>
            <a:off x="6303939" y="2317690"/>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7D1C28-C6B8-40EF-996C-A62597747BA3}"/>
              </a:ext>
            </a:extLst>
          </p:cNvPr>
          <p:cNvSpPr txBox="1"/>
          <p:nvPr/>
        </p:nvSpPr>
        <p:spPr>
          <a:xfrm>
            <a:off x="7181481" y="1856253"/>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F4111ECF-B3D0-4EE8-A264-008A12532C7D}"/>
              </a:ext>
            </a:extLst>
          </p:cNvPr>
          <p:cNvSpPr txBox="1"/>
          <p:nvPr/>
        </p:nvSpPr>
        <p:spPr>
          <a:xfrm>
            <a:off x="6050936" y="1763976"/>
            <a:ext cx="736317"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53BBDF59-D5E5-4E75-8D08-DFE4B7BE69F6}"/>
              </a:ext>
            </a:extLst>
          </p:cNvPr>
          <p:cNvSpPr txBox="1"/>
          <p:nvPr/>
        </p:nvSpPr>
        <p:spPr>
          <a:xfrm>
            <a:off x="6527038" y="2034085"/>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T</a:t>
            </a:r>
          </a:p>
        </p:txBody>
      </p:sp>
      <p:sp>
        <p:nvSpPr>
          <p:cNvPr id="35" name="TextBox 34">
            <a:extLst>
              <a:ext uri="{FF2B5EF4-FFF2-40B4-BE49-F238E27FC236}">
                <a16:creationId xmlns:a16="http://schemas.microsoft.com/office/drawing/2014/main" id="{99635604-1B13-4625-8A33-9E1BB74CA143}"/>
              </a:ext>
            </a:extLst>
          </p:cNvPr>
          <p:cNvSpPr txBox="1"/>
          <p:nvPr/>
        </p:nvSpPr>
        <p:spPr>
          <a:xfrm>
            <a:off x="6116922" y="2653648"/>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36" name="Straight Arrow Connector 35">
            <a:extLst>
              <a:ext uri="{FF2B5EF4-FFF2-40B4-BE49-F238E27FC236}">
                <a16:creationId xmlns:a16="http://schemas.microsoft.com/office/drawing/2014/main" id="{A8CE4285-9A2A-4DE4-ABD8-6BDD6B8EC0CB}"/>
              </a:ext>
            </a:extLst>
          </p:cNvPr>
          <p:cNvCxnSpPr/>
          <p:nvPr/>
        </p:nvCxnSpPr>
        <p:spPr>
          <a:xfrm flipH="1">
            <a:off x="4908302" y="3470676"/>
            <a:ext cx="270165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F2FA9C-F44F-4458-986F-4EE9E6B5148E}"/>
              </a:ext>
            </a:extLst>
          </p:cNvPr>
          <p:cNvSpPr txBox="1"/>
          <p:nvPr/>
        </p:nvSpPr>
        <p:spPr>
          <a:xfrm>
            <a:off x="6443904" y="3491691"/>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38" name="Straight Connector 37">
            <a:extLst>
              <a:ext uri="{FF2B5EF4-FFF2-40B4-BE49-F238E27FC236}">
                <a16:creationId xmlns:a16="http://schemas.microsoft.com/office/drawing/2014/main" id="{AB0B7121-E238-4FDB-B110-02552412F684}"/>
              </a:ext>
            </a:extLst>
          </p:cNvPr>
          <p:cNvCxnSpPr>
            <a:cxnSpLocks/>
          </p:cNvCxnSpPr>
          <p:nvPr/>
        </p:nvCxnSpPr>
        <p:spPr>
          <a:xfrm>
            <a:off x="4851188" y="230301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5D4C341-B62E-48FA-828C-FD7E4ACE15D8}"/>
              </a:ext>
            </a:extLst>
          </p:cNvPr>
          <p:cNvSpPr txBox="1"/>
          <p:nvPr/>
        </p:nvSpPr>
        <p:spPr>
          <a:xfrm>
            <a:off x="4565389" y="1856253"/>
            <a:ext cx="590248" cy="54162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Art</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457bc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EE49A2AA-70D4-4E5E-99AC-0942FB44DC77}"/>
              </a:ext>
            </a:extLst>
          </p:cNvPr>
          <p:cNvSpPr txBox="1"/>
          <p:nvPr/>
        </p:nvSpPr>
        <p:spPr>
          <a:xfrm>
            <a:off x="3437909" y="2641854"/>
            <a:ext cx="1647312"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
        <p:nvSpPr>
          <p:cNvPr id="41" name="TextBox 40">
            <a:extLst>
              <a:ext uri="{FF2B5EF4-FFF2-40B4-BE49-F238E27FC236}">
                <a16:creationId xmlns:a16="http://schemas.microsoft.com/office/drawing/2014/main" id="{092DD74E-C6AF-45FD-BF19-FC7D144AE285}"/>
              </a:ext>
            </a:extLst>
          </p:cNvPr>
          <p:cNvSpPr txBox="1"/>
          <p:nvPr/>
        </p:nvSpPr>
        <p:spPr>
          <a:xfrm>
            <a:off x="3717526" y="1970347"/>
            <a:ext cx="736313" cy="535403"/>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Temple</a:t>
            </a:r>
          </a:p>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42" name="Straight Connector 41">
            <a:extLst>
              <a:ext uri="{FF2B5EF4-FFF2-40B4-BE49-F238E27FC236}">
                <a16:creationId xmlns:a16="http://schemas.microsoft.com/office/drawing/2014/main" id="{C1B21FA5-935B-4CFB-96B0-689A0AC8D0F7}"/>
              </a:ext>
            </a:extLst>
          </p:cNvPr>
          <p:cNvCxnSpPr>
            <a:cxnSpLocks/>
          </p:cNvCxnSpPr>
          <p:nvPr/>
        </p:nvCxnSpPr>
        <p:spPr>
          <a:xfrm>
            <a:off x="3560092" y="2329781"/>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ED127C-E4D2-4F71-ACC2-3C516386360A}"/>
              </a:ext>
            </a:extLst>
          </p:cNvPr>
          <p:cNvCxnSpPr>
            <a:cxnSpLocks/>
          </p:cNvCxnSpPr>
          <p:nvPr/>
        </p:nvCxnSpPr>
        <p:spPr>
          <a:xfrm>
            <a:off x="4218719" y="2429539"/>
            <a:ext cx="0" cy="1668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F0A6707-5A23-4E86-A7C8-330BC8B52E0D}"/>
              </a:ext>
            </a:extLst>
          </p:cNvPr>
          <p:cNvSpPr txBox="1"/>
          <p:nvPr/>
        </p:nvSpPr>
        <p:spPr>
          <a:xfrm>
            <a:off x="3311457" y="1511460"/>
            <a:ext cx="525211" cy="535788"/>
          </a:xfrm>
          <a:prstGeom prst="rect">
            <a:avLst/>
          </a:prstGeom>
          <a:noFill/>
        </p:spPr>
        <p:txBody>
          <a:bodyPr wrap="square">
            <a:spAutoFit/>
          </a:bodyPr>
          <a:lstStyle/>
          <a:p>
            <a:pPr algn="ctr">
              <a:lnSpc>
                <a:spcPct val="107000"/>
              </a:lnSpc>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a:t>
            </a:r>
          </a:p>
        </p:txBody>
      </p:sp>
      <p:sp>
        <p:nvSpPr>
          <p:cNvPr id="45" name="TextBox 44">
            <a:extLst>
              <a:ext uri="{FF2B5EF4-FFF2-40B4-BE49-F238E27FC236}">
                <a16:creationId xmlns:a16="http://schemas.microsoft.com/office/drawing/2014/main" id="{9EF49610-5C80-4686-AE33-329D83856DAB}"/>
              </a:ext>
            </a:extLst>
          </p:cNvPr>
          <p:cNvSpPr txBox="1"/>
          <p:nvPr/>
        </p:nvSpPr>
        <p:spPr>
          <a:xfrm>
            <a:off x="3950542" y="172880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p>
        </p:txBody>
      </p:sp>
      <p:sp>
        <p:nvSpPr>
          <p:cNvPr id="46" name="TextBox 45">
            <a:extLst>
              <a:ext uri="{FF2B5EF4-FFF2-40B4-BE49-F238E27FC236}">
                <a16:creationId xmlns:a16="http://schemas.microsoft.com/office/drawing/2014/main" id="{1725B61A-512E-43D7-BFCA-F1EB9EAFEBA1}"/>
              </a:ext>
            </a:extLst>
          </p:cNvPr>
          <p:cNvSpPr txBox="1"/>
          <p:nvPr/>
        </p:nvSpPr>
        <p:spPr>
          <a:xfrm>
            <a:off x="3926718" y="2895897"/>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7" name="TextBox 46">
            <a:extLst>
              <a:ext uri="{FF2B5EF4-FFF2-40B4-BE49-F238E27FC236}">
                <a16:creationId xmlns:a16="http://schemas.microsoft.com/office/drawing/2014/main" id="{4BCC9336-1338-49BE-8434-CA8C22B45400}"/>
              </a:ext>
            </a:extLst>
          </p:cNvPr>
          <p:cNvSpPr txBox="1"/>
          <p:nvPr/>
        </p:nvSpPr>
        <p:spPr>
          <a:xfrm>
            <a:off x="6660646" y="2916302"/>
            <a:ext cx="614779" cy="305276"/>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3M</a:t>
            </a:r>
          </a:p>
        </p:txBody>
      </p:sp>
      <p:sp>
        <p:nvSpPr>
          <p:cNvPr id="48" name="TextBox 47">
            <a:extLst>
              <a:ext uri="{FF2B5EF4-FFF2-40B4-BE49-F238E27FC236}">
                <a16:creationId xmlns:a16="http://schemas.microsoft.com/office/drawing/2014/main" id="{8414B23B-1FD1-4087-94C2-BCEFC0FD95D8}"/>
              </a:ext>
            </a:extLst>
          </p:cNvPr>
          <p:cNvSpPr txBox="1"/>
          <p:nvPr/>
        </p:nvSpPr>
        <p:spPr>
          <a:xfrm>
            <a:off x="2517452" y="2043376"/>
            <a:ext cx="750653"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70</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49" name="TextBox 48">
            <a:extLst>
              <a:ext uri="{FF2B5EF4-FFF2-40B4-BE49-F238E27FC236}">
                <a16:creationId xmlns:a16="http://schemas.microsoft.com/office/drawing/2014/main" id="{A890A2D5-8366-45F5-8960-E60C3FB412DF}"/>
              </a:ext>
            </a:extLst>
          </p:cNvPr>
          <p:cNvSpPr txBox="1"/>
          <p:nvPr/>
        </p:nvSpPr>
        <p:spPr>
          <a:xfrm>
            <a:off x="904716" y="2734911"/>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sp>
        <p:nvSpPr>
          <p:cNvPr id="50" name="TextBox 49">
            <a:extLst>
              <a:ext uri="{FF2B5EF4-FFF2-40B4-BE49-F238E27FC236}">
                <a16:creationId xmlns:a16="http://schemas.microsoft.com/office/drawing/2014/main" id="{D85D8728-A2D9-43A9-9867-C16E6C45EC89}"/>
              </a:ext>
            </a:extLst>
          </p:cNvPr>
          <p:cNvSpPr txBox="1"/>
          <p:nvPr/>
        </p:nvSpPr>
        <p:spPr>
          <a:xfrm>
            <a:off x="5564870" y="2043376"/>
            <a:ext cx="751836"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1260</a:t>
            </a:r>
          </a:p>
          <a:p>
            <a:pPr marL="0" marR="0" algn="ctr">
              <a:lnSpc>
                <a:spcPct val="107000"/>
              </a:lnSpc>
              <a:spcBef>
                <a:spcPts val="0"/>
              </a:spcBef>
              <a:spcAft>
                <a:spcPts val="0"/>
              </a:spcAft>
            </a:pPr>
            <a:r>
              <a:rPr lang="en-US" sz="1400"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51" name="Left Bracket 50">
            <a:extLst>
              <a:ext uri="{FF2B5EF4-FFF2-40B4-BE49-F238E27FC236}">
                <a16:creationId xmlns:a16="http://schemas.microsoft.com/office/drawing/2014/main" id="{CE92AAB8-35A9-4532-B9D0-ABADB4D42E2B}"/>
              </a:ext>
            </a:extLst>
          </p:cNvPr>
          <p:cNvSpPr/>
          <p:nvPr/>
        </p:nvSpPr>
        <p:spPr>
          <a:xfrm>
            <a:off x="5595983" y="2163563"/>
            <a:ext cx="45719" cy="57662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52" name="TextBox 51">
            <a:extLst>
              <a:ext uri="{FF2B5EF4-FFF2-40B4-BE49-F238E27FC236}">
                <a16:creationId xmlns:a16="http://schemas.microsoft.com/office/drawing/2014/main" id="{324D2E44-1552-4C6C-B623-FEA9A8B0AC11}"/>
              </a:ext>
            </a:extLst>
          </p:cNvPr>
          <p:cNvSpPr txBox="1"/>
          <p:nvPr/>
        </p:nvSpPr>
        <p:spPr>
          <a:xfrm>
            <a:off x="1968417" y="1722089"/>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a:t>
            </a:r>
          </a:p>
        </p:txBody>
      </p:sp>
      <p:sp>
        <p:nvSpPr>
          <p:cNvPr id="53" name="TextBox 52">
            <a:extLst>
              <a:ext uri="{FF2B5EF4-FFF2-40B4-BE49-F238E27FC236}">
                <a16:creationId xmlns:a16="http://schemas.microsoft.com/office/drawing/2014/main" id="{BBCE80C4-CF0A-44A0-8FAA-FFFB80293C5E}"/>
              </a:ext>
            </a:extLst>
          </p:cNvPr>
          <p:cNvSpPr txBox="1"/>
          <p:nvPr/>
        </p:nvSpPr>
        <p:spPr>
          <a:xfrm>
            <a:off x="660571" y="1726796"/>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p>
        </p:txBody>
      </p:sp>
      <p:sp>
        <p:nvSpPr>
          <p:cNvPr id="54" name="TextBox 53">
            <a:extLst>
              <a:ext uri="{FF2B5EF4-FFF2-40B4-BE49-F238E27FC236}">
                <a16:creationId xmlns:a16="http://schemas.microsoft.com/office/drawing/2014/main" id="{CB847592-9FF6-4510-AA92-C1EE8F0801F5}"/>
              </a:ext>
            </a:extLst>
          </p:cNvPr>
          <p:cNvSpPr txBox="1"/>
          <p:nvPr/>
        </p:nvSpPr>
        <p:spPr>
          <a:xfrm>
            <a:off x="1104232" y="2241329"/>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sp>
        <p:nvSpPr>
          <p:cNvPr id="55" name="TextBox 54">
            <a:extLst>
              <a:ext uri="{FF2B5EF4-FFF2-40B4-BE49-F238E27FC236}">
                <a16:creationId xmlns:a16="http://schemas.microsoft.com/office/drawing/2014/main" id="{EA0A1B17-66EF-441B-A806-5F0E2A57832E}"/>
              </a:ext>
            </a:extLst>
          </p:cNvPr>
          <p:cNvSpPr txBox="1"/>
          <p:nvPr/>
        </p:nvSpPr>
        <p:spPr>
          <a:xfrm>
            <a:off x="887217" y="1364180"/>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4K</a:t>
            </a:r>
          </a:p>
        </p:txBody>
      </p:sp>
      <p:cxnSp>
        <p:nvCxnSpPr>
          <p:cNvPr id="56" name="Straight Connector 55">
            <a:extLst>
              <a:ext uri="{FF2B5EF4-FFF2-40B4-BE49-F238E27FC236}">
                <a16:creationId xmlns:a16="http://schemas.microsoft.com/office/drawing/2014/main" id="{D9381741-CC85-4BFE-A79D-91B4E0EA2864}"/>
              </a:ext>
            </a:extLst>
          </p:cNvPr>
          <p:cNvCxnSpPr>
            <a:cxnSpLocks/>
          </p:cNvCxnSpPr>
          <p:nvPr/>
        </p:nvCxnSpPr>
        <p:spPr>
          <a:xfrm flipH="1">
            <a:off x="2149725" y="988556"/>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3F43A8F-2A72-4418-9A94-2B2BB5DE7DB9}"/>
              </a:ext>
            </a:extLst>
          </p:cNvPr>
          <p:cNvSpPr txBox="1"/>
          <p:nvPr/>
        </p:nvSpPr>
        <p:spPr>
          <a:xfrm>
            <a:off x="1968417" y="503511"/>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p>
        </p:txBody>
      </p:sp>
      <p:sp>
        <p:nvSpPr>
          <p:cNvPr id="58" name="TextBox 57">
            <a:extLst>
              <a:ext uri="{FF2B5EF4-FFF2-40B4-BE49-F238E27FC236}">
                <a16:creationId xmlns:a16="http://schemas.microsoft.com/office/drawing/2014/main" id="{0BD31643-10CA-4F0A-9718-0B34F2980DD8}"/>
              </a:ext>
            </a:extLst>
          </p:cNvPr>
          <p:cNvSpPr txBox="1"/>
          <p:nvPr/>
        </p:nvSpPr>
        <p:spPr>
          <a:xfrm>
            <a:off x="660571" y="508218"/>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p>
        </p:txBody>
      </p:sp>
      <p:sp>
        <p:nvSpPr>
          <p:cNvPr id="59" name="TextBox 58">
            <a:extLst>
              <a:ext uri="{FF2B5EF4-FFF2-40B4-BE49-F238E27FC236}">
                <a16:creationId xmlns:a16="http://schemas.microsoft.com/office/drawing/2014/main" id="{22443B33-A054-476D-9F0E-0B3D1DBAEBB4}"/>
              </a:ext>
            </a:extLst>
          </p:cNvPr>
          <p:cNvSpPr txBox="1"/>
          <p:nvPr/>
        </p:nvSpPr>
        <p:spPr>
          <a:xfrm>
            <a:off x="1104232" y="1022751"/>
            <a:ext cx="67392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7K</a:t>
            </a:r>
          </a:p>
        </p:txBody>
      </p:sp>
      <p:cxnSp>
        <p:nvCxnSpPr>
          <p:cNvPr id="60" name="Straight Connector 59">
            <a:extLst>
              <a:ext uri="{FF2B5EF4-FFF2-40B4-BE49-F238E27FC236}">
                <a16:creationId xmlns:a16="http://schemas.microsoft.com/office/drawing/2014/main" id="{8E4ACD5F-F1C7-41E6-99DC-571B79488413}"/>
              </a:ext>
            </a:extLst>
          </p:cNvPr>
          <p:cNvCxnSpPr>
            <a:cxnSpLocks/>
          </p:cNvCxnSpPr>
          <p:nvPr/>
        </p:nvCxnSpPr>
        <p:spPr>
          <a:xfrm flipH="1">
            <a:off x="837629" y="988557"/>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CBDD2D6-B7AD-437D-A436-FA0101AE3140}"/>
              </a:ext>
            </a:extLst>
          </p:cNvPr>
          <p:cNvCxnSpPr>
            <a:cxnSpLocks/>
          </p:cNvCxnSpPr>
          <p:nvPr/>
        </p:nvCxnSpPr>
        <p:spPr>
          <a:xfrm flipH="1">
            <a:off x="660571" y="1338733"/>
            <a:ext cx="15760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D49BD1A-3BB5-4393-BAE3-A935AC7CC8B5}"/>
              </a:ext>
            </a:extLst>
          </p:cNvPr>
          <p:cNvCxnSpPr>
            <a:cxnSpLocks/>
          </p:cNvCxnSpPr>
          <p:nvPr/>
        </p:nvCxnSpPr>
        <p:spPr>
          <a:xfrm flipH="1">
            <a:off x="837629" y="228461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1DECA3-8406-4FF2-98EC-CA0A7D0AB759}"/>
              </a:ext>
            </a:extLst>
          </p:cNvPr>
          <p:cNvCxnSpPr>
            <a:cxnSpLocks/>
          </p:cNvCxnSpPr>
          <p:nvPr/>
        </p:nvCxnSpPr>
        <p:spPr>
          <a:xfrm flipH="1">
            <a:off x="2154408" y="2260494"/>
            <a:ext cx="1906" cy="338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AEB49E0-3236-413C-96CC-50145976FE8D}"/>
              </a:ext>
            </a:extLst>
          </p:cNvPr>
          <p:cNvSpPr txBox="1"/>
          <p:nvPr/>
        </p:nvSpPr>
        <p:spPr>
          <a:xfrm>
            <a:off x="2298788" y="2626866"/>
            <a:ext cx="1107956"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Babylon</a:t>
            </a:r>
          </a:p>
        </p:txBody>
      </p:sp>
      <p:sp>
        <p:nvSpPr>
          <p:cNvPr id="65" name="TextBox 64">
            <a:extLst>
              <a:ext uri="{FF2B5EF4-FFF2-40B4-BE49-F238E27FC236}">
                <a16:creationId xmlns:a16="http://schemas.microsoft.com/office/drawing/2014/main" id="{DE495FA9-36D7-4FF6-A719-13D4B82F1B4E}"/>
              </a:ext>
            </a:extLst>
          </p:cNvPr>
          <p:cNvSpPr txBox="1"/>
          <p:nvPr/>
        </p:nvSpPr>
        <p:spPr>
          <a:xfrm rot="16200000">
            <a:off x="-524703" y="1640776"/>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6" name="Left Bracket 65">
            <a:extLst>
              <a:ext uri="{FF2B5EF4-FFF2-40B4-BE49-F238E27FC236}">
                <a16:creationId xmlns:a16="http://schemas.microsoft.com/office/drawing/2014/main" id="{CCD28B1E-1386-4C59-B05E-67A78E271B70}"/>
              </a:ext>
            </a:extLst>
          </p:cNvPr>
          <p:cNvSpPr/>
          <p:nvPr/>
        </p:nvSpPr>
        <p:spPr>
          <a:xfrm>
            <a:off x="475964" y="996228"/>
            <a:ext cx="148088" cy="165365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7" name="TextBox 66">
            <a:extLst>
              <a:ext uri="{FF2B5EF4-FFF2-40B4-BE49-F238E27FC236}">
                <a16:creationId xmlns:a16="http://schemas.microsoft.com/office/drawing/2014/main" id="{F4AE1578-CB95-422B-81D4-40CC30367F34}"/>
              </a:ext>
            </a:extLst>
          </p:cNvPr>
          <p:cNvSpPr txBox="1"/>
          <p:nvPr/>
        </p:nvSpPr>
        <p:spPr>
          <a:xfrm>
            <a:off x="4977386" y="3007317"/>
            <a:ext cx="1700446" cy="396006"/>
          </a:xfrm>
          <a:prstGeom prst="rect">
            <a:avLst/>
          </a:prstGeom>
          <a:noFill/>
        </p:spPr>
        <p:txBody>
          <a:bodyPr wrap="square">
            <a:spAutoFit/>
          </a:bodyPr>
          <a:lstStyle/>
          <a:p>
            <a:pPr marL="0" marR="0" algn="ctr">
              <a:lnSpc>
                <a:spcPct val="107000"/>
              </a:lnSpc>
              <a:spcBef>
                <a:spcPts val="0"/>
              </a:spcBef>
              <a:spcAft>
                <a:spcPts val="0"/>
              </a:spcAft>
            </a:pPr>
            <a:r>
              <a:rPr lang="en-US" sz="20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 testimonies</a:t>
            </a:r>
            <a:endPar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p:txBody>
      </p:sp>
      <p:sp>
        <p:nvSpPr>
          <p:cNvPr id="68" name="Left Bracket 67">
            <a:extLst>
              <a:ext uri="{FF2B5EF4-FFF2-40B4-BE49-F238E27FC236}">
                <a16:creationId xmlns:a16="http://schemas.microsoft.com/office/drawing/2014/main" id="{395A2006-7A9B-4602-BC83-4DE61699DC1E}"/>
              </a:ext>
            </a:extLst>
          </p:cNvPr>
          <p:cNvSpPr/>
          <p:nvPr/>
        </p:nvSpPr>
        <p:spPr>
          <a:xfrm rot="16200000">
            <a:off x="5659362" y="2059939"/>
            <a:ext cx="164964" cy="240761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solidFill>
                <a:sysClr val="windowText" lastClr="000000"/>
              </a:solidFill>
            </a:endParaRPr>
          </a:p>
        </p:txBody>
      </p:sp>
      <p:sp>
        <p:nvSpPr>
          <p:cNvPr id="69" name="TextBox 68">
            <a:extLst>
              <a:ext uri="{FF2B5EF4-FFF2-40B4-BE49-F238E27FC236}">
                <a16:creationId xmlns:a16="http://schemas.microsoft.com/office/drawing/2014/main" id="{933A448D-4F09-4D74-9999-317736D18BAE}"/>
              </a:ext>
            </a:extLst>
          </p:cNvPr>
          <p:cNvSpPr txBox="1"/>
          <p:nvPr/>
        </p:nvSpPr>
        <p:spPr>
          <a:xfrm>
            <a:off x="4701286" y="1554105"/>
            <a:ext cx="367958"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a:t>
            </a:r>
          </a:p>
        </p:txBody>
      </p:sp>
      <p:cxnSp>
        <p:nvCxnSpPr>
          <p:cNvPr id="70" name="Straight Arrow Connector 69">
            <a:extLst>
              <a:ext uri="{FF2B5EF4-FFF2-40B4-BE49-F238E27FC236}">
                <a16:creationId xmlns:a16="http://schemas.microsoft.com/office/drawing/2014/main" id="{155F627F-3B74-4DE7-97AD-0F9FCF592B98}"/>
              </a:ext>
            </a:extLst>
          </p:cNvPr>
          <p:cNvCxnSpPr>
            <a:cxnSpLocks/>
          </p:cNvCxnSpPr>
          <p:nvPr/>
        </p:nvCxnSpPr>
        <p:spPr>
          <a:xfrm flipH="1">
            <a:off x="6393278" y="858524"/>
            <a:ext cx="431196" cy="881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4950247-3BB3-46C8-BE5B-0D3E03FE61F4}"/>
              </a:ext>
            </a:extLst>
          </p:cNvPr>
          <p:cNvSpPr txBox="1"/>
          <p:nvPr/>
        </p:nvSpPr>
        <p:spPr>
          <a:xfrm>
            <a:off x="5426430" y="2807538"/>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sp>
        <p:nvSpPr>
          <p:cNvPr id="72" name="TextBox 71">
            <a:extLst>
              <a:ext uri="{FF2B5EF4-FFF2-40B4-BE49-F238E27FC236}">
                <a16:creationId xmlns:a16="http://schemas.microsoft.com/office/drawing/2014/main" id="{DD4BAE59-D4B0-4B0D-AAA6-B76526D8A673}"/>
              </a:ext>
            </a:extLst>
          </p:cNvPr>
          <p:cNvSpPr txBox="1"/>
          <p:nvPr/>
        </p:nvSpPr>
        <p:spPr>
          <a:xfrm>
            <a:off x="2747773" y="3149687"/>
            <a:ext cx="1516487" cy="305981"/>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Babylon  </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     GL</a:t>
            </a:r>
          </a:p>
        </p:txBody>
      </p:sp>
      <p:cxnSp>
        <p:nvCxnSpPr>
          <p:cNvPr id="73" name="Straight Connector 72">
            <a:extLst>
              <a:ext uri="{FF2B5EF4-FFF2-40B4-BE49-F238E27FC236}">
                <a16:creationId xmlns:a16="http://schemas.microsoft.com/office/drawing/2014/main" id="{432807EE-6800-4CBF-9A47-26094CFF51C5}"/>
              </a:ext>
            </a:extLst>
          </p:cNvPr>
          <p:cNvCxnSpPr>
            <a:cxnSpLocks/>
          </p:cNvCxnSpPr>
          <p:nvPr/>
        </p:nvCxnSpPr>
        <p:spPr>
          <a:xfrm flipH="1">
            <a:off x="265267" y="5294000"/>
            <a:ext cx="61786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DC2D9E-F57D-4DC1-BCC9-D7697E5E9328}"/>
              </a:ext>
            </a:extLst>
          </p:cNvPr>
          <p:cNvCxnSpPr>
            <a:cxnSpLocks/>
          </p:cNvCxnSpPr>
          <p:nvPr/>
        </p:nvCxnSpPr>
        <p:spPr>
          <a:xfrm>
            <a:off x="836887"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F110E6-9D94-4F8E-A7DA-084DE4B3815B}"/>
              </a:ext>
            </a:extLst>
          </p:cNvPr>
          <p:cNvCxnSpPr>
            <a:cxnSpLocks/>
          </p:cNvCxnSpPr>
          <p:nvPr/>
        </p:nvCxnSpPr>
        <p:spPr>
          <a:xfrm>
            <a:off x="1634124" y="4530207"/>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8C9F43-E2D7-4C23-90DA-B08CC7BA461C}"/>
              </a:ext>
            </a:extLst>
          </p:cNvPr>
          <p:cNvCxnSpPr>
            <a:cxnSpLocks/>
          </p:cNvCxnSpPr>
          <p:nvPr/>
        </p:nvCxnSpPr>
        <p:spPr>
          <a:xfrm>
            <a:off x="2516710" y="4553822"/>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BF110F-5DCF-4132-AA2D-E75066358881}"/>
              </a:ext>
            </a:extLst>
          </p:cNvPr>
          <p:cNvCxnSpPr>
            <a:cxnSpLocks/>
          </p:cNvCxnSpPr>
          <p:nvPr/>
        </p:nvCxnSpPr>
        <p:spPr>
          <a:xfrm>
            <a:off x="4537296" y="455382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B34356C-FD01-4B47-BDBC-1B67D461F2F8}"/>
              </a:ext>
            </a:extLst>
          </p:cNvPr>
          <p:cNvCxnSpPr>
            <a:cxnSpLocks/>
          </p:cNvCxnSpPr>
          <p:nvPr/>
        </p:nvCxnSpPr>
        <p:spPr>
          <a:xfrm>
            <a:off x="3583480" y="4553823"/>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222C5FB-6A90-4598-AAC8-7F2785FF9878}"/>
              </a:ext>
            </a:extLst>
          </p:cNvPr>
          <p:cNvSpPr txBox="1"/>
          <p:nvPr/>
        </p:nvSpPr>
        <p:spPr>
          <a:xfrm>
            <a:off x="89765" y="5317615"/>
            <a:ext cx="629754" cy="304892"/>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1260</a:t>
            </a:r>
          </a:p>
        </p:txBody>
      </p:sp>
      <p:sp>
        <p:nvSpPr>
          <p:cNvPr id="80" name="TextBox 79">
            <a:extLst>
              <a:ext uri="{FF2B5EF4-FFF2-40B4-BE49-F238E27FC236}">
                <a16:creationId xmlns:a16="http://schemas.microsoft.com/office/drawing/2014/main" id="{9FFF585F-F282-499A-8471-E9543175EAB1}"/>
              </a:ext>
            </a:extLst>
          </p:cNvPr>
          <p:cNvSpPr txBox="1"/>
          <p:nvPr/>
        </p:nvSpPr>
        <p:spPr>
          <a:xfrm>
            <a:off x="605805" y="3988579"/>
            <a:ext cx="561339" cy="54162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TOE</a:t>
            </a:r>
          </a:p>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1798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BDC29249-3715-437C-870F-43BA3CB39001}"/>
              </a:ext>
            </a:extLst>
          </p:cNvPr>
          <p:cNvSpPr txBox="1"/>
          <p:nvPr/>
        </p:nvSpPr>
        <p:spPr>
          <a:xfrm>
            <a:off x="1328321"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4D68CC55-D9CC-4392-8D3C-338AFC520BAD}"/>
              </a:ext>
            </a:extLst>
          </p:cNvPr>
          <p:cNvSpPr txBox="1"/>
          <p:nvPr/>
        </p:nvSpPr>
        <p:spPr>
          <a:xfrm>
            <a:off x="2251930" y="4206660"/>
            <a:ext cx="736317"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1850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 name="TextBox 82">
            <a:extLst>
              <a:ext uri="{FF2B5EF4-FFF2-40B4-BE49-F238E27FC236}">
                <a16:creationId xmlns:a16="http://schemas.microsoft.com/office/drawing/2014/main" id="{FE01E600-5E74-4DD0-804A-4835D5800A16}"/>
              </a:ext>
            </a:extLst>
          </p:cNvPr>
          <p:cNvSpPr txBox="1"/>
          <p:nvPr/>
        </p:nvSpPr>
        <p:spPr>
          <a:xfrm>
            <a:off x="3319497" y="4207623"/>
            <a:ext cx="517172" cy="311111"/>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r>
              <a:rPr lang="en-US" sz="1400" baseline="300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nd</a:t>
            </a: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2323A9C4-AB86-4BB6-A143-84EC7DE76BD0}"/>
              </a:ext>
            </a:extLst>
          </p:cNvPr>
          <p:cNvSpPr txBox="1"/>
          <p:nvPr/>
        </p:nvSpPr>
        <p:spPr>
          <a:xfrm>
            <a:off x="88280" y="4268337"/>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5" name="TextBox 84">
            <a:extLst>
              <a:ext uri="{FF2B5EF4-FFF2-40B4-BE49-F238E27FC236}">
                <a16:creationId xmlns:a16="http://schemas.microsoft.com/office/drawing/2014/main" id="{8BAB96A5-9348-47F8-AC33-F0DCC498F7D9}"/>
              </a:ext>
            </a:extLst>
          </p:cNvPr>
          <p:cNvSpPr txBox="1"/>
          <p:nvPr/>
        </p:nvSpPr>
        <p:spPr>
          <a:xfrm>
            <a:off x="1833239" y="5346284"/>
            <a:ext cx="462797" cy="535788"/>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 time</a:t>
            </a:r>
          </a:p>
        </p:txBody>
      </p:sp>
      <p:sp>
        <p:nvSpPr>
          <p:cNvPr id="86" name="TextBox 85">
            <a:extLst>
              <a:ext uri="{FF2B5EF4-FFF2-40B4-BE49-F238E27FC236}">
                <a16:creationId xmlns:a16="http://schemas.microsoft.com/office/drawing/2014/main" id="{5B866FE3-CFA0-4D7A-898E-AC3E13FEBCAE}"/>
              </a:ext>
            </a:extLst>
          </p:cNvPr>
          <p:cNvSpPr txBox="1"/>
          <p:nvPr/>
        </p:nvSpPr>
        <p:spPr>
          <a:xfrm>
            <a:off x="1015341" y="4318606"/>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7" name="TextBox 86">
            <a:extLst>
              <a:ext uri="{FF2B5EF4-FFF2-40B4-BE49-F238E27FC236}">
                <a16:creationId xmlns:a16="http://schemas.microsoft.com/office/drawing/2014/main" id="{6C682F56-C528-4C6F-9CB0-7F2E1AAC14AD}"/>
              </a:ext>
            </a:extLst>
          </p:cNvPr>
          <p:cNvSpPr txBox="1"/>
          <p:nvPr/>
        </p:nvSpPr>
        <p:spPr>
          <a:xfrm>
            <a:off x="2787054" y="4353223"/>
            <a:ext cx="462797"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time</a:t>
            </a:r>
          </a:p>
        </p:txBody>
      </p:sp>
      <p:sp>
        <p:nvSpPr>
          <p:cNvPr id="88" name="TextBox 87">
            <a:extLst>
              <a:ext uri="{FF2B5EF4-FFF2-40B4-BE49-F238E27FC236}">
                <a16:creationId xmlns:a16="http://schemas.microsoft.com/office/drawing/2014/main" id="{A2C04847-4F38-4CBD-8D3E-BF6D231BA2C8}"/>
              </a:ext>
            </a:extLst>
          </p:cNvPr>
          <p:cNvSpPr txBox="1"/>
          <p:nvPr/>
        </p:nvSpPr>
        <p:spPr>
          <a:xfrm>
            <a:off x="2599935" y="5332597"/>
            <a:ext cx="959415"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remnant</a:t>
            </a:r>
          </a:p>
        </p:txBody>
      </p:sp>
      <p:sp>
        <p:nvSpPr>
          <p:cNvPr id="89" name="TextBox 88">
            <a:extLst>
              <a:ext uri="{FF2B5EF4-FFF2-40B4-BE49-F238E27FC236}">
                <a16:creationId xmlns:a16="http://schemas.microsoft.com/office/drawing/2014/main" id="{038ACCD2-83B4-4A3F-B4FB-F7A2DE5B466E}"/>
              </a:ext>
            </a:extLst>
          </p:cNvPr>
          <p:cNvSpPr txBox="1"/>
          <p:nvPr/>
        </p:nvSpPr>
        <p:spPr>
          <a:xfrm>
            <a:off x="-18189" y="492968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0" name="TextBox 89">
            <a:extLst>
              <a:ext uri="{FF2B5EF4-FFF2-40B4-BE49-F238E27FC236}">
                <a16:creationId xmlns:a16="http://schemas.microsoft.com/office/drawing/2014/main" id="{66A4DF2E-F4B6-4D00-9CE4-864C7D1B5CA0}"/>
              </a:ext>
            </a:extLst>
          </p:cNvPr>
          <p:cNvSpPr txBox="1"/>
          <p:nvPr/>
        </p:nvSpPr>
        <p:spPr>
          <a:xfrm>
            <a:off x="776826" y="4917878"/>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1" name="TextBox 90">
            <a:extLst>
              <a:ext uri="{FF2B5EF4-FFF2-40B4-BE49-F238E27FC236}">
                <a16:creationId xmlns:a16="http://schemas.microsoft.com/office/drawing/2014/main" id="{4CFD61C6-BA78-4951-A315-87E61CCC3AB6}"/>
              </a:ext>
            </a:extLst>
          </p:cNvPr>
          <p:cNvSpPr txBox="1"/>
          <p:nvPr/>
        </p:nvSpPr>
        <p:spPr>
          <a:xfrm>
            <a:off x="1616699" y="4927465"/>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ea typeface="Times New Roman" panose="02020603050405020304" pitchFamily="18" charset="0"/>
                <a:cs typeface="Arial" panose="020B0604020202020204" pitchFamily="34" charset="0"/>
              </a:rPr>
              <a:t>scattering</a:t>
            </a:r>
          </a:p>
        </p:txBody>
      </p:sp>
      <p:sp>
        <p:nvSpPr>
          <p:cNvPr id="92" name="TextBox 91">
            <a:extLst>
              <a:ext uri="{FF2B5EF4-FFF2-40B4-BE49-F238E27FC236}">
                <a16:creationId xmlns:a16="http://schemas.microsoft.com/office/drawing/2014/main" id="{16429ED3-B704-4565-BF24-3987B9037A3C}"/>
              </a:ext>
            </a:extLst>
          </p:cNvPr>
          <p:cNvSpPr txBox="1"/>
          <p:nvPr/>
        </p:nvSpPr>
        <p:spPr>
          <a:xfrm>
            <a:off x="2615323" y="4912312"/>
            <a:ext cx="898870" cy="305276"/>
          </a:xfrm>
          <a:prstGeom prst="rect">
            <a:avLst/>
          </a:prstGeom>
          <a:noFill/>
        </p:spPr>
        <p:txBody>
          <a:bodyPr wrap="square">
            <a:spAutoFit/>
          </a:bodyPr>
          <a:lstStyle/>
          <a:p>
            <a:pPr marL="0" marR="0" algn="ctr">
              <a:lnSpc>
                <a:spcPct val="107000"/>
              </a:lnSpc>
              <a:spcBef>
                <a:spcPts val="0"/>
              </a:spcBef>
              <a:spcAft>
                <a:spcPts val="0"/>
              </a:spcAft>
            </a:pPr>
            <a:r>
              <a:rPr lang="en-US" sz="1400"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gathering</a:t>
            </a:r>
          </a:p>
        </p:txBody>
      </p:sp>
      <p:sp>
        <p:nvSpPr>
          <p:cNvPr id="93" name="TextBox 92">
            <a:extLst>
              <a:ext uri="{FF2B5EF4-FFF2-40B4-BE49-F238E27FC236}">
                <a16:creationId xmlns:a16="http://schemas.microsoft.com/office/drawing/2014/main" id="{DB1BD7DA-1179-4387-A77C-8082BF23C7FC}"/>
              </a:ext>
            </a:extLst>
          </p:cNvPr>
          <p:cNvSpPr txBox="1"/>
          <p:nvPr/>
        </p:nvSpPr>
        <p:spPr>
          <a:xfrm>
            <a:off x="728258" y="5654354"/>
            <a:ext cx="108909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cxnSp>
        <p:nvCxnSpPr>
          <p:cNvPr id="94" name="Straight Arrow Connector 93">
            <a:extLst>
              <a:ext uri="{FF2B5EF4-FFF2-40B4-BE49-F238E27FC236}">
                <a16:creationId xmlns:a16="http://schemas.microsoft.com/office/drawing/2014/main" id="{03B813B2-637A-4635-96E2-F626579DF949}"/>
              </a:ext>
            </a:extLst>
          </p:cNvPr>
          <p:cNvCxnSpPr>
            <a:cxnSpLocks/>
          </p:cNvCxnSpPr>
          <p:nvPr/>
        </p:nvCxnSpPr>
        <p:spPr>
          <a:xfrm flipH="1">
            <a:off x="-18189" y="6076076"/>
            <a:ext cx="1603172"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F74E11C1-ECBE-4D3F-BDBE-611B1C6E32E0}"/>
              </a:ext>
            </a:extLst>
          </p:cNvPr>
          <p:cNvSpPr txBox="1"/>
          <p:nvPr/>
        </p:nvSpPr>
        <p:spPr>
          <a:xfrm>
            <a:off x="590744" y="6196830"/>
            <a:ext cx="737577"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2300</a:t>
            </a:r>
          </a:p>
        </p:txBody>
      </p:sp>
      <p:cxnSp>
        <p:nvCxnSpPr>
          <p:cNvPr id="96" name="Straight Connector 95">
            <a:extLst>
              <a:ext uri="{FF2B5EF4-FFF2-40B4-BE49-F238E27FC236}">
                <a16:creationId xmlns:a16="http://schemas.microsoft.com/office/drawing/2014/main" id="{F5C06BCA-E276-426C-9736-C19300572AD6}"/>
              </a:ext>
            </a:extLst>
          </p:cNvPr>
          <p:cNvCxnSpPr>
            <a:cxnSpLocks/>
          </p:cNvCxnSpPr>
          <p:nvPr/>
        </p:nvCxnSpPr>
        <p:spPr>
          <a:xfrm>
            <a:off x="1626813" y="5511985"/>
            <a:ext cx="0" cy="7401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783E509-39EE-4A40-BAA2-1C812EAA6CD3}"/>
              </a:ext>
            </a:extLst>
          </p:cNvPr>
          <p:cNvSpPr txBox="1"/>
          <p:nvPr/>
        </p:nvSpPr>
        <p:spPr>
          <a:xfrm>
            <a:off x="3463962" y="5329085"/>
            <a:ext cx="1119303" cy="535788"/>
          </a:xfrm>
          <a:prstGeom prst="rect">
            <a:avLst/>
          </a:prstGeom>
          <a:noFill/>
        </p:spPr>
        <p:txBody>
          <a:bodyPr wrap="square">
            <a:spAutoFit/>
          </a:bodyPr>
          <a:lstStyle/>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Scattering III</a:t>
            </a:r>
          </a:p>
          <a:p>
            <a:pPr marL="0" marR="0" algn="ctr">
              <a:lnSpc>
                <a:spcPct val="107000"/>
              </a:lnSpc>
              <a:spcBef>
                <a:spcPts val="0"/>
              </a:spcBef>
              <a:spcAft>
                <a:spcPts val="0"/>
              </a:spcAft>
            </a:pPr>
            <a:r>
              <a:rPr lang="en-US" sz="1400" b="1" dirty="0">
                <a:solidFill>
                  <a:srgbClr val="FF0000"/>
                </a:solidFill>
                <a:latin typeface="Arial Narrow" panose="020B0606020202030204" pitchFamily="34" charset="0"/>
                <a:ea typeface="Times New Roman" panose="02020603050405020304" pitchFamily="18" charset="0"/>
                <a:cs typeface="Arial" panose="020B0604020202020204" pitchFamily="34" charset="0"/>
              </a:rPr>
              <a:t>captivity</a:t>
            </a:r>
          </a:p>
        </p:txBody>
      </p:sp>
      <p:sp>
        <p:nvSpPr>
          <p:cNvPr id="98" name="TextBox 97">
            <a:extLst>
              <a:ext uri="{FF2B5EF4-FFF2-40B4-BE49-F238E27FC236}">
                <a16:creationId xmlns:a16="http://schemas.microsoft.com/office/drawing/2014/main" id="{743D54A2-3201-435C-B5CE-C56040FBA4E4}"/>
              </a:ext>
            </a:extLst>
          </p:cNvPr>
          <p:cNvSpPr txBox="1"/>
          <p:nvPr/>
        </p:nvSpPr>
        <p:spPr>
          <a:xfrm>
            <a:off x="4285653" y="4137190"/>
            <a:ext cx="517172" cy="54316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TOE</a:t>
            </a:r>
          </a:p>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Calibri" panose="020F0502020204030204" pitchFamily="34" charset="0"/>
                <a:cs typeface="Arial" panose="020B0604020202020204" pitchFamily="34" charset="0"/>
              </a:rPr>
              <a:t>1989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Box 98">
            <a:extLst>
              <a:ext uri="{FF2B5EF4-FFF2-40B4-BE49-F238E27FC236}">
                <a16:creationId xmlns:a16="http://schemas.microsoft.com/office/drawing/2014/main" id="{FDD83B81-91CA-417D-B2E8-4A1B2C72BD4D}"/>
              </a:ext>
            </a:extLst>
          </p:cNvPr>
          <p:cNvSpPr txBox="1"/>
          <p:nvPr/>
        </p:nvSpPr>
        <p:spPr>
          <a:xfrm>
            <a:off x="5148132" y="4623882"/>
            <a:ext cx="1621279" cy="646331"/>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S/L</a:t>
            </a:r>
          </a:p>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Daniel 11:41-45 </a:t>
            </a:r>
            <a:endParaRPr lang="en-US" dirty="0"/>
          </a:p>
        </p:txBody>
      </p:sp>
      <p:sp>
        <p:nvSpPr>
          <p:cNvPr id="100" name="TextBox 99">
            <a:extLst>
              <a:ext uri="{FF2B5EF4-FFF2-40B4-BE49-F238E27FC236}">
                <a16:creationId xmlns:a16="http://schemas.microsoft.com/office/drawing/2014/main" id="{E03904BC-D13D-4E5F-94C8-151028CE2211}"/>
              </a:ext>
            </a:extLst>
          </p:cNvPr>
          <p:cNvSpPr txBox="1"/>
          <p:nvPr/>
        </p:nvSpPr>
        <p:spPr>
          <a:xfrm>
            <a:off x="4532578" y="5367047"/>
            <a:ext cx="1911325" cy="304892"/>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1                2              3</a:t>
            </a:r>
          </a:p>
        </p:txBody>
      </p:sp>
    </p:spTree>
    <p:extLst>
      <p:ext uri="{BB962C8B-B14F-4D97-AF65-F5344CB8AC3E}">
        <p14:creationId xmlns:p14="http://schemas.microsoft.com/office/powerpoint/2010/main" val="3503423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Pentecost in the Bible - 10 Verses &amp;amp; Scriptures for Pentecost Sunday">
            <a:extLst>
              <a:ext uri="{FF2B5EF4-FFF2-40B4-BE49-F238E27FC236}">
                <a16:creationId xmlns:a16="http://schemas.microsoft.com/office/drawing/2014/main" id="{3077C50D-544D-4DF0-BC65-EBCB2E34C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2912"/>
            <a:ext cx="11430000" cy="597217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5CC60AEE-24B5-4AF6-86F9-7ED8A4F3098D}"/>
              </a:ext>
            </a:extLst>
          </p:cNvPr>
          <p:cNvSpPr txBox="1"/>
          <p:nvPr/>
        </p:nvSpPr>
        <p:spPr>
          <a:xfrm>
            <a:off x="927838" y="1989875"/>
            <a:ext cx="6096000" cy="2382319"/>
          </a:xfrm>
          <a:prstGeom prst="rect">
            <a:avLst/>
          </a:prstGeom>
          <a:noFill/>
        </p:spPr>
        <p:txBody>
          <a:bodyPr wrap="square">
            <a:spAutoFit/>
          </a:bodyPr>
          <a:lstStyle/>
          <a:p>
            <a:pPr marL="0" marR="0">
              <a:lnSpc>
                <a:spcPct val="107000"/>
              </a:lnSpc>
              <a:spcBef>
                <a:spcPts val="0"/>
              </a:spcBef>
              <a:spcAft>
                <a:spcPts val="0"/>
              </a:spcAft>
            </a:pPr>
            <a:r>
              <a:rPr lang="en-US" sz="3200" b="1" dirty="0">
                <a:solidFill>
                  <a:srgbClr val="000000"/>
                </a:solidFill>
                <a:effectLst/>
                <a:latin typeface="Blacksword" pitchFamily="50" charset="0"/>
                <a:ea typeface="Times New Roman" panose="02020603050405020304" pitchFamily="18" charset="0"/>
                <a:cs typeface="Arial" panose="020B0604020202020204" pitchFamily="34" charset="0"/>
              </a:rPr>
              <a:t>Let's pray</a:t>
            </a:r>
            <a:endParaRPr lang="en-US" sz="3200" b="1" dirty="0">
              <a:effectLst/>
              <a:latin typeface="Blacksword" pitchFamily="50"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Dear Lord, we give you praise and thanks. We asked that you would guide us and direct us in the study and meditation of your word. Help us to see in the close application that our own lives are being fulfilled today as we repeat ancient history that you gave in your word.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Jesus's name Amen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45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3557" y="4813453"/>
            <a:ext cx="11343013"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we've got paganism and papalism. And paganism is in four stages Babylon,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Medo</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Persia, Greece, and Pagan Rome because this is Papal Rome. I didn't give you the dates this is also 1,260 years. 1798, 538, and this is the year 723 BC. If we did the math, we'd see all the numbers work. I haven't explained the history of the beginning here but I'm about to explain that history. For those of us who studied during the week, you'll remember that we had a diagram of Israel from Moses to the last kings. We went from Moses to Joshua to the judges to Saul, David and then Solomon. The kingdom was split into two. Jeroboam in the north and Rehoboam in the south. The northern tribes came to an end in the reign of Hoshea; the southern tribes came to the end in the reign of Zedekiah.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BAC2EF58-FFC2-4A80-9252-65C60082A216}"/>
              </a:ext>
            </a:extLst>
          </p:cNvPr>
          <p:cNvCxnSpPr>
            <a:cxnSpLocks/>
          </p:cNvCxnSpPr>
          <p:nvPr/>
        </p:nvCxnSpPr>
        <p:spPr>
          <a:xfrm flipV="1">
            <a:off x="4584447" y="879708"/>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7F33C8-5D05-4C6C-B374-46E526F5F717}"/>
              </a:ext>
            </a:extLst>
          </p:cNvPr>
          <p:cNvCxnSpPr>
            <a:cxnSpLocks/>
          </p:cNvCxnSpPr>
          <p:nvPr/>
        </p:nvCxnSpPr>
        <p:spPr>
          <a:xfrm flipV="1">
            <a:off x="4596085" y="1398909"/>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61B7424-DF3C-4200-91F1-93297FD51988}"/>
              </a:ext>
            </a:extLst>
          </p:cNvPr>
          <p:cNvSpPr txBox="1"/>
          <p:nvPr/>
        </p:nvSpPr>
        <p:spPr>
          <a:xfrm>
            <a:off x="4303551" y="116756"/>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7E1A3A20-F297-43B2-B534-86E5C6D50F89}"/>
              </a:ext>
            </a:extLst>
          </p:cNvPr>
          <p:cNvCxnSpPr>
            <a:cxnSpLocks/>
          </p:cNvCxnSpPr>
          <p:nvPr/>
        </p:nvCxnSpPr>
        <p:spPr>
          <a:xfrm flipV="1">
            <a:off x="4584447"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C07639-5608-470D-AF6E-149FB420700C}"/>
              </a:ext>
            </a:extLst>
          </p:cNvPr>
          <p:cNvCxnSpPr>
            <a:cxnSpLocks/>
          </p:cNvCxnSpPr>
          <p:nvPr/>
        </p:nvCxnSpPr>
        <p:spPr>
          <a:xfrm flipV="1">
            <a:off x="6550588"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9A2F62-82F2-46C9-A623-9352C41A6A2A}"/>
              </a:ext>
            </a:extLst>
          </p:cNvPr>
          <p:cNvCxnSpPr>
            <a:cxnSpLocks/>
          </p:cNvCxnSpPr>
          <p:nvPr/>
        </p:nvCxnSpPr>
        <p:spPr>
          <a:xfrm flipV="1">
            <a:off x="4596085"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7BF809-A3B2-4A3E-94D2-389B9624F258}"/>
              </a:ext>
            </a:extLst>
          </p:cNvPr>
          <p:cNvCxnSpPr>
            <a:cxnSpLocks/>
          </p:cNvCxnSpPr>
          <p:nvPr/>
        </p:nvCxnSpPr>
        <p:spPr>
          <a:xfrm flipV="1">
            <a:off x="6092132"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4EB78EB-5D1C-4D3F-A985-C1FBA5696BBF}"/>
              </a:ext>
            </a:extLst>
          </p:cNvPr>
          <p:cNvCxnSpPr>
            <a:cxnSpLocks/>
          </p:cNvCxnSpPr>
          <p:nvPr/>
        </p:nvCxnSpPr>
        <p:spPr>
          <a:xfrm flipV="1">
            <a:off x="6562226"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ACC7BBF-886D-443E-90A4-2188D81D6577}"/>
              </a:ext>
            </a:extLst>
          </p:cNvPr>
          <p:cNvSpPr txBox="1"/>
          <p:nvPr/>
        </p:nvSpPr>
        <p:spPr>
          <a:xfrm>
            <a:off x="4704665" y="50450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7A11E01-DD97-4EC8-BC87-8FA0E87F3CCE}"/>
              </a:ext>
            </a:extLst>
          </p:cNvPr>
          <p:cNvSpPr txBox="1"/>
          <p:nvPr/>
        </p:nvSpPr>
        <p:spPr>
          <a:xfrm>
            <a:off x="4698167" y="1468883"/>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1238722B-B525-468E-B88A-E9C5830D8A32}"/>
              </a:ext>
            </a:extLst>
          </p:cNvPr>
          <p:cNvSpPr txBox="1"/>
          <p:nvPr/>
        </p:nvSpPr>
        <p:spPr>
          <a:xfrm>
            <a:off x="4303551" y="1728402"/>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65ABF500-8161-4E16-9FB8-A04BD45B30A1}"/>
              </a:ext>
            </a:extLst>
          </p:cNvPr>
          <p:cNvSpPr txBox="1"/>
          <p:nvPr/>
        </p:nvSpPr>
        <p:spPr>
          <a:xfrm>
            <a:off x="6161209" y="96070"/>
            <a:ext cx="141198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nd</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Ad Rev 14:20</a:t>
            </a:r>
          </a:p>
        </p:txBody>
      </p:sp>
      <p:sp>
        <p:nvSpPr>
          <p:cNvPr id="77" name="TextBox 76">
            <a:extLst>
              <a:ext uri="{FF2B5EF4-FFF2-40B4-BE49-F238E27FC236}">
                <a16:creationId xmlns:a16="http://schemas.microsoft.com/office/drawing/2014/main" id="{5809611D-FF4C-48C0-9249-A9308EF92496}"/>
              </a:ext>
            </a:extLst>
          </p:cNvPr>
          <p:cNvSpPr txBox="1"/>
          <p:nvPr/>
        </p:nvSpPr>
        <p:spPr>
          <a:xfrm>
            <a:off x="6597310" y="516490"/>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FE21C506-F94B-40C3-91DF-C1FAC079C6C9}"/>
              </a:ext>
            </a:extLst>
          </p:cNvPr>
          <p:cNvSpPr txBox="1"/>
          <p:nvPr/>
        </p:nvSpPr>
        <p:spPr>
          <a:xfrm>
            <a:off x="6623110" y="1327839"/>
            <a:ext cx="114261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Rev 12:15, 1</a:t>
            </a:r>
          </a:p>
        </p:txBody>
      </p:sp>
      <p:sp>
        <p:nvSpPr>
          <p:cNvPr id="79" name="TextBox 78">
            <a:extLst>
              <a:ext uri="{FF2B5EF4-FFF2-40B4-BE49-F238E27FC236}">
                <a16:creationId xmlns:a16="http://schemas.microsoft.com/office/drawing/2014/main" id="{3C492C7A-93C1-400D-9A55-45E085CF32D7}"/>
              </a:ext>
            </a:extLst>
          </p:cNvPr>
          <p:cNvSpPr txBox="1"/>
          <p:nvPr/>
        </p:nvSpPr>
        <p:spPr>
          <a:xfrm>
            <a:off x="6025064" y="1724344"/>
            <a:ext cx="645942"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ED20013C-B9B1-4799-B0F2-A555A6E45162}"/>
              </a:ext>
            </a:extLst>
          </p:cNvPr>
          <p:cNvSpPr txBox="1"/>
          <p:nvPr/>
        </p:nvSpPr>
        <p:spPr>
          <a:xfrm>
            <a:off x="4351125"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C209AE04-C2E2-4044-AF65-0C17D248836C}"/>
              </a:ext>
            </a:extLst>
          </p:cNvPr>
          <p:cNvSpPr txBox="1"/>
          <p:nvPr/>
        </p:nvSpPr>
        <p:spPr>
          <a:xfrm>
            <a:off x="6181712"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l-GR" sz="2000" b="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Ω</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94762EC7-54C4-4119-84DC-CCD7F6B78A6F}"/>
              </a:ext>
            </a:extLst>
          </p:cNvPr>
          <p:cNvCxnSpPr>
            <a:cxnSpLocks/>
          </p:cNvCxnSpPr>
          <p:nvPr/>
        </p:nvCxnSpPr>
        <p:spPr>
          <a:xfrm flipV="1">
            <a:off x="441861" y="1040653"/>
            <a:ext cx="3382215" cy="19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FE1193-EF70-4FE2-BC18-47458D801418}"/>
              </a:ext>
            </a:extLst>
          </p:cNvPr>
          <p:cNvCxnSpPr>
            <a:cxnSpLocks/>
          </p:cNvCxnSpPr>
          <p:nvPr/>
        </p:nvCxnSpPr>
        <p:spPr>
          <a:xfrm flipV="1">
            <a:off x="224618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8994A05-0AF9-4C26-8FAF-6EE18EACD23E}"/>
              </a:ext>
            </a:extLst>
          </p:cNvPr>
          <p:cNvSpPr txBox="1"/>
          <p:nvPr/>
        </p:nvSpPr>
        <p:spPr>
          <a:xfrm>
            <a:off x="1177467" y="1151683"/>
            <a:ext cx="89001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Paganism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7050D644-F071-461D-9FF0-E2930A9B2EB0}"/>
              </a:ext>
            </a:extLst>
          </p:cNvPr>
          <p:cNvSpPr txBox="1"/>
          <p:nvPr/>
        </p:nvSpPr>
        <p:spPr>
          <a:xfrm>
            <a:off x="2593619" y="1153222"/>
            <a:ext cx="645942" cy="54316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Papal</a:t>
            </a:r>
          </a:p>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Rome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5" name="TextBox 84">
            <a:extLst>
              <a:ext uri="{FF2B5EF4-FFF2-40B4-BE49-F238E27FC236}">
                <a16:creationId xmlns:a16="http://schemas.microsoft.com/office/drawing/2014/main" id="{1FB95C04-5C10-4193-ABF4-8A0FADE54C45}"/>
              </a:ext>
            </a:extLst>
          </p:cNvPr>
          <p:cNvSpPr txBox="1"/>
          <p:nvPr/>
        </p:nvSpPr>
        <p:spPr>
          <a:xfrm>
            <a:off x="2556010" y="56859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88" name="TextBox 87">
            <a:extLst>
              <a:ext uri="{FF2B5EF4-FFF2-40B4-BE49-F238E27FC236}">
                <a16:creationId xmlns:a16="http://schemas.microsoft.com/office/drawing/2014/main" id="{E656BD18-D922-4093-9577-48DAE9FEB951}"/>
              </a:ext>
            </a:extLst>
          </p:cNvPr>
          <p:cNvSpPr txBox="1"/>
          <p:nvPr/>
        </p:nvSpPr>
        <p:spPr>
          <a:xfrm>
            <a:off x="565395" y="520736"/>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 </a:t>
            </a:r>
          </a:p>
        </p:txBody>
      </p:sp>
      <p:cxnSp>
        <p:nvCxnSpPr>
          <p:cNvPr id="89" name="Straight Connector 88">
            <a:extLst>
              <a:ext uri="{FF2B5EF4-FFF2-40B4-BE49-F238E27FC236}">
                <a16:creationId xmlns:a16="http://schemas.microsoft.com/office/drawing/2014/main" id="{9412941F-A6D7-433E-B63A-3B31F7F8BBEC}"/>
              </a:ext>
            </a:extLst>
          </p:cNvPr>
          <p:cNvCxnSpPr>
            <a:cxnSpLocks/>
          </p:cNvCxnSpPr>
          <p:nvPr/>
        </p:nvCxnSpPr>
        <p:spPr>
          <a:xfrm flipV="1">
            <a:off x="379899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365F11-1EDD-4CA0-8089-02198C7BD9BE}"/>
              </a:ext>
            </a:extLst>
          </p:cNvPr>
          <p:cNvCxnSpPr>
            <a:cxnSpLocks/>
          </p:cNvCxnSpPr>
          <p:nvPr/>
        </p:nvCxnSpPr>
        <p:spPr>
          <a:xfrm flipV="1">
            <a:off x="441861"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4A56237-5EAB-43A1-9CBD-01A264812080}"/>
              </a:ext>
            </a:extLst>
          </p:cNvPr>
          <p:cNvCxnSpPr>
            <a:cxnSpLocks/>
          </p:cNvCxnSpPr>
          <p:nvPr/>
        </p:nvCxnSpPr>
        <p:spPr>
          <a:xfrm flipV="1">
            <a:off x="874582" y="831847"/>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E3DFF25-10FC-43B4-9615-BA15CCA61E41}"/>
              </a:ext>
            </a:extLst>
          </p:cNvPr>
          <p:cNvCxnSpPr>
            <a:cxnSpLocks/>
          </p:cNvCxnSpPr>
          <p:nvPr/>
        </p:nvCxnSpPr>
        <p:spPr>
          <a:xfrm flipV="1">
            <a:off x="1344482" y="82035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AC481F1-7CFB-4FD4-BE4F-1CC1DFF47148}"/>
              </a:ext>
            </a:extLst>
          </p:cNvPr>
          <p:cNvCxnSpPr>
            <a:cxnSpLocks/>
          </p:cNvCxnSpPr>
          <p:nvPr/>
        </p:nvCxnSpPr>
        <p:spPr>
          <a:xfrm flipV="1">
            <a:off x="1812320" y="80574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DAC985D-856C-46B8-8302-806BF8E5140C}"/>
              </a:ext>
            </a:extLst>
          </p:cNvPr>
          <p:cNvSpPr txBox="1"/>
          <p:nvPr/>
        </p:nvSpPr>
        <p:spPr>
          <a:xfrm>
            <a:off x="909657" y="516659"/>
            <a:ext cx="430107"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MP</a:t>
            </a:r>
          </a:p>
        </p:txBody>
      </p:sp>
      <p:sp>
        <p:nvSpPr>
          <p:cNvPr id="95" name="TextBox 94">
            <a:extLst>
              <a:ext uri="{FF2B5EF4-FFF2-40B4-BE49-F238E27FC236}">
                <a16:creationId xmlns:a16="http://schemas.microsoft.com/office/drawing/2014/main" id="{C9CCEA06-2A90-48D1-BF52-8199545047D9}"/>
              </a:ext>
            </a:extLst>
          </p:cNvPr>
          <p:cNvSpPr txBox="1"/>
          <p:nvPr/>
        </p:nvSpPr>
        <p:spPr>
          <a:xfrm>
            <a:off x="1464871" y="510103"/>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 </a:t>
            </a:r>
          </a:p>
        </p:txBody>
      </p:sp>
      <p:sp>
        <p:nvSpPr>
          <p:cNvPr id="96" name="TextBox 95">
            <a:extLst>
              <a:ext uri="{FF2B5EF4-FFF2-40B4-BE49-F238E27FC236}">
                <a16:creationId xmlns:a16="http://schemas.microsoft.com/office/drawing/2014/main" id="{7A5FC0C5-2CD6-47F6-B141-069153F8237A}"/>
              </a:ext>
            </a:extLst>
          </p:cNvPr>
          <p:cNvSpPr txBox="1"/>
          <p:nvPr/>
        </p:nvSpPr>
        <p:spPr>
          <a:xfrm>
            <a:off x="1855182" y="515987"/>
            <a:ext cx="37214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 </a:t>
            </a:r>
          </a:p>
        </p:txBody>
      </p:sp>
      <p:sp>
        <p:nvSpPr>
          <p:cNvPr id="97" name="TextBox 96">
            <a:extLst>
              <a:ext uri="{FF2B5EF4-FFF2-40B4-BE49-F238E27FC236}">
                <a16:creationId xmlns:a16="http://schemas.microsoft.com/office/drawing/2014/main" id="{C0FDC0F6-ED2C-4B35-B443-8B69E67957DC}"/>
              </a:ext>
            </a:extLst>
          </p:cNvPr>
          <p:cNvSpPr txBox="1"/>
          <p:nvPr/>
        </p:nvSpPr>
        <p:spPr>
          <a:xfrm>
            <a:off x="1056869" y="75372"/>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98" name="TextBox 97">
            <a:extLst>
              <a:ext uri="{FF2B5EF4-FFF2-40B4-BE49-F238E27FC236}">
                <a16:creationId xmlns:a16="http://schemas.microsoft.com/office/drawing/2014/main" id="{89BD4B44-1381-47EC-B0FE-ED16254B8F50}"/>
              </a:ext>
            </a:extLst>
          </p:cNvPr>
          <p:cNvSpPr txBox="1"/>
          <p:nvPr/>
        </p:nvSpPr>
        <p:spPr>
          <a:xfrm>
            <a:off x="3437938"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1798</a:t>
            </a:r>
          </a:p>
        </p:txBody>
      </p:sp>
      <p:sp>
        <p:nvSpPr>
          <p:cNvPr id="99" name="TextBox 98">
            <a:extLst>
              <a:ext uri="{FF2B5EF4-FFF2-40B4-BE49-F238E27FC236}">
                <a16:creationId xmlns:a16="http://schemas.microsoft.com/office/drawing/2014/main" id="{2036AD76-713C-4477-9950-0E56C9FAAE96}"/>
              </a:ext>
            </a:extLst>
          </p:cNvPr>
          <p:cNvSpPr txBox="1"/>
          <p:nvPr/>
        </p:nvSpPr>
        <p:spPr>
          <a:xfrm>
            <a:off x="1950885"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538</a:t>
            </a:r>
          </a:p>
        </p:txBody>
      </p:sp>
      <p:sp>
        <p:nvSpPr>
          <p:cNvPr id="105" name="TextBox 104">
            <a:extLst>
              <a:ext uri="{FF2B5EF4-FFF2-40B4-BE49-F238E27FC236}">
                <a16:creationId xmlns:a16="http://schemas.microsoft.com/office/drawing/2014/main" id="{922B9F71-3C1D-40BF-8FBE-3119B183F142}"/>
              </a:ext>
            </a:extLst>
          </p:cNvPr>
          <p:cNvSpPr txBox="1"/>
          <p:nvPr/>
        </p:nvSpPr>
        <p:spPr>
          <a:xfrm>
            <a:off x="66526" y="266578"/>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723bc</a:t>
            </a:r>
          </a:p>
        </p:txBody>
      </p:sp>
      <p:pic>
        <p:nvPicPr>
          <p:cNvPr id="106" name="Picture 2">
            <a:extLst>
              <a:ext uri="{FF2B5EF4-FFF2-40B4-BE49-F238E27FC236}">
                <a16:creationId xmlns:a16="http://schemas.microsoft.com/office/drawing/2014/main" id="{324CF008-45D7-4AB0-9256-D30A6229E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82" y="2068726"/>
            <a:ext cx="10062316" cy="2536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7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3557" y="4813453"/>
            <a:ext cx="11343013"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ministry of Isaiah was under the reign of four kings, but those four kings parallel seven kings in the North beginning with Jeroboam and ending with Hoshea. The last king here was Hezekiah. His son was Manasseh and if you go from Manasseh to Zedekiah, you'll see that it's seven kings. So we have seven kings in the southern tribes and seven kings in the Northern and both of these stories they lead you to a siege and a destruction of the city. If you go to Leviticus 26, we're not going to study the chapter, but I want us to see something. We've seen the number four becomes a symbol of progressive destruction. If you go to verse 33, so God's people are going to be scattered among the heathen and in verse 34 it tells you how long that shall 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BAC2EF58-FFC2-4A80-9252-65C60082A216}"/>
              </a:ext>
            </a:extLst>
          </p:cNvPr>
          <p:cNvCxnSpPr>
            <a:cxnSpLocks/>
          </p:cNvCxnSpPr>
          <p:nvPr/>
        </p:nvCxnSpPr>
        <p:spPr>
          <a:xfrm flipV="1">
            <a:off x="4584447" y="879708"/>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7F33C8-5D05-4C6C-B374-46E526F5F717}"/>
              </a:ext>
            </a:extLst>
          </p:cNvPr>
          <p:cNvCxnSpPr>
            <a:cxnSpLocks/>
          </p:cNvCxnSpPr>
          <p:nvPr/>
        </p:nvCxnSpPr>
        <p:spPr>
          <a:xfrm flipV="1">
            <a:off x="4596085" y="1398909"/>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61B7424-DF3C-4200-91F1-93297FD51988}"/>
              </a:ext>
            </a:extLst>
          </p:cNvPr>
          <p:cNvSpPr txBox="1"/>
          <p:nvPr/>
        </p:nvSpPr>
        <p:spPr>
          <a:xfrm>
            <a:off x="4303551" y="116756"/>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7E1A3A20-F297-43B2-B534-86E5C6D50F89}"/>
              </a:ext>
            </a:extLst>
          </p:cNvPr>
          <p:cNvCxnSpPr>
            <a:cxnSpLocks/>
          </p:cNvCxnSpPr>
          <p:nvPr/>
        </p:nvCxnSpPr>
        <p:spPr>
          <a:xfrm flipV="1">
            <a:off x="4584447"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C07639-5608-470D-AF6E-149FB420700C}"/>
              </a:ext>
            </a:extLst>
          </p:cNvPr>
          <p:cNvCxnSpPr>
            <a:cxnSpLocks/>
          </p:cNvCxnSpPr>
          <p:nvPr/>
        </p:nvCxnSpPr>
        <p:spPr>
          <a:xfrm flipV="1">
            <a:off x="6550588"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9A2F62-82F2-46C9-A623-9352C41A6A2A}"/>
              </a:ext>
            </a:extLst>
          </p:cNvPr>
          <p:cNvCxnSpPr>
            <a:cxnSpLocks/>
          </p:cNvCxnSpPr>
          <p:nvPr/>
        </p:nvCxnSpPr>
        <p:spPr>
          <a:xfrm flipV="1">
            <a:off x="4596085"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7BF809-A3B2-4A3E-94D2-389B9624F258}"/>
              </a:ext>
            </a:extLst>
          </p:cNvPr>
          <p:cNvCxnSpPr>
            <a:cxnSpLocks/>
          </p:cNvCxnSpPr>
          <p:nvPr/>
        </p:nvCxnSpPr>
        <p:spPr>
          <a:xfrm flipV="1">
            <a:off x="6092132"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4EB78EB-5D1C-4D3F-A985-C1FBA5696BBF}"/>
              </a:ext>
            </a:extLst>
          </p:cNvPr>
          <p:cNvCxnSpPr>
            <a:cxnSpLocks/>
          </p:cNvCxnSpPr>
          <p:nvPr/>
        </p:nvCxnSpPr>
        <p:spPr>
          <a:xfrm flipV="1">
            <a:off x="6562226"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ACC7BBF-886D-443E-90A4-2188D81D6577}"/>
              </a:ext>
            </a:extLst>
          </p:cNvPr>
          <p:cNvSpPr txBox="1"/>
          <p:nvPr/>
        </p:nvSpPr>
        <p:spPr>
          <a:xfrm>
            <a:off x="4704665" y="50450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7A11E01-DD97-4EC8-BC87-8FA0E87F3CCE}"/>
              </a:ext>
            </a:extLst>
          </p:cNvPr>
          <p:cNvSpPr txBox="1"/>
          <p:nvPr/>
        </p:nvSpPr>
        <p:spPr>
          <a:xfrm>
            <a:off x="4698167" y="1468883"/>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1238722B-B525-468E-B88A-E9C5830D8A32}"/>
              </a:ext>
            </a:extLst>
          </p:cNvPr>
          <p:cNvSpPr txBox="1"/>
          <p:nvPr/>
        </p:nvSpPr>
        <p:spPr>
          <a:xfrm>
            <a:off x="4303551" y="1728402"/>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65ABF500-8161-4E16-9FB8-A04BD45B30A1}"/>
              </a:ext>
            </a:extLst>
          </p:cNvPr>
          <p:cNvSpPr txBox="1"/>
          <p:nvPr/>
        </p:nvSpPr>
        <p:spPr>
          <a:xfrm>
            <a:off x="6161209" y="96070"/>
            <a:ext cx="141198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nd</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Ad Rev 14:20</a:t>
            </a:r>
          </a:p>
        </p:txBody>
      </p:sp>
      <p:sp>
        <p:nvSpPr>
          <p:cNvPr id="77" name="TextBox 76">
            <a:extLst>
              <a:ext uri="{FF2B5EF4-FFF2-40B4-BE49-F238E27FC236}">
                <a16:creationId xmlns:a16="http://schemas.microsoft.com/office/drawing/2014/main" id="{5809611D-FF4C-48C0-9249-A9308EF92496}"/>
              </a:ext>
            </a:extLst>
          </p:cNvPr>
          <p:cNvSpPr txBox="1"/>
          <p:nvPr/>
        </p:nvSpPr>
        <p:spPr>
          <a:xfrm>
            <a:off x="6597310" y="516490"/>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FE21C506-F94B-40C3-91DF-C1FAC079C6C9}"/>
              </a:ext>
            </a:extLst>
          </p:cNvPr>
          <p:cNvSpPr txBox="1"/>
          <p:nvPr/>
        </p:nvSpPr>
        <p:spPr>
          <a:xfrm>
            <a:off x="6623110" y="1327839"/>
            <a:ext cx="114261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Rev 12:15, 1</a:t>
            </a:r>
          </a:p>
        </p:txBody>
      </p:sp>
      <p:sp>
        <p:nvSpPr>
          <p:cNvPr id="79" name="TextBox 78">
            <a:extLst>
              <a:ext uri="{FF2B5EF4-FFF2-40B4-BE49-F238E27FC236}">
                <a16:creationId xmlns:a16="http://schemas.microsoft.com/office/drawing/2014/main" id="{3C492C7A-93C1-400D-9A55-45E085CF32D7}"/>
              </a:ext>
            </a:extLst>
          </p:cNvPr>
          <p:cNvSpPr txBox="1"/>
          <p:nvPr/>
        </p:nvSpPr>
        <p:spPr>
          <a:xfrm>
            <a:off x="6025064" y="1724344"/>
            <a:ext cx="645942"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ED20013C-B9B1-4799-B0F2-A555A6E45162}"/>
              </a:ext>
            </a:extLst>
          </p:cNvPr>
          <p:cNvSpPr txBox="1"/>
          <p:nvPr/>
        </p:nvSpPr>
        <p:spPr>
          <a:xfrm>
            <a:off x="4351125"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C209AE04-C2E2-4044-AF65-0C17D248836C}"/>
              </a:ext>
            </a:extLst>
          </p:cNvPr>
          <p:cNvSpPr txBox="1"/>
          <p:nvPr/>
        </p:nvSpPr>
        <p:spPr>
          <a:xfrm>
            <a:off x="6181712"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l-GR" sz="2000" b="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Ω</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94762EC7-54C4-4119-84DC-CCD7F6B78A6F}"/>
              </a:ext>
            </a:extLst>
          </p:cNvPr>
          <p:cNvCxnSpPr>
            <a:cxnSpLocks/>
          </p:cNvCxnSpPr>
          <p:nvPr/>
        </p:nvCxnSpPr>
        <p:spPr>
          <a:xfrm flipV="1">
            <a:off x="441861" y="1040653"/>
            <a:ext cx="3382215" cy="19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FE1193-EF70-4FE2-BC18-47458D801418}"/>
              </a:ext>
            </a:extLst>
          </p:cNvPr>
          <p:cNvCxnSpPr>
            <a:cxnSpLocks/>
          </p:cNvCxnSpPr>
          <p:nvPr/>
        </p:nvCxnSpPr>
        <p:spPr>
          <a:xfrm flipV="1">
            <a:off x="224618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8994A05-0AF9-4C26-8FAF-6EE18EACD23E}"/>
              </a:ext>
            </a:extLst>
          </p:cNvPr>
          <p:cNvSpPr txBox="1"/>
          <p:nvPr/>
        </p:nvSpPr>
        <p:spPr>
          <a:xfrm>
            <a:off x="1177467" y="1151683"/>
            <a:ext cx="89001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Paganism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7050D644-F071-461D-9FF0-E2930A9B2EB0}"/>
              </a:ext>
            </a:extLst>
          </p:cNvPr>
          <p:cNvSpPr txBox="1"/>
          <p:nvPr/>
        </p:nvSpPr>
        <p:spPr>
          <a:xfrm>
            <a:off x="2593619" y="1153222"/>
            <a:ext cx="645942" cy="54316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Papal</a:t>
            </a:r>
          </a:p>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Rome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5" name="TextBox 84">
            <a:extLst>
              <a:ext uri="{FF2B5EF4-FFF2-40B4-BE49-F238E27FC236}">
                <a16:creationId xmlns:a16="http://schemas.microsoft.com/office/drawing/2014/main" id="{1FB95C04-5C10-4193-ABF4-8A0FADE54C45}"/>
              </a:ext>
            </a:extLst>
          </p:cNvPr>
          <p:cNvSpPr txBox="1"/>
          <p:nvPr/>
        </p:nvSpPr>
        <p:spPr>
          <a:xfrm>
            <a:off x="2556010" y="56859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88" name="TextBox 87">
            <a:extLst>
              <a:ext uri="{FF2B5EF4-FFF2-40B4-BE49-F238E27FC236}">
                <a16:creationId xmlns:a16="http://schemas.microsoft.com/office/drawing/2014/main" id="{E656BD18-D922-4093-9577-48DAE9FEB951}"/>
              </a:ext>
            </a:extLst>
          </p:cNvPr>
          <p:cNvSpPr txBox="1"/>
          <p:nvPr/>
        </p:nvSpPr>
        <p:spPr>
          <a:xfrm>
            <a:off x="565395" y="520736"/>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 </a:t>
            </a:r>
          </a:p>
        </p:txBody>
      </p:sp>
      <p:cxnSp>
        <p:nvCxnSpPr>
          <p:cNvPr id="89" name="Straight Connector 88">
            <a:extLst>
              <a:ext uri="{FF2B5EF4-FFF2-40B4-BE49-F238E27FC236}">
                <a16:creationId xmlns:a16="http://schemas.microsoft.com/office/drawing/2014/main" id="{9412941F-A6D7-433E-B63A-3B31F7F8BBEC}"/>
              </a:ext>
            </a:extLst>
          </p:cNvPr>
          <p:cNvCxnSpPr>
            <a:cxnSpLocks/>
          </p:cNvCxnSpPr>
          <p:nvPr/>
        </p:nvCxnSpPr>
        <p:spPr>
          <a:xfrm flipV="1">
            <a:off x="379899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365F11-1EDD-4CA0-8089-02198C7BD9BE}"/>
              </a:ext>
            </a:extLst>
          </p:cNvPr>
          <p:cNvCxnSpPr>
            <a:cxnSpLocks/>
          </p:cNvCxnSpPr>
          <p:nvPr/>
        </p:nvCxnSpPr>
        <p:spPr>
          <a:xfrm flipV="1">
            <a:off x="441861"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4A56237-5EAB-43A1-9CBD-01A264812080}"/>
              </a:ext>
            </a:extLst>
          </p:cNvPr>
          <p:cNvCxnSpPr>
            <a:cxnSpLocks/>
          </p:cNvCxnSpPr>
          <p:nvPr/>
        </p:nvCxnSpPr>
        <p:spPr>
          <a:xfrm flipV="1">
            <a:off x="874582" y="831847"/>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E3DFF25-10FC-43B4-9615-BA15CCA61E41}"/>
              </a:ext>
            </a:extLst>
          </p:cNvPr>
          <p:cNvCxnSpPr>
            <a:cxnSpLocks/>
          </p:cNvCxnSpPr>
          <p:nvPr/>
        </p:nvCxnSpPr>
        <p:spPr>
          <a:xfrm flipV="1">
            <a:off x="1344482" y="82035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AC481F1-7CFB-4FD4-BE4F-1CC1DFF47148}"/>
              </a:ext>
            </a:extLst>
          </p:cNvPr>
          <p:cNvCxnSpPr>
            <a:cxnSpLocks/>
          </p:cNvCxnSpPr>
          <p:nvPr/>
        </p:nvCxnSpPr>
        <p:spPr>
          <a:xfrm flipV="1">
            <a:off x="1812320" y="80574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DAC985D-856C-46B8-8302-806BF8E5140C}"/>
              </a:ext>
            </a:extLst>
          </p:cNvPr>
          <p:cNvSpPr txBox="1"/>
          <p:nvPr/>
        </p:nvSpPr>
        <p:spPr>
          <a:xfrm>
            <a:off x="909657" y="516659"/>
            <a:ext cx="430107"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MP</a:t>
            </a:r>
          </a:p>
        </p:txBody>
      </p:sp>
      <p:sp>
        <p:nvSpPr>
          <p:cNvPr id="95" name="TextBox 94">
            <a:extLst>
              <a:ext uri="{FF2B5EF4-FFF2-40B4-BE49-F238E27FC236}">
                <a16:creationId xmlns:a16="http://schemas.microsoft.com/office/drawing/2014/main" id="{C9CCEA06-2A90-48D1-BF52-8199545047D9}"/>
              </a:ext>
            </a:extLst>
          </p:cNvPr>
          <p:cNvSpPr txBox="1"/>
          <p:nvPr/>
        </p:nvSpPr>
        <p:spPr>
          <a:xfrm>
            <a:off x="1464871" y="510103"/>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 </a:t>
            </a:r>
          </a:p>
        </p:txBody>
      </p:sp>
      <p:sp>
        <p:nvSpPr>
          <p:cNvPr id="96" name="TextBox 95">
            <a:extLst>
              <a:ext uri="{FF2B5EF4-FFF2-40B4-BE49-F238E27FC236}">
                <a16:creationId xmlns:a16="http://schemas.microsoft.com/office/drawing/2014/main" id="{7A5FC0C5-2CD6-47F6-B141-069153F8237A}"/>
              </a:ext>
            </a:extLst>
          </p:cNvPr>
          <p:cNvSpPr txBox="1"/>
          <p:nvPr/>
        </p:nvSpPr>
        <p:spPr>
          <a:xfrm>
            <a:off x="1855182" y="515987"/>
            <a:ext cx="37214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 </a:t>
            </a:r>
          </a:p>
        </p:txBody>
      </p:sp>
      <p:sp>
        <p:nvSpPr>
          <p:cNvPr id="97" name="TextBox 96">
            <a:extLst>
              <a:ext uri="{FF2B5EF4-FFF2-40B4-BE49-F238E27FC236}">
                <a16:creationId xmlns:a16="http://schemas.microsoft.com/office/drawing/2014/main" id="{C0FDC0F6-ED2C-4B35-B443-8B69E67957DC}"/>
              </a:ext>
            </a:extLst>
          </p:cNvPr>
          <p:cNvSpPr txBox="1"/>
          <p:nvPr/>
        </p:nvSpPr>
        <p:spPr>
          <a:xfrm>
            <a:off x="1056869" y="75372"/>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98" name="TextBox 97">
            <a:extLst>
              <a:ext uri="{FF2B5EF4-FFF2-40B4-BE49-F238E27FC236}">
                <a16:creationId xmlns:a16="http://schemas.microsoft.com/office/drawing/2014/main" id="{89BD4B44-1381-47EC-B0FE-ED16254B8F50}"/>
              </a:ext>
            </a:extLst>
          </p:cNvPr>
          <p:cNvSpPr txBox="1"/>
          <p:nvPr/>
        </p:nvSpPr>
        <p:spPr>
          <a:xfrm>
            <a:off x="3437938"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1798</a:t>
            </a:r>
          </a:p>
        </p:txBody>
      </p:sp>
      <p:sp>
        <p:nvSpPr>
          <p:cNvPr id="99" name="TextBox 98">
            <a:extLst>
              <a:ext uri="{FF2B5EF4-FFF2-40B4-BE49-F238E27FC236}">
                <a16:creationId xmlns:a16="http://schemas.microsoft.com/office/drawing/2014/main" id="{2036AD76-713C-4477-9950-0E56C9FAAE96}"/>
              </a:ext>
            </a:extLst>
          </p:cNvPr>
          <p:cNvSpPr txBox="1"/>
          <p:nvPr/>
        </p:nvSpPr>
        <p:spPr>
          <a:xfrm>
            <a:off x="1950885"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538</a:t>
            </a:r>
          </a:p>
        </p:txBody>
      </p:sp>
      <p:sp>
        <p:nvSpPr>
          <p:cNvPr id="105" name="TextBox 104">
            <a:extLst>
              <a:ext uri="{FF2B5EF4-FFF2-40B4-BE49-F238E27FC236}">
                <a16:creationId xmlns:a16="http://schemas.microsoft.com/office/drawing/2014/main" id="{922B9F71-3C1D-40BF-8FBE-3119B183F142}"/>
              </a:ext>
            </a:extLst>
          </p:cNvPr>
          <p:cNvSpPr txBox="1"/>
          <p:nvPr/>
        </p:nvSpPr>
        <p:spPr>
          <a:xfrm>
            <a:off x="66526" y="266578"/>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723bc</a:t>
            </a:r>
          </a:p>
        </p:txBody>
      </p:sp>
      <p:pic>
        <p:nvPicPr>
          <p:cNvPr id="106" name="Picture 2">
            <a:extLst>
              <a:ext uri="{FF2B5EF4-FFF2-40B4-BE49-F238E27FC236}">
                <a16:creationId xmlns:a16="http://schemas.microsoft.com/office/drawing/2014/main" id="{324CF008-45D7-4AB0-9256-D30A6229E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82" y="2068726"/>
            <a:ext cx="10062316" cy="253663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8CEF717-F1DB-419A-ADED-665DC2AC634B}"/>
              </a:ext>
            </a:extLst>
          </p:cNvPr>
          <p:cNvSpPr txBox="1"/>
          <p:nvPr/>
        </p:nvSpPr>
        <p:spPr>
          <a:xfrm>
            <a:off x="425811" y="3919681"/>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920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3557" y="4813453"/>
            <a:ext cx="11343013" cy="1262653"/>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26:33 And I will scatter you among the heathen, and will draw out a sword after you: and your land shall be desolate, and your cities waste.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26:34 Then shall the land enjoy her sabbaths, as long as it lieth desolate, and ye [be] in your enemies' land; [even] then shall the land rest, and enjoy her sabbaths.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BAC2EF58-FFC2-4A80-9252-65C60082A216}"/>
              </a:ext>
            </a:extLst>
          </p:cNvPr>
          <p:cNvCxnSpPr>
            <a:cxnSpLocks/>
          </p:cNvCxnSpPr>
          <p:nvPr/>
        </p:nvCxnSpPr>
        <p:spPr>
          <a:xfrm flipV="1">
            <a:off x="4584447" y="879708"/>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37F33C8-5D05-4C6C-B374-46E526F5F717}"/>
              </a:ext>
            </a:extLst>
          </p:cNvPr>
          <p:cNvCxnSpPr>
            <a:cxnSpLocks/>
          </p:cNvCxnSpPr>
          <p:nvPr/>
        </p:nvCxnSpPr>
        <p:spPr>
          <a:xfrm flipV="1">
            <a:off x="4596085" y="1398909"/>
            <a:ext cx="198499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61B7424-DF3C-4200-91F1-93297FD51988}"/>
              </a:ext>
            </a:extLst>
          </p:cNvPr>
          <p:cNvSpPr txBox="1"/>
          <p:nvPr/>
        </p:nvSpPr>
        <p:spPr>
          <a:xfrm>
            <a:off x="4303551" y="116756"/>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7E1A3A20-F297-43B2-B534-86E5C6D50F89}"/>
              </a:ext>
            </a:extLst>
          </p:cNvPr>
          <p:cNvCxnSpPr>
            <a:cxnSpLocks/>
          </p:cNvCxnSpPr>
          <p:nvPr/>
        </p:nvCxnSpPr>
        <p:spPr>
          <a:xfrm flipV="1">
            <a:off x="4584447"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2C07639-5608-470D-AF6E-149FB420700C}"/>
              </a:ext>
            </a:extLst>
          </p:cNvPr>
          <p:cNvCxnSpPr>
            <a:cxnSpLocks/>
          </p:cNvCxnSpPr>
          <p:nvPr/>
        </p:nvCxnSpPr>
        <p:spPr>
          <a:xfrm flipV="1">
            <a:off x="6550588" y="495321"/>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9A2F62-82F2-46C9-A623-9352C41A6A2A}"/>
              </a:ext>
            </a:extLst>
          </p:cNvPr>
          <p:cNvCxnSpPr>
            <a:cxnSpLocks/>
          </p:cNvCxnSpPr>
          <p:nvPr/>
        </p:nvCxnSpPr>
        <p:spPr>
          <a:xfrm flipV="1">
            <a:off x="4596085"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7BF809-A3B2-4A3E-94D2-389B9624F258}"/>
              </a:ext>
            </a:extLst>
          </p:cNvPr>
          <p:cNvCxnSpPr>
            <a:cxnSpLocks/>
          </p:cNvCxnSpPr>
          <p:nvPr/>
        </p:nvCxnSpPr>
        <p:spPr>
          <a:xfrm flipV="1">
            <a:off x="6092132"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4EB78EB-5D1C-4D3F-A985-C1FBA5696BBF}"/>
              </a:ext>
            </a:extLst>
          </p:cNvPr>
          <p:cNvCxnSpPr>
            <a:cxnSpLocks/>
          </p:cNvCxnSpPr>
          <p:nvPr/>
        </p:nvCxnSpPr>
        <p:spPr>
          <a:xfrm flipV="1">
            <a:off x="6562226" y="1398909"/>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FACC7BBF-886D-443E-90A4-2188D81D6577}"/>
              </a:ext>
            </a:extLst>
          </p:cNvPr>
          <p:cNvSpPr txBox="1"/>
          <p:nvPr/>
        </p:nvSpPr>
        <p:spPr>
          <a:xfrm>
            <a:off x="4704665" y="50450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7A11E01-DD97-4EC8-BC87-8FA0E87F3CCE}"/>
              </a:ext>
            </a:extLst>
          </p:cNvPr>
          <p:cNvSpPr txBox="1"/>
          <p:nvPr/>
        </p:nvSpPr>
        <p:spPr>
          <a:xfrm>
            <a:off x="4698167" y="1468883"/>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Box 72">
            <a:extLst>
              <a:ext uri="{FF2B5EF4-FFF2-40B4-BE49-F238E27FC236}">
                <a16:creationId xmlns:a16="http://schemas.microsoft.com/office/drawing/2014/main" id="{1238722B-B525-468E-B88A-E9C5830D8A32}"/>
              </a:ext>
            </a:extLst>
          </p:cNvPr>
          <p:cNvSpPr txBox="1"/>
          <p:nvPr/>
        </p:nvSpPr>
        <p:spPr>
          <a:xfrm>
            <a:off x="4303551" y="1728402"/>
            <a:ext cx="585067" cy="30859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Noah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65ABF500-8161-4E16-9FB8-A04BD45B30A1}"/>
              </a:ext>
            </a:extLst>
          </p:cNvPr>
          <p:cNvSpPr txBox="1"/>
          <p:nvPr/>
        </p:nvSpPr>
        <p:spPr>
          <a:xfrm>
            <a:off x="6161209" y="96070"/>
            <a:ext cx="141198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a:t>
            </a:r>
            <a:r>
              <a:rPr lang="en-US" sz="1400" baseline="30000" dirty="0">
                <a:effectLst/>
                <a:latin typeface="Arial Narrow" panose="020B0606020202030204" pitchFamily="34" charset="0"/>
                <a:ea typeface="Calibri" panose="020F0502020204030204" pitchFamily="34" charset="0"/>
                <a:cs typeface="Times New Roman" panose="02020603050405020304" pitchFamily="18" charset="0"/>
              </a:rPr>
              <a:t>nd</a:t>
            </a:r>
            <a:r>
              <a:rPr lang="en-US" sz="1400" dirty="0">
                <a:effectLst/>
                <a:latin typeface="Arial Narrow" panose="020B0606020202030204" pitchFamily="34" charset="0"/>
                <a:ea typeface="Calibri" panose="020F0502020204030204" pitchFamily="34" charset="0"/>
                <a:cs typeface="Times New Roman" panose="02020603050405020304" pitchFamily="18" charset="0"/>
              </a:rPr>
              <a:t> Ad Rev 14:20</a:t>
            </a:r>
          </a:p>
        </p:txBody>
      </p:sp>
      <p:sp>
        <p:nvSpPr>
          <p:cNvPr id="77" name="TextBox 76">
            <a:extLst>
              <a:ext uri="{FF2B5EF4-FFF2-40B4-BE49-F238E27FC236}">
                <a16:creationId xmlns:a16="http://schemas.microsoft.com/office/drawing/2014/main" id="{5809611D-FF4C-48C0-9249-A9308EF92496}"/>
              </a:ext>
            </a:extLst>
          </p:cNvPr>
          <p:cNvSpPr txBox="1"/>
          <p:nvPr/>
        </p:nvSpPr>
        <p:spPr>
          <a:xfrm>
            <a:off x="6597310" y="516490"/>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FE21C506-F94B-40C3-91DF-C1FAC079C6C9}"/>
              </a:ext>
            </a:extLst>
          </p:cNvPr>
          <p:cNvSpPr txBox="1"/>
          <p:nvPr/>
        </p:nvSpPr>
        <p:spPr>
          <a:xfrm>
            <a:off x="6623110" y="1327839"/>
            <a:ext cx="1142610" cy="312650"/>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Rev 12:15, 1</a:t>
            </a:r>
          </a:p>
        </p:txBody>
      </p:sp>
      <p:sp>
        <p:nvSpPr>
          <p:cNvPr id="79" name="TextBox 78">
            <a:extLst>
              <a:ext uri="{FF2B5EF4-FFF2-40B4-BE49-F238E27FC236}">
                <a16:creationId xmlns:a16="http://schemas.microsoft.com/office/drawing/2014/main" id="{3C492C7A-93C1-400D-9A55-45E085CF32D7}"/>
              </a:ext>
            </a:extLst>
          </p:cNvPr>
          <p:cNvSpPr txBox="1"/>
          <p:nvPr/>
        </p:nvSpPr>
        <p:spPr>
          <a:xfrm>
            <a:off x="6025064" y="1724344"/>
            <a:ext cx="645942"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flood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ED20013C-B9B1-4799-B0F2-A555A6E45162}"/>
              </a:ext>
            </a:extLst>
          </p:cNvPr>
          <p:cNvSpPr txBox="1"/>
          <p:nvPr/>
        </p:nvSpPr>
        <p:spPr>
          <a:xfrm>
            <a:off x="4351125"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1" name="TextBox 80">
            <a:extLst>
              <a:ext uri="{FF2B5EF4-FFF2-40B4-BE49-F238E27FC236}">
                <a16:creationId xmlns:a16="http://schemas.microsoft.com/office/drawing/2014/main" id="{C209AE04-C2E2-4044-AF65-0C17D248836C}"/>
              </a:ext>
            </a:extLst>
          </p:cNvPr>
          <p:cNvSpPr txBox="1"/>
          <p:nvPr/>
        </p:nvSpPr>
        <p:spPr>
          <a:xfrm>
            <a:off x="6181712" y="923433"/>
            <a:ext cx="645942" cy="404406"/>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l-GR" sz="2000" b="1" dirty="0">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Ω</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94762EC7-54C4-4119-84DC-CCD7F6B78A6F}"/>
              </a:ext>
            </a:extLst>
          </p:cNvPr>
          <p:cNvCxnSpPr>
            <a:cxnSpLocks/>
          </p:cNvCxnSpPr>
          <p:nvPr/>
        </p:nvCxnSpPr>
        <p:spPr>
          <a:xfrm flipV="1">
            <a:off x="441861" y="1040653"/>
            <a:ext cx="3382215" cy="19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0FE1193-EF70-4FE2-BC18-47458D801418}"/>
              </a:ext>
            </a:extLst>
          </p:cNvPr>
          <p:cNvCxnSpPr>
            <a:cxnSpLocks/>
          </p:cNvCxnSpPr>
          <p:nvPr/>
        </p:nvCxnSpPr>
        <p:spPr>
          <a:xfrm flipV="1">
            <a:off x="224618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88994A05-0AF9-4C26-8FAF-6EE18EACD23E}"/>
              </a:ext>
            </a:extLst>
          </p:cNvPr>
          <p:cNvSpPr txBox="1"/>
          <p:nvPr/>
        </p:nvSpPr>
        <p:spPr>
          <a:xfrm>
            <a:off x="1177467" y="1151683"/>
            <a:ext cx="89001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Paganism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7" name="TextBox 86">
            <a:extLst>
              <a:ext uri="{FF2B5EF4-FFF2-40B4-BE49-F238E27FC236}">
                <a16:creationId xmlns:a16="http://schemas.microsoft.com/office/drawing/2014/main" id="{7050D644-F071-461D-9FF0-E2930A9B2EB0}"/>
              </a:ext>
            </a:extLst>
          </p:cNvPr>
          <p:cNvSpPr txBox="1"/>
          <p:nvPr/>
        </p:nvSpPr>
        <p:spPr>
          <a:xfrm>
            <a:off x="2593619" y="1153222"/>
            <a:ext cx="645942" cy="543162"/>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Papal</a:t>
            </a:r>
          </a:p>
          <a:p>
            <a:pPr marL="0" marR="0" algn="ctr">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Rome</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5" name="TextBox 84">
            <a:extLst>
              <a:ext uri="{FF2B5EF4-FFF2-40B4-BE49-F238E27FC236}">
                <a16:creationId xmlns:a16="http://schemas.microsoft.com/office/drawing/2014/main" id="{1FB95C04-5C10-4193-ABF4-8A0FADE54C45}"/>
              </a:ext>
            </a:extLst>
          </p:cNvPr>
          <p:cNvSpPr txBox="1"/>
          <p:nvPr/>
        </p:nvSpPr>
        <p:spPr>
          <a:xfrm>
            <a:off x="2556010" y="56859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88" name="TextBox 87">
            <a:extLst>
              <a:ext uri="{FF2B5EF4-FFF2-40B4-BE49-F238E27FC236}">
                <a16:creationId xmlns:a16="http://schemas.microsoft.com/office/drawing/2014/main" id="{E656BD18-D922-4093-9577-48DAE9FEB951}"/>
              </a:ext>
            </a:extLst>
          </p:cNvPr>
          <p:cNvSpPr txBox="1"/>
          <p:nvPr/>
        </p:nvSpPr>
        <p:spPr>
          <a:xfrm>
            <a:off x="565395" y="520736"/>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 </a:t>
            </a:r>
          </a:p>
        </p:txBody>
      </p:sp>
      <p:cxnSp>
        <p:nvCxnSpPr>
          <p:cNvPr id="89" name="Straight Connector 88">
            <a:extLst>
              <a:ext uri="{FF2B5EF4-FFF2-40B4-BE49-F238E27FC236}">
                <a16:creationId xmlns:a16="http://schemas.microsoft.com/office/drawing/2014/main" id="{9412941F-A6D7-433E-B63A-3B31F7F8BBEC}"/>
              </a:ext>
            </a:extLst>
          </p:cNvPr>
          <p:cNvCxnSpPr>
            <a:cxnSpLocks/>
          </p:cNvCxnSpPr>
          <p:nvPr/>
        </p:nvCxnSpPr>
        <p:spPr>
          <a:xfrm flipV="1">
            <a:off x="3798992"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D365F11-1EDD-4CA0-8089-02198C7BD9BE}"/>
              </a:ext>
            </a:extLst>
          </p:cNvPr>
          <p:cNvCxnSpPr>
            <a:cxnSpLocks/>
          </p:cNvCxnSpPr>
          <p:nvPr/>
        </p:nvCxnSpPr>
        <p:spPr>
          <a:xfrm flipV="1">
            <a:off x="441861" y="641108"/>
            <a:ext cx="0" cy="384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4A56237-5EAB-43A1-9CBD-01A264812080}"/>
              </a:ext>
            </a:extLst>
          </p:cNvPr>
          <p:cNvCxnSpPr>
            <a:cxnSpLocks/>
          </p:cNvCxnSpPr>
          <p:nvPr/>
        </p:nvCxnSpPr>
        <p:spPr>
          <a:xfrm flipV="1">
            <a:off x="874582" y="831847"/>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E3DFF25-10FC-43B4-9615-BA15CCA61E41}"/>
              </a:ext>
            </a:extLst>
          </p:cNvPr>
          <p:cNvCxnSpPr>
            <a:cxnSpLocks/>
          </p:cNvCxnSpPr>
          <p:nvPr/>
        </p:nvCxnSpPr>
        <p:spPr>
          <a:xfrm flipV="1">
            <a:off x="1344482" y="82035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AC481F1-7CFB-4FD4-BE4F-1CC1DFF47148}"/>
              </a:ext>
            </a:extLst>
          </p:cNvPr>
          <p:cNvCxnSpPr>
            <a:cxnSpLocks/>
          </p:cNvCxnSpPr>
          <p:nvPr/>
        </p:nvCxnSpPr>
        <p:spPr>
          <a:xfrm flipV="1">
            <a:off x="1812320" y="805746"/>
            <a:ext cx="0" cy="2186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DAC985D-856C-46B8-8302-806BF8E5140C}"/>
              </a:ext>
            </a:extLst>
          </p:cNvPr>
          <p:cNvSpPr txBox="1"/>
          <p:nvPr/>
        </p:nvSpPr>
        <p:spPr>
          <a:xfrm>
            <a:off x="909657" y="516659"/>
            <a:ext cx="430107"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MP</a:t>
            </a:r>
          </a:p>
        </p:txBody>
      </p:sp>
      <p:sp>
        <p:nvSpPr>
          <p:cNvPr id="95" name="TextBox 94">
            <a:extLst>
              <a:ext uri="{FF2B5EF4-FFF2-40B4-BE49-F238E27FC236}">
                <a16:creationId xmlns:a16="http://schemas.microsoft.com/office/drawing/2014/main" id="{C9CCEA06-2A90-48D1-BF52-8199545047D9}"/>
              </a:ext>
            </a:extLst>
          </p:cNvPr>
          <p:cNvSpPr txBox="1"/>
          <p:nvPr/>
        </p:nvSpPr>
        <p:spPr>
          <a:xfrm>
            <a:off x="1464871" y="510103"/>
            <a:ext cx="182047"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 </a:t>
            </a:r>
          </a:p>
        </p:txBody>
      </p:sp>
      <p:sp>
        <p:nvSpPr>
          <p:cNvPr id="96" name="TextBox 95">
            <a:extLst>
              <a:ext uri="{FF2B5EF4-FFF2-40B4-BE49-F238E27FC236}">
                <a16:creationId xmlns:a16="http://schemas.microsoft.com/office/drawing/2014/main" id="{7A5FC0C5-2CD6-47F6-B141-069153F8237A}"/>
              </a:ext>
            </a:extLst>
          </p:cNvPr>
          <p:cNvSpPr txBox="1"/>
          <p:nvPr/>
        </p:nvSpPr>
        <p:spPr>
          <a:xfrm>
            <a:off x="1855182" y="515987"/>
            <a:ext cx="372149" cy="312650"/>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 </a:t>
            </a:r>
          </a:p>
        </p:txBody>
      </p:sp>
      <p:sp>
        <p:nvSpPr>
          <p:cNvPr id="97" name="TextBox 96">
            <a:extLst>
              <a:ext uri="{FF2B5EF4-FFF2-40B4-BE49-F238E27FC236}">
                <a16:creationId xmlns:a16="http://schemas.microsoft.com/office/drawing/2014/main" id="{C0FDC0F6-ED2C-4B35-B443-8B69E67957DC}"/>
              </a:ext>
            </a:extLst>
          </p:cNvPr>
          <p:cNvSpPr txBox="1"/>
          <p:nvPr/>
        </p:nvSpPr>
        <p:spPr>
          <a:xfrm>
            <a:off x="1056869" y="75372"/>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1260</a:t>
            </a:r>
          </a:p>
        </p:txBody>
      </p:sp>
      <p:sp>
        <p:nvSpPr>
          <p:cNvPr id="98" name="TextBox 97">
            <a:extLst>
              <a:ext uri="{FF2B5EF4-FFF2-40B4-BE49-F238E27FC236}">
                <a16:creationId xmlns:a16="http://schemas.microsoft.com/office/drawing/2014/main" id="{89BD4B44-1381-47EC-B0FE-ED16254B8F50}"/>
              </a:ext>
            </a:extLst>
          </p:cNvPr>
          <p:cNvSpPr txBox="1"/>
          <p:nvPr/>
        </p:nvSpPr>
        <p:spPr>
          <a:xfrm>
            <a:off x="3437938"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1798</a:t>
            </a:r>
          </a:p>
        </p:txBody>
      </p:sp>
      <p:sp>
        <p:nvSpPr>
          <p:cNvPr id="99" name="TextBox 98">
            <a:extLst>
              <a:ext uri="{FF2B5EF4-FFF2-40B4-BE49-F238E27FC236}">
                <a16:creationId xmlns:a16="http://schemas.microsoft.com/office/drawing/2014/main" id="{2036AD76-713C-4477-9950-0E56C9FAAE96}"/>
              </a:ext>
            </a:extLst>
          </p:cNvPr>
          <p:cNvSpPr txBox="1"/>
          <p:nvPr/>
        </p:nvSpPr>
        <p:spPr>
          <a:xfrm>
            <a:off x="1950885" y="260657"/>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538</a:t>
            </a:r>
          </a:p>
        </p:txBody>
      </p:sp>
      <p:sp>
        <p:nvSpPr>
          <p:cNvPr id="105" name="TextBox 104">
            <a:extLst>
              <a:ext uri="{FF2B5EF4-FFF2-40B4-BE49-F238E27FC236}">
                <a16:creationId xmlns:a16="http://schemas.microsoft.com/office/drawing/2014/main" id="{922B9F71-3C1D-40BF-8FBE-3119B183F142}"/>
              </a:ext>
            </a:extLst>
          </p:cNvPr>
          <p:cNvSpPr txBox="1"/>
          <p:nvPr/>
        </p:nvSpPr>
        <p:spPr>
          <a:xfrm>
            <a:off x="66526" y="266578"/>
            <a:ext cx="645942" cy="311111"/>
          </a:xfrm>
          <a:prstGeom prst="rect">
            <a:avLst/>
          </a:prstGeom>
          <a:solidFill>
            <a:schemeClr val="bg1"/>
          </a:solidFill>
          <a:ln>
            <a:solidFill>
              <a:schemeClr val="bg1"/>
            </a:solidFill>
          </a:ln>
        </p:spPr>
        <p:txBody>
          <a:bodyPr wrap="square">
            <a:spAutoFit/>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723bc</a:t>
            </a:r>
          </a:p>
        </p:txBody>
      </p:sp>
      <p:pic>
        <p:nvPicPr>
          <p:cNvPr id="106" name="Picture 2">
            <a:extLst>
              <a:ext uri="{FF2B5EF4-FFF2-40B4-BE49-F238E27FC236}">
                <a16:creationId xmlns:a16="http://schemas.microsoft.com/office/drawing/2014/main" id="{324CF008-45D7-4AB0-9256-D30A6229E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82" y="2068726"/>
            <a:ext cx="10062316" cy="253663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8CEF717-F1DB-419A-ADED-665DC2AC634B}"/>
              </a:ext>
            </a:extLst>
          </p:cNvPr>
          <p:cNvSpPr txBox="1"/>
          <p:nvPr/>
        </p:nvSpPr>
        <p:spPr>
          <a:xfrm>
            <a:off x="425811" y="3919681"/>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48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a:extLst>
              <a:ext uri="{FF2B5EF4-FFF2-40B4-BE49-F238E27FC236}">
                <a16:creationId xmlns:a16="http://schemas.microsoft.com/office/drawing/2014/main" id="{1D259BC4-47F9-4BE0-8733-2C3E8D17F923}"/>
              </a:ext>
            </a:extLst>
          </p:cNvPr>
          <p:cNvSpPr txBox="1"/>
          <p:nvPr/>
        </p:nvSpPr>
        <p:spPr>
          <a:xfrm>
            <a:off x="353557" y="4813453"/>
            <a:ext cx="11343013" cy="1855380"/>
          </a:xfrm>
          <a:prstGeom prst="rect">
            <a:avLst/>
          </a:prstGeom>
          <a:solidFill>
            <a:schemeClr val="bg1"/>
          </a:solidFill>
          <a:ln>
            <a:no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verse 34 it doesn't give you the time period, but it says that we're going to be driven into the land of your enemies. I want to give the historical context of this. It's here the history after Zedekiah. God's people are going to be driven out of their land and go into the land of their enemies. Who are the enemies of God's people, who's land are they going to be driven in to? Keep your place in Leviticus and go to the book of Habakkuk chapter one. Remember we tried to show you where people's ministry is, if we've got Isaiah between Uzziah and Hezekiah and then we have Manasseh and his son was Ammon, and his son was just Josiah, the book of Habakkuk is written in the history of the reign of Ammon or the beginning of Josiah.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So it's here Habakkuk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F13AE15-347F-4B08-957B-BA13286A7AFF}"/>
              </a:ext>
            </a:extLst>
          </p:cNvPr>
          <p:cNvSpPr txBox="1"/>
          <p:nvPr/>
        </p:nvSpPr>
        <p:spPr>
          <a:xfrm>
            <a:off x="7253943" y="-1345410"/>
            <a:ext cx="2449062" cy="772006"/>
          </a:xfrm>
          <a:prstGeom prst="rect">
            <a:avLst/>
          </a:prstGeom>
          <a:solidFill>
            <a:schemeClr val="bg1"/>
          </a:solidFill>
          <a:ln>
            <a:solidFill>
              <a:schemeClr val="tx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  Israel	    Spiritual</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 </a:t>
            </a:r>
            <a:endParaRPr lang="en-US"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Calibri" panose="020F0502020204030204" pitchFamily="34" charset="0"/>
                <a:cs typeface="Arial" panose="020B0604020202020204" pitchFamily="34" charset="0"/>
              </a:rPr>
              <a:t>Nat. Israel	    Natural</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D8CEF717-F1DB-419A-ADED-665DC2AC634B}"/>
              </a:ext>
            </a:extLst>
          </p:cNvPr>
          <p:cNvSpPr txBox="1"/>
          <p:nvPr/>
        </p:nvSpPr>
        <p:spPr>
          <a:xfrm>
            <a:off x="425811" y="3919681"/>
            <a:ext cx="33731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4 = a progre</a:t>
            </a: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ssive destruction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1E8030E4-DF15-4E82-AD6C-6BEF0AF3CF7C}"/>
              </a:ext>
            </a:extLst>
          </p:cNvPr>
          <p:cNvCxnSpPr>
            <a:cxnSpLocks/>
          </p:cNvCxnSpPr>
          <p:nvPr/>
        </p:nvCxnSpPr>
        <p:spPr>
          <a:xfrm flipH="1">
            <a:off x="729747" y="1914369"/>
            <a:ext cx="3385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17B092-CC7D-4E36-89B9-86922D419603}"/>
              </a:ext>
            </a:extLst>
          </p:cNvPr>
          <p:cNvCxnSpPr>
            <a:cxnSpLocks/>
          </p:cNvCxnSpPr>
          <p:nvPr/>
        </p:nvCxnSpPr>
        <p:spPr>
          <a:xfrm>
            <a:off x="729747"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5A5594-46F6-47FA-8757-DA9717E7C886}"/>
              </a:ext>
            </a:extLst>
          </p:cNvPr>
          <p:cNvCxnSpPr>
            <a:cxnSpLocks/>
          </p:cNvCxnSpPr>
          <p:nvPr/>
        </p:nvCxnSpPr>
        <p:spPr>
          <a:xfrm>
            <a:off x="1249343" y="1635707"/>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0EB9668-1C83-4316-A717-642100E17805}"/>
              </a:ext>
            </a:extLst>
          </p:cNvPr>
          <p:cNvCxnSpPr>
            <a:cxnSpLocks/>
            <a:endCxn id="61" idx="1"/>
          </p:cNvCxnSpPr>
          <p:nvPr/>
        </p:nvCxnSpPr>
        <p:spPr>
          <a:xfrm>
            <a:off x="4115677" y="1903361"/>
            <a:ext cx="307719" cy="276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A9E6A5F-DCE6-4FC8-A800-DB94922C18EF}"/>
              </a:ext>
            </a:extLst>
          </p:cNvPr>
          <p:cNvSpPr txBox="1"/>
          <p:nvPr/>
        </p:nvSpPr>
        <p:spPr>
          <a:xfrm>
            <a:off x="1095365" y="1224217"/>
            <a:ext cx="469823"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A6F4FC44-9B08-4CCD-B945-2A2C70E4230A}"/>
              </a:ext>
            </a:extLst>
          </p:cNvPr>
          <p:cNvSpPr txBox="1"/>
          <p:nvPr/>
        </p:nvSpPr>
        <p:spPr>
          <a:xfrm>
            <a:off x="318613" y="1224217"/>
            <a:ext cx="76137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Moses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53BCB97-4617-4F46-A899-CED310275AE8}"/>
              </a:ext>
            </a:extLst>
          </p:cNvPr>
          <p:cNvSpPr txBox="1"/>
          <p:nvPr/>
        </p:nvSpPr>
        <p:spPr>
          <a:xfrm>
            <a:off x="152400" y="1585576"/>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X12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2207F95A-93CA-4946-AE6B-EC8E62DDE3DA}"/>
              </a:ext>
            </a:extLst>
          </p:cNvPr>
          <p:cNvSpPr txBox="1"/>
          <p:nvPr/>
        </p:nvSpPr>
        <p:spPr>
          <a:xfrm>
            <a:off x="1459577" y="1463805"/>
            <a:ext cx="1052081"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Judges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E3A67881-463C-4853-9AA5-C2359D4B2DFB}"/>
              </a:ext>
            </a:extLst>
          </p:cNvPr>
          <p:cNvCxnSpPr>
            <a:cxnSpLocks/>
          </p:cNvCxnSpPr>
          <p:nvPr/>
        </p:nvCxnSpPr>
        <p:spPr>
          <a:xfrm>
            <a:off x="2660267" y="16523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345A25-64D9-4A67-B563-060837B90F69}"/>
              </a:ext>
            </a:extLst>
          </p:cNvPr>
          <p:cNvSpPr txBox="1"/>
          <p:nvPr/>
        </p:nvSpPr>
        <p:spPr>
          <a:xfrm>
            <a:off x="2496543"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04388981-B814-4E08-A067-B1C5F9CA0190}"/>
              </a:ext>
            </a:extLst>
          </p:cNvPr>
          <p:cNvCxnSpPr>
            <a:cxnSpLocks/>
          </p:cNvCxnSpPr>
          <p:nvPr/>
        </p:nvCxnSpPr>
        <p:spPr>
          <a:xfrm>
            <a:off x="3093100" y="163974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2805CB2-809C-46B0-9900-49B2686DB750}"/>
              </a:ext>
            </a:extLst>
          </p:cNvPr>
          <p:cNvSpPr txBox="1"/>
          <p:nvPr/>
        </p:nvSpPr>
        <p:spPr>
          <a:xfrm>
            <a:off x="2921441" y="1209939"/>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4E7363FF-2EC2-48A3-97B0-E5703E37149E}"/>
              </a:ext>
            </a:extLst>
          </p:cNvPr>
          <p:cNvCxnSpPr>
            <a:cxnSpLocks/>
          </p:cNvCxnSpPr>
          <p:nvPr/>
        </p:nvCxnSpPr>
        <p:spPr>
          <a:xfrm>
            <a:off x="3458403" y="162469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8D8BBAA-CEE8-4679-8ECF-70B8A1610288}"/>
              </a:ext>
            </a:extLst>
          </p:cNvPr>
          <p:cNvSpPr txBox="1"/>
          <p:nvPr/>
        </p:nvSpPr>
        <p:spPr>
          <a:xfrm>
            <a:off x="3347051" y="1194895"/>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977D062E-624E-41AC-A185-6C9F52D282F7}"/>
              </a:ext>
            </a:extLst>
          </p:cNvPr>
          <p:cNvCxnSpPr>
            <a:cxnSpLocks/>
          </p:cNvCxnSpPr>
          <p:nvPr/>
        </p:nvCxnSpPr>
        <p:spPr>
          <a:xfrm flipH="1">
            <a:off x="4103185" y="1712976"/>
            <a:ext cx="351012" cy="173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B5386461-0F13-43B0-9E30-12CF224243A9}"/>
              </a:ext>
            </a:extLst>
          </p:cNvPr>
          <p:cNvSpPr txBox="1"/>
          <p:nvPr/>
        </p:nvSpPr>
        <p:spPr>
          <a:xfrm>
            <a:off x="4423396" y="1992946"/>
            <a:ext cx="359330"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4E3F5D02-F898-4B61-9391-0184BD4F0826}"/>
              </a:ext>
            </a:extLst>
          </p:cNvPr>
          <p:cNvSpPr txBox="1"/>
          <p:nvPr/>
        </p:nvSpPr>
        <p:spPr>
          <a:xfrm>
            <a:off x="4344313" y="1339209"/>
            <a:ext cx="54689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880FBD43-670E-43B4-8C23-AB0FFCFB9A4B}"/>
              </a:ext>
            </a:extLst>
          </p:cNvPr>
          <p:cNvCxnSpPr>
            <a:cxnSpLocks/>
          </p:cNvCxnSpPr>
          <p:nvPr/>
        </p:nvCxnSpPr>
        <p:spPr>
          <a:xfrm flipH="1">
            <a:off x="4770455" y="1696193"/>
            <a:ext cx="19113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B3D682-C8F4-490B-B0F9-F059625A6664}"/>
              </a:ext>
            </a:extLst>
          </p:cNvPr>
          <p:cNvCxnSpPr>
            <a:cxnSpLocks/>
          </p:cNvCxnSpPr>
          <p:nvPr/>
        </p:nvCxnSpPr>
        <p:spPr>
          <a:xfrm flipH="1">
            <a:off x="4740656" y="2179728"/>
            <a:ext cx="3161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DB9DF22-7B3B-4267-8622-77949B60BD61}"/>
              </a:ext>
            </a:extLst>
          </p:cNvPr>
          <p:cNvCxnSpPr>
            <a:cxnSpLocks/>
          </p:cNvCxnSpPr>
          <p:nvPr/>
        </p:nvCxnSpPr>
        <p:spPr>
          <a:xfrm>
            <a:off x="6673059" y="1408694"/>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F341DA3-C15E-4113-BD3B-541A6F6C7EA8}"/>
              </a:ext>
            </a:extLst>
          </p:cNvPr>
          <p:cNvSpPr txBox="1"/>
          <p:nvPr/>
        </p:nvSpPr>
        <p:spPr>
          <a:xfrm>
            <a:off x="6549008" y="968883"/>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3E6E0CC7-E576-49C8-BCF2-85077BA13B08}"/>
              </a:ext>
            </a:extLst>
          </p:cNvPr>
          <p:cNvCxnSpPr>
            <a:cxnSpLocks/>
          </p:cNvCxnSpPr>
          <p:nvPr/>
        </p:nvCxnSpPr>
        <p:spPr>
          <a:xfrm>
            <a:off x="7902161" y="2189319"/>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30DF6F-A9A1-486B-AEC4-33E9DEDA69A9}"/>
              </a:ext>
            </a:extLst>
          </p:cNvPr>
          <p:cNvSpPr txBox="1"/>
          <p:nvPr/>
        </p:nvSpPr>
        <p:spPr>
          <a:xfrm>
            <a:off x="7931551" y="2210114"/>
            <a:ext cx="746830" cy="835229"/>
          </a:xfrm>
          <a:prstGeom prst="rect">
            <a:avLst/>
          </a:prstGeom>
          <a:solidFill>
            <a:schemeClr val="bg1"/>
          </a:solidFill>
          <a:ln>
            <a:solidFill>
              <a:schemeClr val="bg1"/>
            </a:solidFill>
          </a:ln>
        </p:spPr>
        <p:txBody>
          <a:bodyPr wrap="square">
            <a:spAutoFit/>
          </a:bodyPr>
          <a:lstStyle/>
          <a:p>
            <a:pPr marL="0" marR="0">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Z </a:t>
            </a:r>
          </a:p>
          <a:p>
            <a:pPr marL="0" marR="0">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dest. Jer</a:t>
            </a: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5BD31788-72D2-46D6-87AC-B286B16B33AA}"/>
              </a:ext>
            </a:extLst>
          </p:cNvPr>
          <p:cNvCxnSpPr>
            <a:cxnSpLocks/>
          </p:cNvCxnSpPr>
          <p:nvPr/>
        </p:nvCxnSpPr>
        <p:spPr>
          <a:xfrm flipH="1" flipV="1">
            <a:off x="6944897" y="2176246"/>
            <a:ext cx="957265" cy="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46AAC59-63F6-4BB3-AC9D-8C18A6C80DDE}"/>
              </a:ext>
            </a:extLst>
          </p:cNvPr>
          <p:cNvCxnSpPr>
            <a:cxnSpLocks/>
          </p:cNvCxnSpPr>
          <p:nvPr/>
        </p:nvCxnSpPr>
        <p:spPr>
          <a:xfrm flipH="1">
            <a:off x="7974157" y="2175517"/>
            <a:ext cx="1521020"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9288A0A-13C5-4DE5-A9DE-0322FD8AA9E9}"/>
              </a:ext>
            </a:extLst>
          </p:cNvPr>
          <p:cNvSpPr txBox="1"/>
          <p:nvPr/>
        </p:nvSpPr>
        <p:spPr>
          <a:xfrm>
            <a:off x="9575600" y="2175517"/>
            <a:ext cx="850350" cy="854593"/>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70 AD</a:t>
            </a:r>
          </a:p>
          <a:p>
            <a:pPr marL="0" marR="0">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dest. Jer.</a:t>
            </a: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445A6C78-1258-4F64-993D-C0B7640051A3}"/>
              </a:ext>
            </a:extLst>
          </p:cNvPr>
          <p:cNvCxnSpPr>
            <a:cxnSpLocks/>
          </p:cNvCxnSpPr>
          <p:nvPr/>
        </p:nvCxnSpPr>
        <p:spPr>
          <a:xfrm>
            <a:off x="7689059"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3FB0253-4681-4CFE-A823-F58BC43FD42C}"/>
              </a:ext>
            </a:extLst>
          </p:cNvPr>
          <p:cNvCxnSpPr>
            <a:cxnSpLocks/>
          </p:cNvCxnSpPr>
          <p:nvPr/>
        </p:nvCxnSpPr>
        <p:spPr>
          <a:xfrm>
            <a:off x="9252685" y="2175517"/>
            <a:ext cx="0" cy="27866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15A5223-DC9B-471B-B3FA-138CB49C2C8B}"/>
              </a:ext>
            </a:extLst>
          </p:cNvPr>
          <p:cNvCxnSpPr>
            <a:cxnSpLocks/>
          </p:cNvCxnSpPr>
          <p:nvPr/>
        </p:nvCxnSpPr>
        <p:spPr>
          <a:xfrm>
            <a:off x="9495177" y="2177484"/>
            <a:ext cx="0" cy="2786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43DD60B-DED6-486B-A6C0-D6B32B725E13}"/>
              </a:ext>
            </a:extLst>
          </p:cNvPr>
          <p:cNvSpPr txBox="1"/>
          <p:nvPr/>
        </p:nvSpPr>
        <p:spPr>
          <a:xfrm>
            <a:off x="10506372" y="2511891"/>
            <a:ext cx="850350" cy="518219"/>
          </a:xfrm>
          <a:prstGeom prst="rect">
            <a:avLst/>
          </a:prstGeom>
          <a:noFill/>
        </p:spPr>
        <p:txBody>
          <a:bodyPr wrap="square">
            <a:spAutoFit/>
          </a:bodyPr>
          <a:lstStyle/>
          <a:p>
            <a:pPr marL="0" marR="0">
              <a:lnSpc>
                <a:spcPct val="107000"/>
              </a:lnSpc>
              <a:spcBef>
                <a:spcPts val="0"/>
              </a:spcBef>
              <a:spcAft>
                <a:spcPts val="0"/>
              </a:spcAft>
            </a:pPr>
            <a:r>
              <a:rPr lang="en-US" sz="2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t>
            </a: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J3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7" name="TextBox 106">
            <a:extLst>
              <a:ext uri="{FF2B5EF4-FFF2-40B4-BE49-F238E27FC236}">
                <a16:creationId xmlns:a16="http://schemas.microsoft.com/office/drawing/2014/main" id="{30F91B37-D562-445F-914C-9245346693B9}"/>
              </a:ext>
            </a:extLst>
          </p:cNvPr>
          <p:cNvSpPr txBox="1"/>
          <p:nvPr/>
        </p:nvSpPr>
        <p:spPr>
          <a:xfrm>
            <a:off x="8304966" y="2746871"/>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9" name="TextBox 108">
            <a:extLst>
              <a:ext uri="{FF2B5EF4-FFF2-40B4-BE49-F238E27FC236}">
                <a16:creationId xmlns:a16="http://schemas.microsoft.com/office/drawing/2014/main" id="{07E20DC3-28DC-4771-9334-88CC5679E775}"/>
              </a:ext>
            </a:extLst>
          </p:cNvPr>
          <p:cNvSpPr txBox="1"/>
          <p:nvPr/>
        </p:nvSpPr>
        <p:spPr>
          <a:xfrm>
            <a:off x="9942117" y="2724358"/>
            <a:ext cx="576858" cy="373564"/>
          </a:xfrm>
          <a:prstGeom prst="rect">
            <a:avLst/>
          </a:prstGeom>
          <a:noFill/>
          <a:ln>
            <a:solidFill>
              <a:schemeClr val="tx1"/>
            </a:solidFill>
          </a:ln>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0" name="Straight Connector 109">
            <a:extLst>
              <a:ext uri="{FF2B5EF4-FFF2-40B4-BE49-F238E27FC236}">
                <a16:creationId xmlns:a16="http://schemas.microsoft.com/office/drawing/2014/main" id="{D62667AC-E676-4882-8517-B74434FA7ED4}"/>
              </a:ext>
            </a:extLst>
          </p:cNvPr>
          <p:cNvCxnSpPr>
            <a:cxnSpLocks/>
          </p:cNvCxnSpPr>
          <p:nvPr/>
        </p:nvCxnSpPr>
        <p:spPr>
          <a:xfrm>
            <a:off x="4767921"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6F0C3E8-381A-44E2-B7F2-BD208DFD9611}"/>
              </a:ext>
            </a:extLst>
          </p:cNvPr>
          <p:cNvSpPr txBox="1"/>
          <p:nvPr/>
        </p:nvSpPr>
        <p:spPr>
          <a:xfrm>
            <a:off x="4585606"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2" name="Straight Connector 111">
            <a:extLst>
              <a:ext uri="{FF2B5EF4-FFF2-40B4-BE49-F238E27FC236}">
                <a16:creationId xmlns:a16="http://schemas.microsoft.com/office/drawing/2014/main" id="{2CFF426C-5D22-485F-AE90-A3D3ABDF5553}"/>
              </a:ext>
            </a:extLst>
          </p:cNvPr>
          <p:cNvCxnSpPr>
            <a:cxnSpLocks/>
          </p:cNvCxnSpPr>
          <p:nvPr/>
        </p:nvCxnSpPr>
        <p:spPr>
          <a:xfrm>
            <a:off x="5302223" y="1405253"/>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C0A655E9-79FF-414A-81E3-5A83E025BF43}"/>
              </a:ext>
            </a:extLst>
          </p:cNvPr>
          <p:cNvSpPr txBox="1"/>
          <p:nvPr/>
        </p:nvSpPr>
        <p:spPr>
          <a:xfrm>
            <a:off x="5113689" y="965442"/>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TextBox 113">
            <a:extLst>
              <a:ext uri="{FF2B5EF4-FFF2-40B4-BE49-F238E27FC236}">
                <a16:creationId xmlns:a16="http://schemas.microsoft.com/office/drawing/2014/main" id="{65DE471E-F85E-4366-BE83-8CCFE9DA1FFD}"/>
              </a:ext>
            </a:extLst>
          </p:cNvPr>
          <p:cNvSpPr txBox="1"/>
          <p:nvPr/>
        </p:nvSpPr>
        <p:spPr>
          <a:xfrm>
            <a:off x="5536699" y="115242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5" name="TextBox 114">
            <a:extLst>
              <a:ext uri="{FF2B5EF4-FFF2-40B4-BE49-F238E27FC236}">
                <a16:creationId xmlns:a16="http://schemas.microsoft.com/office/drawing/2014/main" id="{5F054CD2-6275-4F49-ABB4-0C58D71A96B2}"/>
              </a:ext>
            </a:extLst>
          </p:cNvPr>
          <p:cNvSpPr txBox="1"/>
          <p:nvPr/>
        </p:nvSpPr>
        <p:spPr>
          <a:xfrm>
            <a:off x="5559538" y="1791987"/>
            <a:ext cx="8890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kings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6" name="Straight Connector 115">
            <a:extLst>
              <a:ext uri="{FF2B5EF4-FFF2-40B4-BE49-F238E27FC236}">
                <a16:creationId xmlns:a16="http://schemas.microsoft.com/office/drawing/2014/main" id="{63D554E2-AA18-4064-8621-B20DC75B37C6}"/>
              </a:ext>
            </a:extLst>
          </p:cNvPr>
          <p:cNvCxnSpPr>
            <a:cxnSpLocks/>
          </p:cNvCxnSpPr>
          <p:nvPr/>
        </p:nvCxnSpPr>
        <p:spPr>
          <a:xfrm>
            <a:off x="6667645"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C66C12-1862-45C4-8F5A-09BDE93B5CE1}"/>
              </a:ext>
            </a:extLst>
          </p:cNvPr>
          <p:cNvCxnSpPr>
            <a:cxnSpLocks/>
          </p:cNvCxnSpPr>
          <p:nvPr/>
        </p:nvCxnSpPr>
        <p:spPr>
          <a:xfrm>
            <a:off x="5302223" y="218248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709AF427-D3A8-45BF-A27F-015B3E575B06}"/>
              </a:ext>
            </a:extLst>
          </p:cNvPr>
          <p:cNvSpPr txBox="1"/>
          <p:nvPr/>
        </p:nvSpPr>
        <p:spPr>
          <a:xfrm>
            <a:off x="5154640" y="244202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9" name="Straight Connector 118">
            <a:extLst>
              <a:ext uri="{FF2B5EF4-FFF2-40B4-BE49-F238E27FC236}">
                <a16:creationId xmlns:a16="http://schemas.microsoft.com/office/drawing/2014/main" id="{C7E2F97A-2C5D-448E-AE7E-A346B22CB164}"/>
              </a:ext>
            </a:extLst>
          </p:cNvPr>
          <p:cNvCxnSpPr>
            <a:cxnSpLocks/>
          </p:cNvCxnSpPr>
          <p:nvPr/>
        </p:nvCxnSpPr>
        <p:spPr>
          <a:xfrm>
            <a:off x="5729337" y="21826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2F45091-23AE-433D-9B4A-3EB4A85C8C44}"/>
              </a:ext>
            </a:extLst>
          </p:cNvPr>
          <p:cNvSpPr txBox="1"/>
          <p:nvPr/>
        </p:nvSpPr>
        <p:spPr>
          <a:xfrm>
            <a:off x="5581754" y="244218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J</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1" name="Straight Connector 120">
            <a:extLst>
              <a:ext uri="{FF2B5EF4-FFF2-40B4-BE49-F238E27FC236}">
                <a16:creationId xmlns:a16="http://schemas.microsoft.com/office/drawing/2014/main" id="{1B9C7AE1-4549-42A9-A58B-4521D93C8464}"/>
              </a:ext>
            </a:extLst>
          </p:cNvPr>
          <p:cNvCxnSpPr>
            <a:cxnSpLocks/>
          </p:cNvCxnSpPr>
          <p:nvPr/>
        </p:nvCxnSpPr>
        <p:spPr>
          <a:xfrm>
            <a:off x="6203606" y="219463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E206469-ED21-4100-BE94-6939D9F90870}"/>
              </a:ext>
            </a:extLst>
          </p:cNvPr>
          <p:cNvSpPr txBox="1"/>
          <p:nvPr/>
        </p:nvSpPr>
        <p:spPr>
          <a:xfrm>
            <a:off x="6056023" y="2454179"/>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3" name="TextBox 122">
            <a:extLst>
              <a:ext uri="{FF2B5EF4-FFF2-40B4-BE49-F238E27FC236}">
                <a16:creationId xmlns:a16="http://schemas.microsoft.com/office/drawing/2014/main" id="{CA63B81F-F507-4EAA-862A-8C7507BF74E1}"/>
              </a:ext>
            </a:extLst>
          </p:cNvPr>
          <p:cNvSpPr txBox="1"/>
          <p:nvPr/>
        </p:nvSpPr>
        <p:spPr>
          <a:xfrm>
            <a:off x="6508276"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4" name="Straight Connector 123">
            <a:extLst>
              <a:ext uri="{FF2B5EF4-FFF2-40B4-BE49-F238E27FC236}">
                <a16:creationId xmlns:a16="http://schemas.microsoft.com/office/drawing/2014/main" id="{EBCB8D98-352F-45FC-B805-38300E607493}"/>
              </a:ext>
            </a:extLst>
          </p:cNvPr>
          <p:cNvCxnSpPr>
            <a:cxnSpLocks/>
          </p:cNvCxnSpPr>
          <p:nvPr/>
        </p:nvCxnSpPr>
        <p:spPr>
          <a:xfrm>
            <a:off x="5302223" y="2766681"/>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35CD65-8A3B-4224-91AD-779F961D064E}"/>
              </a:ext>
            </a:extLst>
          </p:cNvPr>
          <p:cNvCxnSpPr>
            <a:cxnSpLocks/>
          </p:cNvCxnSpPr>
          <p:nvPr/>
        </p:nvCxnSpPr>
        <p:spPr>
          <a:xfrm>
            <a:off x="6681800" y="2802942"/>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C51E688-1F0A-478E-B980-D31BB6F15F9B}"/>
              </a:ext>
            </a:extLst>
          </p:cNvPr>
          <p:cNvSpPr txBox="1"/>
          <p:nvPr/>
        </p:nvSpPr>
        <p:spPr>
          <a:xfrm>
            <a:off x="5621507" y="2755296"/>
            <a:ext cx="73631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Isaiah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AAE9D5F6-6739-4F6B-9516-6B8229A975C6}"/>
              </a:ext>
            </a:extLst>
          </p:cNvPr>
          <p:cNvCxnSpPr>
            <a:cxnSpLocks/>
          </p:cNvCxnSpPr>
          <p:nvPr/>
        </p:nvCxnSpPr>
        <p:spPr>
          <a:xfrm>
            <a:off x="8572303" y="1914369"/>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A02333-B8E5-4143-9FD0-F8B43AC00B58}"/>
              </a:ext>
            </a:extLst>
          </p:cNvPr>
          <p:cNvCxnSpPr>
            <a:cxnSpLocks/>
          </p:cNvCxnSpPr>
          <p:nvPr/>
        </p:nvCxnSpPr>
        <p:spPr>
          <a:xfrm>
            <a:off x="8991569" y="1902213"/>
            <a:ext cx="0" cy="278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6CA7928-5235-4B6E-AAD8-53E422BC173C}"/>
              </a:ext>
            </a:extLst>
          </p:cNvPr>
          <p:cNvCxnSpPr>
            <a:cxnSpLocks/>
          </p:cNvCxnSpPr>
          <p:nvPr/>
        </p:nvCxnSpPr>
        <p:spPr>
          <a:xfrm flipH="1">
            <a:off x="8572303" y="2175517"/>
            <a:ext cx="391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CC5FD8C-C03F-406F-A0F4-C7169D174292}"/>
              </a:ext>
            </a:extLst>
          </p:cNvPr>
          <p:cNvSpPr txBox="1"/>
          <p:nvPr/>
        </p:nvSpPr>
        <p:spPr>
          <a:xfrm>
            <a:off x="837582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Box 130">
            <a:extLst>
              <a:ext uri="{FF2B5EF4-FFF2-40B4-BE49-F238E27FC236}">
                <a16:creationId xmlns:a16="http://schemas.microsoft.com/office/drawing/2014/main" id="{0E255F05-890A-4B13-816A-B988F733006B}"/>
              </a:ext>
            </a:extLst>
          </p:cNvPr>
          <p:cNvSpPr txBox="1"/>
          <p:nvPr/>
        </p:nvSpPr>
        <p:spPr>
          <a:xfrm>
            <a:off x="8796253" y="1605196"/>
            <a:ext cx="4698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2" name="TextBox 131">
            <a:extLst>
              <a:ext uri="{FF2B5EF4-FFF2-40B4-BE49-F238E27FC236}">
                <a16:creationId xmlns:a16="http://schemas.microsoft.com/office/drawing/2014/main" id="{44C41D9E-F20D-4EED-A5B5-4A9C270EBBCE}"/>
              </a:ext>
            </a:extLst>
          </p:cNvPr>
          <p:cNvSpPr txBox="1"/>
          <p:nvPr/>
        </p:nvSpPr>
        <p:spPr>
          <a:xfrm>
            <a:off x="6517679" y="485349"/>
            <a:ext cx="469819"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721-723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3" name="TextBox 132">
            <a:extLst>
              <a:ext uri="{FF2B5EF4-FFF2-40B4-BE49-F238E27FC236}">
                <a16:creationId xmlns:a16="http://schemas.microsoft.com/office/drawing/2014/main" id="{41580A3A-230A-41D6-9FFF-6A24C4D4BA09}"/>
              </a:ext>
            </a:extLst>
          </p:cNvPr>
          <p:cNvSpPr txBox="1"/>
          <p:nvPr/>
        </p:nvSpPr>
        <p:spPr>
          <a:xfrm>
            <a:off x="9066172" y="1764030"/>
            <a:ext cx="48867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4" name="TextBox 133">
            <a:extLst>
              <a:ext uri="{FF2B5EF4-FFF2-40B4-BE49-F238E27FC236}">
                <a16:creationId xmlns:a16="http://schemas.microsoft.com/office/drawing/2014/main" id="{C9B428A9-F809-4E70-A25E-16B1EFCE2DF3}"/>
              </a:ext>
            </a:extLst>
          </p:cNvPr>
          <p:cNvSpPr txBox="1"/>
          <p:nvPr/>
        </p:nvSpPr>
        <p:spPr>
          <a:xfrm>
            <a:off x="4966351" y="290700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(Amos)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5" name="Straight Connector 134">
            <a:extLst>
              <a:ext uri="{FF2B5EF4-FFF2-40B4-BE49-F238E27FC236}">
                <a16:creationId xmlns:a16="http://schemas.microsoft.com/office/drawing/2014/main" id="{D1627128-BE4E-4BF2-869A-D128C5BADC3C}"/>
              </a:ext>
            </a:extLst>
          </p:cNvPr>
          <p:cNvCxnSpPr>
            <a:cxnSpLocks/>
          </p:cNvCxnSpPr>
          <p:nvPr/>
        </p:nvCxnSpPr>
        <p:spPr>
          <a:xfrm>
            <a:off x="5302223" y="1696193"/>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A80D8C60-1D81-4C2B-9E99-D77DB1876C31}"/>
              </a:ext>
            </a:extLst>
          </p:cNvPr>
          <p:cNvSpPr txBox="1"/>
          <p:nvPr/>
        </p:nvSpPr>
        <p:spPr>
          <a:xfrm>
            <a:off x="5585092" y="3142812"/>
            <a:ext cx="736316"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Hosea</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FF5F6E74-6D6B-4DD3-8FD9-6128C517E2FA}"/>
              </a:ext>
            </a:extLst>
          </p:cNvPr>
          <p:cNvCxnSpPr>
            <a:cxnSpLocks/>
          </p:cNvCxnSpPr>
          <p:nvPr/>
        </p:nvCxnSpPr>
        <p:spPr>
          <a:xfrm>
            <a:off x="5283519" y="3120435"/>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90A353E4-4B2E-43CB-97A1-BE5053B87B6E}"/>
              </a:ext>
            </a:extLst>
          </p:cNvPr>
          <p:cNvCxnSpPr>
            <a:cxnSpLocks/>
          </p:cNvCxnSpPr>
          <p:nvPr/>
        </p:nvCxnSpPr>
        <p:spPr>
          <a:xfrm flipH="1">
            <a:off x="5358771" y="3317076"/>
            <a:ext cx="2503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7BAA266-64DF-4652-A708-9B9E666DDFCB}"/>
              </a:ext>
            </a:extLst>
          </p:cNvPr>
          <p:cNvCxnSpPr>
            <a:cxnSpLocks/>
          </p:cNvCxnSpPr>
          <p:nvPr/>
        </p:nvCxnSpPr>
        <p:spPr>
          <a:xfrm>
            <a:off x="6236982" y="3317076"/>
            <a:ext cx="377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B2B45A-2A85-4295-9A68-D21993922A13}"/>
              </a:ext>
            </a:extLst>
          </p:cNvPr>
          <p:cNvCxnSpPr>
            <a:cxnSpLocks/>
          </p:cNvCxnSpPr>
          <p:nvPr/>
        </p:nvCxnSpPr>
        <p:spPr>
          <a:xfrm flipV="1">
            <a:off x="6681800" y="3128860"/>
            <a:ext cx="0" cy="215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F43BE00-B6F5-44F5-B824-54C4CF683495}"/>
              </a:ext>
            </a:extLst>
          </p:cNvPr>
          <p:cNvCxnSpPr>
            <a:cxnSpLocks/>
          </p:cNvCxnSpPr>
          <p:nvPr/>
        </p:nvCxnSpPr>
        <p:spPr>
          <a:xfrm>
            <a:off x="6693417" y="1629977"/>
            <a:ext cx="0" cy="61538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63DBAF6A-6DAA-4368-A76D-2E76EF39AA9D}"/>
              </a:ext>
            </a:extLst>
          </p:cNvPr>
          <p:cNvSpPr txBox="1"/>
          <p:nvPr/>
        </p:nvSpPr>
        <p:spPr>
          <a:xfrm>
            <a:off x="6719242" y="1058136"/>
            <a:ext cx="620812" cy="47750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200" b="1" dirty="0">
                <a:solidFill>
                  <a:srgbClr val="0000FF"/>
                </a:solidFill>
                <a:latin typeface="Arial Narrow" panose="020B0606020202030204" pitchFamily="34" charset="0"/>
                <a:ea typeface="Times New Roman" panose="02020603050405020304" pitchFamily="18" charset="0"/>
                <a:cs typeface="Arial" panose="020B0604020202020204" pitchFamily="34" charset="0"/>
              </a:rPr>
              <a:t>Joel</a:t>
            </a:r>
          </a:p>
          <a:p>
            <a:pPr marL="0" marR="0">
              <a:lnSpc>
                <a:spcPct val="107000"/>
              </a:lnSpc>
              <a:spcBef>
                <a:spcPts val="0"/>
              </a:spcBef>
              <a:spcAft>
                <a:spcPts val="0"/>
              </a:spcAft>
            </a:pPr>
            <a:r>
              <a:rPr lang="en-US" sz="1200" b="1" dirty="0">
                <a:solidFill>
                  <a:srgbClr val="0000FF"/>
                </a:solidFill>
                <a:effectLst/>
                <a:latin typeface="Arial Narrow" panose="020B0606020202030204" pitchFamily="34" charset="0"/>
                <a:ea typeface="Calibri" panose="020F0502020204030204" pitchFamily="34" charset="0"/>
                <a:cs typeface="Arial" panose="020B0604020202020204" pitchFamily="34" charset="0"/>
              </a:rPr>
              <a:t>720 BC</a:t>
            </a:r>
            <a:endParaRPr lang="en-US"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Box 142">
            <a:extLst>
              <a:ext uri="{FF2B5EF4-FFF2-40B4-BE49-F238E27FC236}">
                <a16:creationId xmlns:a16="http://schemas.microsoft.com/office/drawing/2014/main" id="{533ACD58-9CE4-46DE-AAEA-BED8A605B531}"/>
              </a:ext>
            </a:extLst>
          </p:cNvPr>
          <p:cNvSpPr txBox="1"/>
          <p:nvPr/>
        </p:nvSpPr>
        <p:spPr>
          <a:xfrm>
            <a:off x="6838022" y="1601548"/>
            <a:ext cx="1107545" cy="541495"/>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kings</a:t>
            </a:r>
          </a:p>
          <a:p>
            <a:pPr marL="0" marR="0">
              <a:lnSpc>
                <a:spcPct val="107000"/>
              </a:lnSpc>
              <a:spcBef>
                <a:spcPts val="0"/>
              </a:spcBef>
              <a:spcAft>
                <a:spcPts val="0"/>
              </a:spcAft>
            </a:pPr>
            <a:r>
              <a:rPr lang="en-US" sz="1400"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4 insects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4" name="Straight Arrow Connector 143">
            <a:extLst>
              <a:ext uri="{FF2B5EF4-FFF2-40B4-BE49-F238E27FC236}">
                <a16:creationId xmlns:a16="http://schemas.microsoft.com/office/drawing/2014/main" id="{16CD8144-A516-4E3A-95BD-50CCCD5CAA7F}"/>
              </a:ext>
            </a:extLst>
          </p:cNvPr>
          <p:cNvCxnSpPr>
            <a:cxnSpLocks/>
          </p:cNvCxnSpPr>
          <p:nvPr/>
        </p:nvCxnSpPr>
        <p:spPr>
          <a:xfrm>
            <a:off x="7172064" y="1471225"/>
            <a:ext cx="571217" cy="43014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42BFBA02-9AFE-48F1-854F-2B3C0413EBA8}"/>
              </a:ext>
            </a:extLst>
          </p:cNvPr>
          <p:cNvSpPr txBox="1"/>
          <p:nvPr/>
        </p:nvSpPr>
        <p:spPr>
          <a:xfrm>
            <a:off x="10729550" y="2238323"/>
            <a:ext cx="1091802"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Adventist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TextBox 145">
            <a:extLst>
              <a:ext uri="{FF2B5EF4-FFF2-40B4-BE49-F238E27FC236}">
                <a16:creationId xmlns:a16="http://schemas.microsoft.com/office/drawing/2014/main" id="{DF8E63C5-E0B6-49AD-91B1-5FFA60C99704}"/>
              </a:ext>
            </a:extLst>
          </p:cNvPr>
          <p:cNvSpPr txBox="1"/>
          <p:nvPr/>
        </p:nvSpPr>
        <p:spPr>
          <a:xfrm>
            <a:off x="10691345" y="1818878"/>
            <a:ext cx="15899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Bab= D, B, FP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7" name="Straight Connector 146">
            <a:extLst>
              <a:ext uri="{FF2B5EF4-FFF2-40B4-BE49-F238E27FC236}">
                <a16:creationId xmlns:a16="http://schemas.microsoft.com/office/drawing/2014/main" id="{33C147B6-EE32-45EA-AADF-EE890E344F1D}"/>
              </a:ext>
            </a:extLst>
          </p:cNvPr>
          <p:cNvCxnSpPr>
            <a:cxnSpLocks/>
          </p:cNvCxnSpPr>
          <p:nvPr/>
        </p:nvCxnSpPr>
        <p:spPr>
          <a:xfrm flipH="1">
            <a:off x="7887665" y="1107204"/>
            <a:ext cx="26318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DEA272E3-78AE-4633-B7C2-D6088D79F6C8}"/>
              </a:ext>
            </a:extLst>
          </p:cNvPr>
          <p:cNvCxnSpPr>
            <a:cxnSpLocks/>
          </p:cNvCxnSpPr>
          <p:nvPr/>
        </p:nvCxnSpPr>
        <p:spPr>
          <a:xfrm>
            <a:off x="7887664" y="721656"/>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A010313-D22B-440B-BEA2-30AA3D08A9D9}"/>
              </a:ext>
            </a:extLst>
          </p:cNvPr>
          <p:cNvCxnSpPr>
            <a:cxnSpLocks/>
          </p:cNvCxnSpPr>
          <p:nvPr/>
        </p:nvCxnSpPr>
        <p:spPr>
          <a:xfrm>
            <a:off x="10032811" y="745554"/>
            <a:ext cx="0" cy="278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D29669BC-9B78-45BA-8320-F632E2298E14}"/>
              </a:ext>
            </a:extLst>
          </p:cNvPr>
          <p:cNvSpPr txBox="1"/>
          <p:nvPr/>
        </p:nvSpPr>
        <p:spPr>
          <a:xfrm>
            <a:off x="8294825" y="685322"/>
            <a:ext cx="1127919"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Captive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Box 150">
            <a:extLst>
              <a:ext uri="{FF2B5EF4-FFF2-40B4-BE49-F238E27FC236}">
                <a16:creationId xmlns:a16="http://schemas.microsoft.com/office/drawing/2014/main" id="{53ADFAFE-2F22-4B4E-A662-74C3D92C31C8}"/>
              </a:ext>
            </a:extLst>
          </p:cNvPr>
          <p:cNvSpPr txBox="1"/>
          <p:nvPr/>
        </p:nvSpPr>
        <p:spPr>
          <a:xfrm>
            <a:off x="8312706" y="1134328"/>
            <a:ext cx="122668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In Babylon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2" name="Straight Connector 151">
            <a:extLst>
              <a:ext uri="{FF2B5EF4-FFF2-40B4-BE49-F238E27FC236}">
                <a16:creationId xmlns:a16="http://schemas.microsoft.com/office/drawing/2014/main" id="{6FA95B15-BAF8-4B83-AF24-328C2B70E1B1}"/>
              </a:ext>
            </a:extLst>
          </p:cNvPr>
          <p:cNvCxnSpPr>
            <a:cxnSpLocks/>
          </p:cNvCxnSpPr>
          <p:nvPr/>
        </p:nvCxnSpPr>
        <p:spPr>
          <a:xfrm flipH="1">
            <a:off x="9588742" y="721656"/>
            <a:ext cx="850350" cy="7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8C6DDAD-468E-413E-9138-B1D7ED018B28}"/>
              </a:ext>
            </a:extLst>
          </p:cNvPr>
          <p:cNvCxnSpPr>
            <a:cxnSpLocks/>
          </p:cNvCxnSpPr>
          <p:nvPr/>
        </p:nvCxnSpPr>
        <p:spPr>
          <a:xfrm>
            <a:off x="7887664" y="1134328"/>
            <a:ext cx="0" cy="6431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57A91302-00A7-4CF5-8DC6-51F6CF466BBC}"/>
              </a:ext>
            </a:extLst>
          </p:cNvPr>
          <p:cNvSpPr txBox="1"/>
          <p:nvPr/>
        </p:nvSpPr>
        <p:spPr>
          <a:xfrm>
            <a:off x="9658664" y="339989"/>
            <a:ext cx="921956"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Cyrus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5" name="Straight Connector 154">
            <a:extLst>
              <a:ext uri="{FF2B5EF4-FFF2-40B4-BE49-F238E27FC236}">
                <a16:creationId xmlns:a16="http://schemas.microsoft.com/office/drawing/2014/main" id="{2C34D4DE-31B5-4A1B-B70A-EC031E44C926}"/>
              </a:ext>
            </a:extLst>
          </p:cNvPr>
          <p:cNvCxnSpPr>
            <a:cxnSpLocks/>
          </p:cNvCxnSpPr>
          <p:nvPr/>
        </p:nvCxnSpPr>
        <p:spPr>
          <a:xfrm>
            <a:off x="6924919" y="2189319"/>
            <a:ext cx="0" cy="278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EBC7DFC2-F472-401E-B264-B449ACBEFE83}"/>
              </a:ext>
            </a:extLst>
          </p:cNvPr>
          <p:cNvCxnSpPr>
            <a:cxnSpLocks/>
          </p:cNvCxnSpPr>
          <p:nvPr/>
        </p:nvCxnSpPr>
        <p:spPr>
          <a:xfrm flipV="1">
            <a:off x="7169391" y="2454179"/>
            <a:ext cx="0" cy="5621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ACC3A1AB-9E67-43CD-A96F-0E6F6D84A25C}"/>
              </a:ext>
            </a:extLst>
          </p:cNvPr>
          <p:cNvSpPr txBox="1"/>
          <p:nvPr/>
        </p:nvSpPr>
        <p:spPr>
          <a:xfrm>
            <a:off x="6862601" y="3118017"/>
            <a:ext cx="913798" cy="310983"/>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Habakkuk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TextBox 157">
            <a:extLst>
              <a:ext uri="{FF2B5EF4-FFF2-40B4-BE49-F238E27FC236}">
                <a16:creationId xmlns:a16="http://schemas.microsoft.com/office/drawing/2014/main" id="{40567109-7D99-469C-AD43-739CEB6B7FE8}"/>
              </a:ext>
            </a:extLst>
          </p:cNvPr>
          <p:cNvSpPr txBox="1"/>
          <p:nvPr/>
        </p:nvSpPr>
        <p:spPr>
          <a:xfrm>
            <a:off x="6775258" y="2429378"/>
            <a:ext cx="279958" cy="373564"/>
          </a:xfrm>
          <a:prstGeom prst="rect">
            <a:avLst/>
          </a:prstGeom>
          <a:solidFill>
            <a:schemeClr val="bg1"/>
          </a:solidFill>
          <a:ln>
            <a:solidFill>
              <a:schemeClr val="bg1"/>
            </a:solidFill>
          </a:ln>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143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6843</TotalTime>
  <Words>10989</Words>
  <Application>Microsoft Office PowerPoint</Application>
  <PresentationFormat>Widescreen</PresentationFormat>
  <Paragraphs>2704</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Blacksword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182</cp:revision>
  <dcterms:created xsi:type="dcterms:W3CDTF">2021-05-29T21:41:39Z</dcterms:created>
  <dcterms:modified xsi:type="dcterms:W3CDTF">2021-08-09T04:17:22Z</dcterms:modified>
</cp:coreProperties>
</file>