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59" r:id="rId4"/>
    <p:sldId id="262" r:id="rId5"/>
    <p:sldId id="273" r:id="rId6"/>
    <p:sldId id="274" r:id="rId7"/>
    <p:sldId id="270" r:id="rId8"/>
    <p:sldId id="261" r:id="rId9"/>
    <p:sldId id="265" r:id="rId10"/>
    <p:sldId id="272" r:id="rId11"/>
    <p:sldId id="263" r:id="rId12"/>
    <p:sldId id="264" r:id="rId13"/>
    <p:sldId id="266" r:id="rId14"/>
    <p:sldId id="26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C"/>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72" y="-64"/>
      </p:cViewPr>
      <p:guideLst>
        <p:guide orient="horz" pos="2160"/>
        <p:guide pos="383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4B4373-0746-4519-B2B9-58DA065F40D1}"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283703C2-2CFB-420A-A535-9AA47599CA2D}">
      <dgm:prSet phldrT="[Text]"/>
      <dgm:spPr/>
      <dgm:t>
        <a:bodyPr/>
        <a:lstStyle/>
        <a:p>
          <a:r>
            <a:rPr lang="en-US" dirty="0" smtClean="0"/>
            <a:t>Nature of Human</a:t>
          </a:r>
          <a:endParaRPr lang="en-US" dirty="0"/>
        </a:p>
      </dgm:t>
    </dgm:pt>
    <dgm:pt modelId="{194156D9-82CA-4BC6-B86D-C7117D2ED618}" type="parTrans" cxnId="{AF7AEDEC-2DCF-4FB6-9CA1-D7508358BEBB}">
      <dgm:prSet/>
      <dgm:spPr/>
      <dgm:t>
        <a:bodyPr/>
        <a:lstStyle/>
        <a:p>
          <a:endParaRPr lang="en-US"/>
        </a:p>
      </dgm:t>
    </dgm:pt>
    <dgm:pt modelId="{BFF82BA4-2185-45E6-BFB2-B889E63CEAF3}" type="sibTrans" cxnId="{AF7AEDEC-2DCF-4FB6-9CA1-D7508358BEBB}">
      <dgm:prSet/>
      <dgm:spPr/>
      <dgm:t>
        <a:bodyPr/>
        <a:lstStyle/>
        <a:p>
          <a:endParaRPr lang="en-US"/>
        </a:p>
      </dgm:t>
    </dgm:pt>
    <dgm:pt modelId="{7A33874C-179D-4FF6-A9F2-7B919DF23F81}">
      <dgm:prSet phldrT="[Text]"/>
      <dgm:spPr/>
      <dgm:t>
        <a:bodyPr/>
        <a:lstStyle/>
        <a:p>
          <a:r>
            <a:rPr lang="en-US" dirty="0" smtClean="0"/>
            <a:t>Higher Powers</a:t>
          </a:r>
          <a:endParaRPr lang="en-US" dirty="0"/>
        </a:p>
      </dgm:t>
    </dgm:pt>
    <dgm:pt modelId="{6DCA2100-6E18-49EE-8622-6DA0BE90B1A7}" type="parTrans" cxnId="{5D0BF3E9-F02F-4FCA-AA13-1381FCA0B062}">
      <dgm:prSet/>
      <dgm:spPr/>
      <dgm:t>
        <a:bodyPr/>
        <a:lstStyle/>
        <a:p>
          <a:endParaRPr lang="en-US"/>
        </a:p>
      </dgm:t>
    </dgm:pt>
    <dgm:pt modelId="{534107FA-F06F-4BFE-A505-7EA88C6F8D99}" type="sibTrans" cxnId="{5D0BF3E9-F02F-4FCA-AA13-1381FCA0B062}">
      <dgm:prSet/>
      <dgm:spPr/>
      <dgm:t>
        <a:bodyPr/>
        <a:lstStyle/>
        <a:p>
          <a:endParaRPr lang="en-US"/>
        </a:p>
      </dgm:t>
    </dgm:pt>
    <dgm:pt modelId="{41C83FF2-0C5A-4A38-8168-75B195C02F1E}">
      <dgm:prSet phldrT="[Text]"/>
      <dgm:spPr/>
      <dgm:t>
        <a:bodyPr/>
        <a:lstStyle/>
        <a:p>
          <a:r>
            <a:rPr lang="en-US" dirty="0" smtClean="0"/>
            <a:t>Intellectual</a:t>
          </a:r>
          <a:endParaRPr lang="en-US" dirty="0"/>
        </a:p>
      </dgm:t>
    </dgm:pt>
    <dgm:pt modelId="{2FB51E98-B6CC-42F5-92D4-47AB54405BDB}" type="parTrans" cxnId="{6CAAE117-8992-4BC1-B541-39C7D79C921D}">
      <dgm:prSet/>
      <dgm:spPr/>
      <dgm:t>
        <a:bodyPr/>
        <a:lstStyle/>
        <a:p>
          <a:endParaRPr lang="en-US"/>
        </a:p>
      </dgm:t>
    </dgm:pt>
    <dgm:pt modelId="{6A9DD40F-3359-4580-805C-421FE5B76A19}" type="sibTrans" cxnId="{6CAAE117-8992-4BC1-B541-39C7D79C921D}">
      <dgm:prSet/>
      <dgm:spPr/>
      <dgm:t>
        <a:bodyPr/>
        <a:lstStyle/>
        <a:p>
          <a:endParaRPr lang="en-US"/>
        </a:p>
      </dgm:t>
    </dgm:pt>
    <dgm:pt modelId="{F12CA03B-D22E-4F34-8E5A-45B21E6C33E5}">
      <dgm:prSet phldrT="[Text]"/>
      <dgm:spPr/>
      <dgm:t>
        <a:bodyPr/>
        <a:lstStyle/>
        <a:p>
          <a:r>
            <a:rPr lang="en-US" dirty="0" smtClean="0"/>
            <a:t>Moral</a:t>
          </a:r>
          <a:endParaRPr lang="en-US" dirty="0"/>
        </a:p>
      </dgm:t>
    </dgm:pt>
    <dgm:pt modelId="{00FC688B-E8A1-4F1B-A3E9-D78D3E490B36}" type="parTrans" cxnId="{4CF138F2-95C1-42E0-AC38-47FE2F88CD08}">
      <dgm:prSet/>
      <dgm:spPr/>
      <dgm:t>
        <a:bodyPr/>
        <a:lstStyle/>
        <a:p>
          <a:endParaRPr lang="en-US"/>
        </a:p>
      </dgm:t>
    </dgm:pt>
    <dgm:pt modelId="{334B3AED-1BDD-4771-AECB-0A87F224E6F2}" type="sibTrans" cxnId="{4CF138F2-95C1-42E0-AC38-47FE2F88CD08}">
      <dgm:prSet/>
      <dgm:spPr/>
      <dgm:t>
        <a:bodyPr/>
        <a:lstStyle/>
        <a:p>
          <a:endParaRPr lang="en-US"/>
        </a:p>
      </dgm:t>
    </dgm:pt>
    <dgm:pt modelId="{7DE54790-33D1-43C7-9453-8AEFE1F3B5B7}">
      <dgm:prSet phldrT="[Text]"/>
      <dgm:spPr/>
      <dgm:t>
        <a:bodyPr/>
        <a:lstStyle/>
        <a:p>
          <a:r>
            <a:rPr lang="en-US" dirty="0" smtClean="0"/>
            <a:t>Lower Powers</a:t>
          </a:r>
          <a:endParaRPr lang="en-US" dirty="0"/>
        </a:p>
      </dgm:t>
    </dgm:pt>
    <dgm:pt modelId="{BC07FF6E-CC2D-4A95-B65C-CB32B28F9951}" type="parTrans" cxnId="{9E0C019E-C203-4F40-A854-E99C7BC4CC1C}">
      <dgm:prSet/>
      <dgm:spPr/>
      <dgm:t>
        <a:bodyPr/>
        <a:lstStyle/>
        <a:p>
          <a:endParaRPr lang="en-US"/>
        </a:p>
      </dgm:t>
    </dgm:pt>
    <dgm:pt modelId="{9F9157BC-DB15-4E0F-8989-4DAC3422B419}" type="sibTrans" cxnId="{9E0C019E-C203-4F40-A854-E99C7BC4CC1C}">
      <dgm:prSet/>
      <dgm:spPr/>
      <dgm:t>
        <a:bodyPr/>
        <a:lstStyle/>
        <a:p>
          <a:endParaRPr lang="en-US"/>
        </a:p>
      </dgm:t>
    </dgm:pt>
    <dgm:pt modelId="{31163F57-0183-4BF9-BCED-F52289A86820}">
      <dgm:prSet phldrT="[Text]"/>
      <dgm:spPr/>
      <dgm:t>
        <a:bodyPr/>
        <a:lstStyle/>
        <a:p>
          <a:r>
            <a:rPr lang="en-US" dirty="0" smtClean="0"/>
            <a:t>Physical</a:t>
          </a:r>
          <a:endParaRPr lang="en-US" dirty="0"/>
        </a:p>
      </dgm:t>
    </dgm:pt>
    <dgm:pt modelId="{CDF7D236-3825-411D-9279-9400AC0D63A2}" type="parTrans" cxnId="{17793495-1094-4287-BBD7-F6F1CA62E32A}">
      <dgm:prSet/>
      <dgm:spPr/>
      <dgm:t>
        <a:bodyPr/>
        <a:lstStyle/>
        <a:p>
          <a:endParaRPr lang="en-US"/>
        </a:p>
      </dgm:t>
    </dgm:pt>
    <dgm:pt modelId="{64645F96-168B-4C4D-B929-7ABE50CC7429}" type="sibTrans" cxnId="{17793495-1094-4287-BBD7-F6F1CA62E32A}">
      <dgm:prSet/>
      <dgm:spPr/>
      <dgm:t>
        <a:bodyPr/>
        <a:lstStyle/>
        <a:p>
          <a:endParaRPr lang="en-US"/>
        </a:p>
      </dgm:t>
    </dgm:pt>
    <dgm:pt modelId="{6E22ED1F-3553-4294-A9E7-6B7266258D39}" type="pres">
      <dgm:prSet presAssocID="{804B4373-0746-4519-B2B9-58DA065F40D1}" presName="hierChild1" presStyleCnt="0">
        <dgm:presLayoutVars>
          <dgm:chPref val="1"/>
          <dgm:dir/>
          <dgm:animOne val="branch"/>
          <dgm:animLvl val="lvl"/>
          <dgm:resizeHandles/>
        </dgm:presLayoutVars>
      </dgm:prSet>
      <dgm:spPr/>
      <dgm:t>
        <a:bodyPr/>
        <a:lstStyle/>
        <a:p>
          <a:endParaRPr lang="en-US"/>
        </a:p>
      </dgm:t>
    </dgm:pt>
    <dgm:pt modelId="{1682D8DA-82F3-4ACA-9A88-1C400ED77037}" type="pres">
      <dgm:prSet presAssocID="{283703C2-2CFB-420A-A535-9AA47599CA2D}" presName="hierRoot1" presStyleCnt="0"/>
      <dgm:spPr/>
    </dgm:pt>
    <dgm:pt modelId="{BBDF5195-4B1C-4213-BA43-C0DC56DA60A2}" type="pres">
      <dgm:prSet presAssocID="{283703C2-2CFB-420A-A535-9AA47599CA2D}" presName="composite" presStyleCnt="0"/>
      <dgm:spPr/>
    </dgm:pt>
    <dgm:pt modelId="{1318C55B-87A9-4681-8C3A-1EE86FAB74B9}" type="pres">
      <dgm:prSet presAssocID="{283703C2-2CFB-420A-A535-9AA47599CA2D}" presName="background" presStyleLbl="node0" presStyleIdx="0" presStyleCnt="1"/>
      <dgm:spPr/>
    </dgm:pt>
    <dgm:pt modelId="{61FC695C-A843-43BF-957E-B018DD66BC32}" type="pres">
      <dgm:prSet presAssocID="{283703C2-2CFB-420A-A535-9AA47599CA2D}" presName="text" presStyleLbl="fgAcc0" presStyleIdx="0" presStyleCnt="1">
        <dgm:presLayoutVars>
          <dgm:chPref val="3"/>
        </dgm:presLayoutVars>
      </dgm:prSet>
      <dgm:spPr/>
      <dgm:t>
        <a:bodyPr/>
        <a:lstStyle/>
        <a:p>
          <a:endParaRPr lang="en-US"/>
        </a:p>
      </dgm:t>
    </dgm:pt>
    <dgm:pt modelId="{047071AE-E382-4C32-A858-E3B700F1AC57}" type="pres">
      <dgm:prSet presAssocID="{283703C2-2CFB-420A-A535-9AA47599CA2D}" presName="hierChild2" presStyleCnt="0"/>
      <dgm:spPr/>
    </dgm:pt>
    <dgm:pt modelId="{50CC1EFB-FB74-46F2-B488-40A6832BCB74}" type="pres">
      <dgm:prSet presAssocID="{6DCA2100-6E18-49EE-8622-6DA0BE90B1A7}" presName="Name10" presStyleLbl="parChTrans1D2" presStyleIdx="0" presStyleCnt="2"/>
      <dgm:spPr/>
      <dgm:t>
        <a:bodyPr/>
        <a:lstStyle/>
        <a:p>
          <a:endParaRPr lang="en-US"/>
        </a:p>
      </dgm:t>
    </dgm:pt>
    <dgm:pt modelId="{B56C892A-3558-4D9A-AEA0-9B4A9EE4BA2E}" type="pres">
      <dgm:prSet presAssocID="{7A33874C-179D-4FF6-A9F2-7B919DF23F81}" presName="hierRoot2" presStyleCnt="0"/>
      <dgm:spPr/>
    </dgm:pt>
    <dgm:pt modelId="{76D28CED-8291-4AA4-AACA-AAAFFB6C4CE4}" type="pres">
      <dgm:prSet presAssocID="{7A33874C-179D-4FF6-A9F2-7B919DF23F81}" presName="composite2" presStyleCnt="0"/>
      <dgm:spPr/>
    </dgm:pt>
    <dgm:pt modelId="{05B68889-D406-4611-AA0C-DADF359EF3E1}" type="pres">
      <dgm:prSet presAssocID="{7A33874C-179D-4FF6-A9F2-7B919DF23F81}" presName="background2" presStyleLbl="node2" presStyleIdx="0" presStyleCnt="2"/>
      <dgm:spPr/>
    </dgm:pt>
    <dgm:pt modelId="{A98C7014-6E6C-4417-842C-FE8CE6312CAD}" type="pres">
      <dgm:prSet presAssocID="{7A33874C-179D-4FF6-A9F2-7B919DF23F81}" presName="text2" presStyleLbl="fgAcc2" presStyleIdx="0" presStyleCnt="2">
        <dgm:presLayoutVars>
          <dgm:chPref val="3"/>
        </dgm:presLayoutVars>
      </dgm:prSet>
      <dgm:spPr/>
      <dgm:t>
        <a:bodyPr/>
        <a:lstStyle/>
        <a:p>
          <a:endParaRPr lang="en-US"/>
        </a:p>
      </dgm:t>
    </dgm:pt>
    <dgm:pt modelId="{5B6BF46B-F316-478A-B623-FE520E4810D5}" type="pres">
      <dgm:prSet presAssocID="{7A33874C-179D-4FF6-A9F2-7B919DF23F81}" presName="hierChild3" presStyleCnt="0"/>
      <dgm:spPr/>
    </dgm:pt>
    <dgm:pt modelId="{3C21D1EA-B683-4DF2-9EF4-A5A825A8DD19}" type="pres">
      <dgm:prSet presAssocID="{2FB51E98-B6CC-42F5-92D4-47AB54405BDB}" presName="Name17" presStyleLbl="parChTrans1D3" presStyleIdx="0" presStyleCnt="3"/>
      <dgm:spPr/>
      <dgm:t>
        <a:bodyPr/>
        <a:lstStyle/>
        <a:p>
          <a:endParaRPr lang="en-US"/>
        </a:p>
      </dgm:t>
    </dgm:pt>
    <dgm:pt modelId="{4981BD44-026C-4B12-BD43-895499125DE2}" type="pres">
      <dgm:prSet presAssocID="{41C83FF2-0C5A-4A38-8168-75B195C02F1E}" presName="hierRoot3" presStyleCnt="0"/>
      <dgm:spPr/>
    </dgm:pt>
    <dgm:pt modelId="{96AA4A8A-FECE-4701-9CD3-2BEB4270E044}" type="pres">
      <dgm:prSet presAssocID="{41C83FF2-0C5A-4A38-8168-75B195C02F1E}" presName="composite3" presStyleCnt="0"/>
      <dgm:spPr/>
    </dgm:pt>
    <dgm:pt modelId="{85E3B8A0-9176-407A-ACA6-157354BE46E4}" type="pres">
      <dgm:prSet presAssocID="{41C83FF2-0C5A-4A38-8168-75B195C02F1E}" presName="background3" presStyleLbl="node3" presStyleIdx="0" presStyleCnt="3"/>
      <dgm:spPr/>
    </dgm:pt>
    <dgm:pt modelId="{964440BE-9B56-4B9C-A627-DF4F56E7E369}" type="pres">
      <dgm:prSet presAssocID="{41C83FF2-0C5A-4A38-8168-75B195C02F1E}" presName="text3" presStyleLbl="fgAcc3" presStyleIdx="0" presStyleCnt="3">
        <dgm:presLayoutVars>
          <dgm:chPref val="3"/>
        </dgm:presLayoutVars>
      </dgm:prSet>
      <dgm:spPr/>
      <dgm:t>
        <a:bodyPr/>
        <a:lstStyle/>
        <a:p>
          <a:endParaRPr lang="en-US"/>
        </a:p>
      </dgm:t>
    </dgm:pt>
    <dgm:pt modelId="{63296B74-AA5A-46E1-B645-8A2FF7B91984}" type="pres">
      <dgm:prSet presAssocID="{41C83FF2-0C5A-4A38-8168-75B195C02F1E}" presName="hierChild4" presStyleCnt="0"/>
      <dgm:spPr/>
    </dgm:pt>
    <dgm:pt modelId="{7DD55A7F-321E-459A-84EB-3C7601B42B89}" type="pres">
      <dgm:prSet presAssocID="{00FC688B-E8A1-4F1B-A3E9-D78D3E490B36}" presName="Name17" presStyleLbl="parChTrans1D3" presStyleIdx="1" presStyleCnt="3"/>
      <dgm:spPr/>
      <dgm:t>
        <a:bodyPr/>
        <a:lstStyle/>
        <a:p>
          <a:endParaRPr lang="en-US"/>
        </a:p>
      </dgm:t>
    </dgm:pt>
    <dgm:pt modelId="{7525171A-2099-41DE-BDF6-ACE9A62B0C34}" type="pres">
      <dgm:prSet presAssocID="{F12CA03B-D22E-4F34-8E5A-45B21E6C33E5}" presName="hierRoot3" presStyleCnt="0"/>
      <dgm:spPr/>
    </dgm:pt>
    <dgm:pt modelId="{4D2ACA4A-FEE2-4DEC-A196-E37A6F4ECF13}" type="pres">
      <dgm:prSet presAssocID="{F12CA03B-D22E-4F34-8E5A-45B21E6C33E5}" presName="composite3" presStyleCnt="0"/>
      <dgm:spPr/>
    </dgm:pt>
    <dgm:pt modelId="{3DDB9992-4A6A-4C35-B6E7-5A686E920CB3}" type="pres">
      <dgm:prSet presAssocID="{F12CA03B-D22E-4F34-8E5A-45B21E6C33E5}" presName="background3" presStyleLbl="node3" presStyleIdx="1" presStyleCnt="3"/>
      <dgm:spPr/>
    </dgm:pt>
    <dgm:pt modelId="{E5AFCE27-9584-49C2-BB43-F8799E76CE0F}" type="pres">
      <dgm:prSet presAssocID="{F12CA03B-D22E-4F34-8E5A-45B21E6C33E5}" presName="text3" presStyleLbl="fgAcc3" presStyleIdx="1" presStyleCnt="3">
        <dgm:presLayoutVars>
          <dgm:chPref val="3"/>
        </dgm:presLayoutVars>
      </dgm:prSet>
      <dgm:spPr/>
      <dgm:t>
        <a:bodyPr/>
        <a:lstStyle/>
        <a:p>
          <a:endParaRPr lang="en-US"/>
        </a:p>
      </dgm:t>
    </dgm:pt>
    <dgm:pt modelId="{7E0BB8DF-4F50-4080-BCA8-226EE57A34CF}" type="pres">
      <dgm:prSet presAssocID="{F12CA03B-D22E-4F34-8E5A-45B21E6C33E5}" presName="hierChild4" presStyleCnt="0"/>
      <dgm:spPr/>
    </dgm:pt>
    <dgm:pt modelId="{EEACC6FD-475B-44D4-A074-2710B4DF56AF}" type="pres">
      <dgm:prSet presAssocID="{BC07FF6E-CC2D-4A95-B65C-CB32B28F9951}" presName="Name10" presStyleLbl="parChTrans1D2" presStyleIdx="1" presStyleCnt="2"/>
      <dgm:spPr/>
      <dgm:t>
        <a:bodyPr/>
        <a:lstStyle/>
        <a:p>
          <a:endParaRPr lang="en-US"/>
        </a:p>
      </dgm:t>
    </dgm:pt>
    <dgm:pt modelId="{F9FFABD1-16B1-4F0B-A14C-FD4E18313BA8}" type="pres">
      <dgm:prSet presAssocID="{7DE54790-33D1-43C7-9453-8AEFE1F3B5B7}" presName="hierRoot2" presStyleCnt="0"/>
      <dgm:spPr/>
    </dgm:pt>
    <dgm:pt modelId="{52541F35-68A4-4648-91FB-02EED2B300CC}" type="pres">
      <dgm:prSet presAssocID="{7DE54790-33D1-43C7-9453-8AEFE1F3B5B7}" presName="composite2" presStyleCnt="0"/>
      <dgm:spPr/>
    </dgm:pt>
    <dgm:pt modelId="{CF8241F8-06CA-4EDA-B496-9DD57DBEBED9}" type="pres">
      <dgm:prSet presAssocID="{7DE54790-33D1-43C7-9453-8AEFE1F3B5B7}" presName="background2" presStyleLbl="node2" presStyleIdx="1" presStyleCnt="2"/>
      <dgm:spPr/>
    </dgm:pt>
    <dgm:pt modelId="{E28CCA50-9758-408D-AC92-15E5244CFCC6}" type="pres">
      <dgm:prSet presAssocID="{7DE54790-33D1-43C7-9453-8AEFE1F3B5B7}" presName="text2" presStyleLbl="fgAcc2" presStyleIdx="1" presStyleCnt="2">
        <dgm:presLayoutVars>
          <dgm:chPref val="3"/>
        </dgm:presLayoutVars>
      </dgm:prSet>
      <dgm:spPr/>
      <dgm:t>
        <a:bodyPr/>
        <a:lstStyle/>
        <a:p>
          <a:endParaRPr lang="en-US"/>
        </a:p>
      </dgm:t>
    </dgm:pt>
    <dgm:pt modelId="{DB523D13-72DC-4F30-843B-49ADD700C9A1}" type="pres">
      <dgm:prSet presAssocID="{7DE54790-33D1-43C7-9453-8AEFE1F3B5B7}" presName="hierChild3" presStyleCnt="0"/>
      <dgm:spPr/>
    </dgm:pt>
    <dgm:pt modelId="{A56D8C23-0568-4539-9759-417E89A54EB8}" type="pres">
      <dgm:prSet presAssocID="{CDF7D236-3825-411D-9279-9400AC0D63A2}" presName="Name17" presStyleLbl="parChTrans1D3" presStyleIdx="2" presStyleCnt="3"/>
      <dgm:spPr/>
      <dgm:t>
        <a:bodyPr/>
        <a:lstStyle/>
        <a:p>
          <a:endParaRPr lang="en-US"/>
        </a:p>
      </dgm:t>
    </dgm:pt>
    <dgm:pt modelId="{EDA921CF-A8AA-4C19-8C1A-A2A9CD05D51E}" type="pres">
      <dgm:prSet presAssocID="{31163F57-0183-4BF9-BCED-F52289A86820}" presName="hierRoot3" presStyleCnt="0"/>
      <dgm:spPr/>
    </dgm:pt>
    <dgm:pt modelId="{B112239E-6295-4D7D-AB63-D778460D0289}" type="pres">
      <dgm:prSet presAssocID="{31163F57-0183-4BF9-BCED-F52289A86820}" presName="composite3" presStyleCnt="0"/>
      <dgm:spPr/>
    </dgm:pt>
    <dgm:pt modelId="{16EF0611-838F-4459-BA93-9CDF5BF69E09}" type="pres">
      <dgm:prSet presAssocID="{31163F57-0183-4BF9-BCED-F52289A86820}" presName="background3" presStyleLbl="node3" presStyleIdx="2" presStyleCnt="3"/>
      <dgm:spPr/>
    </dgm:pt>
    <dgm:pt modelId="{425E81A2-AB70-4272-BBCC-D37A5F6DD8D4}" type="pres">
      <dgm:prSet presAssocID="{31163F57-0183-4BF9-BCED-F52289A86820}" presName="text3" presStyleLbl="fgAcc3" presStyleIdx="2" presStyleCnt="3">
        <dgm:presLayoutVars>
          <dgm:chPref val="3"/>
        </dgm:presLayoutVars>
      </dgm:prSet>
      <dgm:spPr/>
      <dgm:t>
        <a:bodyPr/>
        <a:lstStyle/>
        <a:p>
          <a:endParaRPr lang="en-US"/>
        </a:p>
      </dgm:t>
    </dgm:pt>
    <dgm:pt modelId="{2FB97A0D-20C4-46BE-AFFD-27570D93A567}" type="pres">
      <dgm:prSet presAssocID="{31163F57-0183-4BF9-BCED-F52289A86820}" presName="hierChild4" presStyleCnt="0"/>
      <dgm:spPr/>
    </dgm:pt>
  </dgm:ptLst>
  <dgm:cxnLst>
    <dgm:cxn modelId="{5721540C-B0B8-408B-96F9-AC5BF9EAC5F2}" type="presOf" srcId="{BC07FF6E-CC2D-4A95-B65C-CB32B28F9951}" destId="{EEACC6FD-475B-44D4-A074-2710B4DF56AF}" srcOrd="0" destOrd="0" presId="urn:microsoft.com/office/officeart/2005/8/layout/hierarchy1"/>
    <dgm:cxn modelId="{4DE0A7B8-D6C1-4747-91A4-C74401641828}" type="presOf" srcId="{F12CA03B-D22E-4F34-8E5A-45B21E6C33E5}" destId="{E5AFCE27-9584-49C2-BB43-F8799E76CE0F}" srcOrd="0" destOrd="0" presId="urn:microsoft.com/office/officeart/2005/8/layout/hierarchy1"/>
    <dgm:cxn modelId="{4CF138F2-95C1-42E0-AC38-47FE2F88CD08}" srcId="{7A33874C-179D-4FF6-A9F2-7B919DF23F81}" destId="{F12CA03B-D22E-4F34-8E5A-45B21E6C33E5}" srcOrd="1" destOrd="0" parTransId="{00FC688B-E8A1-4F1B-A3E9-D78D3E490B36}" sibTransId="{334B3AED-1BDD-4771-AECB-0A87F224E6F2}"/>
    <dgm:cxn modelId="{5D0BF3E9-F02F-4FCA-AA13-1381FCA0B062}" srcId="{283703C2-2CFB-420A-A535-9AA47599CA2D}" destId="{7A33874C-179D-4FF6-A9F2-7B919DF23F81}" srcOrd="0" destOrd="0" parTransId="{6DCA2100-6E18-49EE-8622-6DA0BE90B1A7}" sibTransId="{534107FA-F06F-4BFE-A505-7EA88C6F8D99}"/>
    <dgm:cxn modelId="{9E0C019E-C203-4F40-A854-E99C7BC4CC1C}" srcId="{283703C2-2CFB-420A-A535-9AA47599CA2D}" destId="{7DE54790-33D1-43C7-9453-8AEFE1F3B5B7}" srcOrd="1" destOrd="0" parTransId="{BC07FF6E-CC2D-4A95-B65C-CB32B28F9951}" sibTransId="{9F9157BC-DB15-4E0F-8989-4DAC3422B419}"/>
    <dgm:cxn modelId="{95E118BC-CB3C-451F-9483-893AF67F81E3}" type="presOf" srcId="{7DE54790-33D1-43C7-9453-8AEFE1F3B5B7}" destId="{E28CCA50-9758-408D-AC92-15E5244CFCC6}" srcOrd="0" destOrd="0" presId="urn:microsoft.com/office/officeart/2005/8/layout/hierarchy1"/>
    <dgm:cxn modelId="{17793495-1094-4287-BBD7-F6F1CA62E32A}" srcId="{7DE54790-33D1-43C7-9453-8AEFE1F3B5B7}" destId="{31163F57-0183-4BF9-BCED-F52289A86820}" srcOrd="0" destOrd="0" parTransId="{CDF7D236-3825-411D-9279-9400AC0D63A2}" sibTransId="{64645F96-168B-4C4D-B929-7ABE50CC7429}"/>
    <dgm:cxn modelId="{DD9FAE45-6218-4BEA-AD3A-3F7A8E7CD831}" type="presOf" srcId="{6DCA2100-6E18-49EE-8622-6DA0BE90B1A7}" destId="{50CC1EFB-FB74-46F2-B488-40A6832BCB74}" srcOrd="0" destOrd="0" presId="urn:microsoft.com/office/officeart/2005/8/layout/hierarchy1"/>
    <dgm:cxn modelId="{6CAAE117-8992-4BC1-B541-39C7D79C921D}" srcId="{7A33874C-179D-4FF6-A9F2-7B919DF23F81}" destId="{41C83FF2-0C5A-4A38-8168-75B195C02F1E}" srcOrd="0" destOrd="0" parTransId="{2FB51E98-B6CC-42F5-92D4-47AB54405BDB}" sibTransId="{6A9DD40F-3359-4580-805C-421FE5B76A19}"/>
    <dgm:cxn modelId="{AF7AEDEC-2DCF-4FB6-9CA1-D7508358BEBB}" srcId="{804B4373-0746-4519-B2B9-58DA065F40D1}" destId="{283703C2-2CFB-420A-A535-9AA47599CA2D}" srcOrd="0" destOrd="0" parTransId="{194156D9-82CA-4BC6-B86D-C7117D2ED618}" sibTransId="{BFF82BA4-2185-45E6-BFB2-B889E63CEAF3}"/>
    <dgm:cxn modelId="{875D37F0-D742-49FE-B115-FDBDFE59C7B6}" type="presOf" srcId="{CDF7D236-3825-411D-9279-9400AC0D63A2}" destId="{A56D8C23-0568-4539-9759-417E89A54EB8}" srcOrd="0" destOrd="0" presId="urn:microsoft.com/office/officeart/2005/8/layout/hierarchy1"/>
    <dgm:cxn modelId="{FC506B82-00FE-4B5D-AD54-053B49FD8FFC}" type="presOf" srcId="{804B4373-0746-4519-B2B9-58DA065F40D1}" destId="{6E22ED1F-3553-4294-A9E7-6B7266258D39}" srcOrd="0" destOrd="0" presId="urn:microsoft.com/office/officeart/2005/8/layout/hierarchy1"/>
    <dgm:cxn modelId="{CFCF2A3E-54E3-45A0-9E47-28C01B59ECD5}" type="presOf" srcId="{31163F57-0183-4BF9-BCED-F52289A86820}" destId="{425E81A2-AB70-4272-BBCC-D37A5F6DD8D4}" srcOrd="0" destOrd="0" presId="urn:microsoft.com/office/officeart/2005/8/layout/hierarchy1"/>
    <dgm:cxn modelId="{2F66DCD5-7AF7-47A7-8B69-7B433790E06E}" type="presOf" srcId="{41C83FF2-0C5A-4A38-8168-75B195C02F1E}" destId="{964440BE-9B56-4B9C-A627-DF4F56E7E369}" srcOrd="0" destOrd="0" presId="urn:microsoft.com/office/officeart/2005/8/layout/hierarchy1"/>
    <dgm:cxn modelId="{D81B0919-7D0A-4A97-B4FA-3D1EBB019FB2}" type="presOf" srcId="{7A33874C-179D-4FF6-A9F2-7B919DF23F81}" destId="{A98C7014-6E6C-4417-842C-FE8CE6312CAD}" srcOrd="0" destOrd="0" presId="urn:microsoft.com/office/officeart/2005/8/layout/hierarchy1"/>
    <dgm:cxn modelId="{7F869382-5429-4F09-918F-4DFAFC3F9748}" type="presOf" srcId="{00FC688B-E8A1-4F1B-A3E9-D78D3E490B36}" destId="{7DD55A7F-321E-459A-84EB-3C7601B42B89}" srcOrd="0" destOrd="0" presId="urn:microsoft.com/office/officeart/2005/8/layout/hierarchy1"/>
    <dgm:cxn modelId="{7DB2886C-3A7A-4654-8DF4-40F032622930}" type="presOf" srcId="{283703C2-2CFB-420A-A535-9AA47599CA2D}" destId="{61FC695C-A843-43BF-957E-B018DD66BC32}" srcOrd="0" destOrd="0" presId="urn:microsoft.com/office/officeart/2005/8/layout/hierarchy1"/>
    <dgm:cxn modelId="{4948C988-FEE4-4694-878C-9C2D9DA55225}" type="presOf" srcId="{2FB51E98-B6CC-42F5-92D4-47AB54405BDB}" destId="{3C21D1EA-B683-4DF2-9EF4-A5A825A8DD19}" srcOrd="0" destOrd="0" presId="urn:microsoft.com/office/officeart/2005/8/layout/hierarchy1"/>
    <dgm:cxn modelId="{2C1D6E97-C3DE-42C8-AD33-B10A55A3AD0A}" type="presParOf" srcId="{6E22ED1F-3553-4294-A9E7-6B7266258D39}" destId="{1682D8DA-82F3-4ACA-9A88-1C400ED77037}" srcOrd="0" destOrd="0" presId="urn:microsoft.com/office/officeart/2005/8/layout/hierarchy1"/>
    <dgm:cxn modelId="{A6FC5F48-3763-45E6-B16D-A3B81251EBA2}" type="presParOf" srcId="{1682D8DA-82F3-4ACA-9A88-1C400ED77037}" destId="{BBDF5195-4B1C-4213-BA43-C0DC56DA60A2}" srcOrd="0" destOrd="0" presId="urn:microsoft.com/office/officeart/2005/8/layout/hierarchy1"/>
    <dgm:cxn modelId="{AC4D3E82-88E4-4FD7-B159-CF3CE8B7DA2D}" type="presParOf" srcId="{BBDF5195-4B1C-4213-BA43-C0DC56DA60A2}" destId="{1318C55B-87A9-4681-8C3A-1EE86FAB74B9}" srcOrd="0" destOrd="0" presId="urn:microsoft.com/office/officeart/2005/8/layout/hierarchy1"/>
    <dgm:cxn modelId="{621D63FC-AE36-436C-9AB7-875B0CC2B87F}" type="presParOf" srcId="{BBDF5195-4B1C-4213-BA43-C0DC56DA60A2}" destId="{61FC695C-A843-43BF-957E-B018DD66BC32}" srcOrd="1" destOrd="0" presId="urn:microsoft.com/office/officeart/2005/8/layout/hierarchy1"/>
    <dgm:cxn modelId="{F9B47D32-3788-42A3-8649-E2FE73331959}" type="presParOf" srcId="{1682D8DA-82F3-4ACA-9A88-1C400ED77037}" destId="{047071AE-E382-4C32-A858-E3B700F1AC57}" srcOrd="1" destOrd="0" presId="urn:microsoft.com/office/officeart/2005/8/layout/hierarchy1"/>
    <dgm:cxn modelId="{7090CD87-4DA5-4BC0-856E-817EFFDD33D9}" type="presParOf" srcId="{047071AE-E382-4C32-A858-E3B700F1AC57}" destId="{50CC1EFB-FB74-46F2-B488-40A6832BCB74}" srcOrd="0" destOrd="0" presId="urn:microsoft.com/office/officeart/2005/8/layout/hierarchy1"/>
    <dgm:cxn modelId="{F669BB9A-BBAA-4401-A9F3-6BF5C337F403}" type="presParOf" srcId="{047071AE-E382-4C32-A858-E3B700F1AC57}" destId="{B56C892A-3558-4D9A-AEA0-9B4A9EE4BA2E}" srcOrd="1" destOrd="0" presId="urn:microsoft.com/office/officeart/2005/8/layout/hierarchy1"/>
    <dgm:cxn modelId="{148F71E6-99A2-4DA6-B3F8-FDC47019B763}" type="presParOf" srcId="{B56C892A-3558-4D9A-AEA0-9B4A9EE4BA2E}" destId="{76D28CED-8291-4AA4-AACA-AAAFFB6C4CE4}" srcOrd="0" destOrd="0" presId="urn:microsoft.com/office/officeart/2005/8/layout/hierarchy1"/>
    <dgm:cxn modelId="{5BC97827-1E33-4958-A29A-7155D554B5A2}" type="presParOf" srcId="{76D28CED-8291-4AA4-AACA-AAAFFB6C4CE4}" destId="{05B68889-D406-4611-AA0C-DADF359EF3E1}" srcOrd="0" destOrd="0" presId="urn:microsoft.com/office/officeart/2005/8/layout/hierarchy1"/>
    <dgm:cxn modelId="{75D45B74-042F-4852-81A3-335B5CF2C1FF}" type="presParOf" srcId="{76D28CED-8291-4AA4-AACA-AAAFFB6C4CE4}" destId="{A98C7014-6E6C-4417-842C-FE8CE6312CAD}" srcOrd="1" destOrd="0" presId="urn:microsoft.com/office/officeart/2005/8/layout/hierarchy1"/>
    <dgm:cxn modelId="{CD884009-4A49-4D69-ABCB-0901C16BB364}" type="presParOf" srcId="{B56C892A-3558-4D9A-AEA0-9B4A9EE4BA2E}" destId="{5B6BF46B-F316-478A-B623-FE520E4810D5}" srcOrd="1" destOrd="0" presId="urn:microsoft.com/office/officeart/2005/8/layout/hierarchy1"/>
    <dgm:cxn modelId="{BD1B1AAB-09FD-4ED1-9FDA-EE3657E598DD}" type="presParOf" srcId="{5B6BF46B-F316-478A-B623-FE520E4810D5}" destId="{3C21D1EA-B683-4DF2-9EF4-A5A825A8DD19}" srcOrd="0" destOrd="0" presId="urn:microsoft.com/office/officeart/2005/8/layout/hierarchy1"/>
    <dgm:cxn modelId="{C3EE5939-FC92-4A48-B71E-51252B82440B}" type="presParOf" srcId="{5B6BF46B-F316-478A-B623-FE520E4810D5}" destId="{4981BD44-026C-4B12-BD43-895499125DE2}" srcOrd="1" destOrd="0" presId="urn:microsoft.com/office/officeart/2005/8/layout/hierarchy1"/>
    <dgm:cxn modelId="{5562A5CB-8A3A-499E-82BC-D3181E5A0C53}" type="presParOf" srcId="{4981BD44-026C-4B12-BD43-895499125DE2}" destId="{96AA4A8A-FECE-4701-9CD3-2BEB4270E044}" srcOrd="0" destOrd="0" presId="urn:microsoft.com/office/officeart/2005/8/layout/hierarchy1"/>
    <dgm:cxn modelId="{8493FE4E-2914-4581-B00E-1B5D790FA7AD}" type="presParOf" srcId="{96AA4A8A-FECE-4701-9CD3-2BEB4270E044}" destId="{85E3B8A0-9176-407A-ACA6-157354BE46E4}" srcOrd="0" destOrd="0" presId="urn:microsoft.com/office/officeart/2005/8/layout/hierarchy1"/>
    <dgm:cxn modelId="{E0697618-B576-418B-8715-3462776B6F6C}" type="presParOf" srcId="{96AA4A8A-FECE-4701-9CD3-2BEB4270E044}" destId="{964440BE-9B56-4B9C-A627-DF4F56E7E369}" srcOrd="1" destOrd="0" presId="urn:microsoft.com/office/officeart/2005/8/layout/hierarchy1"/>
    <dgm:cxn modelId="{153BBA76-A0DF-472A-A279-B0DCDBB5F012}" type="presParOf" srcId="{4981BD44-026C-4B12-BD43-895499125DE2}" destId="{63296B74-AA5A-46E1-B645-8A2FF7B91984}" srcOrd="1" destOrd="0" presId="urn:microsoft.com/office/officeart/2005/8/layout/hierarchy1"/>
    <dgm:cxn modelId="{011D8AF9-4546-4726-BC75-5E90C3FBAC44}" type="presParOf" srcId="{5B6BF46B-F316-478A-B623-FE520E4810D5}" destId="{7DD55A7F-321E-459A-84EB-3C7601B42B89}" srcOrd="2" destOrd="0" presId="urn:microsoft.com/office/officeart/2005/8/layout/hierarchy1"/>
    <dgm:cxn modelId="{2B78DF94-D5B2-414F-86A5-DEF25A29E6CF}" type="presParOf" srcId="{5B6BF46B-F316-478A-B623-FE520E4810D5}" destId="{7525171A-2099-41DE-BDF6-ACE9A62B0C34}" srcOrd="3" destOrd="0" presId="urn:microsoft.com/office/officeart/2005/8/layout/hierarchy1"/>
    <dgm:cxn modelId="{B0562028-B612-492A-BFF5-892BD6B70D46}" type="presParOf" srcId="{7525171A-2099-41DE-BDF6-ACE9A62B0C34}" destId="{4D2ACA4A-FEE2-4DEC-A196-E37A6F4ECF13}" srcOrd="0" destOrd="0" presId="urn:microsoft.com/office/officeart/2005/8/layout/hierarchy1"/>
    <dgm:cxn modelId="{7356C780-325E-45EF-9029-DCECE49205C9}" type="presParOf" srcId="{4D2ACA4A-FEE2-4DEC-A196-E37A6F4ECF13}" destId="{3DDB9992-4A6A-4C35-B6E7-5A686E920CB3}" srcOrd="0" destOrd="0" presId="urn:microsoft.com/office/officeart/2005/8/layout/hierarchy1"/>
    <dgm:cxn modelId="{E99755AC-5C91-4010-B94A-2DEAFAD4F1E1}" type="presParOf" srcId="{4D2ACA4A-FEE2-4DEC-A196-E37A6F4ECF13}" destId="{E5AFCE27-9584-49C2-BB43-F8799E76CE0F}" srcOrd="1" destOrd="0" presId="urn:microsoft.com/office/officeart/2005/8/layout/hierarchy1"/>
    <dgm:cxn modelId="{10DC53F9-C61C-4093-B6AF-CD1947DC4E67}" type="presParOf" srcId="{7525171A-2099-41DE-BDF6-ACE9A62B0C34}" destId="{7E0BB8DF-4F50-4080-BCA8-226EE57A34CF}" srcOrd="1" destOrd="0" presId="urn:microsoft.com/office/officeart/2005/8/layout/hierarchy1"/>
    <dgm:cxn modelId="{303F3F27-EA7B-4728-A308-06347C556AAD}" type="presParOf" srcId="{047071AE-E382-4C32-A858-E3B700F1AC57}" destId="{EEACC6FD-475B-44D4-A074-2710B4DF56AF}" srcOrd="2" destOrd="0" presId="urn:microsoft.com/office/officeart/2005/8/layout/hierarchy1"/>
    <dgm:cxn modelId="{2C33992C-4664-4F08-963D-2364942AEA1B}" type="presParOf" srcId="{047071AE-E382-4C32-A858-E3B700F1AC57}" destId="{F9FFABD1-16B1-4F0B-A14C-FD4E18313BA8}" srcOrd="3" destOrd="0" presId="urn:microsoft.com/office/officeart/2005/8/layout/hierarchy1"/>
    <dgm:cxn modelId="{28E79A57-4214-4092-9A88-FDEB277A81F2}" type="presParOf" srcId="{F9FFABD1-16B1-4F0B-A14C-FD4E18313BA8}" destId="{52541F35-68A4-4648-91FB-02EED2B300CC}" srcOrd="0" destOrd="0" presId="urn:microsoft.com/office/officeart/2005/8/layout/hierarchy1"/>
    <dgm:cxn modelId="{C1B91FD2-C03E-4EAC-BB34-CDC42D800E2E}" type="presParOf" srcId="{52541F35-68A4-4648-91FB-02EED2B300CC}" destId="{CF8241F8-06CA-4EDA-B496-9DD57DBEBED9}" srcOrd="0" destOrd="0" presId="urn:microsoft.com/office/officeart/2005/8/layout/hierarchy1"/>
    <dgm:cxn modelId="{263ED7D1-760C-4057-B871-2CFEDFB93EF0}" type="presParOf" srcId="{52541F35-68A4-4648-91FB-02EED2B300CC}" destId="{E28CCA50-9758-408D-AC92-15E5244CFCC6}" srcOrd="1" destOrd="0" presId="urn:microsoft.com/office/officeart/2005/8/layout/hierarchy1"/>
    <dgm:cxn modelId="{074DEBC0-100B-4CED-A1C5-FA767ADA3E4C}" type="presParOf" srcId="{F9FFABD1-16B1-4F0B-A14C-FD4E18313BA8}" destId="{DB523D13-72DC-4F30-843B-49ADD700C9A1}" srcOrd="1" destOrd="0" presId="urn:microsoft.com/office/officeart/2005/8/layout/hierarchy1"/>
    <dgm:cxn modelId="{C017C09F-D439-4205-B84E-B14B3EEFF538}" type="presParOf" srcId="{DB523D13-72DC-4F30-843B-49ADD700C9A1}" destId="{A56D8C23-0568-4539-9759-417E89A54EB8}" srcOrd="0" destOrd="0" presId="urn:microsoft.com/office/officeart/2005/8/layout/hierarchy1"/>
    <dgm:cxn modelId="{EF269DDE-A1C1-4CCC-99E0-590B786BBD6E}" type="presParOf" srcId="{DB523D13-72DC-4F30-843B-49ADD700C9A1}" destId="{EDA921CF-A8AA-4C19-8C1A-A2A9CD05D51E}" srcOrd="1" destOrd="0" presId="urn:microsoft.com/office/officeart/2005/8/layout/hierarchy1"/>
    <dgm:cxn modelId="{7A19954E-E855-4DDB-97E4-6E766C8CFEAC}" type="presParOf" srcId="{EDA921CF-A8AA-4C19-8C1A-A2A9CD05D51E}" destId="{B112239E-6295-4D7D-AB63-D778460D0289}" srcOrd="0" destOrd="0" presId="urn:microsoft.com/office/officeart/2005/8/layout/hierarchy1"/>
    <dgm:cxn modelId="{7D50C9A5-A854-4AFE-AE77-AC1E7A0A204C}" type="presParOf" srcId="{B112239E-6295-4D7D-AB63-D778460D0289}" destId="{16EF0611-838F-4459-BA93-9CDF5BF69E09}" srcOrd="0" destOrd="0" presId="urn:microsoft.com/office/officeart/2005/8/layout/hierarchy1"/>
    <dgm:cxn modelId="{292D6126-06BC-4DA9-A4D6-C7C79D26A130}" type="presParOf" srcId="{B112239E-6295-4D7D-AB63-D778460D0289}" destId="{425E81A2-AB70-4272-BBCC-D37A5F6DD8D4}" srcOrd="1" destOrd="0" presId="urn:microsoft.com/office/officeart/2005/8/layout/hierarchy1"/>
    <dgm:cxn modelId="{7AE7D634-E274-463E-9696-9936C0FE5921}" type="presParOf" srcId="{EDA921CF-A8AA-4C19-8C1A-A2A9CD05D51E}" destId="{2FB97A0D-20C4-46BE-AFFD-27570D93A567}"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8FAE22AE-2AAE-4736-9579-6E0C7B0E7550}" type="doc">
      <dgm:prSet loTypeId="urn:microsoft.com/office/officeart/2005/8/layout/pyramid4" loCatId="pyramid" qsTypeId="urn:microsoft.com/office/officeart/2005/8/quickstyle/simple4" qsCatId="simple" csTypeId="urn:microsoft.com/office/officeart/2005/8/colors/accent2_4" csCatId="accent2" phldr="1"/>
      <dgm:spPr/>
      <dgm:t>
        <a:bodyPr/>
        <a:lstStyle/>
        <a:p>
          <a:endParaRPr lang="en-US"/>
        </a:p>
      </dgm:t>
    </dgm:pt>
    <dgm:pt modelId="{556D275C-6945-4913-ACA9-F7DD86FC270E}">
      <dgm:prSet phldrT="[Text]"/>
      <dgm:spPr/>
      <dgm:t>
        <a:bodyPr/>
        <a:lstStyle/>
        <a:p>
          <a:r>
            <a:rPr lang="en-US" dirty="0" smtClean="0"/>
            <a:t>Physical</a:t>
          </a:r>
          <a:endParaRPr lang="en-US" dirty="0"/>
        </a:p>
      </dgm:t>
    </dgm:pt>
    <dgm:pt modelId="{ED040666-4F90-4FEA-91A2-28E555D85B11}" type="parTrans" cxnId="{B2544552-0E91-4CFB-B944-57F27B5E5C30}">
      <dgm:prSet/>
      <dgm:spPr/>
      <dgm:t>
        <a:bodyPr/>
        <a:lstStyle/>
        <a:p>
          <a:endParaRPr lang="en-US"/>
        </a:p>
      </dgm:t>
    </dgm:pt>
    <dgm:pt modelId="{AA37C804-D99F-477F-8216-9C372164EB89}" type="sibTrans" cxnId="{B2544552-0E91-4CFB-B944-57F27B5E5C30}">
      <dgm:prSet/>
      <dgm:spPr/>
      <dgm:t>
        <a:bodyPr/>
        <a:lstStyle/>
        <a:p>
          <a:endParaRPr lang="en-US"/>
        </a:p>
      </dgm:t>
    </dgm:pt>
    <dgm:pt modelId="{C06B0EA6-4A02-4E07-A4BE-B4E6E35BD65C}">
      <dgm:prSet phldrT="[Text]"/>
      <dgm:spPr/>
      <dgm:t>
        <a:bodyPr/>
        <a:lstStyle/>
        <a:p>
          <a:r>
            <a:rPr lang="en-US" dirty="0" smtClean="0"/>
            <a:t>Intellectual</a:t>
          </a:r>
          <a:endParaRPr lang="en-US" dirty="0"/>
        </a:p>
      </dgm:t>
    </dgm:pt>
    <dgm:pt modelId="{D9961D15-DEAE-4E3C-9847-A5FFD4C80116}" type="parTrans" cxnId="{323DC5CB-66CE-49CC-A14B-D4D051022EEB}">
      <dgm:prSet/>
      <dgm:spPr/>
      <dgm:t>
        <a:bodyPr/>
        <a:lstStyle/>
        <a:p>
          <a:endParaRPr lang="en-US"/>
        </a:p>
      </dgm:t>
    </dgm:pt>
    <dgm:pt modelId="{0635DBA1-7E2C-4095-BE1E-B99746E7F047}" type="sibTrans" cxnId="{323DC5CB-66CE-49CC-A14B-D4D051022EEB}">
      <dgm:prSet/>
      <dgm:spPr/>
      <dgm:t>
        <a:bodyPr/>
        <a:lstStyle/>
        <a:p>
          <a:endParaRPr lang="en-US"/>
        </a:p>
      </dgm:t>
    </dgm:pt>
    <dgm:pt modelId="{7118B933-10AA-42B7-9280-48F058CDDBED}">
      <dgm:prSet phldrT="[Text]"/>
      <dgm:spPr/>
      <dgm:t>
        <a:bodyPr/>
        <a:lstStyle/>
        <a:p>
          <a:r>
            <a:rPr lang="en-US" dirty="0" smtClean="0"/>
            <a:t>Nature of Human</a:t>
          </a:r>
          <a:endParaRPr lang="en-US" dirty="0"/>
        </a:p>
      </dgm:t>
    </dgm:pt>
    <dgm:pt modelId="{4E1333F5-69D6-4BA1-9BB6-B6FB2FD998B6}" type="parTrans" cxnId="{82FDE1A1-0880-481B-9E99-766CD35550F8}">
      <dgm:prSet/>
      <dgm:spPr/>
      <dgm:t>
        <a:bodyPr/>
        <a:lstStyle/>
        <a:p>
          <a:endParaRPr lang="en-US"/>
        </a:p>
      </dgm:t>
    </dgm:pt>
    <dgm:pt modelId="{6356122B-A989-4AA0-B9EB-6F0D56B63D96}" type="sibTrans" cxnId="{82FDE1A1-0880-481B-9E99-766CD35550F8}">
      <dgm:prSet/>
      <dgm:spPr/>
      <dgm:t>
        <a:bodyPr/>
        <a:lstStyle/>
        <a:p>
          <a:endParaRPr lang="en-US"/>
        </a:p>
      </dgm:t>
    </dgm:pt>
    <dgm:pt modelId="{169C7C27-F356-4BBF-9476-2604831D06D4}">
      <dgm:prSet phldrT="[Text]"/>
      <dgm:spPr/>
      <dgm:t>
        <a:bodyPr/>
        <a:lstStyle/>
        <a:p>
          <a:r>
            <a:rPr lang="en-US" dirty="0" smtClean="0"/>
            <a:t>Moral</a:t>
          </a:r>
          <a:endParaRPr lang="en-US" dirty="0"/>
        </a:p>
      </dgm:t>
    </dgm:pt>
    <dgm:pt modelId="{5A228F56-6FF7-4F84-8FE0-5EE5FF916AE4}" type="parTrans" cxnId="{A3281624-2F2F-4F0A-BA73-9AE0A574E558}">
      <dgm:prSet/>
      <dgm:spPr/>
      <dgm:t>
        <a:bodyPr/>
        <a:lstStyle/>
        <a:p>
          <a:endParaRPr lang="en-US"/>
        </a:p>
      </dgm:t>
    </dgm:pt>
    <dgm:pt modelId="{3B733586-56CA-448A-9FB3-E6B5FF3291A0}" type="sibTrans" cxnId="{A3281624-2F2F-4F0A-BA73-9AE0A574E558}">
      <dgm:prSet/>
      <dgm:spPr/>
      <dgm:t>
        <a:bodyPr/>
        <a:lstStyle/>
        <a:p>
          <a:endParaRPr lang="en-US"/>
        </a:p>
      </dgm:t>
    </dgm:pt>
    <dgm:pt modelId="{C2BC4ED4-945A-4398-8F66-82931DEC842B}" type="pres">
      <dgm:prSet presAssocID="{8FAE22AE-2AAE-4736-9579-6E0C7B0E7550}" presName="compositeShape" presStyleCnt="0">
        <dgm:presLayoutVars>
          <dgm:chMax val="9"/>
          <dgm:dir/>
          <dgm:resizeHandles val="exact"/>
        </dgm:presLayoutVars>
      </dgm:prSet>
      <dgm:spPr/>
      <dgm:t>
        <a:bodyPr/>
        <a:lstStyle/>
        <a:p>
          <a:endParaRPr lang="en-US"/>
        </a:p>
      </dgm:t>
    </dgm:pt>
    <dgm:pt modelId="{371125EF-51EA-42D1-BCBC-BAE225D8CDAF}" type="pres">
      <dgm:prSet presAssocID="{8FAE22AE-2AAE-4736-9579-6E0C7B0E7550}" presName="triangle1" presStyleLbl="node1" presStyleIdx="0" presStyleCnt="4">
        <dgm:presLayoutVars>
          <dgm:bulletEnabled val="1"/>
        </dgm:presLayoutVars>
      </dgm:prSet>
      <dgm:spPr/>
      <dgm:t>
        <a:bodyPr/>
        <a:lstStyle/>
        <a:p>
          <a:endParaRPr lang="en-US"/>
        </a:p>
      </dgm:t>
    </dgm:pt>
    <dgm:pt modelId="{3C29F1BF-7B30-4A11-AD56-48756F9298F9}" type="pres">
      <dgm:prSet presAssocID="{8FAE22AE-2AAE-4736-9579-6E0C7B0E7550}" presName="triangle2" presStyleLbl="node1" presStyleIdx="1" presStyleCnt="4">
        <dgm:presLayoutVars>
          <dgm:bulletEnabled val="1"/>
        </dgm:presLayoutVars>
      </dgm:prSet>
      <dgm:spPr/>
      <dgm:t>
        <a:bodyPr/>
        <a:lstStyle/>
        <a:p>
          <a:endParaRPr lang="en-US"/>
        </a:p>
      </dgm:t>
    </dgm:pt>
    <dgm:pt modelId="{77CD3AE0-64D9-4C01-9548-ACBAD6915B60}" type="pres">
      <dgm:prSet presAssocID="{8FAE22AE-2AAE-4736-9579-6E0C7B0E7550}" presName="triangle3" presStyleLbl="node1" presStyleIdx="2" presStyleCnt="4">
        <dgm:presLayoutVars>
          <dgm:bulletEnabled val="1"/>
        </dgm:presLayoutVars>
      </dgm:prSet>
      <dgm:spPr/>
      <dgm:t>
        <a:bodyPr/>
        <a:lstStyle/>
        <a:p>
          <a:endParaRPr lang="en-US"/>
        </a:p>
      </dgm:t>
    </dgm:pt>
    <dgm:pt modelId="{B2EFC7C4-596C-42E6-9F1D-480DF74D496D}" type="pres">
      <dgm:prSet presAssocID="{8FAE22AE-2AAE-4736-9579-6E0C7B0E7550}" presName="triangle4" presStyleLbl="node1" presStyleIdx="3" presStyleCnt="4">
        <dgm:presLayoutVars>
          <dgm:bulletEnabled val="1"/>
        </dgm:presLayoutVars>
      </dgm:prSet>
      <dgm:spPr/>
      <dgm:t>
        <a:bodyPr/>
        <a:lstStyle/>
        <a:p>
          <a:endParaRPr lang="en-US"/>
        </a:p>
      </dgm:t>
    </dgm:pt>
  </dgm:ptLst>
  <dgm:cxnLst>
    <dgm:cxn modelId="{323DC5CB-66CE-49CC-A14B-D4D051022EEB}" srcId="{8FAE22AE-2AAE-4736-9579-6E0C7B0E7550}" destId="{C06B0EA6-4A02-4E07-A4BE-B4E6E35BD65C}" srcOrd="1" destOrd="0" parTransId="{D9961D15-DEAE-4E3C-9847-A5FFD4C80116}" sibTransId="{0635DBA1-7E2C-4095-BE1E-B99746E7F047}"/>
    <dgm:cxn modelId="{0A82B3A4-8FB7-4C5D-A77E-EAC330959851}" type="presOf" srcId="{C06B0EA6-4A02-4E07-A4BE-B4E6E35BD65C}" destId="{3C29F1BF-7B30-4A11-AD56-48756F9298F9}" srcOrd="0" destOrd="0" presId="urn:microsoft.com/office/officeart/2005/8/layout/pyramid4"/>
    <dgm:cxn modelId="{52BE6033-F946-4F37-A43F-16C6BD0351BD}" type="presOf" srcId="{8FAE22AE-2AAE-4736-9579-6E0C7B0E7550}" destId="{C2BC4ED4-945A-4398-8F66-82931DEC842B}" srcOrd="0" destOrd="0" presId="urn:microsoft.com/office/officeart/2005/8/layout/pyramid4"/>
    <dgm:cxn modelId="{B2544552-0E91-4CFB-B944-57F27B5E5C30}" srcId="{8FAE22AE-2AAE-4736-9579-6E0C7B0E7550}" destId="{556D275C-6945-4913-ACA9-F7DD86FC270E}" srcOrd="0" destOrd="0" parTransId="{ED040666-4F90-4FEA-91A2-28E555D85B11}" sibTransId="{AA37C804-D99F-477F-8216-9C372164EB89}"/>
    <dgm:cxn modelId="{A3281624-2F2F-4F0A-BA73-9AE0A574E558}" srcId="{8FAE22AE-2AAE-4736-9579-6E0C7B0E7550}" destId="{169C7C27-F356-4BBF-9476-2604831D06D4}" srcOrd="3" destOrd="0" parTransId="{5A228F56-6FF7-4F84-8FE0-5EE5FF916AE4}" sibTransId="{3B733586-56CA-448A-9FB3-E6B5FF3291A0}"/>
    <dgm:cxn modelId="{C10856E2-531D-4918-9F2D-94777B09B167}" type="presOf" srcId="{7118B933-10AA-42B7-9280-48F058CDDBED}" destId="{77CD3AE0-64D9-4C01-9548-ACBAD6915B60}" srcOrd="0" destOrd="0" presId="urn:microsoft.com/office/officeart/2005/8/layout/pyramid4"/>
    <dgm:cxn modelId="{56F162E1-3600-48D9-8B21-45FBF84E818B}" type="presOf" srcId="{169C7C27-F356-4BBF-9476-2604831D06D4}" destId="{B2EFC7C4-596C-42E6-9F1D-480DF74D496D}" srcOrd="0" destOrd="0" presId="urn:microsoft.com/office/officeart/2005/8/layout/pyramid4"/>
    <dgm:cxn modelId="{78F6124E-6849-40BC-B890-3A06344C6B8F}" type="presOf" srcId="{556D275C-6945-4913-ACA9-F7DD86FC270E}" destId="{371125EF-51EA-42D1-BCBC-BAE225D8CDAF}" srcOrd="0" destOrd="0" presId="urn:microsoft.com/office/officeart/2005/8/layout/pyramid4"/>
    <dgm:cxn modelId="{82FDE1A1-0880-481B-9E99-766CD35550F8}" srcId="{8FAE22AE-2AAE-4736-9579-6E0C7B0E7550}" destId="{7118B933-10AA-42B7-9280-48F058CDDBED}" srcOrd="2" destOrd="0" parTransId="{4E1333F5-69D6-4BA1-9BB6-B6FB2FD998B6}" sibTransId="{6356122B-A989-4AA0-B9EB-6F0D56B63D96}"/>
    <dgm:cxn modelId="{1BFC73DB-5BD1-4F96-A8DA-6384DDDD14C8}" type="presParOf" srcId="{C2BC4ED4-945A-4398-8F66-82931DEC842B}" destId="{371125EF-51EA-42D1-BCBC-BAE225D8CDAF}" srcOrd="0" destOrd="0" presId="urn:microsoft.com/office/officeart/2005/8/layout/pyramid4"/>
    <dgm:cxn modelId="{72DE64C4-4441-4124-A2AF-4EDAF84C4092}" type="presParOf" srcId="{C2BC4ED4-945A-4398-8F66-82931DEC842B}" destId="{3C29F1BF-7B30-4A11-AD56-48756F9298F9}" srcOrd="1" destOrd="0" presId="urn:microsoft.com/office/officeart/2005/8/layout/pyramid4"/>
    <dgm:cxn modelId="{44714068-441E-4ABF-A459-BBEC86BB5BF7}" type="presParOf" srcId="{C2BC4ED4-945A-4398-8F66-82931DEC842B}" destId="{77CD3AE0-64D9-4C01-9548-ACBAD6915B60}" srcOrd="2" destOrd="0" presId="urn:microsoft.com/office/officeart/2005/8/layout/pyramid4"/>
    <dgm:cxn modelId="{272CBA08-FF83-46B9-9ADA-06AD42595F09}" type="presParOf" srcId="{C2BC4ED4-945A-4398-8F66-82931DEC842B}" destId="{B2EFC7C4-596C-42E6-9F1D-480DF74D496D}" srcOrd="3" destOrd="0" presId="urn:microsoft.com/office/officeart/2005/8/layout/pyramid4"/>
  </dgm:cxnLst>
  <dgm:bg/>
  <dgm:whole/>
</dgm:dataModel>
</file>

<file path=ppt/diagrams/data3.xml><?xml version="1.0" encoding="utf-8"?>
<dgm:dataModel xmlns:dgm="http://schemas.openxmlformats.org/drawingml/2006/diagram" xmlns:a="http://schemas.openxmlformats.org/drawingml/2006/main">
  <dgm:ptLst>
    <dgm:pt modelId="{55D955DF-62ED-45A4-9D4A-E920DAA1C4CF}" type="doc">
      <dgm:prSet loTypeId="urn:microsoft.com/office/officeart/2005/8/layout/orgChart1" loCatId="hierarchy" qsTypeId="urn:microsoft.com/office/officeart/2005/8/quickstyle/3d3" qsCatId="3D" csTypeId="urn:microsoft.com/office/officeart/2005/8/colors/accent2_1" csCatId="accent2" phldr="1"/>
      <dgm:spPr/>
      <dgm:t>
        <a:bodyPr/>
        <a:lstStyle/>
        <a:p>
          <a:endParaRPr lang="en-US"/>
        </a:p>
      </dgm:t>
    </dgm:pt>
    <dgm:pt modelId="{5A682AB3-98A2-4280-9188-A4CC9580E786}">
      <dgm:prSet phldrT="[Text]"/>
      <dgm:spPr/>
      <dgm:t>
        <a:bodyPr/>
        <a:lstStyle/>
        <a:p>
          <a:r>
            <a:rPr lang="en-US" dirty="0" smtClean="0"/>
            <a:t>H1</a:t>
          </a:r>
          <a:endParaRPr lang="en-US" dirty="0"/>
        </a:p>
      </dgm:t>
    </dgm:pt>
    <dgm:pt modelId="{0012CB49-E9D7-4015-B00A-7BF5F14F2388}" type="parTrans" cxnId="{9933EAD9-AD4B-4BF3-B675-138923808111}">
      <dgm:prSet/>
      <dgm:spPr/>
      <dgm:t>
        <a:bodyPr/>
        <a:lstStyle/>
        <a:p>
          <a:endParaRPr lang="en-US"/>
        </a:p>
      </dgm:t>
    </dgm:pt>
    <dgm:pt modelId="{0181E695-4FFB-4569-B03D-B9B181FCD49F}" type="sibTrans" cxnId="{9933EAD9-AD4B-4BF3-B675-138923808111}">
      <dgm:prSet/>
      <dgm:spPr/>
      <dgm:t>
        <a:bodyPr/>
        <a:lstStyle/>
        <a:p>
          <a:endParaRPr lang="en-US"/>
        </a:p>
      </dgm:t>
    </dgm:pt>
    <dgm:pt modelId="{AF50AF21-08B7-44D2-ABC6-24D7456BE367}" type="asst">
      <dgm:prSet phldrT="[Text]"/>
      <dgm:spPr/>
      <dgm:t>
        <a:bodyPr/>
        <a:lstStyle/>
        <a:p>
          <a:r>
            <a:rPr lang="en-US" dirty="0" smtClean="0"/>
            <a:t>Intellectual</a:t>
          </a:r>
        </a:p>
        <a:p>
          <a:r>
            <a:rPr lang="en-US" dirty="0" smtClean="0"/>
            <a:t>(Mental)</a:t>
          </a:r>
          <a:endParaRPr lang="en-US" dirty="0"/>
        </a:p>
      </dgm:t>
    </dgm:pt>
    <dgm:pt modelId="{CD5F69B2-9ACF-4680-B886-486AC62462AD}" type="parTrans" cxnId="{0DD38706-FD8B-4214-845B-BB037E1C1C5D}">
      <dgm:prSet/>
      <dgm:spPr/>
      <dgm:t>
        <a:bodyPr/>
        <a:lstStyle/>
        <a:p>
          <a:endParaRPr lang="en-US"/>
        </a:p>
      </dgm:t>
    </dgm:pt>
    <dgm:pt modelId="{77380AA2-B653-413A-80F8-6D18C0B7AAA4}" type="sibTrans" cxnId="{0DD38706-FD8B-4214-845B-BB037E1C1C5D}">
      <dgm:prSet/>
      <dgm:spPr/>
      <dgm:t>
        <a:bodyPr/>
        <a:lstStyle/>
        <a:p>
          <a:endParaRPr lang="en-US"/>
        </a:p>
      </dgm:t>
    </dgm:pt>
    <dgm:pt modelId="{998A95F2-C3E7-4F01-8E06-8FB1526BBE89}">
      <dgm:prSet phldrT="[Text]"/>
      <dgm:spPr/>
      <dgm:t>
        <a:bodyPr/>
        <a:lstStyle/>
        <a:p>
          <a:r>
            <a:rPr lang="en-US" dirty="0" smtClean="0"/>
            <a:t>Understand Information</a:t>
          </a:r>
          <a:endParaRPr lang="en-US" dirty="0"/>
        </a:p>
      </dgm:t>
    </dgm:pt>
    <dgm:pt modelId="{2BCC2F45-97BE-46A6-99B9-35A589C24705}" type="parTrans" cxnId="{EF36839E-3C00-4704-BAC3-A8BF931ABF7E}">
      <dgm:prSet/>
      <dgm:spPr/>
      <dgm:t>
        <a:bodyPr/>
        <a:lstStyle/>
        <a:p>
          <a:endParaRPr lang="en-US"/>
        </a:p>
      </dgm:t>
    </dgm:pt>
    <dgm:pt modelId="{7FAD1F38-4634-40EC-88B9-BE79C291FF2A}" type="sibTrans" cxnId="{EF36839E-3C00-4704-BAC3-A8BF931ABF7E}">
      <dgm:prSet/>
      <dgm:spPr/>
      <dgm:t>
        <a:bodyPr/>
        <a:lstStyle/>
        <a:p>
          <a:endParaRPr lang="en-US"/>
        </a:p>
      </dgm:t>
    </dgm:pt>
    <dgm:pt modelId="{2EB7D01D-5C13-4B0B-8FD3-FBBEE78F10FF}">
      <dgm:prSet phldrT="[Text]"/>
      <dgm:spPr/>
      <dgm:t>
        <a:bodyPr/>
        <a:lstStyle/>
        <a:p>
          <a:r>
            <a:rPr lang="en-US" dirty="0" smtClean="0"/>
            <a:t>Knowledge</a:t>
          </a:r>
          <a:endParaRPr lang="en-US" dirty="0"/>
        </a:p>
      </dgm:t>
    </dgm:pt>
    <dgm:pt modelId="{05C76EB4-04F2-4D66-BE36-F0BE38B4E801}" type="parTrans" cxnId="{7AA89C78-6D71-4BC2-8BF1-DC1167EA1FAF}">
      <dgm:prSet/>
      <dgm:spPr/>
      <dgm:t>
        <a:bodyPr/>
        <a:lstStyle/>
        <a:p>
          <a:endParaRPr lang="en-US"/>
        </a:p>
      </dgm:t>
    </dgm:pt>
    <dgm:pt modelId="{B3BE3F24-62D2-48B4-A449-60B5CC9730A3}" type="sibTrans" cxnId="{7AA89C78-6D71-4BC2-8BF1-DC1167EA1FAF}">
      <dgm:prSet/>
      <dgm:spPr/>
      <dgm:t>
        <a:bodyPr/>
        <a:lstStyle/>
        <a:p>
          <a:endParaRPr lang="en-US"/>
        </a:p>
      </dgm:t>
    </dgm:pt>
    <dgm:pt modelId="{2CB64D28-5FA3-48E9-B987-52EE373260F4}">
      <dgm:prSet phldrT="[Text]"/>
      <dgm:spPr/>
      <dgm:t>
        <a:bodyPr/>
        <a:lstStyle/>
        <a:p>
          <a:r>
            <a:rPr lang="en-US" dirty="0" smtClean="0"/>
            <a:t>Memory</a:t>
          </a:r>
          <a:endParaRPr lang="en-US" dirty="0"/>
        </a:p>
      </dgm:t>
    </dgm:pt>
    <dgm:pt modelId="{B722C799-BDFC-4ECD-836E-8AC216CEBCDC}" type="parTrans" cxnId="{CFF8AEB3-77A6-4482-A4B5-C3A7DF778432}">
      <dgm:prSet/>
      <dgm:spPr/>
      <dgm:t>
        <a:bodyPr/>
        <a:lstStyle/>
        <a:p>
          <a:endParaRPr lang="en-US"/>
        </a:p>
      </dgm:t>
    </dgm:pt>
    <dgm:pt modelId="{7F8D40DD-71BD-4AE1-88E8-9DE871ADBCEB}" type="sibTrans" cxnId="{CFF8AEB3-77A6-4482-A4B5-C3A7DF778432}">
      <dgm:prSet/>
      <dgm:spPr/>
      <dgm:t>
        <a:bodyPr/>
        <a:lstStyle/>
        <a:p>
          <a:endParaRPr lang="en-US"/>
        </a:p>
      </dgm:t>
    </dgm:pt>
    <dgm:pt modelId="{B1B75E1D-A0CF-4FD1-AABD-976635B2C54D}" type="pres">
      <dgm:prSet presAssocID="{55D955DF-62ED-45A4-9D4A-E920DAA1C4CF}" presName="hierChild1" presStyleCnt="0">
        <dgm:presLayoutVars>
          <dgm:orgChart val="1"/>
          <dgm:chPref val="1"/>
          <dgm:dir/>
          <dgm:animOne val="branch"/>
          <dgm:animLvl val="lvl"/>
          <dgm:resizeHandles/>
        </dgm:presLayoutVars>
      </dgm:prSet>
      <dgm:spPr/>
      <dgm:t>
        <a:bodyPr/>
        <a:lstStyle/>
        <a:p>
          <a:endParaRPr lang="en-US"/>
        </a:p>
      </dgm:t>
    </dgm:pt>
    <dgm:pt modelId="{7951EA69-178C-41CF-B584-804C87EC8043}" type="pres">
      <dgm:prSet presAssocID="{5A682AB3-98A2-4280-9188-A4CC9580E786}" presName="hierRoot1" presStyleCnt="0">
        <dgm:presLayoutVars>
          <dgm:hierBranch val="init"/>
        </dgm:presLayoutVars>
      </dgm:prSet>
      <dgm:spPr/>
    </dgm:pt>
    <dgm:pt modelId="{B45F78BD-764C-4DF3-8736-03B6E3DA7581}" type="pres">
      <dgm:prSet presAssocID="{5A682AB3-98A2-4280-9188-A4CC9580E786}" presName="rootComposite1" presStyleCnt="0"/>
      <dgm:spPr/>
    </dgm:pt>
    <dgm:pt modelId="{F4E881A2-360D-49E9-9632-B59002538895}" type="pres">
      <dgm:prSet presAssocID="{5A682AB3-98A2-4280-9188-A4CC9580E786}" presName="rootText1" presStyleLbl="node0" presStyleIdx="0" presStyleCnt="1">
        <dgm:presLayoutVars>
          <dgm:chPref val="3"/>
        </dgm:presLayoutVars>
      </dgm:prSet>
      <dgm:spPr/>
      <dgm:t>
        <a:bodyPr/>
        <a:lstStyle/>
        <a:p>
          <a:endParaRPr lang="en-US"/>
        </a:p>
      </dgm:t>
    </dgm:pt>
    <dgm:pt modelId="{55008098-AAAC-46E5-9277-A9D5B1F5942B}" type="pres">
      <dgm:prSet presAssocID="{5A682AB3-98A2-4280-9188-A4CC9580E786}" presName="rootConnector1" presStyleLbl="node1" presStyleIdx="0" presStyleCnt="0"/>
      <dgm:spPr/>
      <dgm:t>
        <a:bodyPr/>
        <a:lstStyle/>
        <a:p>
          <a:endParaRPr lang="en-US"/>
        </a:p>
      </dgm:t>
    </dgm:pt>
    <dgm:pt modelId="{EB77DDA9-9CE1-456E-8021-3BC20B5886A2}" type="pres">
      <dgm:prSet presAssocID="{5A682AB3-98A2-4280-9188-A4CC9580E786}" presName="hierChild2" presStyleCnt="0"/>
      <dgm:spPr/>
    </dgm:pt>
    <dgm:pt modelId="{2FE16BB4-D34E-4814-8015-663943663565}" type="pres">
      <dgm:prSet presAssocID="{2BCC2F45-97BE-46A6-99B9-35A589C24705}" presName="Name37" presStyleLbl="parChTrans1D2" presStyleIdx="0" presStyleCnt="4"/>
      <dgm:spPr/>
      <dgm:t>
        <a:bodyPr/>
        <a:lstStyle/>
        <a:p>
          <a:endParaRPr lang="en-US"/>
        </a:p>
      </dgm:t>
    </dgm:pt>
    <dgm:pt modelId="{F52FF1BE-3D08-48BF-9268-DE18BF90930D}" type="pres">
      <dgm:prSet presAssocID="{998A95F2-C3E7-4F01-8E06-8FB1526BBE89}" presName="hierRoot2" presStyleCnt="0">
        <dgm:presLayoutVars>
          <dgm:hierBranch val="init"/>
        </dgm:presLayoutVars>
      </dgm:prSet>
      <dgm:spPr/>
    </dgm:pt>
    <dgm:pt modelId="{444F7838-12EC-4651-A00C-B6D0BC9F86B6}" type="pres">
      <dgm:prSet presAssocID="{998A95F2-C3E7-4F01-8E06-8FB1526BBE89}" presName="rootComposite" presStyleCnt="0"/>
      <dgm:spPr/>
    </dgm:pt>
    <dgm:pt modelId="{8AAA5745-1D07-4BBC-AB55-C2E6A8FE01EA}" type="pres">
      <dgm:prSet presAssocID="{998A95F2-C3E7-4F01-8E06-8FB1526BBE89}" presName="rootText" presStyleLbl="node2" presStyleIdx="0" presStyleCnt="3" custScaleX="163362" custScaleY="132982">
        <dgm:presLayoutVars>
          <dgm:chPref val="3"/>
        </dgm:presLayoutVars>
      </dgm:prSet>
      <dgm:spPr/>
      <dgm:t>
        <a:bodyPr/>
        <a:lstStyle/>
        <a:p>
          <a:endParaRPr lang="en-US"/>
        </a:p>
      </dgm:t>
    </dgm:pt>
    <dgm:pt modelId="{B7FFE2FF-0AA6-428D-8E43-59C8CEFD8B03}" type="pres">
      <dgm:prSet presAssocID="{998A95F2-C3E7-4F01-8E06-8FB1526BBE89}" presName="rootConnector" presStyleLbl="node2" presStyleIdx="0" presStyleCnt="3"/>
      <dgm:spPr/>
      <dgm:t>
        <a:bodyPr/>
        <a:lstStyle/>
        <a:p>
          <a:endParaRPr lang="en-US"/>
        </a:p>
      </dgm:t>
    </dgm:pt>
    <dgm:pt modelId="{A3983B91-807F-439D-8387-111498348EA9}" type="pres">
      <dgm:prSet presAssocID="{998A95F2-C3E7-4F01-8E06-8FB1526BBE89}" presName="hierChild4" presStyleCnt="0"/>
      <dgm:spPr/>
    </dgm:pt>
    <dgm:pt modelId="{F626E3DB-4E16-46DB-B029-058B7FDF0C37}" type="pres">
      <dgm:prSet presAssocID="{998A95F2-C3E7-4F01-8E06-8FB1526BBE89}" presName="hierChild5" presStyleCnt="0"/>
      <dgm:spPr/>
    </dgm:pt>
    <dgm:pt modelId="{9691B321-DB16-41E4-8E76-9448FEB03300}" type="pres">
      <dgm:prSet presAssocID="{05C76EB4-04F2-4D66-BE36-F0BE38B4E801}" presName="Name37" presStyleLbl="parChTrans1D2" presStyleIdx="1" presStyleCnt="4"/>
      <dgm:spPr/>
      <dgm:t>
        <a:bodyPr/>
        <a:lstStyle/>
        <a:p>
          <a:endParaRPr lang="en-US"/>
        </a:p>
      </dgm:t>
    </dgm:pt>
    <dgm:pt modelId="{A1198ED9-7258-4A16-A7C4-5A7231BEA0E4}" type="pres">
      <dgm:prSet presAssocID="{2EB7D01D-5C13-4B0B-8FD3-FBBEE78F10FF}" presName="hierRoot2" presStyleCnt="0">
        <dgm:presLayoutVars>
          <dgm:hierBranch val="init"/>
        </dgm:presLayoutVars>
      </dgm:prSet>
      <dgm:spPr/>
    </dgm:pt>
    <dgm:pt modelId="{B115569B-7206-43B4-8CE3-756E9DF90FE0}" type="pres">
      <dgm:prSet presAssocID="{2EB7D01D-5C13-4B0B-8FD3-FBBEE78F10FF}" presName="rootComposite" presStyleCnt="0"/>
      <dgm:spPr/>
    </dgm:pt>
    <dgm:pt modelId="{1B25F9D3-C3A5-4622-8CAF-E4D33E6B7D9B}" type="pres">
      <dgm:prSet presAssocID="{2EB7D01D-5C13-4B0B-8FD3-FBBEE78F10FF}" presName="rootText" presStyleLbl="node2" presStyleIdx="1" presStyleCnt="3" custScaleX="134476" custScaleY="132982">
        <dgm:presLayoutVars>
          <dgm:chPref val="3"/>
        </dgm:presLayoutVars>
      </dgm:prSet>
      <dgm:spPr/>
      <dgm:t>
        <a:bodyPr/>
        <a:lstStyle/>
        <a:p>
          <a:endParaRPr lang="en-US"/>
        </a:p>
      </dgm:t>
    </dgm:pt>
    <dgm:pt modelId="{99DB9011-4502-4229-833D-115F4389A021}" type="pres">
      <dgm:prSet presAssocID="{2EB7D01D-5C13-4B0B-8FD3-FBBEE78F10FF}" presName="rootConnector" presStyleLbl="node2" presStyleIdx="1" presStyleCnt="3"/>
      <dgm:spPr/>
      <dgm:t>
        <a:bodyPr/>
        <a:lstStyle/>
        <a:p>
          <a:endParaRPr lang="en-US"/>
        </a:p>
      </dgm:t>
    </dgm:pt>
    <dgm:pt modelId="{BD9ADBCE-803D-4DCC-80F7-FBE432D7A9A2}" type="pres">
      <dgm:prSet presAssocID="{2EB7D01D-5C13-4B0B-8FD3-FBBEE78F10FF}" presName="hierChild4" presStyleCnt="0"/>
      <dgm:spPr/>
    </dgm:pt>
    <dgm:pt modelId="{6603E042-6FE0-4D5B-A08E-0E5A1926AC8E}" type="pres">
      <dgm:prSet presAssocID="{2EB7D01D-5C13-4B0B-8FD3-FBBEE78F10FF}" presName="hierChild5" presStyleCnt="0"/>
      <dgm:spPr/>
    </dgm:pt>
    <dgm:pt modelId="{CC0415D0-7A57-4737-8739-F125F4A955FF}" type="pres">
      <dgm:prSet presAssocID="{B722C799-BDFC-4ECD-836E-8AC216CEBCDC}" presName="Name37" presStyleLbl="parChTrans1D2" presStyleIdx="2" presStyleCnt="4"/>
      <dgm:spPr/>
      <dgm:t>
        <a:bodyPr/>
        <a:lstStyle/>
        <a:p>
          <a:endParaRPr lang="en-US"/>
        </a:p>
      </dgm:t>
    </dgm:pt>
    <dgm:pt modelId="{3AB0F52E-56F4-40FB-A8B7-EB31BA6076BE}" type="pres">
      <dgm:prSet presAssocID="{2CB64D28-5FA3-48E9-B987-52EE373260F4}" presName="hierRoot2" presStyleCnt="0">
        <dgm:presLayoutVars>
          <dgm:hierBranch val="init"/>
        </dgm:presLayoutVars>
      </dgm:prSet>
      <dgm:spPr/>
    </dgm:pt>
    <dgm:pt modelId="{EBBAC966-405B-42A0-A3CD-52E2F4CEF1A9}" type="pres">
      <dgm:prSet presAssocID="{2CB64D28-5FA3-48E9-B987-52EE373260F4}" presName="rootComposite" presStyleCnt="0"/>
      <dgm:spPr/>
    </dgm:pt>
    <dgm:pt modelId="{212BFE14-4587-4DEB-9C86-2343BF17C7B0}" type="pres">
      <dgm:prSet presAssocID="{2CB64D28-5FA3-48E9-B987-52EE373260F4}" presName="rootText" presStyleLbl="node2" presStyleIdx="2" presStyleCnt="3" custScaleX="115710" custScaleY="137148">
        <dgm:presLayoutVars>
          <dgm:chPref val="3"/>
        </dgm:presLayoutVars>
      </dgm:prSet>
      <dgm:spPr/>
      <dgm:t>
        <a:bodyPr/>
        <a:lstStyle/>
        <a:p>
          <a:endParaRPr lang="en-US"/>
        </a:p>
      </dgm:t>
    </dgm:pt>
    <dgm:pt modelId="{DE2F65DD-B710-46B1-B3DA-B68ACBCB77AD}" type="pres">
      <dgm:prSet presAssocID="{2CB64D28-5FA3-48E9-B987-52EE373260F4}" presName="rootConnector" presStyleLbl="node2" presStyleIdx="2" presStyleCnt="3"/>
      <dgm:spPr/>
      <dgm:t>
        <a:bodyPr/>
        <a:lstStyle/>
        <a:p>
          <a:endParaRPr lang="en-US"/>
        </a:p>
      </dgm:t>
    </dgm:pt>
    <dgm:pt modelId="{A702BEC4-70E0-4939-9554-5EFCD2FD4E3D}" type="pres">
      <dgm:prSet presAssocID="{2CB64D28-5FA3-48E9-B987-52EE373260F4}" presName="hierChild4" presStyleCnt="0"/>
      <dgm:spPr/>
    </dgm:pt>
    <dgm:pt modelId="{0B40792E-75F8-4F64-B62A-C5AA537C5367}" type="pres">
      <dgm:prSet presAssocID="{2CB64D28-5FA3-48E9-B987-52EE373260F4}" presName="hierChild5" presStyleCnt="0"/>
      <dgm:spPr/>
    </dgm:pt>
    <dgm:pt modelId="{FD8E3C79-2EA7-450D-BBC7-10D059446D8B}" type="pres">
      <dgm:prSet presAssocID="{5A682AB3-98A2-4280-9188-A4CC9580E786}" presName="hierChild3" presStyleCnt="0"/>
      <dgm:spPr/>
    </dgm:pt>
    <dgm:pt modelId="{41B2F42B-B9DC-4640-BD6F-F7B28DC043E6}" type="pres">
      <dgm:prSet presAssocID="{CD5F69B2-9ACF-4680-B886-486AC62462AD}" presName="Name111" presStyleLbl="parChTrans1D2" presStyleIdx="3" presStyleCnt="4"/>
      <dgm:spPr/>
      <dgm:t>
        <a:bodyPr/>
        <a:lstStyle/>
        <a:p>
          <a:endParaRPr lang="en-US"/>
        </a:p>
      </dgm:t>
    </dgm:pt>
    <dgm:pt modelId="{C6BFA7DE-0017-4628-AEE7-BF3C58FE76FE}" type="pres">
      <dgm:prSet presAssocID="{AF50AF21-08B7-44D2-ABC6-24D7456BE367}" presName="hierRoot3" presStyleCnt="0">
        <dgm:presLayoutVars>
          <dgm:hierBranch val="init"/>
        </dgm:presLayoutVars>
      </dgm:prSet>
      <dgm:spPr/>
    </dgm:pt>
    <dgm:pt modelId="{E54936FB-BD51-48C3-8801-74B7A715132C}" type="pres">
      <dgm:prSet presAssocID="{AF50AF21-08B7-44D2-ABC6-24D7456BE367}" presName="rootComposite3" presStyleCnt="0"/>
      <dgm:spPr/>
    </dgm:pt>
    <dgm:pt modelId="{1BCED365-016A-4A0B-B49A-153749156A4E}" type="pres">
      <dgm:prSet presAssocID="{AF50AF21-08B7-44D2-ABC6-24D7456BE367}" presName="rootText3" presStyleLbl="asst1" presStyleIdx="0" presStyleCnt="1" custScaleX="149524" custScaleY="115266">
        <dgm:presLayoutVars>
          <dgm:chPref val="3"/>
        </dgm:presLayoutVars>
      </dgm:prSet>
      <dgm:spPr/>
      <dgm:t>
        <a:bodyPr/>
        <a:lstStyle/>
        <a:p>
          <a:endParaRPr lang="en-US"/>
        </a:p>
      </dgm:t>
    </dgm:pt>
    <dgm:pt modelId="{8C23DFAE-D318-4BA9-859D-7D6143055B31}" type="pres">
      <dgm:prSet presAssocID="{AF50AF21-08B7-44D2-ABC6-24D7456BE367}" presName="rootConnector3" presStyleLbl="asst1" presStyleIdx="0" presStyleCnt="1"/>
      <dgm:spPr/>
      <dgm:t>
        <a:bodyPr/>
        <a:lstStyle/>
        <a:p>
          <a:endParaRPr lang="en-US"/>
        </a:p>
      </dgm:t>
    </dgm:pt>
    <dgm:pt modelId="{A5B78938-F255-42F7-AD71-748B203A419B}" type="pres">
      <dgm:prSet presAssocID="{AF50AF21-08B7-44D2-ABC6-24D7456BE367}" presName="hierChild6" presStyleCnt="0"/>
      <dgm:spPr/>
    </dgm:pt>
    <dgm:pt modelId="{DDD571AF-6FDE-48E9-9A5F-9EE6DB25BD66}" type="pres">
      <dgm:prSet presAssocID="{AF50AF21-08B7-44D2-ABC6-24D7456BE367}" presName="hierChild7" presStyleCnt="0"/>
      <dgm:spPr/>
    </dgm:pt>
  </dgm:ptLst>
  <dgm:cxnLst>
    <dgm:cxn modelId="{0DD38706-FD8B-4214-845B-BB037E1C1C5D}" srcId="{5A682AB3-98A2-4280-9188-A4CC9580E786}" destId="{AF50AF21-08B7-44D2-ABC6-24D7456BE367}" srcOrd="0" destOrd="0" parTransId="{CD5F69B2-9ACF-4680-B886-486AC62462AD}" sibTransId="{77380AA2-B653-413A-80F8-6D18C0B7AAA4}"/>
    <dgm:cxn modelId="{4AE34095-A69A-4CCD-84BA-24931201BE6A}" type="presOf" srcId="{2EB7D01D-5C13-4B0B-8FD3-FBBEE78F10FF}" destId="{1B25F9D3-C3A5-4622-8CAF-E4D33E6B7D9B}" srcOrd="0" destOrd="0" presId="urn:microsoft.com/office/officeart/2005/8/layout/orgChart1"/>
    <dgm:cxn modelId="{23D3604D-6E3C-4912-B845-CB5EECDBC766}" type="presOf" srcId="{2EB7D01D-5C13-4B0B-8FD3-FBBEE78F10FF}" destId="{99DB9011-4502-4229-833D-115F4389A021}" srcOrd="1" destOrd="0" presId="urn:microsoft.com/office/officeart/2005/8/layout/orgChart1"/>
    <dgm:cxn modelId="{CFF8AEB3-77A6-4482-A4B5-C3A7DF778432}" srcId="{5A682AB3-98A2-4280-9188-A4CC9580E786}" destId="{2CB64D28-5FA3-48E9-B987-52EE373260F4}" srcOrd="3" destOrd="0" parTransId="{B722C799-BDFC-4ECD-836E-8AC216CEBCDC}" sibTransId="{7F8D40DD-71BD-4AE1-88E8-9DE871ADBCEB}"/>
    <dgm:cxn modelId="{DC0C6FDD-2014-46AF-8E72-7E87ACA88329}" type="presOf" srcId="{2CB64D28-5FA3-48E9-B987-52EE373260F4}" destId="{212BFE14-4587-4DEB-9C86-2343BF17C7B0}" srcOrd="0" destOrd="0" presId="urn:microsoft.com/office/officeart/2005/8/layout/orgChart1"/>
    <dgm:cxn modelId="{247208C3-42D0-4335-8501-680CD47BF174}" type="presOf" srcId="{2CB64D28-5FA3-48E9-B987-52EE373260F4}" destId="{DE2F65DD-B710-46B1-B3DA-B68ACBCB77AD}" srcOrd="1" destOrd="0" presId="urn:microsoft.com/office/officeart/2005/8/layout/orgChart1"/>
    <dgm:cxn modelId="{7AA89C78-6D71-4BC2-8BF1-DC1167EA1FAF}" srcId="{5A682AB3-98A2-4280-9188-A4CC9580E786}" destId="{2EB7D01D-5C13-4B0B-8FD3-FBBEE78F10FF}" srcOrd="2" destOrd="0" parTransId="{05C76EB4-04F2-4D66-BE36-F0BE38B4E801}" sibTransId="{B3BE3F24-62D2-48B4-A449-60B5CC9730A3}"/>
    <dgm:cxn modelId="{5C119F62-361D-40A6-8419-4C73AF044668}" type="presOf" srcId="{AF50AF21-08B7-44D2-ABC6-24D7456BE367}" destId="{8C23DFAE-D318-4BA9-859D-7D6143055B31}" srcOrd="1" destOrd="0" presId="urn:microsoft.com/office/officeart/2005/8/layout/orgChart1"/>
    <dgm:cxn modelId="{9933EAD9-AD4B-4BF3-B675-138923808111}" srcId="{55D955DF-62ED-45A4-9D4A-E920DAA1C4CF}" destId="{5A682AB3-98A2-4280-9188-A4CC9580E786}" srcOrd="0" destOrd="0" parTransId="{0012CB49-E9D7-4015-B00A-7BF5F14F2388}" sibTransId="{0181E695-4FFB-4569-B03D-B9B181FCD49F}"/>
    <dgm:cxn modelId="{A0FA01D0-D45D-4FA7-AE95-6051759337CC}" type="presOf" srcId="{2BCC2F45-97BE-46A6-99B9-35A589C24705}" destId="{2FE16BB4-D34E-4814-8015-663943663565}" srcOrd="0" destOrd="0" presId="urn:microsoft.com/office/officeart/2005/8/layout/orgChart1"/>
    <dgm:cxn modelId="{36D3CE17-24AF-4301-A022-91E0263D360E}" type="presOf" srcId="{998A95F2-C3E7-4F01-8E06-8FB1526BBE89}" destId="{8AAA5745-1D07-4BBC-AB55-C2E6A8FE01EA}" srcOrd="0" destOrd="0" presId="urn:microsoft.com/office/officeart/2005/8/layout/orgChart1"/>
    <dgm:cxn modelId="{1149C276-C067-4ACD-9E76-31DED9444E4D}" type="presOf" srcId="{CD5F69B2-9ACF-4680-B886-486AC62462AD}" destId="{41B2F42B-B9DC-4640-BD6F-F7B28DC043E6}" srcOrd="0" destOrd="0" presId="urn:microsoft.com/office/officeart/2005/8/layout/orgChart1"/>
    <dgm:cxn modelId="{0C41FDBE-2E1D-412D-B0CE-6C99F3795A63}" type="presOf" srcId="{55D955DF-62ED-45A4-9D4A-E920DAA1C4CF}" destId="{B1B75E1D-A0CF-4FD1-AABD-976635B2C54D}" srcOrd="0" destOrd="0" presId="urn:microsoft.com/office/officeart/2005/8/layout/orgChart1"/>
    <dgm:cxn modelId="{D31A6E41-1032-429A-9D6D-CB54A63A5528}" type="presOf" srcId="{05C76EB4-04F2-4D66-BE36-F0BE38B4E801}" destId="{9691B321-DB16-41E4-8E76-9448FEB03300}" srcOrd="0" destOrd="0" presId="urn:microsoft.com/office/officeart/2005/8/layout/orgChart1"/>
    <dgm:cxn modelId="{CCDD8C07-6806-408A-A468-0408F8E32F19}" type="presOf" srcId="{B722C799-BDFC-4ECD-836E-8AC216CEBCDC}" destId="{CC0415D0-7A57-4737-8739-F125F4A955FF}" srcOrd="0" destOrd="0" presId="urn:microsoft.com/office/officeart/2005/8/layout/orgChart1"/>
    <dgm:cxn modelId="{4026B278-7468-4D81-B8B2-0542EF64BA0B}" type="presOf" srcId="{AF50AF21-08B7-44D2-ABC6-24D7456BE367}" destId="{1BCED365-016A-4A0B-B49A-153749156A4E}" srcOrd="0" destOrd="0" presId="urn:microsoft.com/office/officeart/2005/8/layout/orgChart1"/>
    <dgm:cxn modelId="{008710C2-9371-46AA-B69A-4C2491E42F5D}" type="presOf" srcId="{5A682AB3-98A2-4280-9188-A4CC9580E786}" destId="{55008098-AAAC-46E5-9277-A9D5B1F5942B}" srcOrd="1" destOrd="0" presId="urn:microsoft.com/office/officeart/2005/8/layout/orgChart1"/>
    <dgm:cxn modelId="{EF36839E-3C00-4704-BAC3-A8BF931ABF7E}" srcId="{5A682AB3-98A2-4280-9188-A4CC9580E786}" destId="{998A95F2-C3E7-4F01-8E06-8FB1526BBE89}" srcOrd="1" destOrd="0" parTransId="{2BCC2F45-97BE-46A6-99B9-35A589C24705}" sibTransId="{7FAD1F38-4634-40EC-88B9-BE79C291FF2A}"/>
    <dgm:cxn modelId="{F5E938EB-176D-4034-9D6A-DD3504E9AC7D}" type="presOf" srcId="{998A95F2-C3E7-4F01-8E06-8FB1526BBE89}" destId="{B7FFE2FF-0AA6-428D-8E43-59C8CEFD8B03}" srcOrd="1" destOrd="0" presId="urn:microsoft.com/office/officeart/2005/8/layout/orgChart1"/>
    <dgm:cxn modelId="{0048D7AF-F137-43ED-9CF3-0F5C2A0B991B}" type="presOf" srcId="{5A682AB3-98A2-4280-9188-A4CC9580E786}" destId="{F4E881A2-360D-49E9-9632-B59002538895}" srcOrd="0" destOrd="0" presId="urn:microsoft.com/office/officeart/2005/8/layout/orgChart1"/>
    <dgm:cxn modelId="{EF4391C2-D119-4CDD-B0CD-EB0E7AE23EE4}" type="presParOf" srcId="{B1B75E1D-A0CF-4FD1-AABD-976635B2C54D}" destId="{7951EA69-178C-41CF-B584-804C87EC8043}" srcOrd="0" destOrd="0" presId="urn:microsoft.com/office/officeart/2005/8/layout/orgChart1"/>
    <dgm:cxn modelId="{7BBBCEE8-EB16-4733-B11D-6B8C0566AD35}" type="presParOf" srcId="{7951EA69-178C-41CF-B584-804C87EC8043}" destId="{B45F78BD-764C-4DF3-8736-03B6E3DA7581}" srcOrd="0" destOrd="0" presId="urn:microsoft.com/office/officeart/2005/8/layout/orgChart1"/>
    <dgm:cxn modelId="{38C0C195-68D9-4435-BF9F-D0E179904C4B}" type="presParOf" srcId="{B45F78BD-764C-4DF3-8736-03B6E3DA7581}" destId="{F4E881A2-360D-49E9-9632-B59002538895}" srcOrd="0" destOrd="0" presId="urn:microsoft.com/office/officeart/2005/8/layout/orgChart1"/>
    <dgm:cxn modelId="{638BBF33-360B-46A3-8AC8-EE4386910AC9}" type="presParOf" srcId="{B45F78BD-764C-4DF3-8736-03B6E3DA7581}" destId="{55008098-AAAC-46E5-9277-A9D5B1F5942B}" srcOrd="1" destOrd="0" presId="urn:microsoft.com/office/officeart/2005/8/layout/orgChart1"/>
    <dgm:cxn modelId="{CDF8A054-AB9F-43F6-890A-C704D379CA29}" type="presParOf" srcId="{7951EA69-178C-41CF-B584-804C87EC8043}" destId="{EB77DDA9-9CE1-456E-8021-3BC20B5886A2}" srcOrd="1" destOrd="0" presId="urn:microsoft.com/office/officeart/2005/8/layout/orgChart1"/>
    <dgm:cxn modelId="{C2767540-0AA5-43C3-A841-C8856D97A07D}" type="presParOf" srcId="{EB77DDA9-9CE1-456E-8021-3BC20B5886A2}" destId="{2FE16BB4-D34E-4814-8015-663943663565}" srcOrd="0" destOrd="0" presId="urn:microsoft.com/office/officeart/2005/8/layout/orgChart1"/>
    <dgm:cxn modelId="{1A895002-0A13-44AA-8998-0D5752C7AE71}" type="presParOf" srcId="{EB77DDA9-9CE1-456E-8021-3BC20B5886A2}" destId="{F52FF1BE-3D08-48BF-9268-DE18BF90930D}" srcOrd="1" destOrd="0" presId="urn:microsoft.com/office/officeart/2005/8/layout/orgChart1"/>
    <dgm:cxn modelId="{FF4963DE-9BF7-4BB7-ACF3-BCC456CA2D8C}" type="presParOf" srcId="{F52FF1BE-3D08-48BF-9268-DE18BF90930D}" destId="{444F7838-12EC-4651-A00C-B6D0BC9F86B6}" srcOrd="0" destOrd="0" presId="urn:microsoft.com/office/officeart/2005/8/layout/orgChart1"/>
    <dgm:cxn modelId="{2FB8AA91-286B-4DEB-AB1E-582839C8F92A}" type="presParOf" srcId="{444F7838-12EC-4651-A00C-B6D0BC9F86B6}" destId="{8AAA5745-1D07-4BBC-AB55-C2E6A8FE01EA}" srcOrd="0" destOrd="0" presId="urn:microsoft.com/office/officeart/2005/8/layout/orgChart1"/>
    <dgm:cxn modelId="{D37B4373-8414-41E8-8D3D-D2B5CE1418A9}" type="presParOf" srcId="{444F7838-12EC-4651-A00C-B6D0BC9F86B6}" destId="{B7FFE2FF-0AA6-428D-8E43-59C8CEFD8B03}" srcOrd="1" destOrd="0" presId="urn:microsoft.com/office/officeart/2005/8/layout/orgChart1"/>
    <dgm:cxn modelId="{A5161251-F057-4296-B870-6655457C553C}" type="presParOf" srcId="{F52FF1BE-3D08-48BF-9268-DE18BF90930D}" destId="{A3983B91-807F-439D-8387-111498348EA9}" srcOrd="1" destOrd="0" presId="urn:microsoft.com/office/officeart/2005/8/layout/orgChart1"/>
    <dgm:cxn modelId="{01473661-7BA4-4738-A7EC-B83024260274}" type="presParOf" srcId="{F52FF1BE-3D08-48BF-9268-DE18BF90930D}" destId="{F626E3DB-4E16-46DB-B029-058B7FDF0C37}" srcOrd="2" destOrd="0" presId="urn:microsoft.com/office/officeart/2005/8/layout/orgChart1"/>
    <dgm:cxn modelId="{C10B4709-4302-488A-AFA0-30B6485B2ADA}" type="presParOf" srcId="{EB77DDA9-9CE1-456E-8021-3BC20B5886A2}" destId="{9691B321-DB16-41E4-8E76-9448FEB03300}" srcOrd="2" destOrd="0" presId="urn:microsoft.com/office/officeart/2005/8/layout/orgChart1"/>
    <dgm:cxn modelId="{BECAB39A-D748-4B19-A79D-247A8AD69243}" type="presParOf" srcId="{EB77DDA9-9CE1-456E-8021-3BC20B5886A2}" destId="{A1198ED9-7258-4A16-A7C4-5A7231BEA0E4}" srcOrd="3" destOrd="0" presId="urn:microsoft.com/office/officeart/2005/8/layout/orgChart1"/>
    <dgm:cxn modelId="{BFA6BB7E-8D2E-4863-87B1-3CD946361FD1}" type="presParOf" srcId="{A1198ED9-7258-4A16-A7C4-5A7231BEA0E4}" destId="{B115569B-7206-43B4-8CE3-756E9DF90FE0}" srcOrd="0" destOrd="0" presId="urn:microsoft.com/office/officeart/2005/8/layout/orgChart1"/>
    <dgm:cxn modelId="{5BCAAA68-CC21-45B7-B917-E355EDDEC7D6}" type="presParOf" srcId="{B115569B-7206-43B4-8CE3-756E9DF90FE0}" destId="{1B25F9D3-C3A5-4622-8CAF-E4D33E6B7D9B}" srcOrd="0" destOrd="0" presId="urn:microsoft.com/office/officeart/2005/8/layout/orgChart1"/>
    <dgm:cxn modelId="{504FBCF2-B9CD-4472-967D-09C72BEE0CCF}" type="presParOf" srcId="{B115569B-7206-43B4-8CE3-756E9DF90FE0}" destId="{99DB9011-4502-4229-833D-115F4389A021}" srcOrd="1" destOrd="0" presId="urn:microsoft.com/office/officeart/2005/8/layout/orgChart1"/>
    <dgm:cxn modelId="{4B1C0726-D10D-43E6-8E12-E39CE24F5AE0}" type="presParOf" srcId="{A1198ED9-7258-4A16-A7C4-5A7231BEA0E4}" destId="{BD9ADBCE-803D-4DCC-80F7-FBE432D7A9A2}" srcOrd="1" destOrd="0" presId="urn:microsoft.com/office/officeart/2005/8/layout/orgChart1"/>
    <dgm:cxn modelId="{C97396A4-3F53-4AB8-A85B-870E335444E9}" type="presParOf" srcId="{A1198ED9-7258-4A16-A7C4-5A7231BEA0E4}" destId="{6603E042-6FE0-4D5B-A08E-0E5A1926AC8E}" srcOrd="2" destOrd="0" presId="urn:microsoft.com/office/officeart/2005/8/layout/orgChart1"/>
    <dgm:cxn modelId="{05BFBDC5-016E-430F-91B2-330E78B79C20}" type="presParOf" srcId="{EB77DDA9-9CE1-456E-8021-3BC20B5886A2}" destId="{CC0415D0-7A57-4737-8739-F125F4A955FF}" srcOrd="4" destOrd="0" presId="urn:microsoft.com/office/officeart/2005/8/layout/orgChart1"/>
    <dgm:cxn modelId="{B2F8148F-5412-4746-93DD-EB9C576EE701}" type="presParOf" srcId="{EB77DDA9-9CE1-456E-8021-3BC20B5886A2}" destId="{3AB0F52E-56F4-40FB-A8B7-EB31BA6076BE}" srcOrd="5" destOrd="0" presId="urn:microsoft.com/office/officeart/2005/8/layout/orgChart1"/>
    <dgm:cxn modelId="{33897ED0-0F3A-417C-BB05-74D3704A888C}" type="presParOf" srcId="{3AB0F52E-56F4-40FB-A8B7-EB31BA6076BE}" destId="{EBBAC966-405B-42A0-A3CD-52E2F4CEF1A9}" srcOrd="0" destOrd="0" presId="urn:microsoft.com/office/officeart/2005/8/layout/orgChart1"/>
    <dgm:cxn modelId="{ECE0A7DB-17AF-4B0D-814A-5CB7D8F4F92E}" type="presParOf" srcId="{EBBAC966-405B-42A0-A3CD-52E2F4CEF1A9}" destId="{212BFE14-4587-4DEB-9C86-2343BF17C7B0}" srcOrd="0" destOrd="0" presId="urn:microsoft.com/office/officeart/2005/8/layout/orgChart1"/>
    <dgm:cxn modelId="{5F79D0DE-3D38-4DBE-8C80-6B95EE2994F6}" type="presParOf" srcId="{EBBAC966-405B-42A0-A3CD-52E2F4CEF1A9}" destId="{DE2F65DD-B710-46B1-B3DA-B68ACBCB77AD}" srcOrd="1" destOrd="0" presId="urn:microsoft.com/office/officeart/2005/8/layout/orgChart1"/>
    <dgm:cxn modelId="{13FF8E8A-0B4F-457D-8EF3-A3DB1ED79F29}" type="presParOf" srcId="{3AB0F52E-56F4-40FB-A8B7-EB31BA6076BE}" destId="{A702BEC4-70E0-4939-9554-5EFCD2FD4E3D}" srcOrd="1" destOrd="0" presId="urn:microsoft.com/office/officeart/2005/8/layout/orgChart1"/>
    <dgm:cxn modelId="{FD571BDD-5EA7-41A2-9B9E-1423EA72A01A}" type="presParOf" srcId="{3AB0F52E-56F4-40FB-A8B7-EB31BA6076BE}" destId="{0B40792E-75F8-4F64-B62A-C5AA537C5367}" srcOrd="2" destOrd="0" presId="urn:microsoft.com/office/officeart/2005/8/layout/orgChart1"/>
    <dgm:cxn modelId="{2AA7D2EB-56A4-47ED-A751-743CD3933A61}" type="presParOf" srcId="{7951EA69-178C-41CF-B584-804C87EC8043}" destId="{FD8E3C79-2EA7-450D-BBC7-10D059446D8B}" srcOrd="2" destOrd="0" presId="urn:microsoft.com/office/officeart/2005/8/layout/orgChart1"/>
    <dgm:cxn modelId="{165420CF-A80A-4498-A180-5F1FD4D9B66A}" type="presParOf" srcId="{FD8E3C79-2EA7-450D-BBC7-10D059446D8B}" destId="{41B2F42B-B9DC-4640-BD6F-F7B28DC043E6}" srcOrd="0" destOrd="0" presId="urn:microsoft.com/office/officeart/2005/8/layout/orgChart1"/>
    <dgm:cxn modelId="{C591363D-3788-4E09-ADC6-008F57BC8F71}" type="presParOf" srcId="{FD8E3C79-2EA7-450D-BBC7-10D059446D8B}" destId="{C6BFA7DE-0017-4628-AEE7-BF3C58FE76FE}" srcOrd="1" destOrd="0" presId="urn:microsoft.com/office/officeart/2005/8/layout/orgChart1"/>
    <dgm:cxn modelId="{53CC0D39-EFCB-430B-ACEA-A205376A0EEB}" type="presParOf" srcId="{C6BFA7DE-0017-4628-AEE7-BF3C58FE76FE}" destId="{E54936FB-BD51-48C3-8801-74B7A715132C}" srcOrd="0" destOrd="0" presId="urn:microsoft.com/office/officeart/2005/8/layout/orgChart1"/>
    <dgm:cxn modelId="{C874D11B-348B-4D8F-A28A-1DD84B6DF2FF}" type="presParOf" srcId="{E54936FB-BD51-48C3-8801-74B7A715132C}" destId="{1BCED365-016A-4A0B-B49A-153749156A4E}" srcOrd="0" destOrd="0" presId="urn:microsoft.com/office/officeart/2005/8/layout/orgChart1"/>
    <dgm:cxn modelId="{9F14CE71-2784-47CF-B35F-F39CFBC118B6}" type="presParOf" srcId="{E54936FB-BD51-48C3-8801-74B7A715132C}" destId="{8C23DFAE-D318-4BA9-859D-7D6143055B31}" srcOrd="1" destOrd="0" presId="urn:microsoft.com/office/officeart/2005/8/layout/orgChart1"/>
    <dgm:cxn modelId="{C7205F75-7861-4E5A-9DAA-F1B5E39111D2}" type="presParOf" srcId="{C6BFA7DE-0017-4628-AEE7-BF3C58FE76FE}" destId="{A5B78938-F255-42F7-AD71-748B203A419B}" srcOrd="1" destOrd="0" presId="urn:microsoft.com/office/officeart/2005/8/layout/orgChart1"/>
    <dgm:cxn modelId="{92E9364A-4489-4C0E-B69B-656E02C6FED4}" type="presParOf" srcId="{C6BFA7DE-0017-4628-AEE7-BF3C58FE76FE}" destId="{DDD571AF-6FDE-48E9-9A5F-9EE6DB25BD66}"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55D955DF-62ED-45A4-9D4A-E920DAA1C4CF}" type="doc">
      <dgm:prSet loTypeId="urn:microsoft.com/office/officeart/2005/8/layout/orgChart1" loCatId="hierarchy" qsTypeId="urn:microsoft.com/office/officeart/2005/8/quickstyle/3d3" qsCatId="3D" csTypeId="urn:microsoft.com/office/officeart/2005/8/colors/accent2_1" csCatId="accent2" phldr="1"/>
      <dgm:spPr/>
      <dgm:t>
        <a:bodyPr/>
        <a:lstStyle/>
        <a:p>
          <a:endParaRPr lang="en-US"/>
        </a:p>
      </dgm:t>
    </dgm:pt>
    <dgm:pt modelId="{5A682AB3-98A2-4280-9188-A4CC9580E786}">
      <dgm:prSet phldrT="[Text]"/>
      <dgm:spPr/>
      <dgm:t>
        <a:bodyPr/>
        <a:lstStyle/>
        <a:p>
          <a:r>
            <a:rPr lang="en-US" dirty="0" smtClean="0"/>
            <a:t>H2</a:t>
          </a:r>
          <a:endParaRPr lang="en-US" dirty="0"/>
        </a:p>
      </dgm:t>
    </dgm:pt>
    <dgm:pt modelId="{0012CB49-E9D7-4015-B00A-7BF5F14F2388}" type="parTrans" cxnId="{9933EAD9-AD4B-4BF3-B675-138923808111}">
      <dgm:prSet/>
      <dgm:spPr/>
      <dgm:t>
        <a:bodyPr/>
        <a:lstStyle/>
        <a:p>
          <a:endParaRPr lang="en-US"/>
        </a:p>
      </dgm:t>
    </dgm:pt>
    <dgm:pt modelId="{0181E695-4FFB-4569-B03D-B9B181FCD49F}" type="sibTrans" cxnId="{9933EAD9-AD4B-4BF3-B675-138923808111}">
      <dgm:prSet/>
      <dgm:spPr/>
      <dgm:t>
        <a:bodyPr/>
        <a:lstStyle/>
        <a:p>
          <a:endParaRPr lang="en-US"/>
        </a:p>
      </dgm:t>
    </dgm:pt>
    <dgm:pt modelId="{AF50AF21-08B7-44D2-ABC6-24D7456BE367}" type="asst">
      <dgm:prSet phldrT="[Text]"/>
      <dgm:spPr/>
      <dgm:t>
        <a:bodyPr/>
        <a:lstStyle/>
        <a:p>
          <a:r>
            <a:rPr lang="en-US" dirty="0" smtClean="0"/>
            <a:t>Moral</a:t>
          </a:r>
        </a:p>
        <a:p>
          <a:r>
            <a:rPr lang="en-US" dirty="0" smtClean="0"/>
            <a:t>(Spiritual)</a:t>
          </a:r>
          <a:endParaRPr lang="en-US" dirty="0"/>
        </a:p>
      </dgm:t>
    </dgm:pt>
    <dgm:pt modelId="{CD5F69B2-9ACF-4680-B886-486AC62462AD}" type="parTrans" cxnId="{0DD38706-FD8B-4214-845B-BB037E1C1C5D}">
      <dgm:prSet/>
      <dgm:spPr/>
      <dgm:t>
        <a:bodyPr/>
        <a:lstStyle/>
        <a:p>
          <a:endParaRPr lang="en-US"/>
        </a:p>
      </dgm:t>
    </dgm:pt>
    <dgm:pt modelId="{77380AA2-B653-413A-80F8-6D18C0B7AAA4}" type="sibTrans" cxnId="{0DD38706-FD8B-4214-845B-BB037E1C1C5D}">
      <dgm:prSet/>
      <dgm:spPr/>
      <dgm:t>
        <a:bodyPr/>
        <a:lstStyle/>
        <a:p>
          <a:endParaRPr lang="en-US"/>
        </a:p>
      </dgm:t>
    </dgm:pt>
    <dgm:pt modelId="{998A95F2-C3E7-4F01-8E06-8FB1526BBE89}">
      <dgm:prSet phldrT="[Text]"/>
      <dgm:spPr/>
      <dgm:t>
        <a:bodyPr/>
        <a:lstStyle/>
        <a:p>
          <a:r>
            <a:rPr lang="en-US" dirty="0" smtClean="0"/>
            <a:t>Reason (Logic)</a:t>
          </a:r>
          <a:endParaRPr lang="en-US" dirty="0"/>
        </a:p>
      </dgm:t>
    </dgm:pt>
    <dgm:pt modelId="{2BCC2F45-97BE-46A6-99B9-35A589C24705}" type="parTrans" cxnId="{EF36839E-3C00-4704-BAC3-A8BF931ABF7E}">
      <dgm:prSet/>
      <dgm:spPr/>
      <dgm:t>
        <a:bodyPr/>
        <a:lstStyle/>
        <a:p>
          <a:endParaRPr lang="en-US"/>
        </a:p>
      </dgm:t>
    </dgm:pt>
    <dgm:pt modelId="{7FAD1F38-4634-40EC-88B9-BE79C291FF2A}" type="sibTrans" cxnId="{EF36839E-3C00-4704-BAC3-A8BF931ABF7E}">
      <dgm:prSet/>
      <dgm:spPr/>
      <dgm:t>
        <a:bodyPr/>
        <a:lstStyle/>
        <a:p>
          <a:endParaRPr lang="en-US"/>
        </a:p>
      </dgm:t>
    </dgm:pt>
    <dgm:pt modelId="{2EB7D01D-5C13-4B0B-8FD3-FBBEE78F10FF}">
      <dgm:prSet phldrT="[Text]"/>
      <dgm:spPr/>
      <dgm:t>
        <a:bodyPr/>
        <a:lstStyle/>
        <a:p>
          <a:r>
            <a:rPr lang="en-US" dirty="0" smtClean="0"/>
            <a:t>Will (Choice)</a:t>
          </a:r>
          <a:endParaRPr lang="en-US" dirty="0"/>
        </a:p>
      </dgm:t>
    </dgm:pt>
    <dgm:pt modelId="{05C76EB4-04F2-4D66-BE36-F0BE38B4E801}" type="parTrans" cxnId="{7AA89C78-6D71-4BC2-8BF1-DC1167EA1FAF}">
      <dgm:prSet/>
      <dgm:spPr/>
      <dgm:t>
        <a:bodyPr/>
        <a:lstStyle/>
        <a:p>
          <a:endParaRPr lang="en-US"/>
        </a:p>
      </dgm:t>
    </dgm:pt>
    <dgm:pt modelId="{B3BE3F24-62D2-48B4-A449-60B5CC9730A3}" type="sibTrans" cxnId="{7AA89C78-6D71-4BC2-8BF1-DC1167EA1FAF}">
      <dgm:prSet/>
      <dgm:spPr/>
      <dgm:t>
        <a:bodyPr/>
        <a:lstStyle/>
        <a:p>
          <a:endParaRPr lang="en-US"/>
        </a:p>
      </dgm:t>
    </dgm:pt>
    <dgm:pt modelId="{2CB64D28-5FA3-48E9-B987-52EE373260F4}">
      <dgm:prSet phldrT="[Text]"/>
      <dgm:spPr/>
      <dgm:t>
        <a:bodyPr/>
        <a:lstStyle/>
        <a:p>
          <a:r>
            <a:rPr lang="en-US" dirty="0" smtClean="0"/>
            <a:t>Conscience (Inner Voice)</a:t>
          </a:r>
          <a:endParaRPr lang="en-US" dirty="0"/>
        </a:p>
      </dgm:t>
    </dgm:pt>
    <dgm:pt modelId="{B722C799-BDFC-4ECD-836E-8AC216CEBCDC}" type="parTrans" cxnId="{CFF8AEB3-77A6-4482-A4B5-C3A7DF778432}">
      <dgm:prSet/>
      <dgm:spPr/>
      <dgm:t>
        <a:bodyPr/>
        <a:lstStyle/>
        <a:p>
          <a:endParaRPr lang="en-US"/>
        </a:p>
      </dgm:t>
    </dgm:pt>
    <dgm:pt modelId="{7F8D40DD-71BD-4AE1-88E8-9DE871ADBCEB}" type="sibTrans" cxnId="{CFF8AEB3-77A6-4482-A4B5-C3A7DF778432}">
      <dgm:prSet/>
      <dgm:spPr/>
      <dgm:t>
        <a:bodyPr/>
        <a:lstStyle/>
        <a:p>
          <a:endParaRPr lang="en-US"/>
        </a:p>
      </dgm:t>
    </dgm:pt>
    <dgm:pt modelId="{B1B75E1D-A0CF-4FD1-AABD-976635B2C54D}" type="pres">
      <dgm:prSet presAssocID="{55D955DF-62ED-45A4-9D4A-E920DAA1C4CF}" presName="hierChild1" presStyleCnt="0">
        <dgm:presLayoutVars>
          <dgm:orgChart val="1"/>
          <dgm:chPref val="1"/>
          <dgm:dir/>
          <dgm:animOne val="branch"/>
          <dgm:animLvl val="lvl"/>
          <dgm:resizeHandles/>
        </dgm:presLayoutVars>
      </dgm:prSet>
      <dgm:spPr/>
      <dgm:t>
        <a:bodyPr/>
        <a:lstStyle/>
        <a:p>
          <a:endParaRPr lang="en-US"/>
        </a:p>
      </dgm:t>
    </dgm:pt>
    <dgm:pt modelId="{7951EA69-178C-41CF-B584-804C87EC8043}" type="pres">
      <dgm:prSet presAssocID="{5A682AB3-98A2-4280-9188-A4CC9580E786}" presName="hierRoot1" presStyleCnt="0">
        <dgm:presLayoutVars>
          <dgm:hierBranch val="init"/>
        </dgm:presLayoutVars>
      </dgm:prSet>
      <dgm:spPr/>
    </dgm:pt>
    <dgm:pt modelId="{B45F78BD-764C-4DF3-8736-03B6E3DA7581}" type="pres">
      <dgm:prSet presAssocID="{5A682AB3-98A2-4280-9188-A4CC9580E786}" presName="rootComposite1" presStyleCnt="0"/>
      <dgm:spPr/>
    </dgm:pt>
    <dgm:pt modelId="{F4E881A2-360D-49E9-9632-B59002538895}" type="pres">
      <dgm:prSet presAssocID="{5A682AB3-98A2-4280-9188-A4CC9580E786}" presName="rootText1" presStyleLbl="node0" presStyleIdx="0" presStyleCnt="1">
        <dgm:presLayoutVars>
          <dgm:chPref val="3"/>
        </dgm:presLayoutVars>
      </dgm:prSet>
      <dgm:spPr/>
      <dgm:t>
        <a:bodyPr/>
        <a:lstStyle/>
        <a:p>
          <a:endParaRPr lang="en-US"/>
        </a:p>
      </dgm:t>
    </dgm:pt>
    <dgm:pt modelId="{55008098-AAAC-46E5-9277-A9D5B1F5942B}" type="pres">
      <dgm:prSet presAssocID="{5A682AB3-98A2-4280-9188-A4CC9580E786}" presName="rootConnector1" presStyleLbl="node1" presStyleIdx="0" presStyleCnt="0"/>
      <dgm:spPr/>
      <dgm:t>
        <a:bodyPr/>
        <a:lstStyle/>
        <a:p>
          <a:endParaRPr lang="en-US"/>
        </a:p>
      </dgm:t>
    </dgm:pt>
    <dgm:pt modelId="{EB77DDA9-9CE1-456E-8021-3BC20B5886A2}" type="pres">
      <dgm:prSet presAssocID="{5A682AB3-98A2-4280-9188-A4CC9580E786}" presName="hierChild2" presStyleCnt="0"/>
      <dgm:spPr/>
    </dgm:pt>
    <dgm:pt modelId="{2FE16BB4-D34E-4814-8015-663943663565}" type="pres">
      <dgm:prSet presAssocID="{2BCC2F45-97BE-46A6-99B9-35A589C24705}" presName="Name37" presStyleLbl="parChTrans1D2" presStyleIdx="0" presStyleCnt="4"/>
      <dgm:spPr/>
      <dgm:t>
        <a:bodyPr/>
        <a:lstStyle/>
        <a:p>
          <a:endParaRPr lang="en-US"/>
        </a:p>
      </dgm:t>
    </dgm:pt>
    <dgm:pt modelId="{F52FF1BE-3D08-48BF-9268-DE18BF90930D}" type="pres">
      <dgm:prSet presAssocID="{998A95F2-C3E7-4F01-8E06-8FB1526BBE89}" presName="hierRoot2" presStyleCnt="0">
        <dgm:presLayoutVars>
          <dgm:hierBranch val="init"/>
        </dgm:presLayoutVars>
      </dgm:prSet>
      <dgm:spPr/>
    </dgm:pt>
    <dgm:pt modelId="{444F7838-12EC-4651-A00C-B6D0BC9F86B6}" type="pres">
      <dgm:prSet presAssocID="{998A95F2-C3E7-4F01-8E06-8FB1526BBE89}" presName="rootComposite" presStyleCnt="0"/>
      <dgm:spPr/>
    </dgm:pt>
    <dgm:pt modelId="{8AAA5745-1D07-4BBC-AB55-C2E6A8FE01EA}" type="pres">
      <dgm:prSet presAssocID="{998A95F2-C3E7-4F01-8E06-8FB1526BBE89}" presName="rootText" presStyleLbl="node2" presStyleIdx="0" presStyleCnt="3" custScaleX="163362" custScaleY="132982">
        <dgm:presLayoutVars>
          <dgm:chPref val="3"/>
        </dgm:presLayoutVars>
      </dgm:prSet>
      <dgm:spPr/>
      <dgm:t>
        <a:bodyPr/>
        <a:lstStyle/>
        <a:p>
          <a:endParaRPr lang="en-US"/>
        </a:p>
      </dgm:t>
    </dgm:pt>
    <dgm:pt modelId="{B7FFE2FF-0AA6-428D-8E43-59C8CEFD8B03}" type="pres">
      <dgm:prSet presAssocID="{998A95F2-C3E7-4F01-8E06-8FB1526BBE89}" presName="rootConnector" presStyleLbl="node2" presStyleIdx="0" presStyleCnt="3"/>
      <dgm:spPr/>
      <dgm:t>
        <a:bodyPr/>
        <a:lstStyle/>
        <a:p>
          <a:endParaRPr lang="en-US"/>
        </a:p>
      </dgm:t>
    </dgm:pt>
    <dgm:pt modelId="{A3983B91-807F-439D-8387-111498348EA9}" type="pres">
      <dgm:prSet presAssocID="{998A95F2-C3E7-4F01-8E06-8FB1526BBE89}" presName="hierChild4" presStyleCnt="0"/>
      <dgm:spPr/>
    </dgm:pt>
    <dgm:pt modelId="{F626E3DB-4E16-46DB-B029-058B7FDF0C37}" type="pres">
      <dgm:prSet presAssocID="{998A95F2-C3E7-4F01-8E06-8FB1526BBE89}" presName="hierChild5" presStyleCnt="0"/>
      <dgm:spPr/>
    </dgm:pt>
    <dgm:pt modelId="{9691B321-DB16-41E4-8E76-9448FEB03300}" type="pres">
      <dgm:prSet presAssocID="{05C76EB4-04F2-4D66-BE36-F0BE38B4E801}" presName="Name37" presStyleLbl="parChTrans1D2" presStyleIdx="1" presStyleCnt="4"/>
      <dgm:spPr/>
      <dgm:t>
        <a:bodyPr/>
        <a:lstStyle/>
        <a:p>
          <a:endParaRPr lang="en-US"/>
        </a:p>
      </dgm:t>
    </dgm:pt>
    <dgm:pt modelId="{A1198ED9-7258-4A16-A7C4-5A7231BEA0E4}" type="pres">
      <dgm:prSet presAssocID="{2EB7D01D-5C13-4B0B-8FD3-FBBEE78F10FF}" presName="hierRoot2" presStyleCnt="0">
        <dgm:presLayoutVars>
          <dgm:hierBranch val="init"/>
        </dgm:presLayoutVars>
      </dgm:prSet>
      <dgm:spPr/>
    </dgm:pt>
    <dgm:pt modelId="{B115569B-7206-43B4-8CE3-756E9DF90FE0}" type="pres">
      <dgm:prSet presAssocID="{2EB7D01D-5C13-4B0B-8FD3-FBBEE78F10FF}" presName="rootComposite" presStyleCnt="0"/>
      <dgm:spPr/>
    </dgm:pt>
    <dgm:pt modelId="{1B25F9D3-C3A5-4622-8CAF-E4D33E6B7D9B}" type="pres">
      <dgm:prSet presAssocID="{2EB7D01D-5C13-4B0B-8FD3-FBBEE78F10FF}" presName="rootText" presStyleLbl="node2" presStyleIdx="1" presStyleCnt="3" custScaleX="134476" custScaleY="132982">
        <dgm:presLayoutVars>
          <dgm:chPref val="3"/>
        </dgm:presLayoutVars>
      </dgm:prSet>
      <dgm:spPr/>
      <dgm:t>
        <a:bodyPr/>
        <a:lstStyle/>
        <a:p>
          <a:endParaRPr lang="en-US"/>
        </a:p>
      </dgm:t>
    </dgm:pt>
    <dgm:pt modelId="{99DB9011-4502-4229-833D-115F4389A021}" type="pres">
      <dgm:prSet presAssocID="{2EB7D01D-5C13-4B0B-8FD3-FBBEE78F10FF}" presName="rootConnector" presStyleLbl="node2" presStyleIdx="1" presStyleCnt="3"/>
      <dgm:spPr/>
      <dgm:t>
        <a:bodyPr/>
        <a:lstStyle/>
        <a:p>
          <a:endParaRPr lang="en-US"/>
        </a:p>
      </dgm:t>
    </dgm:pt>
    <dgm:pt modelId="{BD9ADBCE-803D-4DCC-80F7-FBE432D7A9A2}" type="pres">
      <dgm:prSet presAssocID="{2EB7D01D-5C13-4B0B-8FD3-FBBEE78F10FF}" presName="hierChild4" presStyleCnt="0"/>
      <dgm:spPr/>
    </dgm:pt>
    <dgm:pt modelId="{6603E042-6FE0-4D5B-A08E-0E5A1926AC8E}" type="pres">
      <dgm:prSet presAssocID="{2EB7D01D-5C13-4B0B-8FD3-FBBEE78F10FF}" presName="hierChild5" presStyleCnt="0"/>
      <dgm:spPr/>
    </dgm:pt>
    <dgm:pt modelId="{CC0415D0-7A57-4737-8739-F125F4A955FF}" type="pres">
      <dgm:prSet presAssocID="{B722C799-BDFC-4ECD-836E-8AC216CEBCDC}" presName="Name37" presStyleLbl="parChTrans1D2" presStyleIdx="2" presStyleCnt="4"/>
      <dgm:spPr/>
      <dgm:t>
        <a:bodyPr/>
        <a:lstStyle/>
        <a:p>
          <a:endParaRPr lang="en-US"/>
        </a:p>
      </dgm:t>
    </dgm:pt>
    <dgm:pt modelId="{3AB0F52E-56F4-40FB-A8B7-EB31BA6076BE}" type="pres">
      <dgm:prSet presAssocID="{2CB64D28-5FA3-48E9-B987-52EE373260F4}" presName="hierRoot2" presStyleCnt="0">
        <dgm:presLayoutVars>
          <dgm:hierBranch val="init"/>
        </dgm:presLayoutVars>
      </dgm:prSet>
      <dgm:spPr/>
    </dgm:pt>
    <dgm:pt modelId="{EBBAC966-405B-42A0-A3CD-52E2F4CEF1A9}" type="pres">
      <dgm:prSet presAssocID="{2CB64D28-5FA3-48E9-B987-52EE373260F4}" presName="rootComposite" presStyleCnt="0"/>
      <dgm:spPr/>
    </dgm:pt>
    <dgm:pt modelId="{212BFE14-4587-4DEB-9C86-2343BF17C7B0}" type="pres">
      <dgm:prSet presAssocID="{2CB64D28-5FA3-48E9-B987-52EE373260F4}" presName="rootText" presStyleLbl="node2" presStyleIdx="2" presStyleCnt="3" custScaleX="115710" custScaleY="137148">
        <dgm:presLayoutVars>
          <dgm:chPref val="3"/>
        </dgm:presLayoutVars>
      </dgm:prSet>
      <dgm:spPr/>
      <dgm:t>
        <a:bodyPr/>
        <a:lstStyle/>
        <a:p>
          <a:endParaRPr lang="en-US"/>
        </a:p>
      </dgm:t>
    </dgm:pt>
    <dgm:pt modelId="{DE2F65DD-B710-46B1-B3DA-B68ACBCB77AD}" type="pres">
      <dgm:prSet presAssocID="{2CB64D28-5FA3-48E9-B987-52EE373260F4}" presName="rootConnector" presStyleLbl="node2" presStyleIdx="2" presStyleCnt="3"/>
      <dgm:spPr/>
      <dgm:t>
        <a:bodyPr/>
        <a:lstStyle/>
        <a:p>
          <a:endParaRPr lang="en-US"/>
        </a:p>
      </dgm:t>
    </dgm:pt>
    <dgm:pt modelId="{A702BEC4-70E0-4939-9554-5EFCD2FD4E3D}" type="pres">
      <dgm:prSet presAssocID="{2CB64D28-5FA3-48E9-B987-52EE373260F4}" presName="hierChild4" presStyleCnt="0"/>
      <dgm:spPr/>
    </dgm:pt>
    <dgm:pt modelId="{0B40792E-75F8-4F64-B62A-C5AA537C5367}" type="pres">
      <dgm:prSet presAssocID="{2CB64D28-5FA3-48E9-B987-52EE373260F4}" presName="hierChild5" presStyleCnt="0"/>
      <dgm:spPr/>
    </dgm:pt>
    <dgm:pt modelId="{FD8E3C79-2EA7-450D-BBC7-10D059446D8B}" type="pres">
      <dgm:prSet presAssocID="{5A682AB3-98A2-4280-9188-A4CC9580E786}" presName="hierChild3" presStyleCnt="0"/>
      <dgm:spPr/>
    </dgm:pt>
    <dgm:pt modelId="{41B2F42B-B9DC-4640-BD6F-F7B28DC043E6}" type="pres">
      <dgm:prSet presAssocID="{CD5F69B2-9ACF-4680-B886-486AC62462AD}" presName="Name111" presStyleLbl="parChTrans1D2" presStyleIdx="3" presStyleCnt="4"/>
      <dgm:spPr/>
      <dgm:t>
        <a:bodyPr/>
        <a:lstStyle/>
        <a:p>
          <a:endParaRPr lang="en-US"/>
        </a:p>
      </dgm:t>
    </dgm:pt>
    <dgm:pt modelId="{C6BFA7DE-0017-4628-AEE7-BF3C58FE76FE}" type="pres">
      <dgm:prSet presAssocID="{AF50AF21-08B7-44D2-ABC6-24D7456BE367}" presName="hierRoot3" presStyleCnt="0">
        <dgm:presLayoutVars>
          <dgm:hierBranch val="init"/>
        </dgm:presLayoutVars>
      </dgm:prSet>
      <dgm:spPr/>
    </dgm:pt>
    <dgm:pt modelId="{E54936FB-BD51-48C3-8801-74B7A715132C}" type="pres">
      <dgm:prSet presAssocID="{AF50AF21-08B7-44D2-ABC6-24D7456BE367}" presName="rootComposite3" presStyleCnt="0"/>
      <dgm:spPr/>
    </dgm:pt>
    <dgm:pt modelId="{1BCED365-016A-4A0B-B49A-153749156A4E}" type="pres">
      <dgm:prSet presAssocID="{AF50AF21-08B7-44D2-ABC6-24D7456BE367}" presName="rootText3" presStyleLbl="asst1" presStyleIdx="0" presStyleCnt="1" custScaleX="149524" custScaleY="115266">
        <dgm:presLayoutVars>
          <dgm:chPref val="3"/>
        </dgm:presLayoutVars>
      </dgm:prSet>
      <dgm:spPr/>
      <dgm:t>
        <a:bodyPr/>
        <a:lstStyle/>
        <a:p>
          <a:endParaRPr lang="en-US"/>
        </a:p>
      </dgm:t>
    </dgm:pt>
    <dgm:pt modelId="{8C23DFAE-D318-4BA9-859D-7D6143055B31}" type="pres">
      <dgm:prSet presAssocID="{AF50AF21-08B7-44D2-ABC6-24D7456BE367}" presName="rootConnector3" presStyleLbl="asst1" presStyleIdx="0" presStyleCnt="1"/>
      <dgm:spPr/>
      <dgm:t>
        <a:bodyPr/>
        <a:lstStyle/>
        <a:p>
          <a:endParaRPr lang="en-US"/>
        </a:p>
      </dgm:t>
    </dgm:pt>
    <dgm:pt modelId="{A5B78938-F255-42F7-AD71-748B203A419B}" type="pres">
      <dgm:prSet presAssocID="{AF50AF21-08B7-44D2-ABC6-24D7456BE367}" presName="hierChild6" presStyleCnt="0"/>
      <dgm:spPr/>
    </dgm:pt>
    <dgm:pt modelId="{DDD571AF-6FDE-48E9-9A5F-9EE6DB25BD66}" type="pres">
      <dgm:prSet presAssocID="{AF50AF21-08B7-44D2-ABC6-24D7456BE367}" presName="hierChild7" presStyleCnt="0"/>
      <dgm:spPr/>
    </dgm:pt>
  </dgm:ptLst>
  <dgm:cxnLst>
    <dgm:cxn modelId="{0763BFB1-AB21-4149-8E02-C5EBA1301AA5}" type="presOf" srcId="{2EB7D01D-5C13-4B0B-8FD3-FBBEE78F10FF}" destId="{99DB9011-4502-4229-833D-115F4389A021}" srcOrd="1" destOrd="0" presId="urn:microsoft.com/office/officeart/2005/8/layout/orgChart1"/>
    <dgm:cxn modelId="{0DD38706-FD8B-4214-845B-BB037E1C1C5D}" srcId="{5A682AB3-98A2-4280-9188-A4CC9580E786}" destId="{AF50AF21-08B7-44D2-ABC6-24D7456BE367}" srcOrd="0" destOrd="0" parTransId="{CD5F69B2-9ACF-4680-B886-486AC62462AD}" sibTransId="{77380AA2-B653-413A-80F8-6D18C0B7AAA4}"/>
    <dgm:cxn modelId="{16D39718-8EB3-4983-8FD4-A2DEE4E4CD77}" type="presOf" srcId="{CD5F69B2-9ACF-4680-B886-486AC62462AD}" destId="{41B2F42B-B9DC-4640-BD6F-F7B28DC043E6}" srcOrd="0" destOrd="0" presId="urn:microsoft.com/office/officeart/2005/8/layout/orgChart1"/>
    <dgm:cxn modelId="{CFF8AEB3-77A6-4482-A4B5-C3A7DF778432}" srcId="{5A682AB3-98A2-4280-9188-A4CC9580E786}" destId="{2CB64D28-5FA3-48E9-B987-52EE373260F4}" srcOrd="3" destOrd="0" parTransId="{B722C799-BDFC-4ECD-836E-8AC216CEBCDC}" sibTransId="{7F8D40DD-71BD-4AE1-88E8-9DE871ADBCEB}"/>
    <dgm:cxn modelId="{7AA89C78-6D71-4BC2-8BF1-DC1167EA1FAF}" srcId="{5A682AB3-98A2-4280-9188-A4CC9580E786}" destId="{2EB7D01D-5C13-4B0B-8FD3-FBBEE78F10FF}" srcOrd="2" destOrd="0" parTransId="{05C76EB4-04F2-4D66-BE36-F0BE38B4E801}" sibTransId="{B3BE3F24-62D2-48B4-A449-60B5CC9730A3}"/>
    <dgm:cxn modelId="{4E56F4C3-1531-46AE-B798-65FE418FB6F1}" type="presOf" srcId="{2CB64D28-5FA3-48E9-B987-52EE373260F4}" destId="{212BFE14-4587-4DEB-9C86-2343BF17C7B0}" srcOrd="0" destOrd="0" presId="urn:microsoft.com/office/officeart/2005/8/layout/orgChart1"/>
    <dgm:cxn modelId="{25E928F9-826F-48C3-B1F8-998906AF3784}" type="presOf" srcId="{998A95F2-C3E7-4F01-8E06-8FB1526BBE89}" destId="{B7FFE2FF-0AA6-428D-8E43-59C8CEFD8B03}" srcOrd="1" destOrd="0" presId="urn:microsoft.com/office/officeart/2005/8/layout/orgChart1"/>
    <dgm:cxn modelId="{CB329CB8-8B39-4177-824B-BBFEF954EF23}" type="presOf" srcId="{B722C799-BDFC-4ECD-836E-8AC216CEBCDC}" destId="{CC0415D0-7A57-4737-8739-F125F4A955FF}" srcOrd="0" destOrd="0" presId="urn:microsoft.com/office/officeart/2005/8/layout/orgChart1"/>
    <dgm:cxn modelId="{9933EAD9-AD4B-4BF3-B675-138923808111}" srcId="{55D955DF-62ED-45A4-9D4A-E920DAA1C4CF}" destId="{5A682AB3-98A2-4280-9188-A4CC9580E786}" srcOrd="0" destOrd="0" parTransId="{0012CB49-E9D7-4015-B00A-7BF5F14F2388}" sibTransId="{0181E695-4FFB-4569-B03D-B9B181FCD49F}"/>
    <dgm:cxn modelId="{83085442-B4A0-4569-A762-822285CB1E96}" type="presOf" srcId="{2CB64D28-5FA3-48E9-B987-52EE373260F4}" destId="{DE2F65DD-B710-46B1-B3DA-B68ACBCB77AD}" srcOrd="1" destOrd="0" presId="urn:microsoft.com/office/officeart/2005/8/layout/orgChart1"/>
    <dgm:cxn modelId="{3C8DA3A7-D4D6-4F1C-9A6C-6B0C4C4FA04E}" type="presOf" srcId="{5A682AB3-98A2-4280-9188-A4CC9580E786}" destId="{F4E881A2-360D-49E9-9632-B59002538895}" srcOrd="0" destOrd="0" presId="urn:microsoft.com/office/officeart/2005/8/layout/orgChart1"/>
    <dgm:cxn modelId="{5A8EF858-27C7-4DB9-86DA-D8E8C9A86D90}" type="presOf" srcId="{2BCC2F45-97BE-46A6-99B9-35A589C24705}" destId="{2FE16BB4-D34E-4814-8015-663943663565}" srcOrd="0" destOrd="0" presId="urn:microsoft.com/office/officeart/2005/8/layout/orgChart1"/>
    <dgm:cxn modelId="{A9A00B73-0E27-4582-BF11-2405D10D520F}" type="presOf" srcId="{998A95F2-C3E7-4F01-8E06-8FB1526BBE89}" destId="{8AAA5745-1D07-4BBC-AB55-C2E6A8FE01EA}" srcOrd="0" destOrd="0" presId="urn:microsoft.com/office/officeart/2005/8/layout/orgChart1"/>
    <dgm:cxn modelId="{F387C346-6F37-4116-93E0-A0351B1FCF88}" type="presOf" srcId="{2EB7D01D-5C13-4B0B-8FD3-FBBEE78F10FF}" destId="{1B25F9D3-C3A5-4622-8CAF-E4D33E6B7D9B}" srcOrd="0" destOrd="0" presId="urn:microsoft.com/office/officeart/2005/8/layout/orgChart1"/>
    <dgm:cxn modelId="{DD6E9E88-68E5-40A7-9A6A-EEC29283629E}" type="presOf" srcId="{AF50AF21-08B7-44D2-ABC6-24D7456BE367}" destId="{8C23DFAE-D318-4BA9-859D-7D6143055B31}" srcOrd="1" destOrd="0" presId="urn:microsoft.com/office/officeart/2005/8/layout/orgChart1"/>
    <dgm:cxn modelId="{C8ED22E2-8415-4FEF-8FAA-F4F727E580E4}" type="presOf" srcId="{AF50AF21-08B7-44D2-ABC6-24D7456BE367}" destId="{1BCED365-016A-4A0B-B49A-153749156A4E}" srcOrd="0" destOrd="0" presId="urn:microsoft.com/office/officeart/2005/8/layout/orgChart1"/>
    <dgm:cxn modelId="{71E563DE-4373-4033-9F12-A5CEB77292BE}" type="presOf" srcId="{55D955DF-62ED-45A4-9D4A-E920DAA1C4CF}" destId="{B1B75E1D-A0CF-4FD1-AABD-976635B2C54D}" srcOrd="0" destOrd="0" presId="urn:microsoft.com/office/officeart/2005/8/layout/orgChart1"/>
    <dgm:cxn modelId="{CCA80CE2-29E6-4EA3-BC86-4B8A9B3893FA}" type="presOf" srcId="{5A682AB3-98A2-4280-9188-A4CC9580E786}" destId="{55008098-AAAC-46E5-9277-A9D5B1F5942B}" srcOrd="1" destOrd="0" presId="urn:microsoft.com/office/officeart/2005/8/layout/orgChart1"/>
    <dgm:cxn modelId="{2571D6FF-98F5-4F00-8889-8855B298A3A5}" type="presOf" srcId="{05C76EB4-04F2-4D66-BE36-F0BE38B4E801}" destId="{9691B321-DB16-41E4-8E76-9448FEB03300}" srcOrd="0" destOrd="0" presId="urn:microsoft.com/office/officeart/2005/8/layout/orgChart1"/>
    <dgm:cxn modelId="{EF36839E-3C00-4704-BAC3-A8BF931ABF7E}" srcId="{5A682AB3-98A2-4280-9188-A4CC9580E786}" destId="{998A95F2-C3E7-4F01-8E06-8FB1526BBE89}" srcOrd="1" destOrd="0" parTransId="{2BCC2F45-97BE-46A6-99B9-35A589C24705}" sibTransId="{7FAD1F38-4634-40EC-88B9-BE79C291FF2A}"/>
    <dgm:cxn modelId="{00BDC3A3-BD0B-47EA-B0A3-F86CE2607EF3}" type="presParOf" srcId="{B1B75E1D-A0CF-4FD1-AABD-976635B2C54D}" destId="{7951EA69-178C-41CF-B584-804C87EC8043}" srcOrd="0" destOrd="0" presId="urn:microsoft.com/office/officeart/2005/8/layout/orgChart1"/>
    <dgm:cxn modelId="{0A2A2DB5-68B5-4310-B4F5-365BF94FACFB}" type="presParOf" srcId="{7951EA69-178C-41CF-B584-804C87EC8043}" destId="{B45F78BD-764C-4DF3-8736-03B6E3DA7581}" srcOrd="0" destOrd="0" presId="urn:microsoft.com/office/officeart/2005/8/layout/orgChart1"/>
    <dgm:cxn modelId="{8F73E3F5-DB80-4F35-81DC-8BCA16CF3769}" type="presParOf" srcId="{B45F78BD-764C-4DF3-8736-03B6E3DA7581}" destId="{F4E881A2-360D-49E9-9632-B59002538895}" srcOrd="0" destOrd="0" presId="urn:microsoft.com/office/officeart/2005/8/layout/orgChart1"/>
    <dgm:cxn modelId="{7F3E63E1-0526-4FE2-9EF1-2DA0539DC108}" type="presParOf" srcId="{B45F78BD-764C-4DF3-8736-03B6E3DA7581}" destId="{55008098-AAAC-46E5-9277-A9D5B1F5942B}" srcOrd="1" destOrd="0" presId="urn:microsoft.com/office/officeart/2005/8/layout/orgChart1"/>
    <dgm:cxn modelId="{6BDA5D75-FA24-4346-AFF5-7A95AED1F5C0}" type="presParOf" srcId="{7951EA69-178C-41CF-B584-804C87EC8043}" destId="{EB77DDA9-9CE1-456E-8021-3BC20B5886A2}" srcOrd="1" destOrd="0" presId="urn:microsoft.com/office/officeart/2005/8/layout/orgChart1"/>
    <dgm:cxn modelId="{9504ECFE-D1B7-4A86-856E-A7C7C19705ED}" type="presParOf" srcId="{EB77DDA9-9CE1-456E-8021-3BC20B5886A2}" destId="{2FE16BB4-D34E-4814-8015-663943663565}" srcOrd="0" destOrd="0" presId="urn:microsoft.com/office/officeart/2005/8/layout/orgChart1"/>
    <dgm:cxn modelId="{D723CA12-C93A-431D-8237-695798041DC8}" type="presParOf" srcId="{EB77DDA9-9CE1-456E-8021-3BC20B5886A2}" destId="{F52FF1BE-3D08-48BF-9268-DE18BF90930D}" srcOrd="1" destOrd="0" presId="urn:microsoft.com/office/officeart/2005/8/layout/orgChart1"/>
    <dgm:cxn modelId="{D3166BE1-77A0-4038-8B6F-AA091FA86410}" type="presParOf" srcId="{F52FF1BE-3D08-48BF-9268-DE18BF90930D}" destId="{444F7838-12EC-4651-A00C-B6D0BC9F86B6}" srcOrd="0" destOrd="0" presId="urn:microsoft.com/office/officeart/2005/8/layout/orgChart1"/>
    <dgm:cxn modelId="{94D7A1C7-3997-43D6-9A98-D3D8F798D3CA}" type="presParOf" srcId="{444F7838-12EC-4651-A00C-B6D0BC9F86B6}" destId="{8AAA5745-1D07-4BBC-AB55-C2E6A8FE01EA}" srcOrd="0" destOrd="0" presId="urn:microsoft.com/office/officeart/2005/8/layout/orgChart1"/>
    <dgm:cxn modelId="{35477729-3F3F-4EEC-BFEC-EB9A5544906B}" type="presParOf" srcId="{444F7838-12EC-4651-A00C-B6D0BC9F86B6}" destId="{B7FFE2FF-0AA6-428D-8E43-59C8CEFD8B03}" srcOrd="1" destOrd="0" presId="urn:microsoft.com/office/officeart/2005/8/layout/orgChart1"/>
    <dgm:cxn modelId="{F4AB2502-BE4A-4A77-AB07-19066EC2B368}" type="presParOf" srcId="{F52FF1BE-3D08-48BF-9268-DE18BF90930D}" destId="{A3983B91-807F-439D-8387-111498348EA9}" srcOrd="1" destOrd="0" presId="urn:microsoft.com/office/officeart/2005/8/layout/orgChart1"/>
    <dgm:cxn modelId="{777E0245-2C4A-4CBD-AF5D-C1CD5260E141}" type="presParOf" srcId="{F52FF1BE-3D08-48BF-9268-DE18BF90930D}" destId="{F626E3DB-4E16-46DB-B029-058B7FDF0C37}" srcOrd="2" destOrd="0" presId="urn:microsoft.com/office/officeart/2005/8/layout/orgChart1"/>
    <dgm:cxn modelId="{1E4BD9CB-88C8-41AF-BD43-D1C3CDAC408E}" type="presParOf" srcId="{EB77DDA9-9CE1-456E-8021-3BC20B5886A2}" destId="{9691B321-DB16-41E4-8E76-9448FEB03300}" srcOrd="2" destOrd="0" presId="urn:microsoft.com/office/officeart/2005/8/layout/orgChart1"/>
    <dgm:cxn modelId="{3A23DBCA-21AB-447D-89AC-22D742383621}" type="presParOf" srcId="{EB77DDA9-9CE1-456E-8021-3BC20B5886A2}" destId="{A1198ED9-7258-4A16-A7C4-5A7231BEA0E4}" srcOrd="3" destOrd="0" presId="urn:microsoft.com/office/officeart/2005/8/layout/orgChart1"/>
    <dgm:cxn modelId="{25544B41-1E71-45F0-AACC-CB28D8A8E8F8}" type="presParOf" srcId="{A1198ED9-7258-4A16-A7C4-5A7231BEA0E4}" destId="{B115569B-7206-43B4-8CE3-756E9DF90FE0}" srcOrd="0" destOrd="0" presId="urn:microsoft.com/office/officeart/2005/8/layout/orgChart1"/>
    <dgm:cxn modelId="{486BD53D-AA11-4087-B447-15EA5B79B8C4}" type="presParOf" srcId="{B115569B-7206-43B4-8CE3-756E9DF90FE0}" destId="{1B25F9D3-C3A5-4622-8CAF-E4D33E6B7D9B}" srcOrd="0" destOrd="0" presId="urn:microsoft.com/office/officeart/2005/8/layout/orgChart1"/>
    <dgm:cxn modelId="{7E7DD8E5-78B2-44DD-9DE1-62F5A1CB33F2}" type="presParOf" srcId="{B115569B-7206-43B4-8CE3-756E9DF90FE0}" destId="{99DB9011-4502-4229-833D-115F4389A021}" srcOrd="1" destOrd="0" presId="urn:microsoft.com/office/officeart/2005/8/layout/orgChart1"/>
    <dgm:cxn modelId="{6AF33B9D-725F-4207-8AE3-08085679CECF}" type="presParOf" srcId="{A1198ED9-7258-4A16-A7C4-5A7231BEA0E4}" destId="{BD9ADBCE-803D-4DCC-80F7-FBE432D7A9A2}" srcOrd="1" destOrd="0" presId="urn:microsoft.com/office/officeart/2005/8/layout/orgChart1"/>
    <dgm:cxn modelId="{9F936050-2EB5-4C8D-968A-4C38050D80A6}" type="presParOf" srcId="{A1198ED9-7258-4A16-A7C4-5A7231BEA0E4}" destId="{6603E042-6FE0-4D5B-A08E-0E5A1926AC8E}" srcOrd="2" destOrd="0" presId="urn:microsoft.com/office/officeart/2005/8/layout/orgChart1"/>
    <dgm:cxn modelId="{94A1788B-9A17-4BDB-B6D3-8E794375E014}" type="presParOf" srcId="{EB77DDA9-9CE1-456E-8021-3BC20B5886A2}" destId="{CC0415D0-7A57-4737-8739-F125F4A955FF}" srcOrd="4" destOrd="0" presId="urn:microsoft.com/office/officeart/2005/8/layout/orgChart1"/>
    <dgm:cxn modelId="{F8CC67DC-01AB-498A-89A7-1EE01B7FD302}" type="presParOf" srcId="{EB77DDA9-9CE1-456E-8021-3BC20B5886A2}" destId="{3AB0F52E-56F4-40FB-A8B7-EB31BA6076BE}" srcOrd="5" destOrd="0" presId="urn:microsoft.com/office/officeart/2005/8/layout/orgChart1"/>
    <dgm:cxn modelId="{B3AE4420-5E9C-49CB-9BDA-76B9644B6024}" type="presParOf" srcId="{3AB0F52E-56F4-40FB-A8B7-EB31BA6076BE}" destId="{EBBAC966-405B-42A0-A3CD-52E2F4CEF1A9}" srcOrd="0" destOrd="0" presId="urn:microsoft.com/office/officeart/2005/8/layout/orgChart1"/>
    <dgm:cxn modelId="{2F15DE38-95D6-4B67-B206-34B9DE10C2CF}" type="presParOf" srcId="{EBBAC966-405B-42A0-A3CD-52E2F4CEF1A9}" destId="{212BFE14-4587-4DEB-9C86-2343BF17C7B0}" srcOrd="0" destOrd="0" presId="urn:microsoft.com/office/officeart/2005/8/layout/orgChart1"/>
    <dgm:cxn modelId="{5B05F4B6-BADF-4E82-ADB8-DF944FCCC1ED}" type="presParOf" srcId="{EBBAC966-405B-42A0-A3CD-52E2F4CEF1A9}" destId="{DE2F65DD-B710-46B1-B3DA-B68ACBCB77AD}" srcOrd="1" destOrd="0" presId="urn:microsoft.com/office/officeart/2005/8/layout/orgChart1"/>
    <dgm:cxn modelId="{4868AB96-D9A7-4EA8-895E-DC52601F6E72}" type="presParOf" srcId="{3AB0F52E-56F4-40FB-A8B7-EB31BA6076BE}" destId="{A702BEC4-70E0-4939-9554-5EFCD2FD4E3D}" srcOrd="1" destOrd="0" presId="urn:microsoft.com/office/officeart/2005/8/layout/orgChart1"/>
    <dgm:cxn modelId="{3890F014-81FE-48BB-88BE-2CAF6E72C9D5}" type="presParOf" srcId="{3AB0F52E-56F4-40FB-A8B7-EB31BA6076BE}" destId="{0B40792E-75F8-4F64-B62A-C5AA537C5367}" srcOrd="2" destOrd="0" presId="urn:microsoft.com/office/officeart/2005/8/layout/orgChart1"/>
    <dgm:cxn modelId="{8C577052-5BBA-4FCB-A387-C9E7370BE39E}" type="presParOf" srcId="{7951EA69-178C-41CF-B584-804C87EC8043}" destId="{FD8E3C79-2EA7-450D-BBC7-10D059446D8B}" srcOrd="2" destOrd="0" presId="urn:microsoft.com/office/officeart/2005/8/layout/orgChart1"/>
    <dgm:cxn modelId="{B2AA58BD-0DC6-4C3E-9DE6-8CD3ABAB8C59}" type="presParOf" srcId="{FD8E3C79-2EA7-450D-BBC7-10D059446D8B}" destId="{41B2F42B-B9DC-4640-BD6F-F7B28DC043E6}" srcOrd="0" destOrd="0" presId="urn:microsoft.com/office/officeart/2005/8/layout/orgChart1"/>
    <dgm:cxn modelId="{704F28BA-98BF-4923-B032-F1144889191E}" type="presParOf" srcId="{FD8E3C79-2EA7-450D-BBC7-10D059446D8B}" destId="{C6BFA7DE-0017-4628-AEE7-BF3C58FE76FE}" srcOrd="1" destOrd="0" presId="urn:microsoft.com/office/officeart/2005/8/layout/orgChart1"/>
    <dgm:cxn modelId="{E979D72C-D613-49E3-85CB-FBD5B743C392}" type="presParOf" srcId="{C6BFA7DE-0017-4628-AEE7-BF3C58FE76FE}" destId="{E54936FB-BD51-48C3-8801-74B7A715132C}" srcOrd="0" destOrd="0" presId="urn:microsoft.com/office/officeart/2005/8/layout/orgChart1"/>
    <dgm:cxn modelId="{6F12FB75-FC47-433A-B7FE-73874D85E572}" type="presParOf" srcId="{E54936FB-BD51-48C3-8801-74B7A715132C}" destId="{1BCED365-016A-4A0B-B49A-153749156A4E}" srcOrd="0" destOrd="0" presId="urn:microsoft.com/office/officeart/2005/8/layout/orgChart1"/>
    <dgm:cxn modelId="{EB1FD0F5-E606-4460-9E27-0F1077702942}" type="presParOf" srcId="{E54936FB-BD51-48C3-8801-74B7A715132C}" destId="{8C23DFAE-D318-4BA9-859D-7D6143055B31}" srcOrd="1" destOrd="0" presId="urn:microsoft.com/office/officeart/2005/8/layout/orgChart1"/>
    <dgm:cxn modelId="{CD99A898-EEB8-4F2B-9012-BBE31BCEE894}" type="presParOf" srcId="{C6BFA7DE-0017-4628-AEE7-BF3C58FE76FE}" destId="{A5B78938-F255-42F7-AD71-748B203A419B}" srcOrd="1" destOrd="0" presId="urn:microsoft.com/office/officeart/2005/8/layout/orgChart1"/>
    <dgm:cxn modelId="{05A6C4ED-0CE7-4408-83E6-595A6EA9A286}" type="presParOf" srcId="{C6BFA7DE-0017-4628-AEE7-BF3C58FE76FE}" destId="{DDD571AF-6FDE-48E9-9A5F-9EE6DB25BD66}"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AFA05972-6D9A-4D36-87E1-FFE1BCD68A42}"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US"/>
        </a:p>
      </dgm:t>
    </dgm:pt>
    <dgm:pt modelId="{8A1935E1-6C47-46E4-B8FB-F85764FEAF1B}">
      <dgm:prSet phldrT="[Text]"/>
      <dgm:spPr/>
      <dgm:t>
        <a:bodyPr/>
        <a:lstStyle/>
        <a:p>
          <a:r>
            <a:rPr lang="en-US" dirty="0" smtClean="0"/>
            <a:t>Physical</a:t>
          </a:r>
          <a:endParaRPr lang="en-US" dirty="0"/>
        </a:p>
      </dgm:t>
    </dgm:pt>
    <dgm:pt modelId="{B3DDF564-3469-414E-980C-6E74716F99E0}" type="parTrans" cxnId="{D9AAC046-FE0A-47A8-924C-D30A6727E5CD}">
      <dgm:prSet/>
      <dgm:spPr/>
      <dgm:t>
        <a:bodyPr/>
        <a:lstStyle/>
        <a:p>
          <a:endParaRPr lang="en-US"/>
        </a:p>
      </dgm:t>
    </dgm:pt>
    <dgm:pt modelId="{0080E8B3-41D4-4F7C-ACBB-76ABB0F9EB66}" type="sibTrans" cxnId="{D9AAC046-FE0A-47A8-924C-D30A6727E5CD}">
      <dgm:prSet/>
      <dgm:spPr/>
      <dgm:t>
        <a:bodyPr/>
        <a:lstStyle/>
        <a:p>
          <a:endParaRPr lang="en-US"/>
        </a:p>
      </dgm:t>
    </dgm:pt>
    <dgm:pt modelId="{6C52F745-EB69-4FD5-80EF-DAA8FC3E9CB0}">
      <dgm:prSet phldrT="[Text]" custT="1"/>
      <dgm:spPr/>
      <dgm:t>
        <a:bodyPr/>
        <a:lstStyle/>
        <a:p>
          <a:r>
            <a:rPr lang="en-US" sz="1200" dirty="0" smtClean="0"/>
            <a:t>Emotions</a:t>
          </a:r>
          <a:endParaRPr lang="en-US" sz="1200" dirty="0"/>
        </a:p>
      </dgm:t>
    </dgm:pt>
    <dgm:pt modelId="{5CFEC334-E764-493E-B6DA-FC971396974A}" type="parTrans" cxnId="{DFB86409-1E0E-414C-9999-BF4BAC4647C8}">
      <dgm:prSet/>
      <dgm:spPr/>
      <dgm:t>
        <a:bodyPr/>
        <a:lstStyle/>
        <a:p>
          <a:endParaRPr lang="en-US"/>
        </a:p>
      </dgm:t>
    </dgm:pt>
    <dgm:pt modelId="{0D7DC5C1-351B-4ED5-94B0-1BFF7F060FEE}" type="sibTrans" cxnId="{DFB86409-1E0E-414C-9999-BF4BAC4647C8}">
      <dgm:prSet/>
      <dgm:spPr/>
      <dgm:t>
        <a:bodyPr/>
        <a:lstStyle/>
        <a:p>
          <a:endParaRPr lang="en-US"/>
        </a:p>
      </dgm:t>
    </dgm:pt>
    <dgm:pt modelId="{A451C374-2856-4B8F-8E83-A67327C852BB}">
      <dgm:prSet phldrT="[Text]" custT="1"/>
      <dgm:spPr/>
      <dgm:t>
        <a:bodyPr/>
        <a:lstStyle/>
        <a:p>
          <a:r>
            <a:rPr lang="en-US" sz="1200" dirty="0" smtClean="0"/>
            <a:t>Appetite</a:t>
          </a:r>
          <a:endParaRPr lang="en-US" sz="1200" dirty="0"/>
        </a:p>
      </dgm:t>
    </dgm:pt>
    <dgm:pt modelId="{60C1DB76-55E4-479C-A0EE-3218CC807C1E}" type="parTrans" cxnId="{1212E7C4-0ABF-4611-BEDD-C34FBAF590C3}">
      <dgm:prSet/>
      <dgm:spPr/>
      <dgm:t>
        <a:bodyPr/>
        <a:lstStyle/>
        <a:p>
          <a:endParaRPr lang="en-US"/>
        </a:p>
      </dgm:t>
    </dgm:pt>
    <dgm:pt modelId="{14D6B3D8-C775-4E98-BE10-DD473E9F140C}" type="sibTrans" cxnId="{1212E7C4-0ABF-4611-BEDD-C34FBAF590C3}">
      <dgm:prSet/>
      <dgm:spPr/>
      <dgm:t>
        <a:bodyPr/>
        <a:lstStyle/>
        <a:p>
          <a:endParaRPr lang="en-US"/>
        </a:p>
      </dgm:t>
    </dgm:pt>
    <dgm:pt modelId="{8AD63084-BBE5-42C5-A7DE-8C36A60C4AE0}">
      <dgm:prSet phldrT="[Text]" custT="1"/>
      <dgm:spPr/>
      <dgm:t>
        <a:bodyPr/>
        <a:lstStyle/>
        <a:p>
          <a:r>
            <a:rPr lang="en-US" sz="1200" dirty="0" smtClean="0"/>
            <a:t>Animal Propensities (Impulse) or (Instinct)</a:t>
          </a:r>
          <a:endParaRPr lang="en-US" sz="1200" dirty="0"/>
        </a:p>
      </dgm:t>
    </dgm:pt>
    <dgm:pt modelId="{D6932BCF-9A0A-4473-AE43-613FA444EFB1}" type="parTrans" cxnId="{F5D98F2B-40F4-43DE-BB4B-72F4413E6BB9}">
      <dgm:prSet/>
      <dgm:spPr/>
      <dgm:t>
        <a:bodyPr/>
        <a:lstStyle/>
        <a:p>
          <a:endParaRPr lang="en-US"/>
        </a:p>
      </dgm:t>
    </dgm:pt>
    <dgm:pt modelId="{4D6BBFA0-2061-4C48-B43B-B9BB5AF6F357}" type="sibTrans" cxnId="{F5D98F2B-40F4-43DE-BB4B-72F4413E6BB9}">
      <dgm:prSet/>
      <dgm:spPr/>
      <dgm:t>
        <a:bodyPr/>
        <a:lstStyle/>
        <a:p>
          <a:endParaRPr lang="en-US"/>
        </a:p>
      </dgm:t>
    </dgm:pt>
    <dgm:pt modelId="{3688E5D9-6A5F-482D-9472-359CF66F0866}">
      <dgm:prSet phldrT="[Text]" custT="1"/>
      <dgm:spPr/>
      <dgm:t>
        <a:bodyPr/>
        <a:lstStyle/>
        <a:p>
          <a:endParaRPr lang="en-US" sz="1200" dirty="0"/>
        </a:p>
      </dgm:t>
    </dgm:pt>
    <dgm:pt modelId="{5B5A793D-5445-44A2-A61B-E3D2492125C3}" type="parTrans" cxnId="{F9BF1EEA-BB6D-4591-8DC3-83C0F60831D2}">
      <dgm:prSet/>
      <dgm:spPr/>
      <dgm:t>
        <a:bodyPr/>
        <a:lstStyle/>
        <a:p>
          <a:endParaRPr lang="en-US"/>
        </a:p>
      </dgm:t>
    </dgm:pt>
    <dgm:pt modelId="{0B211A39-B99A-453D-AC49-12F38C591B8A}" type="sibTrans" cxnId="{F9BF1EEA-BB6D-4591-8DC3-83C0F60831D2}">
      <dgm:prSet/>
      <dgm:spPr/>
      <dgm:t>
        <a:bodyPr/>
        <a:lstStyle/>
        <a:p>
          <a:endParaRPr lang="en-US"/>
        </a:p>
      </dgm:t>
    </dgm:pt>
    <dgm:pt modelId="{E2B59E60-DE92-4AE1-9DF0-33AF24DB9B22}">
      <dgm:prSet phldrT="[Text]" custT="1"/>
      <dgm:spPr/>
      <dgm:t>
        <a:bodyPr/>
        <a:lstStyle/>
        <a:p>
          <a:r>
            <a:rPr lang="en-US" sz="1200" dirty="0" smtClean="0"/>
            <a:t>Thoughts</a:t>
          </a:r>
          <a:endParaRPr lang="en-US" sz="1200" dirty="0"/>
        </a:p>
      </dgm:t>
    </dgm:pt>
    <dgm:pt modelId="{397E0641-20A5-4FB4-91FC-4822A3113812}" type="parTrans" cxnId="{53E4EC5B-C7A0-41BA-A899-F497CCD79673}">
      <dgm:prSet/>
      <dgm:spPr/>
      <dgm:t>
        <a:bodyPr/>
        <a:lstStyle/>
        <a:p>
          <a:endParaRPr lang="en-US"/>
        </a:p>
      </dgm:t>
    </dgm:pt>
    <dgm:pt modelId="{F3951A29-8215-4209-B171-9080D96F6E40}" type="sibTrans" cxnId="{53E4EC5B-C7A0-41BA-A899-F497CCD79673}">
      <dgm:prSet/>
      <dgm:spPr/>
      <dgm:t>
        <a:bodyPr/>
        <a:lstStyle/>
        <a:p>
          <a:endParaRPr lang="en-US"/>
        </a:p>
      </dgm:t>
    </dgm:pt>
    <dgm:pt modelId="{822C1805-4817-45C2-9A1F-C447491D06C5}" type="pres">
      <dgm:prSet presAssocID="{AFA05972-6D9A-4D36-87E1-FFE1BCD68A42}" presName="cycle" presStyleCnt="0">
        <dgm:presLayoutVars>
          <dgm:chMax val="1"/>
          <dgm:dir/>
          <dgm:animLvl val="ctr"/>
          <dgm:resizeHandles val="exact"/>
        </dgm:presLayoutVars>
      </dgm:prSet>
      <dgm:spPr/>
      <dgm:t>
        <a:bodyPr/>
        <a:lstStyle/>
        <a:p>
          <a:endParaRPr lang="en-US"/>
        </a:p>
      </dgm:t>
    </dgm:pt>
    <dgm:pt modelId="{A1BDE7E2-C9FB-4A7C-986D-B4B6E92B85EF}" type="pres">
      <dgm:prSet presAssocID="{8A1935E1-6C47-46E4-B8FB-F85764FEAF1B}" presName="centerShape" presStyleLbl="node0" presStyleIdx="0" presStyleCnt="1"/>
      <dgm:spPr/>
      <dgm:t>
        <a:bodyPr/>
        <a:lstStyle/>
        <a:p>
          <a:endParaRPr lang="en-US"/>
        </a:p>
      </dgm:t>
    </dgm:pt>
    <dgm:pt modelId="{4954582A-0B5F-4D51-A235-0778A3A8E805}" type="pres">
      <dgm:prSet presAssocID="{5CFEC334-E764-493E-B6DA-FC971396974A}" presName="parTrans" presStyleLbl="bgSibTrans2D1" presStyleIdx="0" presStyleCnt="4"/>
      <dgm:spPr/>
      <dgm:t>
        <a:bodyPr/>
        <a:lstStyle/>
        <a:p>
          <a:endParaRPr lang="en-US"/>
        </a:p>
      </dgm:t>
    </dgm:pt>
    <dgm:pt modelId="{1C8540E2-4FFA-413D-87D3-FB94E3273B7D}" type="pres">
      <dgm:prSet presAssocID="{6C52F745-EB69-4FD5-80EF-DAA8FC3E9CB0}" presName="node" presStyleLbl="node1" presStyleIdx="0" presStyleCnt="4">
        <dgm:presLayoutVars>
          <dgm:bulletEnabled val="1"/>
        </dgm:presLayoutVars>
      </dgm:prSet>
      <dgm:spPr/>
      <dgm:t>
        <a:bodyPr/>
        <a:lstStyle/>
        <a:p>
          <a:endParaRPr lang="en-US"/>
        </a:p>
      </dgm:t>
    </dgm:pt>
    <dgm:pt modelId="{80C8FBFF-03E9-455A-A98A-42767590C62E}" type="pres">
      <dgm:prSet presAssocID="{397E0641-20A5-4FB4-91FC-4822A3113812}" presName="parTrans" presStyleLbl="bgSibTrans2D1" presStyleIdx="1" presStyleCnt="4"/>
      <dgm:spPr/>
      <dgm:t>
        <a:bodyPr/>
        <a:lstStyle/>
        <a:p>
          <a:endParaRPr lang="en-US"/>
        </a:p>
      </dgm:t>
    </dgm:pt>
    <dgm:pt modelId="{B867D30A-BCD9-40D2-AB27-ACA587C34429}" type="pres">
      <dgm:prSet presAssocID="{E2B59E60-DE92-4AE1-9DF0-33AF24DB9B22}" presName="node" presStyleLbl="node1" presStyleIdx="1" presStyleCnt="4">
        <dgm:presLayoutVars>
          <dgm:bulletEnabled val="1"/>
        </dgm:presLayoutVars>
      </dgm:prSet>
      <dgm:spPr/>
      <dgm:t>
        <a:bodyPr/>
        <a:lstStyle/>
        <a:p>
          <a:endParaRPr lang="en-US"/>
        </a:p>
      </dgm:t>
    </dgm:pt>
    <dgm:pt modelId="{8C6C2CE8-96A3-4E83-B08F-855938D15AE3}" type="pres">
      <dgm:prSet presAssocID="{60C1DB76-55E4-479C-A0EE-3218CC807C1E}" presName="parTrans" presStyleLbl="bgSibTrans2D1" presStyleIdx="2" presStyleCnt="4"/>
      <dgm:spPr/>
      <dgm:t>
        <a:bodyPr/>
        <a:lstStyle/>
        <a:p>
          <a:endParaRPr lang="en-US"/>
        </a:p>
      </dgm:t>
    </dgm:pt>
    <dgm:pt modelId="{30333DCB-BDDD-41F6-B867-7B2293FB4D6C}" type="pres">
      <dgm:prSet presAssocID="{A451C374-2856-4B8F-8E83-A67327C852BB}" presName="node" presStyleLbl="node1" presStyleIdx="2" presStyleCnt="4">
        <dgm:presLayoutVars>
          <dgm:bulletEnabled val="1"/>
        </dgm:presLayoutVars>
      </dgm:prSet>
      <dgm:spPr/>
      <dgm:t>
        <a:bodyPr/>
        <a:lstStyle/>
        <a:p>
          <a:endParaRPr lang="en-US"/>
        </a:p>
      </dgm:t>
    </dgm:pt>
    <dgm:pt modelId="{791E27D6-FBFD-4F9A-AFA4-75FEBAE6A0F9}" type="pres">
      <dgm:prSet presAssocID="{D6932BCF-9A0A-4473-AE43-613FA444EFB1}" presName="parTrans" presStyleLbl="bgSibTrans2D1" presStyleIdx="3" presStyleCnt="4"/>
      <dgm:spPr/>
      <dgm:t>
        <a:bodyPr/>
        <a:lstStyle/>
        <a:p>
          <a:endParaRPr lang="en-US"/>
        </a:p>
      </dgm:t>
    </dgm:pt>
    <dgm:pt modelId="{70F491B4-46FA-4282-A039-BDDEDFAAE6B1}" type="pres">
      <dgm:prSet presAssocID="{8AD63084-BBE5-42C5-A7DE-8C36A60C4AE0}" presName="node" presStyleLbl="node1" presStyleIdx="3" presStyleCnt="4" custScaleX="115732" custScaleY="108199" custRadScaleRad="98977" custRadScaleInc="7261">
        <dgm:presLayoutVars>
          <dgm:bulletEnabled val="1"/>
        </dgm:presLayoutVars>
      </dgm:prSet>
      <dgm:spPr/>
      <dgm:t>
        <a:bodyPr/>
        <a:lstStyle/>
        <a:p>
          <a:endParaRPr lang="en-US"/>
        </a:p>
      </dgm:t>
    </dgm:pt>
  </dgm:ptLst>
  <dgm:cxnLst>
    <dgm:cxn modelId="{895EF5F0-0DC3-45C6-AD08-B2858110F754}" type="presOf" srcId="{D6932BCF-9A0A-4473-AE43-613FA444EFB1}" destId="{791E27D6-FBFD-4F9A-AFA4-75FEBAE6A0F9}" srcOrd="0" destOrd="0" presId="urn:microsoft.com/office/officeart/2005/8/layout/radial4"/>
    <dgm:cxn modelId="{F5D98F2B-40F4-43DE-BB4B-72F4413E6BB9}" srcId="{8A1935E1-6C47-46E4-B8FB-F85764FEAF1B}" destId="{8AD63084-BBE5-42C5-A7DE-8C36A60C4AE0}" srcOrd="3" destOrd="0" parTransId="{D6932BCF-9A0A-4473-AE43-613FA444EFB1}" sibTransId="{4D6BBFA0-2061-4C48-B43B-B9BB5AF6F357}"/>
    <dgm:cxn modelId="{067B8E20-BDD7-48BD-9CA2-645EA0DA0D28}" type="presOf" srcId="{5CFEC334-E764-493E-B6DA-FC971396974A}" destId="{4954582A-0B5F-4D51-A235-0778A3A8E805}" srcOrd="0" destOrd="0" presId="urn:microsoft.com/office/officeart/2005/8/layout/radial4"/>
    <dgm:cxn modelId="{F9BF1EEA-BB6D-4591-8DC3-83C0F60831D2}" srcId="{AFA05972-6D9A-4D36-87E1-FFE1BCD68A42}" destId="{3688E5D9-6A5F-482D-9472-359CF66F0866}" srcOrd="1" destOrd="0" parTransId="{5B5A793D-5445-44A2-A61B-E3D2492125C3}" sibTransId="{0B211A39-B99A-453D-AC49-12F38C591B8A}"/>
    <dgm:cxn modelId="{69197850-15B0-42A7-8AA2-72110A34A207}" type="presOf" srcId="{A451C374-2856-4B8F-8E83-A67327C852BB}" destId="{30333DCB-BDDD-41F6-B867-7B2293FB4D6C}" srcOrd="0" destOrd="0" presId="urn:microsoft.com/office/officeart/2005/8/layout/radial4"/>
    <dgm:cxn modelId="{DFB86409-1E0E-414C-9999-BF4BAC4647C8}" srcId="{8A1935E1-6C47-46E4-B8FB-F85764FEAF1B}" destId="{6C52F745-EB69-4FD5-80EF-DAA8FC3E9CB0}" srcOrd="0" destOrd="0" parTransId="{5CFEC334-E764-493E-B6DA-FC971396974A}" sibTransId="{0D7DC5C1-351B-4ED5-94B0-1BFF7F060FEE}"/>
    <dgm:cxn modelId="{D9AAC046-FE0A-47A8-924C-D30A6727E5CD}" srcId="{AFA05972-6D9A-4D36-87E1-FFE1BCD68A42}" destId="{8A1935E1-6C47-46E4-B8FB-F85764FEAF1B}" srcOrd="0" destOrd="0" parTransId="{B3DDF564-3469-414E-980C-6E74716F99E0}" sibTransId="{0080E8B3-41D4-4F7C-ACBB-76ABB0F9EB66}"/>
    <dgm:cxn modelId="{53E4EC5B-C7A0-41BA-A899-F497CCD79673}" srcId="{8A1935E1-6C47-46E4-B8FB-F85764FEAF1B}" destId="{E2B59E60-DE92-4AE1-9DF0-33AF24DB9B22}" srcOrd="1" destOrd="0" parTransId="{397E0641-20A5-4FB4-91FC-4822A3113812}" sibTransId="{F3951A29-8215-4209-B171-9080D96F6E40}"/>
    <dgm:cxn modelId="{191BDB5B-A28D-4EC0-9EBC-52953D668953}" type="presOf" srcId="{397E0641-20A5-4FB4-91FC-4822A3113812}" destId="{80C8FBFF-03E9-455A-A98A-42767590C62E}" srcOrd="0" destOrd="0" presId="urn:microsoft.com/office/officeart/2005/8/layout/radial4"/>
    <dgm:cxn modelId="{A2052035-B59F-4EDC-8D34-3AC8564B7240}" type="presOf" srcId="{E2B59E60-DE92-4AE1-9DF0-33AF24DB9B22}" destId="{B867D30A-BCD9-40D2-AB27-ACA587C34429}" srcOrd="0" destOrd="0" presId="urn:microsoft.com/office/officeart/2005/8/layout/radial4"/>
    <dgm:cxn modelId="{87AC6BB6-3DB0-40E7-9E4A-6C5D9F05D8DB}" type="presOf" srcId="{60C1DB76-55E4-479C-A0EE-3218CC807C1E}" destId="{8C6C2CE8-96A3-4E83-B08F-855938D15AE3}" srcOrd="0" destOrd="0" presId="urn:microsoft.com/office/officeart/2005/8/layout/radial4"/>
    <dgm:cxn modelId="{CEC51713-F24E-4F85-AF30-F93971518DC6}" type="presOf" srcId="{8AD63084-BBE5-42C5-A7DE-8C36A60C4AE0}" destId="{70F491B4-46FA-4282-A039-BDDEDFAAE6B1}" srcOrd="0" destOrd="0" presId="urn:microsoft.com/office/officeart/2005/8/layout/radial4"/>
    <dgm:cxn modelId="{1212E7C4-0ABF-4611-BEDD-C34FBAF590C3}" srcId="{8A1935E1-6C47-46E4-B8FB-F85764FEAF1B}" destId="{A451C374-2856-4B8F-8E83-A67327C852BB}" srcOrd="2" destOrd="0" parTransId="{60C1DB76-55E4-479C-A0EE-3218CC807C1E}" sibTransId="{14D6B3D8-C775-4E98-BE10-DD473E9F140C}"/>
    <dgm:cxn modelId="{F693D232-7D3E-4F59-B266-56537060752A}" type="presOf" srcId="{6C52F745-EB69-4FD5-80EF-DAA8FC3E9CB0}" destId="{1C8540E2-4FFA-413D-87D3-FB94E3273B7D}" srcOrd="0" destOrd="0" presId="urn:microsoft.com/office/officeart/2005/8/layout/radial4"/>
    <dgm:cxn modelId="{5AD60377-16CB-4C22-9DFB-85F6CA5AD4B2}" type="presOf" srcId="{8A1935E1-6C47-46E4-B8FB-F85764FEAF1B}" destId="{A1BDE7E2-C9FB-4A7C-986D-B4B6E92B85EF}" srcOrd="0" destOrd="0" presId="urn:microsoft.com/office/officeart/2005/8/layout/radial4"/>
    <dgm:cxn modelId="{07896419-A5A1-4CED-AE9D-A1C4F48C524E}" type="presOf" srcId="{AFA05972-6D9A-4D36-87E1-FFE1BCD68A42}" destId="{822C1805-4817-45C2-9A1F-C447491D06C5}" srcOrd="0" destOrd="0" presId="urn:microsoft.com/office/officeart/2005/8/layout/radial4"/>
    <dgm:cxn modelId="{32C1EC9A-445E-4416-9F12-DA9670071431}" type="presParOf" srcId="{822C1805-4817-45C2-9A1F-C447491D06C5}" destId="{A1BDE7E2-C9FB-4A7C-986D-B4B6E92B85EF}" srcOrd="0" destOrd="0" presId="urn:microsoft.com/office/officeart/2005/8/layout/radial4"/>
    <dgm:cxn modelId="{5DDB0F44-E4B7-4ED0-A4A7-FF6A4CF14198}" type="presParOf" srcId="{822C1805-4817-45C2-9A1F-C447491D06C5}" destId="{4954582A-0B5F-4D51-A235-0778A3A8E805}" srcOrd="1" destOrd="0" presId="urn:microsoft.com/office/officeart/2005/8/layout/radial4"/>
    <dgm:cxn modelId="{B89B1A82-05AC-4A03-98DB-4C4A5528E603}" type="presParOf" srcId="{822C1805-4817-45C2-9A1F-C447491D06C5}" destId="{1C8540E2-4FFA-413D-87D3-FB94E3273B7D}" srcOrd="2" destOrd="0" presId="urn:microsoft.com/office/officeart/2005/8/layout/radial4"/>
    <dgm:cxn modelId="{038E6094-D5F4-48C7-B1F1-9E48D67AD3C0}" type="presParOf" srcId="{822C1805-4817-45C2-9A1F-C447491D06C5}" destId="{80C8FBFF-03E9-455A-A98A-42767590C62E}" srcOrd="3" destOrd="0" presId="urn:microsoft.com/office/officeart/2005/8/layout/radial4"/>
    <dgm:cxn modelId="{9F19715D-3607-45A4-9EB3-A0984075F49B}" type="presParOf" srcId="{822C1805-4817-45C2-9A1F-C447491D06C5}" destId="{B867D30A-BCD9-40D2-AB27-ACA587C34429}" srcOrd="4" destOrd="0" presId="urn:microsoft.com/office/officeart/2005/8/layout/radial4"/>
    <dgm:cxn modelId="{F7D177BF-A498-4369-BD00-913A7CE07110}" type="presParOf" srcId="{822C1805-4817-45C2-9A1F-C447491D06C5}" destId="{8C6C2CE8-96A3-4E83-B08F-855938D15AE3}" srcOrd="5" destOrd="0" presId="urn:microsoft.com/office/officeart/2005/8/layout/radial4"/>
    <dgm:cxn modelId="{BA10FB39-7F4E-4763-9214-4BD2DE73871A}" type="presParOf" srcId="{822C1805-4817-45C2-9A1F-C447491D06C5}" destId="{30333DCB-BDDD-41F6-B867-7B2293FB4D6C}" srcOrd="6" destOrd="0" presId="urn:microsoft.com/office/officeart/2005/8/layout/radial4"/>
    <dgm:cxn modelId="{EF25F494-63A6-433F-AC4A-F2BEBED39AC2}" type="presParOf" srcId="{822C1805-4817-45C2-9A1F-C447491D06C5}" destId="{791E27D6-FBFD-4F9A-AFA4-75FEBAE6A0F9}" srcOrd="7" destOrd="0" presId="urn:microsoft.com/office/officeart/2005/8/layout/radial4"/>
    <dgm:cxn modelId="{904CD705-69C5-4E77-AF85-C8BF58BB216D}" type="presParOf" srcId="{822C1805-4817-45C2-9A1F-C447491D06C5}" destId="{70F491B4-46FA-4282-A039-BDDEDFAAE6B1}" srcOrd="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3F5D7-66E7-4EB7-BC25-194BAF212AE9}" type="datetimeFigureOut">
              <a:rPr lang="en-US" smtClean="0"/>
              <a:pPr/>
              <a:t>6/20/2020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F376E-94CB-4ED2-B4D2-AC5DEBFD7B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created by Victoria Thomas based from Elder Parminder’s presentation</a:t>
            </a:r>
            <a:r>
              <a:rPr lang="en-US" baseline="0" dirty="0" smtClean="0"/>
              <a:t> on the nature of man (Sept. 2017).</a:t>
            </a:r>
            <a:endParaRPr lang="en-US" dirty="0" smtClean="0"/>
          </a:p>
          <a:p>
            <a:endParaRPr lang="en-US" dirty="0"/>
          </a:p>
        </p:txBody>
      </p:sp>
      <p:sp>
        <p:nvSpPr>
          <p:cNvPr id="4" name="Slide Number Placeholder 3"/>
          <p:cNvSpPr>
            <a:spLocks noGrp="1"/>
          </p:cNvSpPr>
          <p:nvPr>
            <p:ph type="sldNum" sz="quarter" idx="10"/>
          </p:nvPr>
        </p:nvSpPr>
        <p:spPr/>
        <p:txBody>
          <a:bodyPr/>
          <a:lstStyle/>
          <a:p>
            <a:fld id="{44A900CE-1556-482A-8393-C8738A5C36B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6840A8-8D87-422E-A1D2-D9C4CFBA419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https://www.merriam-webster.com/words-at-play/usage-of-conscience-vs-conscious</a:t>
            </a:r>
          </a:p>
        </p:txBody>
      </p:sp>
      <p:sp>
        <p:nvSpPr>
          <p:cNvPr id="4" name="Slide Number Placeholder 3"/>
          <p:cNvSpPr>
            <a:spLocks noGrp="1"/>
          </p:cNvSpPr>
          <p:nvPr>
            <p:ph type="sldNum" sz="quarter" idx="10"/>
          </p:nvPr>
        </p:nvSpPr>
        <p:spPr/>
        <p:txBody>
          <a:bodyPr/>
          <a:lstStyle/>
          <a:p>
            <a:fld id="{A51F376E-94CB-4ED2-B4D2-AC5DEBFD7BD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https://www.verywellmind.com/conscience-vs-conscious-whats-the-difference-2794961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Author Kendra Cherry</a:t>
            </a:r>
          </a:p>
          <a:p>
            <a:endParaRPr lang="en-US" dirty="0"/>
          </a:p>
        </p:txBody>
      </p:sp>
      <p:sp>
        <p:nvSpPr>
          <p:cNvPr id="4" name="Slide Number Placeholder 3"/>
          <p:cNvSpPr>
            <a:spLocks noGrp="1"/>
          </p:cNvSpPr>
          <p:nvPr>
            <p:ph type="sldNum" sz="quarter" idx="10"/>
          </p:nvPr>
        </p:nvSpPr>
        <p:spPr/>
        <p:txBody>
          <a:bodyPr/>
          <a:lstStyle/>
          <a:p>
            <a:fld id="{A51F376E-94CB-4ED2-B4D2-AC5DEBFD7BD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https://www.verywellmind.com/conscience-vs-conscious-whats-the-difference-2794961</a:t>
            </a:r>
          </a:p>
        </p:txBody>
      </p:sp>
      <p:sp>
        <p:nvSpPr>
          <p:cNvPr id="4" name="Slide Number Placeholder 3"/>
          <p:cNvSpPr>
            <a:spLocks noGrp="1"/>
          </p:cNvSpPr>
          <p:nvPr>
            <p:ph type="sldNum" sz="quarter" idx="10"/>
          </p:nvPr>
        </p:nvSpPr>
        <p:spPr/>
        <p:txBody>
          <a:bodyPr/>
          <a:lstStyle/>
          <a:p>
            <a:fld id="{A51F376E-94CB-4ED2-B4D2-AC5DEBFD7BD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 Cavil:  to make petty or unnecessary objections.--someone who deliberately twists another person's opinion or message to cover the truth</a:t>
            </a:r>
            <a:endParaRPr lang="en-US" dirty="0"/>
          </a:p>
        </p:txBody>
      </p:sp>
      <p:sp>
        <p:nvSpPr>
          <p:cNvPr id="4" name="Slide Number Placeholder 3"/>
          <p:cNvSpPr>
            <a:spLocks noGrp="1"/>
          </p:cNvSpPr>
          <p:nvPr>
            <p:ph type="sldNum" sz="quarter" idx="10"/>
          </p:nvPr>
        </p:nvSpPr>
        <p:spPr/>
        <p:txBody>
          <a:bodyPr/>
          <a:lstStyle/>
          <a:p>
            <a:fld id="{A51F376E-94CB-4ED2-B4D2-AC5DEBFD7BD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94B77-D17E-4F6A-AD36-6CA7F93DA8D7}"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94B77-D17E-4F6A-AD36-6CA7F93DA8D7}"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94B77-D17E-4F6A-AD36-6CA7F93DA8D7}"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94B77-D17E-4F6A-AD36-6CA7F93DA8D7}"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94B77-D17E-4F6A-AD36-6CA7F93DA8D7}"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D94B77-D17E-4F6A-AD36-6CA7F93DA8D7}"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D94B77-D17E-4F6A-AD36-6CA7F93DA8D7}" type="datetimeFigureOut">
              <a:rPr lang="en-US" smtClean="0"/>
              <a:pPr/>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D94B77-D17E-4F6A-AD36-6CA7F93DA8D7}" type="datetimeFigureOut">
              <a:rPr lang="en-US" smtClean="0"/>
              <a:pPr/>
              <a:t>6/20/2020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94B77-D17E-4F6A-AD36-6CA7F93DA8D7}" type="datetimeFigureOut">
              <a:rPr lang="en-US" smtClean="0"/>
              <a:pPr/>
              <a:t>6/20/2020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94B77-D17E-4F6A-AD36-6CA7F93DA8D7}"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94B77-D17E-4F6A-AD36-6CA7F93DA8D7}"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93921-9A43-4F69-A407-B86C78B251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94B77-D17E-4F6A-AD36-6CA7F93DA8D7}" type="datetimeFigureOut">
              <a:rPr lang="en-US" smtClean="0"/>
              <a:pPr/>
              <a:t>6/20/2020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3921-9A43-4F69-A407-B86C78B251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youtube.com/watch?v=q_yLFjeyGT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18" Type="http://schemas.openxmlformats.org/officeDocument/2006/relationships/diagramColors" Target="../diagrams/colors4.xml"/><Relationship Id="rId3" Type="http://schemas.openxmlformats.org/officeDocument/2006/relationships/diagramData" Target="../diagrams/data1.xml"/><Relationship Id="rId21" Type="http://schemas.openxmlformats.org/officeDocument/2006/relationships/diagramQuickStyle" Target="../diagrams/quickStyle5.xml"/><Relationship Id="rId7" Type="http://schemas.openxmlformats.org/officeDocument/2006/relationships/diagramData" Target="../diagrams/data2.xml"/><Relationship Id="rId12" Type="http://schemas.openxmlformats.org/officeDocument/2006/relationships/diagramLayout" Target="../diagrams/layout3.xml"/><Relationship Id="rId17" Type="http://schemas.openxmlformats.org/officeDocument/2006/relationships/diagramQuickStyle" Target="../diagrams/quickStyle4.xml"/><Relationship Id="rId2" Type="http://schemas.openxmlformats.org/officeDocument/2006/relationships/notesSlide" Target="../notesSlides/notesSlide2.xml"/><Relationship Id="rId16" Type="http://schemas.openxmlformats.org/officeDocument/2006/relationships/diagramLayout" Target="../diagrams/layout4.xml"/><Relationship Id="rId20"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Data" Target="../diagrams/data3.xml"/><Relationship Id="rId24"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diagramData" Target="../diagrams/data4.xml"/><Relationship Id="rId23" Type="http://schemas.openxmlformats.org/officeDocument/2006/relationships/image" Target="../media/image3.png"/><Relationship Id="rId10" Type="http://schemas.openxmlformats.org/officeDocument/2006/relationships/diagramColors" Target="../diagrams/colors2.xml"/><Relationship Id="rId19" Type="http://schemas.openxmlformats.org/officeDocument/2006/relationships/diagramData" Target="../diagrams/data5.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 Id="rId22" Type="http://schemas.openxmlformats.org/officeDocument/2006/relationships/diagramColors" Target="../diagrams/colors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descr="https://png2.cleanpng.com/sh/9ef0a0a11710e1037b57584ed35a2f5f/L0KzQYm3VMAyN5htiZH0aYP2gLBuTfJzd6hzRdpqaYKwh7ruTfxwdpgygNNycj36ebi0VfFkOGo7fqQBN3SzcYG1Vcg1PmI8S6s6NUK1RYi3Wck1PGM6SpD5bne=/kisspng-brown-hair-wig-long-hair-wig-5ac096f267d0a0.5846173915225709944252.png"/>
          <p:cNvPicPr>
            <a:picLocks noChangeAspect="1" noChangeArrowheads="1"/>
          </p:cNvPicPr>
          <p:nvPr/>
        </p:nvPicPr>
        <p:blipFill>
          <a:blip r:embed="rId3" cstate="print"/>
          <a:srcRect t="2796" r="2796"/>
          <a:stretch>
            <a:fillRect/>
          </a:stretch>
        </p:blipFill>
        <p:spPr bwMode="auto">
          <a:xfrm>
            <a:off x="7313612" y="1828804"/>
            <a:ext cx="1676401" cy="2801579"/>
          </a:xfrm>
          <a:prstGeom prst="rect">
            <a:avLst/>
          </a:prstGeom>
          <a:noFill/>
        </p:spPr>
      </p:pic>
      <p:sp>
        <p:nvSpPr>
          <p:cNvPr id="2" name="Title 1"/>
          <p:cNvSpPr>
            <a:spLocks noGrp="1"/>
          </p:cNvSpPr>
          <p:nvPr>
            <p:ph type="ctrTitle"/>
          </p:nvPr>
        </p:nvSpPr>
        <p:spPr>
          <a:xfrm>
            <a:off x="912813" y="304801"/>
            <a:ext cx="10360501" cy="1470025"/>
          </a:xfrm>
        </p:spPr>
        <p:txBody>
          <a:bodyPr>
            <a:normAutofit/>
          </a:bodyPr>
          <a:lstStyle/>
          <a:p>
            <a:r>
              <a:rPr lang="en-US" sz="6000" b="1" dirty="0" smtClean="0">
                <a:latin typeface="Lucida Bright" pitchFamily="18" charset="0"/>
              </a:rPr>
              <a:t>The Nature of Man </a:t>
            </a:r>
            <a:endParaRPr lang="en-US" sz="6000" b="1" dirty="0">
              <a:latin typeface="Lucida Bright" pitchFamily="18" charset="0"/>
            </a:endParaRPr>
          </a:p>
        </p:txBody>
      </p:sp>
      <p:sp>
        <p:nvSpPr>
          <p:cNvPr id="3" name="Subtitle 2"/>
          <p:cNvSpPr>
            <a:spLocks noGrp="1"/>
          </p:cNvSpPr>
          <p:nvPr>
            <p:ph type="subTitle" idx="1"/>
          </p:nvPr>
        </p:nvSpPr>
        <p:spPr>
          <a:xfrm>
            <a:off x="1598612" y="5867400"/>
            <a:ext cx="9372600" cy="1371600"/>
          </a:xfrm>
        </p:spPr>
        <p:txBody>
          <a:bodyPr>
            <a:normAutofit/>
          </a:bodyPr>
          <a:lstStyle/>
          <a:p>
            <a:r>
              <a:rPr lang="en-US" sz="2400" b="1" dirty="0" smtClean="0"/>
              <a:t>Part 3</a:t>
            </a:r>
          </a:p>
          <a:p>
            <a:r>
              <a:rPr lang="en-US" sz="2200" b="1" dirty="0" smtClean="0"/>
              <a:t> </a:t>
            </a:r>
            <a:r>
              <a:rPr lang="en-US" sz="2200" b="1" dirty="0" smtClean="0">
                <a:hlinkClick r:id="rId4"/>
              </a:rPr>
              <a:t>https://www.youtube.com/watch?v=q_yLFjeyGTk</a:t>
            </a:r>
            <a:endParaRPr lang="en-US" sz="2200" b="1" dirty="0" smtClean="0"/>
          </a:p>
          <a:p>
            <a:endParaRPr lang="en-US" sz="2200" b="1" dirty="0" smtClean="0"/>
          </a:p>
          <a:p>
            <a:endParaRPr lang="en-US" sz="2200" b="1" dirty="0" smtClean="0"/>
          </a:p>
          <a:p>
            <a:endParaRPr lang="en-US" sz="2400" dirty="0" smtClean="0"/>
          </a:p>
        </p:txBody>
      </p:sp>
      <p:pic>
        <p:nvPicPr>
          <p:cNvPr id="1026" name="Picture 2" descr="C:\Users\User\AppData\Local\Microsoft\Windows\INetCache\IE\AOE6MOYD\Man_shadow_-_upper[1].png"/>
          <p:cNvPicPr>
            <a:picLocks noChangeAspect="1" noChangeArrowheads="1"/>
          </p:cNvPicPr>
          <p:nvPr/>
        </p:nvPicPr>
        <p:blipFill>
          <a:blip r:embed="rId5"/>
          <a:srcRect/>
          <a:stretch>
            <a:fillRect/>
          </a:stretch>
        </p:blipFill>
        <p:spPr bwMode="auto">
          <a:xfrm>
            <a:off x="3046412" y="2209800"/>
            <a:ext cx="2667000" cy="3660660"/>
          </a:xfrm>
          <a:prstGeom prst="rect">
            <a:avLst/>
          </a:prstGeom>
          <a:noFill/>
        </p:spPr>
      </p:pic>
      <p:pic>
        <p:nvPicPr>
          <p:cNvPr id="6" name="Picture 2" descr="C:\Users\User\AppData\Local\Microsoft\Windows\INetCache\IE\AOE6MOYD\Man_shadow_-_upper[1].png"/>
          <p:cNvPicPr>
            <a:picLocks noChangeAspect="1" noChangeArrowheads="1"/>
          </p:cNvPicPr>
          <p:nvPr/>
        </p:nvPicPr>
        <p:blipFill>
          <a:blip r:embed="rId5"/>
          <a:srcRect/>
          <a:stretch>
            <a:fillRect/>
          </a:stretch>
        </p:blipFill>
        <p:spPr bwMode="auto">
          <a:xfrm>
            <a:off x="6932615" y="2209800"/>
            <a:ext cx="2362199" cy="3660660"/>
          </a:xfrm>
          <a:prstGeom prst="rect">
            <a:avLst/>
          </a:prstGeom>
          <a:noFill/>
        </p:spPr>
      </p:pic>
      <p:pic>
        <p:nvPicPr>
          <p:cNvPr id="1046" name="Picture 22" descr="C:\Users\User\AppData\Local\Microsoft\Windows\INetCache\IE\AOE6MOYD\480px-Twemoji_2665.svg[1].png"/>
          <p:cNvPicPr>
            <a:picLocks noChangeAspect="1" noChangeArrowheads="1"/>
          </p:cNvPicPr>
          <p:nvPr/>
        </p:nvPicPr>
        <p:blipFill>
          <a:blip r:embed="rId6" cstate="print"/>
          <a:srcRect/>
          <a:stretch>
            <a:fillRect/>
          </a:stretch>
        </p:blipFill>
        <p:spPr bwMode="auto">
          <a:xfrm>
            <a:off x="8228013" y="4191000"/>
            <a:ext cx="457200" cy="457200"/>
          </a:xfrm>
          <a:prstGeom prst="rect">
            <a:avLst/>
          </a:prstGeom>
          <a:noFill/>
        </p:spPr>
      </p:pic>
      <p:pic>
        <p:nvPicPr>
          <p:cNvPr id="1079" name="Picture 55" descr="C:\Users\User\AppData\Local\Microsoft\Windows\INetCache\IE\0WCAAP1C\wig_PNG5[1].png"/>
          <p:cNvPicPr>
            <a:picLocks noChangeAspect="1" noChangeArrowheads="1"/>
          </p:cNvPicPr>
          <p:nvPr/>
        </p:nvPicPr>
        <p:blipFill>
          <a:blip r:embed="rId7" cstate="print"/>
          <a:srcRect b="9091"/>
          <a:stretch>
            <a:fillRect/>
          </a:stretch>
        </p:blipFill>
        <p:spPr bwMode="auto">
          <a:xfrm>
            <a:off x="3960812" y="2057400"/>
            <a:ext cx="838200" cy="762000"/>
          </a:xfrm>
          <a:prstGeom prst="rect">
            <a:avLst/>
          </a:prstGeom>
          <a:noFill/>
        </p:spPr>
      </p:pic>
      <p:pic>
        <p:nvPicPr>
          <p:cNvPr id="43" name="Picture 22" descr="C:\Users\User\AppData\Local\Microsoft\Windows\INetCache\IE\AOE6MOYD\480px-Twemoji_2665.svg[1].png"/>
          <p:cNvPicPr>
            <a:picLocks noChangeAspect="1" noChangeArrowheads="1"/>
          </p:cNvPicPr>
          <p:nvPr/>
        </p:nvPicPr>
        <p:blipFill>
          <a:blip r:embed="rId6" cstate="print"/>
          <a:srcRect/>
          <a:stretch>
            <a:fillRect/>
          </a:stretch>
        </p:blipFill>
        <p:spPr bwMode="auto">
          <a:xfrm>
            <a:off x="4494212" y="4191000"/>
            <a:ext cx="457200" cy="457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304800"/>
            <a:ext cx="11276171" cy="1143000"/>
          </a:xfrm>
        </p:spPr>
        <p:txBody>
          <a:bodyPr>
            <a:normAutofit fontScale="90000"/>
          </a:bodyPr>
          <a:lstStyle/>
          <a:p>
            <a:r>
              <a:rPr lang="en-US" b="1" dirty="0" smtClean="0">
                <a:latin typeface="Lucida Bright" pitchFamily="18" charset="0"/>
              </a:rPr>
              <a:t>What’s Wrong With Our Conscience</a:t>
            </a:r>
            <a:r>
              <a:rPr lang="en-US" b="1" dirty="0" smtClean="0">
                <a:latin typeface="Lucida Bright" pitchFamily="18" charset="0"/>
              </a:rPr>
              <a:t>? Cont’</a:t>
            </a:r>
            <a:endParaRPr lang="en-US" dirty="0"/>
          </a:p>
        </p:txBody>
      </p:sp>
      <p:sp>
        <p:nvSpPr>
          <p:cNvPr id="5" name="TextBox 4"/>
          <p:cNvSpPr txBox="1"/>
          <p:nvPr/>
        </p:nvSpPr>
        <p:spPr>
          <a:xfrm>
            <a:off x="531812" y="2438400"/>
            <a:ext cx="6553200" cy="1200329"/>
          </a:xfrm>
          <a:prstGeom prst="rect">
            <a:avLst/>
          </a:prstGeom>
          <a:noFill/>
        </p:spPr>
        <p:txBody>
          <a:bodyPr wrap="square" rtlCol="0">
            <a:spAutoFit/>
          </a:bodyPr>
          <a:lstStyle/>
          <a:p>
            <a:pPr marL="342900" lvl="0" indent="-342900">
              <a:buFont typeface="+mj-lt"/>
              <a:buAutoNum type="alphaUcPeriod"/>
            </a:pPr>
            <a:r>
              <a:rPr lang="en-US" dirty="0" smtClean="0">
                <a:latin typeface="Ink Free" pitchFamily="66" charset="0"/>
              </a:rPr>
              <a:t>You </a:t>
            </a:r>
            <a:r>
              <a:rPr lang="en-US" dirty="0" smtClean="0">
                <a:latin typeface="Ink Free" pitchFamily="66" charset="0"/>
              </a:rPr>
              <a:t>don’t know what is right and wrong</a:t>
            </a:r>
          </a:p>
          <a:p>
            <a:pPr marL="342900" lvl="0" indent="-342900">
              <a:buFont typeface="+mj-lt"/>
              <a:buAutoNum type="alphaUcPeriod"/>
            </a:pPr>
            <a:r>
              <a:rPr lang="en-US" dirty="0" smtClean="0">
                <a:latin typeface="Ink Free" pitchFamily="66" charset="0"/>
              </a:rPr>
              <a:t>You know what’s right and wrong but you don’t feel guilty</a:t>
            </a:r>
          </a:p>
          <a:p>
            <a:pPr marL="342900" lvl="0" indent="-342900">
              <a:buFont typeface="+mj-lt"/>
              <a:buAutoNum type="alphaUcPeriod"/>
            </a:pPr>
            <a:r>
              <a:rPr lang="en-US" dirty="0" smtClean="0">
                <a:latin typeface="Ink Free" pitchFamily="66" charset="0"/>
              </a:rPr>
              <a:t>You don’t know what is right and wrong so you would never feel guilty. Your conscience is totally dysfunctional. </a:t>
            </a:r>
          </a:p>
        </p:txBody>
      </p:sp>
      <p:sp>
        <p:nvSpPr>
          <p:cNvPr id="6" name="Rectangle 5"/>
          <p:cNvSpPr/>
          <p:nvPr/>
        </p:nvSpPr>
        <p:spPr>
          <a:xfrm>
            <a:off x="303212" y="4572000"/>
            <a:ext cx="7162800" cy="2139047"/>
          </a:xfrm>
          <a:prstGeom prst="rect">
            <a:avLst/>
          </a:prstGeom>
        </p:spPr>
        <p:txBody>
          <a:bodyPr wrap="square">
            <a:spAutoFit/>
          </a:bodyPr>
          <a:lstStyle/>
          <a:p>
            <a:pPr algn="just"/>
            <a:r>
              <a:rPr lang="en-US" sz="1900" dirty="0" smtClean="0">
                <a:latin typeface="Trebuchet MS (Body"/>
              </a:rPr>
              <a:t>So, we should understand that the </a:t>
            </a:r>
            <a:r>
              <a:rPr lang="en-US" sz="1900" dirty="0" smtClean="0">
                <a:latin typeface="Trebuchet MS (Body"/>
              </a:rPr>
              <a:t>conscience does not function properly as it should because it has been </a:t>
            </a:r>
            <a:r>
              <a:rPr lang="en-US" sz="1900" dirty="0" smtClean="0">
                <a:latin typeface="Trebuchet MS (Body"/>
              </a:rPr>
              <a:t>seared—burnt. </a:t>
            </a:r>
            <a:r>
              <a:rPr lang="en-US" sz="1900" dirty="0" smtClean="0">
                <a:latin typeface="Trebuchet MS (Body"/>
              </a:rPr>
              <a:t>Or a further way to explain it is that our conscience is so damaged that we </a:t>
            </a:r>
            <a:r>
              <a:rPr lang="en-US" sz="1900" dirty="0" smtClean="0">
                <a:latin typeface="Trebuchet MS (Body"/>
              </a:rPr>
              <a:t> either no longer know what </a:t>
            </a:r>
            <a:r>
              <a:rPr lang="en-US" sz="1900" dirty="0" smtClean="0">
                <a:latin typeface="Trebuchet MS (Body"/>
              </a:rPr>
              <a:t>is right and </a:t>
            </a:r>
            <a:r>
              <a:rPr lang="en-US" sz="1900" dirty="0" smtClean="0">
                <a:latin typeface="Trebuchet MS (Body"/>
              </a:rPr>
              <a:t>wrong, have a problem with an inability to feel guilty when committing sin, or simply don’t care. And therefore, we  need external help. We need the aid of the Holy Spirit to do the work of the conscience.</a:t>
            </a:r>
            <a:endParaRPr lang="en-US" sz="1900" dirty="0">
              <a:latin typeface="Trebuchet MS (Body"/>
            </a:endParaRPr>
          </a:p>
        </p:txBody>
      </p:sp>
      <p:sp>
        <p:nvSpPr>
          <p:cNvPr id="8" name="Rectangle 7"/>
          <p:cNvSpPr/>
          <p:nvPr/>
        </p:nvSpPr>
        <p:spPr>
          <a:xfrm>
            <a:off x="150812" y="3810000"/>
            <a:ext cx="7543800" cy="646331"/>
          </a:xfrm>
          <a:prstGeom prst="rect">
            <a:avLst/>
          </a:prstGeom>
        </p:spPr>
        <p:txBody>
          <a:bodyPr wrap="square">
            <a:spAutoFit/>
          </a:bodyPr>
          <a:lstStyle/>
          <a:p>
            <a:pPr algn="ctr"/>
            <a:r>
              <a:rPr lang="en-US" b="1" dirty="0" smtClean="0">
                <a:latin typeface="Century Gothic" pitchFamily="34" charset="0"/>
              </a:rPr>
              <a:t>We either </a:t>
            </a:r>
            <a:r>
              <a:rPr lang="en-US" b="1" dirty="0" smtClean="0">
                <a:latin typeface="Century Gothic" pitchFamily="34" charset="0"/>
              </a:rPr>
              <a:t>don’t know what’s right and wrong or </a:t>
            </a:r>
            <a:r>
              <a:rPr lang="en-US" b="1" dirty="0" smtClean="0">
                <a:latin typeface="Century Gothic" pitchFamily="34" charset="0"/>
              </a:rPr>
              <a:t>we </a:t>
            </a:r>
            <a:r>
              <a:rPr lang="en-US" b="1" dirty="0" smtClean="0">
                <a:latin typeface="Century Gothic" pitchFamily="34" charset="0"/>
              </a:rPr>
              <a:t>have a problem about feeling bad. </a:t>
            </a:r>
          </a:p>
        </p:txBody>
      </p:sp>
      <p:sp>
        <p:nvSpPr>
          <p:cNvPr id="9" name="Rectangle 8"/>
          <p:cNvSpPr/>
          <p:nvPr/>
        </p:nvSpPr>
        <p:spPr>
          <a:xfrm>
            <a:off x="227012" y="1600200"/>
            <a:ext cx="7315200" cy="707886"/>
          </a:xfrm>
          <a:prstGeom prst="rect">
            <a:avLst/>
          </a:prstGeom>
        </p:spPr>
        <p:txBody>
          <a:bodyPr wrap="square">
            <a:spAutoFit/>
          </a:bodyPr>
          <a:lstStyle/>
          <a:p>
            <a:r>
              <a:rPr lang="en-US" sz="2000" dirty="0" smtClean="0">
                <a:latin typeface="Candara" pitchFamily="34" charset="0"/>
              </a:rPr>
              <a:t>When your conscience is seared—in the possession of someone else—there  is either one of three options that is happening:</a:t>
            </a:r>
          </a:p>
        </p:txBody>
      </p:sp>
      <p:pic>
        <p:nvPicPr>
          <p:cNvPr id="30723" name="Picture 3" descr="Lack of empathy, guilt, remorse or shame | Dating a Sociopath"/>
          <p:cNvPicPr>
            <a:picLocks noChangeAspect="1" noChangeArrowheads="1"/>
          </p:cNvPicPr>
          <p:nvPr/>
        </p:nvPicPr>
        <p:blipFill>
          <a:blip r:embed="rId2"/>
          <a:srcRect/>
          <a:stretch>
            <a:fillRect/>
          </a:stretch>
        </p:blipFill>
        <p:spPr bwMode="auto">
          <a:xfrm>
            <a:off x="7999412" y="1447800"/>
            <a:ext cx="3581400" cy="4419600"/>
          </a:xfrm>
          <a:prstGeom prst="rect">
            <a:avLst/>
          </a:prstGeom>
          <a:noFill/>
          <a:effectLst>
            <a:outerShdw blurRad="50800" dist="38100" dir="10800000" algn="r" rotWithShape="0">
              <a:prstClr val="black">
                <a:alpha val="40000"/>
              </a:prstClr>
            </a:outerShdw>
            <a:softEdge rad="31750"/>
          </a:effectLst>
        </p:spPr>
      </p:pic>
      <p:sp>
        <p:nvSpPr>
          <p:cNvPr id="12" name="TextBox 11"/>
          <p:cNvSpPr txBox="1"/>
          <p:nvPr/>
        </p:nvSpPr>
        <p:spPr>
          <a:xfrm>
            <a:off x="8228012" y="6019800"/>
            <a:ext cx="3276600" cy="738664"/>
          </a:xfrm>
          <a:prstGeom prst="rect">
            <a:avLst/>
          </a:prstGeom>
          <a:noFill/>
        </p:spPr>
        <p:txBody>
          <a:bodyPr wrap="square" rtlCol="0">
            <a:spAutoFit/>
          </a:bodyPr>
          <a:lstStyle/>
          <a:p>
            <a:pPr algn="ctr"/>
            <a:r>
              <a:rPr lang="en-US" sz="2100" b="1" dirty="0" smtClean="0">
                <a:solidFill>
                  <a:schemeClr val="bg1">
                    <a:lumMod val="95000"/>
                  </a:schemeClr>
                </a:solidFill>
              </a:rPr>
              <a:t>Without heart,  </a:t>
            </a:r>
          </a:p>
          <a:p>
            <a:pPr algn="ctr"/>
            <a:r>
              <a:rPr lang="en-US" sz="2100" b="1" dirty="0" smtClean="0">
                <a:solidFill>
                  <a:schemeClr val="bg1">
                    <a:lumMod val="95000"/>
                  </a:schemeClr>
                </a:solidFill>
              </a:rPr>
              <a:t>simply don’t care.</a:t>
            </a:r>
            <a:endParaRPr lang="en-US" sz="2100" b="1" dirty="0">
              <a:solidFill>
                <a:schemeClr val="bg1">
                  <a:lumMod val="9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Aid of the Holy Spirit</a:t>
            </a:r>
            <a:endParaRPr lang="en-US" dirty="0"/>
          </a:p>
        </p:txBody>
      </p:sp>
      <p:sp>
        <p:nvSpPr>
          <p:cNvPr id="4" name="Rectangle 3"/>
          <p:cNvSpPr/>
          <p:nvPr/>
        </p:nvSpPr>
        <p:spPr>
          <a:xfrm>
            <a:off x="379412" y="1752600"/>
            <a:ext cx="5830442" cy="400110"/>
          </a:xfrm>
          <a:prstGeom prst="rect">
            <a:avLst/>
          </a:prstGeom>
        </p:spPr>
        <p:txBody>
          <a:bodyPr wrap="none">
            <a:spAutoFit/>
          </a:bodyPr>
          <a:lstStyle/>
          <a:p>
            <a:r>
              <a:rPr lang="en-US" sz="2000" dirty="0" smtClean="0">
                <a:latin typeface="Book Antiqua" pitchFamily="18" charset="0"/>
              </a:rPr>
              <a:t>Does God know what is right and what is wrong?</a:t>
            </a:r>
            <a:endParaRPr lang="en-US" sz="2000" dirty="0">
              <a:latin typeface="Book Antiqua" pitchFamily="18" charset="0"/>
            </a:endParaRPr>
          </a:p>
        </p:txBody>
      </p:sp>
      <p:sp>
        <p:nvSpPr>
          <p:cNvPr id="6" name="Rectangle 5"/>
          <p:cNvSpPr/>
          <p:nvPr/>
        </p:nvSpPr>
        <p:spPr>
          <a:xfrm>
            <a:off x="531812" y="2286000"/>
            <a:ext cx="2383986" cy="430887"/>
          </a:xfrm>
          <a:prstGeom prst="rect">
            <a:avLst/>
          </a:prstGeom>
        </p:spPr>
        <p:txBody>
          <a:bodyPr wrap="none">
            <a:spAutoFit/>
          </a:bodyPr>
          <a:lstStyle/>
          <a:p>
            <a:r>
              <a:rPr lang="en-US" sz="2200" dirty="0" smtClean="0">
                <a:latin typeface="Ink Free" pitchFamily="66" charset="0"/>
              </a:rPr>
              <a:t>Of course He does.</a:t>
            </a:r>
            <a:endParaRPr lang="en-US" sz="2200" dirty="0">
              <a:latin typeface="Ink Free" pitchFamily="66" charset="0"/>
            </a:endParaRPr>
          </a:p>
        </p:txBody>
      </p:sp>
      <p:sp>
        <p:nvSpPr>
          <p:cNvPr id="7" name="Rectangle 6"/>
          <p:cNvSpPr/>
          <p:nvPr/>
        </p:nvSpPr>
        <p:spPr>
          <a:xfrm>
            <a:off x="379412" y="2971800"/>
            <a:ext cx="5505033" cy="400110"/>
          </a:xfrm>
          <a:prstGeom prst="rect">
            <a:avLst/>
          </a:prstGeom>
        </p:spPr>
        <p:txBody>
          <a:bodyPr wrap="none">
            <a:spAutoFit/>
          </a:bodyPr>
          <a:lstStyle/>
          <a:p>
            <a:r>
              <a:rPr lang="en-US" sz="2000" dirty="0" smtClean="0">
                <a:latin typeface="Book Antiqua" pitchFamily="18" charset="0"/>
              </a:rPr>
              <a:t>How does He know what right and wrong is?  </a:t>
            </a:r>
            <a:endParaRPr lang="en-US" sz="2000" dirty="0">
              <a:latin typeface="Book Antiqua" pitchFamily="18" charset="0"/>
            </a:endParaRPr>
          </a:p>
        </p:txBody>
      </p:sp>
      <p:sp>
        <p:nvSpPr>
          <p:cNvPr id="8" name="Rectangle 7"/>
          <p:cNvSpPr/>
          <p:nvPr/>
        </p:nvSpPr>
        <p:spPr>
          <a:xfrm>
            <a:off x="379412" y="3581400"/>
            <a:ext cx="5535490" cy="430887"/>
          </a:xfrm>
          <a:prstGeom prst="rect">
            <a:avLst/>
          </a:prstGeom>
        </p:spPr>
        <p:txBody>
          <a:bodyPr wrap="none">
            <a:spAutoFit/>
          </a:bodyPr>
          <a:lstStyle/>
          <a:p>
            <a:r>
              <a:rPr lang="en-US" sz="2200" dirty="0" smtClean="0">
                <a:latin typeface="Ink Free" pitchFamily="66" charset="0"/>
              </a:rPr>
              <a:t>He knows because it is a part of His nature. </a:t>
            </a:r>
            <a:endParaRPr lang="en-US" sz="2200" dirty="0">
              <a:latin typeface="Ink Free" pitchFamily="66" charset="0"/>
            </a:endParaRPr>
          </a:p>
        </p:txBody>
      </p:sp>
      <p:sp>
        <p:nvSpPr>
          <p:cNvPr id="9" name="Rectangle 8"/>
          <p:cNvSpPr/>
          <p:nvPr/>
        </p:nvSpPr>
        <p:spPr>
          <a:xfrm>
            <a:off x="227012" y="4343400"/>
            <a:ext cx="7010400" cy="2246769"/>
          </a:xfrm>
          <a:prstGeom prst="rect">
            <a:avLst/>
          </a:prstGeom>
        </p:spPr>
        <p:txBody>
          <a:bodyPr wrap="square">
            <a:spAutoFit/>
          </a:bodyPr>
          <a:lstStyle/>
          <a:p>
            <a:pPr algn="just"/>
            <a:r>
              <a:rPr lang="en-US" sz="2000" dirty="0" smtClean="0">
                <a:latin typeface="Candara" pitchFamily="34" charset="0"/>
              </a:rPr>
              <a:t>So God must have a conscience.  And the simple reason why we have a conscience is because God has a one. The reason why you have a mind, heart, and will is because God has one. God created us in His image. And, when He crested us in His image, He had to create us with the same nature as His own. But the problem is that we have wrecked and destroyed our conscience. So now we have the Holy Spirit to assist us.</a:t>
            </a:r>
            <a:endParaRPr lang="en-US" sz="2000" dirty="0">
              <a:latin typeface="Candara" pitchFamily="34" charset="0"/>
            </a:endParaRPr>
          </a:p>
        </p:txBody>
      </p:sp>
      <p:pic>
        <p:nvPicPr>
          <p:cNvPr id="6146" name="Picture 2" descr="That Still Small Voice – Becoming the Oil and the Wine"/>
          <p:cNvPicPr>
            <a:picLocks noChangeAspect="1" noChangeArrowheads="1"/>
          </p:cNvPicPr>
          <p:nvPr/>
        </p:nvPicPr>
        <p:blipFill>
          <a:blip r:embed="rId2"/>
          <a:srcRect l="2032" t="4000" r="4634" b="8000"/>
          <a:stretch>
            <a:fillRect/>
          </a:stretch>
        </p:blipFill>
        <p:spPr bwMode="auto">
          <a:xfrm>
            <a:off x="7466012" y="1524000"/>
            <a:ext cx="4384964" cy="3215640"/>
          </a:xfrm>
          <a:prstGeom prst="rect">
            <a:avLst/>
          </a:prstGeom>
          <a:noFill/>
          <a:effectLst>
            <a:reflection blurRad="6350" stA="50000" endA="300" endPos="38500" dist="50800" dir="5400000" sy="-100000" algn="bl" rotWithShape="0"/>
            <a:softEdge rad="1270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Conscience Seared Cont’</a:t>
            </a:r>
            <a:endParaRPr lang="en-US" dirty="0"/>
          </a:p>
        </p:txBody>
      </p:sp>
      <p:pic>
        <p:nvPicPr>
          <p:cNvPr id="5" name="Picture 4" descr="Seared &amp; Good Conscience. – His Grace Is Enough"/>
          <p:cNvPicPr>
            <a:picLocks noChangeAspect="1" noChangeArrowheads="1"/>
          </p:cNvPicPr>
          <p:nvPr/>
        </p:nvPicPr>
        <p:blipFill>
          <a:blip r:embed="rId2"/>
          <a:srcRect/>
          <a:stretch>
            <a:fillRect/>
          </a:stretch>
        </p:blipFill>
        <p:spPr bwMode="auto">
          <a:xfrm>
            <a:off x="7770812" y="1752600"/>
            <a:ext cx="3886201" cy="4724400"/>
          </a:xfrm>
          <a:prstGeom prst="rect">
            <a:avLst/>
          </a:prstGeom>
          <a:noFill/>
          <a:effectLst>
            <a:softEdge rad="31750"/>
          </a:effectLst>
        </p:spPr>
      </p:pic>
      <p:sp>
        <p:nvSpPr>
          <p:cNvPr id="6" name="Rectangle 5"/>
          <p:cNvSpPr/>
          <p:nvPr/>
        </p:nvSpPr>
        <p:spPr>
          <a:xfrm>
            <a:off x="303212" y="1676400"/>
            <a:ext cx="6934200" cy="2308324"/>
          </a:xfrm>
          <a:prstGeom prst="rect">
            <a:avLst/>
          </a:prstGeom>
        </p:spPr>
        <p:txBody>
          <a:bodyPr wrap="square">
            <a:spAutoFit/>
          </a:bodyPr>
          <a:lstStyle/>
          <a:p>
            <a:pPr algn="just"/>
            <a:r>
              <a:rPr lang="en-US" dirty="0" smtClean="0">
                <a:latin typeface="Book Antiqua" pitchFamily="18" charset="0"/>
              </a:rPr>
              <a:t>When we talk about </a:t>
            </a:r>
            <a:r>
              <a:rPr lang="en-US" dirty="0" smtClean="0">
                <a:latin typeface="Book Antiqua" pitchFamily="18" charset="0"/>
              </a:rPr>
              <a:t>a gospel it </a:t>
            </a:r>
            <a:r>
              <a:rPr lang="en-US" dirty="0" smtClean="0">
                <a:latin typeface="Book Antiqua" pitchFamily="18" charset="0"/>
              </a:rPr>
              <a:t>is a prophetic gospel. </a:t>
            </a:r>
            <a:r>
              <a:rPr lang="en-US" dirty="0" smtClean="0">
                <a:latin typeface="Book Antiqua" pitchFamily="18" charset="0"/>
              </a:rPr>
              <a:t>The </a:t>
            </a:r>
            <a:r>
              <a:rPr lang="en-US" dirty="0" smtClean="0">
                <a:latin typeface="Book Antiqua" pitchFamily="18" charset="0"/>
              </a:rPr>
              <a:t>prophetic message is not about what you eat, dress, or any kind of reform issue.  That is just a parable so you can understand how the prophetic gospel works because without the prophetic gospel, you have no idea of sorting out what is right or what is wrong. This issue of a burnt out conscience that you don’t know what right and wrong is. And this is not pertaining to moral sin. If you love the truth everything gets sorted out. </a:t>
            </a:r>
            <a:endParaRPr lang="en-US" dirty="0">
              <a:latin typeface="Book Antiqua" pitchFamily="18" charset="0"/>
            </a:endParaRPr>
          </a:p>
        </p:txBody>
      </p:sp>
      <p:sp>
        <p:nvSpPr>
          <p:cNvPr id="7" name="Rectangle 6"/>
          <p:cNvSpPr/>
          <p:nvPr/>
        </p:nvSpPr>
        <p:spPr>
          <a:xfrm>
            <a:off x="227012" y="4114800"/>
            <a:ext cx="7010400" cy="2585323"/>
          </a:xfrm>
          <a:prstGeom prst="rect">
            <a:avLst/>
          </a:prstGeom>
        </p:spPr>
        <p:txBody>
          <a:bodyPr wrap="square">
            <a:spAutoFit/>
          </a:bodyPr>
          <a:lstStyle/>
          <a:p>
            <a:pPr algn="just"/>
            <a:r>
              <a:rPr lang="en-US" dirty="0" smtClean="0">
                <a:latin typeface="Book Antiqua" pitchFamily="18" charset="0"/>
              </a:rPr>
              <a:t>Just to clarify, our consciences have been seared so we no longer know what is right or wrong. Our consciences were not seared in a sense of moral purity. They were seared over prophetic truth and how that truth is to mature us and adjust our relationship with humankind and God. Our conscience has been so damaged, so warped through the progressive sins of our fathers that when you get to the fourth generation, the time of the end, we don't even have the ability anymore to discern what is right and wrong because our conscience have been destroyed. </a:t>
            </a:r>
            <a:endParaRPr lang="en-US" dirty="0">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Heart Must be Open to Truth</a:t>
            </a:r>
            <a:endParaRPr lang="en-US" dirty="0"/>
          </a:p>
        </p:txBody>
      </p:sp>
      <p:sp>
        <p:nvSpPr>
          <p:cNvPr id="4" name="Rectangle 3"/>
          <p:cNvSpPr/>
          <p:nvPr/>
        </p:nvSpPr>
        <p:spPr>
          <a:xfrm>
            <a:off x="455612" y="1371600"/>
            <a:ext cx="11353800" cy="5262979"/>
          </a:xfrm>
          <a:prstGeom prst="rect">
            <a:avLst/>
          </a:prstGeom>
          <a:ln w="38100">
            <a:solidFill>
              <a:schemeClr val="tx1"/>
            </a:solidFill>
          </a:ln>
        </p:spPr>
        <p:txBody>
          <a:bodyPr wrap="square">
            <a:spAutoFit/>
          </a:bodyPr>
          <a:lstStyle/>
          <a:p>
            <a:pPr algn="just"/>
            <a:r>
              <a:rPr lang="en-US" sz="2100" u="sng" dirty="0" smtClean="0">
                <a:solidFill>
                  <a:srgbClr val="0000BC"/>
                </a:solidFill>
                <a:latin typeface="Candara" pitchFamily="34" charset="0"/>
              </a:rPr>
              <a:t>“My teaching is not Mine,” said Jesus, “but His that sent Me. </a:t>
            </a:r>
            <a:r>
              <a:rPr lang="en-US" sz="2100" b="1" u="sng" dirty="0" smtClean="0">
                <a:solidFill>
                  <a:srgbClr val="0000BC"/>
                </a:solidFill>
                <a:latin typeface="Candara" pitchFamily="34" charset="0"/>
              </a:rPr>
              <a:t>If any man </a:t>
            </a:r>
            <a:r>
              <a:rPr lang="en-US" sz="2100" b="1" u="sng" dirty="0" err="1" smtClean="0">
                <a:solidFill>
                  <a:srgbClr val="0000BC"/>
                </a:solidFill>
                <a:latin typeface="Candara" pitchFamily="34" charset="0"/>
              </a:rPr>
              <a:t>willeth</a:t>
            </a:r>
            <a:r>
              <a:rPr lang="en-US" sz="2100" b="1" u="sng" dirty="0" smtClean="0">
                <a:solidFill>
                  <a:srgbClr val="0000BC"/>
                </a:solidFill>
                <a:latin typeface="Candara" pitchFamily="34" charset="0"/>
              </a:rPr>
              <a:t> to do His will, he shall know of the teaching, whether it be of God, or whether I speak from Myself.”</a:t>
            </a:r>
            <a:r>
              <a:rPr lang="en-US" sz="2100" u="sng" dirty="0" smtClean="0">
                <a:solidFill>
                  <a:srgbClr val="0000BC"/>
                </a:solidFill>
                <a:latin typeface="Candara" pitchFamily="34" charset="0"/>
              </a:rPr>
              <a:t> </a:t>
            </a:r>
            <a:r>
              <a:rPr lang="en-US" sz="2100" dirty="0" smtClean="0">
                <a:solidFill>
                  <a:srgbClr val="0000BC"/>
                </a:solidFill>
                <a:latin typeface="Candara" pitchFamily="34" charset="0"/>
              </a:rPr>
              <a:t>John 7:16, 17, R. V. The question of these cavilers Jesus met, not by answering the cavil, but by opening up truth vital to the salvation of the soul. </a:t>
            </a:r>
            <a:r>
              <a:rPr lang="en-US" sz="2100" u="sng" dirty="0" smtClean="0">
                <a:solidFill>
                  <a:srgbClr val="0000BC"/>
                </a:solidFill>
                <a:latin typeface="Candara" pitchFamily="34" charset="0"/>
              </a:rPr>
              <a:t>The </a:t>
            </a:r>
            <a:r>
              <a:rPr lang="en-US" sz="2100" b="1" u="sng" dirty="0" smtClean="0">
                <a:solidFill>
                  <a:srgbClr val="0000BC"/>
                </a:solidFill>
                <a:latin typeface="Candara" pitchFamily="34" charset="0"/>
              </a:rPr>
              <a:t>perception and appreciation of truth, He said, depends less upon the mind than upon the heart. Truth must be received into the soul; it claims the homage of the will. If truth could be submitted to the reason alone, pride would be no hindrance in the way of its reception. But it is to be received through the work of grace in the heart; and its reception depends upon the renunciation of every sin that the Spirit of God reveals. Man’s advantages for obtaining a knowledge of the truth, however great these may be, will prove of no benefit to him unless the heart is open to receive the truth, and there is a conscientious surrender of every habit and practice that is opposed to its principles. To those who thus yield themselves to God, having an honest desire to know and to do His will, the truth is revealed as the power of God for their salvation. These will be able to distinguish between him who speaks for God, and him who speaks merely from himself. </a:t>
            </a:r>
            <a:r>
              <a:rPr lang="en-US" sz="2100" dirty="0" smtClean="0">
                <a:solidFill>
                  <a:srgbClr val="0000BC"/>
                </a:solidFill>
                <a:latin typeface="Candara" pitchFamily="34" charset="0"/>
              </a:rPr>
              <a:t>The Pharisees had not put their will on the side of God’s will. They were not seeking to know the truth, but to find some excuse for evading it; Christ showed that this was why they did not understand His teaching. </a:t>
            </a:r>
            <a:r>
              <a:rPr lang="en-US" sz="2100" u="sng" dirty="0" smtClean="0">
                <a:solidFill>
                  <a:srgbClr val="0000BC"/>
                </a:solidFill>
                <a:latin typeface="Candara" pitchFamily="34" charset="0"/>
              </a:rPr>
              <a:t>{DA 455.3}</a:t>
            </a:r>
            <a:endParaRPr lang="en-US" sz="2100" u="sng" dirty="0">
              <a:solidFill>
                <a:srgbClr val="0000BC"/>
              </a:solidFill>
              <a:latin typeface="Candar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Lucida Bright" pitchFamily="18" charset="0"/>
              </a:rPr>
              <a:t>The Heart Must be Open to Truth Cont’</a:t>
            </a:r>
            <a:endParaRPr lang="en-US" dirty="0"/>
          </a:p>
        </p:txBody>
      </p:sp>
      <p:pic>
        <p:nvPicPr>
          <p:cNvPr id="4" name="Picture 8" descr="C:\Users\User\AppData\Local\Microsoft\Windows\INetCache\IE\AOE6MOYD\brain-in-profile[1].png"/>
          <p:cNvPicPr>
            <a:picLocks noChangeAspect="1" noChangeArrowheads="1"/>
          </p:cNvPicPr>
          <p:nvPr/>
        </p:nvPicPr>
        <p:blipFill>
          <a:blip r:embed="rId2" cstate="print"/>
          <a:srcRect/>
          <a:stretch>
            <a:fillRect/>
          </a:stretch>
        </p:blipFill>
        <p:spPr bwMode="auto">
          <a:xfrm>
            <a:off x="1751012" y="1371600"/>
            <a:ext cx="2209800" cy="1944624"/>
          </a:xfrm>
          <a:prstGeom prst="rect">
            <a:avLst/>
          </a:prstGeom>
          <a:noFill/>
        </p:spPr>
      </p:pic>
      <p:pic>
        <p:nvPicPr>
          <p:cNvPr id="5" name="Picture 22" descr="C:\Users\User\AppData\Local\Microsoft\Windows\INetCache\IE\AOE6MOYD\480px-Twemoji_2665.svg[1].png"/>
          <p:cNvPicPr>
            <a:picLocks noChangeAspect="1" noChangeArrowheads="1"/>
          </p:cNvPicPr>
          <p:nvPr/>
        </p:nvPicPr>
        <p:blipFill>
          <a:blip r:embed="rId3" cstate="print">
            <a:lum bright="-51000"/>
          </a:blip>
          <a:srcRect/>
          <a:stretch>
            <a:fillRect/>
          </a:stretch>
        </p:blipFill>
        <p:spPr bwMode="auto">
          <a:xfrm>
            <a:off x="1674812" y="4800600"/>
            <a:ext cx="2057400" cy="2057400"/>
          </a:xfrm>
          <a:prstGeom prst="rect">
            <a:avLst/>
          </a:prstGeom>
          <a:noFill/>
          <a:ln>
            <a:noFill/>
          </a:ln>
          <a:effectLst>
            <a:glow rad="63500">
              <a:schemeClr val="accent2">
                <a:satMod val="175000"/>
                <a:alpha val="40000"/>
              </a:schemeClr>
            </a:glow>
          </a:effectLst>
        </p:spPr>
      </p:pic>
      <p:pic>
        <p:nvPicPr>
          <p:cNvPr id="2049" name="Picture 1" descr="C:\Users\User\AppData\Local\Microsoft\Windows\INetCache\IE\AOE6MOYD\201405_esophagus[1].png"/>
          <p:cNvPicPr>
            <a:picLocks noChangeAspect="1" noChangeArrowheads="1"/>
          </p:cNvPicPr>
          <p:nvPr/>
        </p:nvPicPr>
        <p:blipFill>
          <a:blip r:embed="rId4"/>
          <a:srcRect/>
          <a:stretch>
            <a:fillRect/>
          </a:stretch>
        </p:blipFill>
        <p:spPr bwMode="auto">
          <a:xfrm>
            <a:off x="1446212" y="2743200"/>
            <a:ext cx="2540000" cy="2085616"/>
          </a:xfrm>
          <a:prstGeom prst="rect">
            <a:avLst/>
          </a:prstGeom>
          <a:noFill/>
        </p:spPr>
      </p:pic>
      <p:cxnSp>
        <p:nvCxnSpPr>
          <p:cNvPr id="8" name="Straight Arrow Connector 7"/>
          <p:cNvCxnSpPr/>
          <p:nvPr/>
        </p:nvCxnSpPr>
        <p:spPr>
          <a:xfrm rot="5400000">
            <a:off x="2474118" y="4914900"/>
            <a:ext cx="381794"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049" idx="0"/>
          </p:cNvCxnSpPr>
          <p:nvPr/>
        </p:nvCxnSpPr>
        <p:spPr>
          <a:xfrm rot="16200000" flipH="1" flipV="1">
            <a:off x="2424112" y="2984500"/>
            <a:ext cx="533400" cy="50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3884612" y="2057400"/>
            <a:ext cx="1447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408612" y="1905000"/>
            <a:ext cx="1143000" cy="369332"/>
          </a:xfrm>
          <a:prstGeom prst="rect">
            <a:avLst/>
          </a:prstGeom>
          <a:noFill/>
          <a:ln w="28575">
            <a:solidFill>
              <a:schemeClr val="tx1"/>
            </a:solidFill>
          </a:ln>
        </p:spPr>
        <p:txBody>
          <a:bodyPr wrap="square" rtlCol="0">
            <a:spAutoFit/>
          </a:bodyPr>
          <a:lstStyle/>
          <a:p>
            <a:pPr algn="ctr"/>
            <a:r>
              <a:rPr lang="en-US" b="1" dirty="0" smtClean="0"/>
              <a:t>TRUTH</a:t>
            </a:r>
            <a:endParaRPr lang="en-US" b="1" dirty="0"/>
          </a:p>
        </p:txBody>
      </p:sp>
      <p:sp>
        <p:nvSpPr>
          <p:cNvPr id="40" name="Rectangle 39"/>
          <p:cNvSpPr/>
          <p:nvPr/>
        </p:nvSpPr>
        <p:spPr>
          <a:xfrm>
            <a:off x="5942012" y="2667000"/>
            <a:ext cx="4724400" cy="707886"/>
          </a:xfrm>
          <a:prstGeom prst="rect">
            <a:avLst/>
          </a:prstGeom>
        </p:spPr>
        <p:txBody>
          <a:bodyPr wrap="square">
            <a:spAutoFit/>
          </a:bodyPr>
          <a:lstStyle/>
          <a:p>
            <a:pPr>
              <a:buFont typeface="Wingdings" pitchFamily="2" charset="2"/>
              <a:buChar char="v"/>
            </a:pPr>
            <a:r>
              <a:rPr lang="en-US" sz="2000" dirty="0" smtClean="0">
                <a:latin typeface="Ink Free" pitchFamily="66" charset="0"/>
              </a:rPr>
              <a:t> The sealing is a intellectual and spiritual settling into the truth. </a:t>
            </a:r>
            <a:endParaRPr lang="en-US" sz="2000" dirty="0" smtClean="0">
              <a:latin typeface="Ink Free" pitchFamily="66" charset="0"/>
            </a:endParaRPr>
          </a:p>
        </p:txBody>
      </p:sp>
      <p:sp>
        <p:nvSpPr>
          <p:cNvPr id="41" name="Rectangle 40"/>
          <p:cNvSpPr/>
          <p:nvPr/>
        </p:nvSpPr>
        <p:spPr>
          <a:xfrm>
            <a:off x="5865812" y="3581400"/>
            <a:ext cx="6019800" cy="1015663"/>
          </a:xfrm>
          <a:prstGeom prst="rect">
            <a:avLst/>
          </a:prstGeom>
        </p:spPr>
        <p:txBody>
          <a:bodyPr wrap="square">
            <a:spAutoFit/>
          </a:bodyPr>
          <a:lstStyle/>
          <a:p>
            <a:pPr>
              <a:buFont typeface="Wingdings" pitchFamily="2" charset="2"/>
              <a:buChar char="v"/>
            </a:pPr>
            <a:r>
              <a:rPr lang="en-US" sz="2000" dirty="0" smtClean="0">
                <a:latin typeface="Ink Free" pitchFamily="66" charset="0"/>
              </a:rPr>
              <a:t> So truth has to be first understood intellectually. Without having the correct information—God’s truth, you wouldn’t know what to love or what to hate.</a:t>
            </a:r>
            <a:endParaRPr lang="en-US" sz="2000" dirty="0">
              <a:latin typeface="Ink Free" pitchFamily="66" charset="0"/>
            </a:endParaRPr>
          </a:p>
        </p:txBody>
      </p:sp>
      <p:sp>
        <p:nvSpPr>
          <p:cNvPr id="42" name="Rectangle 41"/>
          <p:cNvSpPr/>
          <p:nvPr/>
        </p:nvSpPr>
        <p:spPr>
          <a:xfrm>
            <a:off x="5865812" y="4876800"/>
            <a:ext cx="6059672" cy="400110"/>
          </a:xfrm>
          <a:prstGeom prst="rect">
            <a:avLst/>
          </a:prstGeom>
        </p:spPr>
        <p:txBody>
          <a:bodyPr wrap="none">
            <a:spAutoFit/>
          </a:bodyPr>
          <a:lstStyle/>
          <a:p>
            <a:pPr>
              <a:buFont typeface="Wingdings" pitchFamily="2" charset="2"/>
              <a:buChar char="v"/>
            </a:pPr>
            <a:r>
              <a:rPr lang="en-US" sz="2000" dirty="0" smtClean="0">
                <a:latin typeface="Ink Free" pitchFamily="66" charset="0"/>
              </a:rPr>
              <a:t> Truth goes into the mind and down into your heart.</a:t>
            </a:r>
            <a:endParaRPr lang="en-US" sz="2000" dirty="0">
              <a:latin typeface="Ink Free" pitchFamily="66" charset="0"/>
            </a:endParaRPr>
          </a:p>
        </p:txBody>
      </p:sp>
      <p:sp>
        <p:nvSpPr>
          <p:cNvPr id="16" name="Rectangle 15"/>
          <p:cNvSpPr/>
          <p:nvPr/>
        </p:nvSpPr>
        <p:spPr>
          <a:xfrm>
            <a:off x="4113212" y="5715000"/>
            <a:ext cx="7239000" cy="1015663"/>
          </a:xfrm>
          <a:prstGeom prst="rect">
            <a:avLst/>
          </a:prstGeom>
        </p:spPr>
        <p:txBody>
          <a:bodyPr wrap="square">
            <a:spAutoFit/>
          </a:bodyPr>
          <a:lstStyle/>
          <a:p>
            <a:pPr algn="ctr"/>
            <a:r>
              <a:rPr lang="en-US" sz="2000" dirty="0" smtClean="0">
                <a:latin typeface="Century Gothic" pitchFamily="34" charset="0"/>
              </a:rPr>
              <a:t>All of the faculties of the human being the spiritual being is housed in the brain and  connected to the physical body.</a:t>
            </a:r>
            <a:endParaRPr lang="en-US" sz="2000" dirty="0">
              <a:latin typeface="Century Gothi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10969943" cy="1143000"/>
          </a:xfrm>
        </p:spPr>
        <p:txBody>
          <a:bodyPr/>
          <a:lstStyle/>
          <a:p>
            <a:r>
              <a:rPr lang="en-US" b="1" dirty="0" smtClean="0">
                <a:latin typeface="Lucida Bright" pitchFamily="18" charset="0"/>
              </a:rPr>
              <a:t>Human Nature Is…</a:t>
            </a:r>
            <a:endParaRPr lang="en-US" dirty="0"/>
          </a:p>
        </p:txBody>
      </p:sp>
      <p:sp>
        <p:nvSpPr>
          <p:cNvPr id="4" name="Rectangle 3"/>
          <p:cNvSpPr/>
          <p:nvPr/>
        </p:nvSpPr>
        <p:spPr>
          <a:xfrm>
            <a:off x="227012" y="1524000"/>
            <a:ext cx="2819400" cy="1077218"/>
          </a:xfrm>
          <a:prstGeom prst="rect">
            <a:avLst/>
          </a:prstGeom>
        </p:spPr>
        <p:txBody>
          <a:bodyPr wrap="square">
            <a:spAutoFit/>
          </a:bodyPr>
          <a:lstStyle/>
          <a:p>
            <a:pPr>
              <a:buFont typeface="Wingdings" pitchFamily="2" charset="2"/>
              <a:buChar char="v"/>
            </a:pPr>
            <a:r>
              <a:rPr lang="en-US" sz="1600" dirty="0" smtClean="0">
                <a:latin typeface="Ink Free" pitchFamily="66" charset="0"/>
              </a:rPr>
              <a:t> The nature of man is 3-fold, which is described as the physical, intellectual, and moral.</a:t>
            </a:r>
          </a:p>
        </p:txBody>
      </p:sp>
      <p:graphicFrame>
        <p:nvGraphicFramePr>
          <p:cNvPr id="18" name="Diagram 17"/>
          <p:cNvGraphicFramePr/>
          <p:nvPr/>
        </p:nvGraphicFramePr>
        <p:xfrm>
          <a:off x="7237412" y="1371600"/>
          <a:ext cx="32004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p:cNvGraphicFramePr/>
          <p:nvPr/>
        </p:nvGraphicFramePr>
        <p:xfrm>
          <a:off x="1979612" y="1447800"/>
          <a:ext cx="28194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Rectangle 19"/>
          <p:cNvSpPr/>
          <p:nvPr/>
        </p:nvSpPr>
        <p:spPr>
          <a:xfrm>
            <a:off x="5027612" y="1524000"/>
            <a:ext cx="2743200" cy="1077218"/>
          </a:xfrm>
          <a:prstGeom prst="rect">
            <a:avLst/>
          </a:prstGeom>
        </p:spPr>
        <p:txBody>
          <a:bodyPr wrap="square">
            <a:spAutoFit/>
          </a:bodyPr>
          <a:lstStyle/>
          <a:p>
            <a:pPr>
              <a:buFont typeface="Wingdings" pitchFamily="2" charset="2"/>
              <a:buChar char="v"/>
            </a:pPr>
            <a:r>
              <a:rPr lang="en-US" sz="1600" dirty="0" smtClean="0">
                <a:latin typeface="Ink Free" pitchFamily="66" charset="0"/>
              </a:rPr>
              <a:t> The nature of man can also be divided into two parts: The lower powers and the higher powers. </a:t>
            </a:r>
          </a:p>
        </p:txBody>
      </p:sp>
      <p:graphicFrame>
        <p:nvGraphicFramePr>
          <p:cNvPr id="11" name="Diagram 10"/>
          <p:cNvGraphicFramePr/>
          <p:nvPr/>
        </p:nvGraphicFramePr>
        <p:xfrm>
          <a:off x="4418012" y="4267200"/>
          <a:ext cx="3733800" cy="2362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Diagram 14"/>
          <p:cNvGraphicFramePr/>
          <p:nvPr/>
        </p:nvGraphicFramePr>
        <p:xfrm>
          <a:off x="8304212" y="4267200"/>
          <a:ext cx="3733800" cy="2362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6" name="Rectangle 15"/>
          <p:cNvSpPr/>
          <p:nvPr/>
        </p:nvSpPr>
        <p:spPr>
          <a:xfrm>
            <a:off x="6780212" y="4267200"/>
            <a:ext cx="2743200" cy="584775"/>
          </a:xfrm>
          <a:prstGeom prst="rect">
            <a:avLst/>
          </a:prstGeom>
        </p:spPr>
        <p:txBody>
          <a:bodyPr wrap="square">
            <a:spAutoFit/>
          </a:bodyPr>
          <a:lstStyle/>
          <a:p>
            <a:pPr algn="ctr">
              <a:buFont typeface="Wingdings" pitchFamily="2" charset="2"/>
              <a:buChar char="v"/>
            </a:pPr>
            <a:r>
              <a:rPr lang="en-US" sz="1600" dirty="0" smtClean="0">
                <a:latin typeface="Ink Free" pitchFamily="66" charset="0"/>
              </a:rPr>
              <a:t> The higher powers divided into 2: (H1) and (H2)</a:t>
            </a:r>
            <a:endParaRPr lang="en-US" sz="1600" dirty="0">
              <a:latin typeface="Ink Free" pitchFamily="66" charset="0"/>
            </a:endParaRPr>
          </a:p>
        </p:txBody>
      </p:sp>
      <p:sp>
        <p:nvSpPr>
          <p:cNvPr id="17" name="Left Brace 16"/>
          <p:cNvSpPr/>
          <p:nvPr/>
        </p:nvSpPr>
        <p:spPr>
          <a:xfrm rot="16200000">
            <a:off x="8113712" y="3619500"/>
            <a:ext cx="457200" cy="838200"/>
          </a:xfrm>
          <a:prstGeom prst="leftBrace">
            <a:avLst>
              <a:gd name="adj1" fmla="val 2109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3" name="Diagram 22"/>
          <p:cNvGraphicFramePr/>
          <p:nvPr/>
        </p:nvGraphicFramePr>
        <p:xfrm>
          <a:off x="303212" y="3429000"/>
          <a:ext cx="3200400" cy="278482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cxnSp>
        <p:nvCxnSpPr>
          <p:cNvPr id="26" name="Straight Arrow Connector 25"/>
          <p:cNvCxnSpPr/>
          <p:nvPr/>
        </p:nvCxnSpPr>
        <p:spPr>
          <a:xfrm rot="5400000">
            <a:off x="1637506" y="6057106"/>
            <a:ext cx="3802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0412" y="6324600"/>
            <a:ext cx="2209800" cy="338554"/>
          </a:xfrm>
          <a:prstGeom prst="rect">
            <a:avLst/>
          </a:prstGeom>
          <a:noFill/>
        </p:spPr>
        <p:txBody>
          <a:bodyPr wrap="square" rtlCol="0">
            <a:spAutoFit/>
          </a:bodyPr>
          <a:lstStyle/>
          <a:p>
            <a:pPr algn="ctr">
              <a:buFont typeface="Wingdings" pitchFamily="2" charset="2"/>
              <a:buChar char="v"/>
            </a:pPr>
            <a:r>
              <a:rPr lang="en-US" sz="1600" dirty="0" smtClean="0">
                <a:latin typeface="Ink Free" pitchFamily="66" charset="0"/>
              </a:rPr>
              <a:t>Lower Powers</a:t>
            </a:r>
            <a:endParaRPr lang="en-US" sz="1600" dirty="0">
              <a:latin typeface="Ink Free" pitchFamily="66" charset="0"/>
            </a:endParaRPr>
          </a:p>
        </p:txBody>
      </p:sp>
      <p:pic>
        <p:nvPicPr>
          <p:cNvPr id="29" name="Picture 22" descr="C:\Users\User\AppData\Local\Microsoft\Windows\INetCache\IE\AOE6MOYD\480px-Twemoji_2665.svg[1].png"/>
          <p:cNvPicPr>
            <a:picLocks noChangeAspect="1" noChangeArrowheads="1"/>
          </p:cNvPicPr>
          <p:nvPr/>
        </p:nvPicPr>
        <p:blipFill>
          <a:blip r:embed="rId23" cstate="print"/>
          <a:srcRect/>
          <a:stretch>
            <a:fillRect/>
          </a:stretch>
        </p:blipFill>
        <p:spPr bwMode="auto">
          <a:xfrm>
            <a:off x="2589212" y="6172200"/>
            <a:ext cx="533400" cy="533400"/>
          </a:xfrm>
          <a:prstGeom prst="rect">
            <a:avLst/>
          </a:prstGeom>
          <a:noFill/>
          <a:ln>
            <a:noFill/>
          </a:ln>
        </p:spPr>
      </p:pic>
      <p:pic>
        <p:nvPicPr>
          <p:cNvPr id="31" name="Picture 8" descr="C:\Users\User\AppData\Local\Microsoft\Windows\INetCache\IE\AOE6MOYD\brain-in-profile[1].png"/>
          <p:cNvPicPr>
            <a:picLocks noChangeAspect="1" noChangeArrowheads="1"/>
          </p:cNvPicPr>
          <p:nvPr/>
        </p:nvPicPr>
        <p:blipFill>
          <a:blip r:embed="rId24" cstate="print"/>
          <a:srcRect/>
          <a:stretch>
            <a:fillRect/>
          </a:stretch>
        </p:blipFill>
        <p:spPr bwMode="auto">
          <a:xfrm>
            <a:off x="7847012" y="4876800"/>
            <a:ext cx="609600" cy="536448"/>
          </a:xfrm>
          <a:prstGeom prst="rect">
            <a:avLst/>
          </a:prstGeom>
          <a:noFill/>
        </p:spPr>
      </p:pic>
      <p:sp>
        <p:nvSpPr>
          <p:cNvPr id="32" name="TextBox 31"/>
          <p:cNvSpPr txBox="1"/>
          <p:nvPr/>
        </p:nvSpPr>
        <p:spPr>
          <a:xfrm>
            <a:off x="2513012" y="5867400"/>
            <a:ext cx="685800" cy="338554"/>
          </a:xfrm>
          <a:prstGeom prst="rect">
            <a:avLst/>
          </a:prstGeom>
          <a:noFill/>
          <a:ln>
            <a:noFill/>
          </a:ln>
        </p:spPr>
        <p:txBody>
          <a:bodyPr wrap="square" rtlCol="0">
            <a:spAutoFit/>
          </a:bodyPr>
          <a:lstStyle/>
          <a:p>
            <a:pPr algn="ctr"/>
            <a:r>
              <a:rPr lang="en-US" sz="1600" dirty="0" smtClean="0">
                <a:solidFill>
                  <a:schemeClr val="bg1"/>
                </a:solidFill>
              </a:rPr>
              <a:t>Heart</a:t>
            </a:r>
            <a:endParaRPr lang="en-US" sz="1600" dirty="0">
              <a:solidFill>
                <a:schemeClr val="bg1"/>
              </a:solidFill>
            </a:endParaRPr>
          </a:p>
        </p:txBody>
      </p:sp>
      <p:sp>
        <p:nvSpPr>
          <p:cNvPr id="33" name="TextBox 32"/>
          <p:cNvSpPr txBox="1"/>
          <p:nvPr/>
        </p:nvSpPr>
        <p:spPr>
          <a:xfrm>
            <a:off x="7847012" y="5334000"/>
            <a:ext cx="685800" cy="338554"/>
          </a:xfrm>
          <a:prstGeom prst="rect">
            <a:avLst/>
          </a:prstGeom>
          <a:noFill/>
          <a:ln>
            <a:noFill/>
          </a:ln>
        </p:spPr>
        <p:txBody>
          <a:bodyPr wrap="square" rtlCol="0">
            <a:spAutoFit/>
          </a:bodyPr>
          <a:lstStyle/>
          <a:p>
            <a:pPr algn="ctr"/>
            <a:r>
              <a:rPr lang="en-US" sz="1600" b="1" dirty="0" smtClean="0">
                <a:solidFill>
                  <a:schemeClr val="bg1"/>
                </a:solidFill>
              </a:rPr>
              <a:t>Mind</a:t>
            </a:r>
            <a:endParaRPr lang="en-US" sz="16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Working in Harmony Is the Goal</a:t>
            </a:r>
            <a:endParaRPr lang="en-US" dirty="0"/>
          </a:p>
        </p:txBody>
      </p:sp>
      <p:sp>
        <p:nvSpPr>
          <p:cNvPr id="11" name="TextBox 10"/>
          <p:cNvSpPr txBox="1"/>
          <p:nvPr/>
        </p:nvSpPr>
        <p:spPr>
          <a:xfrm>
            <a:off x="227012" y="1676400"/>
            <a:ext cx="7543800" cy="4939814"/>
          </a:xfrm>
          <a:prstGeom prst="rect">
            <a:avLst/>
          </a:prstGeom>
          <a:noFill/>
        </p:spPr>
        <p:txBody>
          <a:bodyPr wrap="square" rtlCol="0">
            <a:spAutoFit/>
          </a:bodyPr>
          <a:lstStyle/>
          <a:p>
            <a:pPr algn="just">
              <a:buFont typeface="Wingdings" pitchFamily="2" charset="2"/>
              <a:buChar char="Ø"/>
            </a:pPr>
            <a:r>
              <a:rPr lang="en-US" sz="1750" dirty="0" smtClean="0">
                <a:latin typeface="Century Gothic" pitchFamily="34" charset="0"/>
              </a:rPr>
              <a:t>The will is the governing power in the nature of the human being. It has absolute control. Ultimately, we choose to do right or wrong based on the information we have. </a:t>
            </a:r>
          </a:p>
          <a:p>
            <a:pPr algn="just"/>
            <a:endParaRPr lang="en-US" sz="1750" dirty="0" smtClean="0">
              <a:latin typeface="Century Gothic" pitchFamily="34" charset="0"/>
            </a:endParaRPr>
          </a:p>
          <a:p>
            <a:pPr algn="just">
              <a:buFont typeface="Wingdings" pitchFamily="2" charset="2"/>
              <a:buChar char="Ø"/>
            </a:pPr>
            <a:r>
              <a:rPr lang="en-US" sz="1750" dirty="0" smtClean="0">
                <a:latin typeface="Century Gothic" pitchFamily="34" charset="0"/>
              </a:rPr>
              <a:t>The will is not a gift that was given to us. It is part of our nature.</a:t>
            </a:r>
          </a:p>
          <a:p>
            <a:pPr algn="just"/>
            <a:endParaRPr lang="en-US" sz="1750" dirty="0" smtClean="0">
              <a:latin typeface="Century Gothic" pitchFamily="34" charset="0"/>
            </a:endParaRPr>
          </a:p>
          <a:p>
            <a:pPr algn="just">
              <a:buFont typeface="Wingdings" pitchFamily="2" charset="2"/>
              <a:buChar char="Ø"/>
            </a:pPr>
            <a:r>
              <a:rPr lang="en-US" sz="1750" dirty="0" smtClean="0">
                <a:latin typeface="Century Gothic" pitchFamily="34" charset="0"/>
              </a:rPr>
              <a:t>We must keep the lower powers subjugated to the higher powers. If we are not careful, either through our environment or plainly because we allow it to because we become imbalanced, our lower powers (passions) can take control of our human actions or behavior and make us do things that we shouldn’t. And by make us, that means the lower power bullies or pressures the will into doing what it wants as opposed to what's right. </a:t>
            </a:r>
          </a:p>
          <a:p>
            <a:pPr algn="just"/>
            <a:endParaRPr lang="en-US" sz="1750" dirty="0" smtClean="0">
              <a:latin typeface="Century Gothic" pitchFamily="34" charset="0"/>
            </a:endParaRPr>
          </a:p>
          <a:p>
            <a:pPr algn="just">
              <a:buFont typeface="Wingdings" pitchFamily="2" charset="2"/>
              <a:buChar char="Ø"/>
            </a:pPr>
            <a:r>
              <a:rPr lang="en-US" sz="1750" dirty="0" smtClean="0">
                <a:latin typeface="Century Gothic" pitchFamily="34" charset="0"/>
              </a:rPr>
              <a:t>The Lord wants to bring the lower and higher powers back to a balanced position as they were in the original creation of humankind. The balance is basically the higher and lower powers working harmoniously together.</a:t>
            </a:r>
          </a:p>
        </p:txBody>
      </p:sp>
      <p:pic>
        <p:nvPicPr>
          <p:cNvPr id="3086" name="Picture 14" descr="Stick Figure Team Stock Illustrations – 3,296 Stick Figure Team ..."/>
          <p:cNvPicPr>
            <a:picLocks noChangeAspect="1" noChangeArrowheads="1"/>
          </p:cNvPicPr>
          <p:nvPr/>
        </p:nvPicPr>
        <p:blipFill>
          <a:blip r:embed="rId2"/>
          <a:srcRect/>
          <a:stretch>
            <a:fillRect/>
          </a:stretch>
        </p:blipFill>
        <p:spPr bwMode="auto">
          <a:xfrm>
            <a:off x="8075612" y="1752600"/>
            <a:ext cx="3810000" cy="3810000"/>
          </a:xfrm>
          <a:prstGeom prst="rect">
            <a:avLst/>
          </a:prstGeom>
          <a:noFill/>
          <a:effectLst>
            <a:glow rad="101600">
              <a:schemeClr val="accent1">
                <a:satMod val="175000"/>
                <a:alpha val="40000"/>
              </a:schemeClr>
            </a:glow>
            <a:outerShdw blurRad="152400" dist="317500" dir="5400000" sx="90000" sy="-19000" rotWithShape="0">
              <a:prstClr val="black">
                <a:alpha val="15000"/>
              </a:prstClr>
            </a:outerShdw>
            <a:softEdge rad="317500"/>
          </a:effectLst>
        </p:spPr>
      </p:pic>
      <p:sp>
        <p:nvSpPr>
          <p:cNvPr id="19" name="TextBox 18"/>
          <p:cNvSpPr txBox="1"/>
          <p:nvPr/>
        </p:nvSpPr>
        <p:spPr>
          <a:xfrm>
            <a:off x="9523412" y="2590800"/>
            <a:ext cx="1066800" cy="461665"/>
          </a:xfrm>
          <a:prstGeom prst="rect">
            <a:avLst/>
          </a:prstGeom>
          <a:noFill/>
          <a:effectLst>
            <a:glow rad="101600">
              <a:schemeClr val="accent4">
                <a:satMod val="175000"/>
                <a:alpha val="40000"/>
              </a:schemeClr>
            </a:glow>
          </a:effectLst>
        </p:spPr>
        <p:txBody>
          <a:bodyPr wrap="square" rtlCol="0">
            <a:spAutoFit/>
          </a:bodyPr>
          <a:lstStyle/>
          <a:p>
            <a:pPr algn="ctr"/>
            <a:r>
              <a:rPr lang="en-US" sz="2400" dirty="0" smtClean="0">
                <a:latin typeface="Elephant" pitchFamily="18" charset="0"/>
              </a:rPr>
              <a:t>Unity</a:t>
            </a:r>
            <a:endParaRPr lang="en-US" sz="2400" dirty="0">
              <a:latin typeface="Elephan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Conscience is You</a:t>
            </a:r>
            <a:endParaRPr lang="en-US" b="1" dirty="0"/>
          </a:p>
        </p:txBody>
      </p:sp>
      <p:sp>
        <p:nvSpPr>
          <p:cNvPr id="6" name="TextBox 5"/>
          <p:cNvSpPr txBox="1"/>
          <p:nvPr/>
        </p:nvSpPr>
        <p:spPr>
          <a:xfrm>
            <a:off x="303212" y="1447800"/>
            <a:ext cx="4648200" cy="430887"/>
          </a:xfrm>
          <a:prstGeom prst="rect">
            <a:avLst/>
          </a:prstGeom>
          <a:noFill/>
        </p:spPr>
        <p:txBody>
          <a:bodyPr wrap="square" rtlCol="0">
            <a:spAutoFit/>
          </a:bodyPr>
          <a:lstStyle/>
          <a:p>
            <a:r>
              <a:rPr lang="en-US" sz="2200" dirty="0" smtClean="0">
                <a:latin typeface="Candara" pitchFamily="34" charset="0"/>
              </a:rPr>
              <a:t>Is the conscience a gift of God?</a:t>
            </a:r>
          </a:p>
        </p:txBody>
      </p:sp>
      <p:sp>
        <p:nvSpPr>
          <p:cNvPr id="7" name="Rectangle 6"/>
          <p:cNvSpPr/>
          <p:nvPr/>
        </p:nvSpPr>
        <p:spPr>
          <a:xfrm>
            <a:off x="608012" y="5943600"/>
            <a:ext cx="5791200" cy="707886"/>
          </a:xfrm>
          <a:prstGeom prst="rect">
            <a:avLst/>
          </a:prstGeom>
        </p:spPr>
        <p:txBody>
          <a:bodyPr wrap="square">
            <a:spAutoFit/>
          </a:bodyPr>
          <a:lstStyle/>
          <a:p>
            <a:pPr algn="ctr"/>
            <a:r>
              <a:rPr lang="en-US" sz="2000" b="1" dirty="0" smtClean="0">
                <a:latin typeface="Century Gothic" pitchFamily="34" charset="0"/>
              </a:rPr>
              <a:t>So again, your conscience is not a gift. It is you.</a:t>
            </a:r>
          </a:p>
        </p:txBody>
      </p:sp>
      <p:sp>
        <p:nvSpPr>
          <p:cNvPr id="8" name="Rectangle 7"/>
          <p:cNvSpPr/>
          <p:nvPr/>
        </p:nvSpPr>
        <p:spPr>
          <a:xfrm>
            <a:off x="684212" y="2057400"/>
            <a:ext cx="5205271" cy="400110"/>
          </a:xfrm>
          <a:prstGeom prst="rect">
            <a:avLst/>
          </a:prstGeom>
        </p:spPr>
        <p:txBody>
          <a:bodyPr wrap="none">
            <a:spAutoFit/>
          </a:bodyPr>
          <a:lstStyle/>
          <a:p>
            <a:r>
              <a:rPr lang="en-US" sz="2000" dirty="0" smtClean="0">
                <a:latin typeface="Book Antiqua" pitchFamily="18" charset="0"/>
              </a:rPr>
              <a:t>No, your conscience is a part of your nature.</a:t>
            </a:r>
          </a:p>
        </p:txBody>
      </p:sp>
      <p:sp>
        <p:nvSpPr>
          <p:cNvPr id="9" name="Rectangle 8"/>
          <p:cNvSpPr/>
          <p:nvPr/>
        </p:nvSpPr>
        <p:spPr>
          <a:xfrm>
            <a:off x="303212" y="2667000"/>
            <a:ext cx="6553200" cy="769441"/>
          </a:xfrm>
          <a:prstGeom prst="rect">
            <a:avLst/>
          </a:prstGeom>
        </p:spPr>
        <p:txBody>
          <a:bodyPr wrap="square">
            <a:spAutoFit/>
          </a:bodyPr>
          <a:lstStyle/>
          <a:p>
            <a:r>
              <a:rPr lang="en-US" sz="2200" dirty="0" smtClean="0">
                <a:latin typeface="Candara" pitchFamily="34" charset="0"/>
              </a:rPr>
              <a:t>What part of your nature does the faculty of the conscience fall under? </a:t>
            </a:r>
            <a:endParaRPr lang="en-US" sz="2200" dirty="0">
              <a:latin typeface="Candara" pitchFamily="34" charset="0"/>
            </a:endParaRPr>
          </a:p>
        </p:txBody>
      </p:sp>
      <p:sp>
        <p:nvSpPr>
          <p:cNvPr id="10" name="Rectangle 9"/>
          <p:cNvSpPr/>
          <p:nvPr/>
        </p:nvSpPr>
        <p:spPr>
          <a:xfrm>
            <a:off x="531812" y="3581400"/>
            <a:ext cx="5626861" cy="400110"/>
          </a:xfrm>
          <a:prstGeom prst="rect">
            <a:avLst/>
          </a:prstGeom>
        </p:spPr>
        <p:txBody>
          <a:bodyPr wrap="none">
            <a:spAutoFit/>
          </a:bodyPr>
          <a:lstStyle/>
          <a:p>
            <a:r>
              <a:rPr lang="en-US" sz="2000" dirty="0" smtClean="0">
                <a:latin typeface="Book Antiqua" pitchFamily="18" charset="0"/>
              </a:rPr>
              <a:t>The higher power, specifically the moral power.</a:t>
            </a:r>
          </a:p>
        </p:txBody>
      </p:sp>
      <p:sp>
        <p:nvSpPr>
          <p:cNvPr id="11" name="Rectangle 10"/>
          <p:cNvSpPr/>
          <p:nvPr/>
        </p:nvSpPr>
        <p:spPr>
          <a:xfrm>
            <a:off x="227012" y="4191000"/>
            <a:ext cx="6477000" cy="1631216"/>
          </a:xfrm>
          <a:prstGeom prst="rect">
            <a:avLst/>
          </a:prstGeom>
        </p:spPr>
        <p:txBody>
          <a:bodyPr wrap="square">
            <a:spAutoFit/>
          </a:bodyPr>
          <a:lstStyle/>
          <a:p>
            <a:pPr algn="just"/>
            <a:r>
              <a:rPr lang="en-US" sz="2000" dirty="0" smtClean="0">
                <a:latin typeface="Trebuchet MS (Body"/>
              </a:rPr>
              <a:t>So when you were put together, you were given the heart, mind, and will. And plainly expressed as: the heart to feel; the mind to think; and the will to choose. And not only were you given them, they are parts of who you are.  </a:t>
            </a:r>
          </a:p>
        </p:txBody>
      </p:sp>
      <p:pic>
        <p:nvPicPr>
          <p:cNvPr id="12" name="Picture 13" descr="C:\Users\User\AppData\Local\Microsoft\Windows\INetCache\IE\AOE6MOYD\puzzle-2784471_960_720[1].png"/>
          <p:cNvPicPr>
            <a:picLocks noChangeAspect="1" noChangeArrowheads="1"/>
          </p:cNvPicPr>
          <p:nvPr/>
        </p:nvPicPr>
        <p:blipFill>
          <a:blip r:embed="rId2" cstate="print"/>
          <a:srcRect/>
          <a:stretch>
            <a:fillRect/>
          </a:stretch>
        </p:blipFill>
        <p:spPr bwMode="auto">
          <a:xfrm>
            <a:off x="7313612" y="3763566"/>
            <a:ext cx="4191000" cy="2789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1" descr="C:\Users\User\AppData\Local\Microsoft\Windows\INetCache\IE\8CHUBLFK\lyfBY[1].png"/>
          <p:cNvPicPr>
            <a:picLocks noChangeAspect="1" noChangeArrowheads="1"/>
          </p:cNvPicPr>
          <p:nvPr/>
        </p:nvPicPr>
        <p:blipFill>
          <a:blip r:embed="rId3">
            <a:lum bright="56000"/>
          </a:blip>
          <a:srcRect/>
          <a:stretch>
            <a:fillRect/>
          </a:stretch>
        </p:blipFill>
        <p:spPr bwMode="auto">
          <a:xfrm rot="1497974">
            <a:off x="8755879" y="1598127"/>
            <a:ext cx="2134097" cy="1529436"/>
          </a:xfrm>
          <a:prstGeom prst="rect">
            <a:avLst/>
          </a:prstGeom>
          <a:noFill/>
        </p:spPr>
      </p:pic>
      <p:sp>
        <p:nvSpPr>
          <p:cNvPr id="14" name="TextBox 13"/>
          <p:cNvSpPr txBox="1"/>
          <p:nvPr/>
        </p:nvSpPr>
        <p:spPr>
          <a:xfrm rot="1427822">
            <a:off x="9080878" y="2180365"/>
            <a:ext cx="1444336" cy="377026"/>
          </a:xfrm>
          <a:prstGeom prst="rect">
            <a:avLst/>
          </a:prstGeom>
          <a:noFill/>
        </p:spPr>
        <p:txBody>
          <a:bodyPr wrap="square" rtlCol="0">
            <a:spAutoFit/>
          </a:bodyPr>
          <a:lstStyle/>
          <a:p>
            <a:pPr algn="ctr"/>
            <a:r>
              <a:rPr lang="en-US" sz="1850" b="1" dirty="0" smtClean="0">
                <a:solidFill>
                  <a:schemeClr val="bg1">
                    <a:lumMod val="95000"/>
                  </a:schemeClr>
                </a:solidFill>
              </a:rPr>
              <a:t>Conscience</a:t>
            </a:r>
            <a:endParaRPr lang="en-US" sz="1850" b="1" dirty="0">
              <a:solidFill>
                <a:schemeClr val="bg1">
                  <a:lumMod val="9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Conscience VS Conscious</a:t>
            </a:r>
            <a:endParaRPr lang="en-US" dirty="0"/>
          </a:p>
        </p:txBody>
      </p:sp>
      <p:sp>
        <p:nvSpPr>
          <p:cNvPr id="6" name="TextBox 5"/>
          <p:cNvSpPr txBox="1"/>
          <p:nvPr/>
        </p:nvSpPr>
        <p:spPr>
          <a:xfrm>
            <a:off x="150812" y="1447800"/>
            <a:ext cx="7620000" cy="707886"/>
          </a:xfrm>
          <a:prstGeom prst="rect">
            <a:avLst/>
          </a:prstGeom>
          <a:noFill/>
        </p:spPr>
        <p:txBody>
          <a:bodyPr wrap="square" rtlCol="0">
            <a:spAutoFit/>
          </a:bodyPr>
          <a:lstStyle/>
          <a:p>
            <a:r>
              <a:rPr lang="en-US" sz="2000" dirty="0" smtClean="0">
                <a:latin typeface="Book Antiqua" pitchFamily="18" charset="0"/>
              </a:rPr>
              <a:t>On the Merriam Webster site, it provides a great explanation on the difference between conscience and conscious. </a:t>
            </a:r>
            <a:endParaRPr lang="en-US" sz="2000" dirty="0">
              <a:latin typeface="Book Antiqua" pitchFamily="18" charset="0"/>
            </a:endParaRPr>
          </a:p>
        </p:txBody>
      </p:sp>
      <p:sp>
        <p:nvSpPr>
          <p:cNvPr id="8" name="TextBox 7"/>
          <p:cNvSpPr txBox="1"/>
          <p:nvPr/>
        </p:nvSpPr>
        <p:spPr>
          <a:xfrm>
            <a:off x="227012" y="2362200"/>
            <a:ext cx="7086600" cy="2139047"/>
          </a:xfrm>
          <a:prstGeom prst="rect">
            <a:avLst/>
          </a:prstGeom>
          <a:noFill/>
        </p:spPr>
        <p:txBody>
          <a:bodyPr wrap="square" rtlCol="0">
            <a:spAutoFit/>
          </a:bodyPr>
          <a:lstStyle/>
          <a:p>
            <a:pPr algn="just">
              <a:buFont typeface="Wingdings" pitchFamily="2" charset="2"/>
              <a:buChar char="Ø"/>
            </a:pPr>
            <a:r>
              <a:rPr lang="en-US" sz="1900" i="1" dirty="0" smtClean="0">
                <a:latin typeface="Century Gothic" pitchFamily="34" charset="0"/>
              </a:rPr>
              <a:t> Conscience</a:t>
            </a:r>
            <a:r>
              <a:rPr lang="en-US" sz="1900" dirty="0" smtClean="0">
                <a:latin typeface="Century Gothic" pitchFamily="34" charset="0"/>
              </a:rPr>
              <a:t> </a:t>
            </a:r>
            <a:r>
              <a:rPr lang="en-US" sz="1900" dirty="0" smtClean="0">
                <a:latin typeface="Century Gothic" pitchFamily="34" charset="0"/>
              </a:rPr>
              <a:t>and </a:t>
            </a:r>
            <a:r>
              <a:rPr lang="en-US" sz="1900" i="1" dirty="0" smtClean="0">
                <a:latin typeface="Century Gothic" pitchFamily="34" charset="0"/>
              </a:rPr>
              <a:t>conscious</a:t>
            </a:r>
            <a:r>
              <a:rPr lang="en-US" sz="1900" dirty="0" smtClean="0">
                <a:latin typeface="Century Gothic" pitchFamily="34" charset="0"/>
              </a:rPr>
              <a:t> derive from the same Latin roots—the prefix </a:t>
            </a:r>
            <a:r>
              <a:rPr lang="en-US" sz="1900" i="1" dirty="0" smtClean="0">
                <a:latin typeface="Century Gothic" pitchFamily="34" charset="0"/>
              </a:rPr>
              <a:t>com-</a:t>
            </a:r>
            <a:r>
              <a:rPr lang="en-US" sz="1900" dirty="0" smtClean="0">
                <a:latin typeface="Century Gothic" pitchFamily="34" charset="0"/>
              </a:rPr>
              <a:t> ("with," "together," "jointly") and the verb </a:t>
            </a:r>
            <a:r>
              <a:rPr lang="en-US" sz="1900" i="1" dirty="0" err="1" smtClean="0">
                <a:latin typeface="Century Gothic" pitchFamily="34" charset="0"/>
              </a:rPr>
              <a:t>scire</a:t>
            </a:r>
            <a:r>
              <a:rPr lang="en-US" sz="1900" dirty="0" smtClean="0">
                <a:latin typeface="Century Gothic" pitchFamily="34" charset="0"/>
              </a:rPr>
              <a:t> ("to know"), and the combination, </a:t>
            </a:r>
            <a:r>
              <a:rPr lang="en-US" sz="1900" i="1" dirty="0" err="1" smtClean="0">
                <a:latin typeface="Century Gothic" pitchFamily="34" charset="0"/>
              </a:rPr>
              <a:t>conscire</a:t>
            </a:r>
            <a:r>
              <a:rPr lang="en-US" sz="1900" dirty="0" smtClean="0">
                <a:latin typeface="Century Gothic" pitchFamily="34" charset="0"/>
              </a:rPr>
              <a:t>, means "to be aware of guilt"—and both relate to a state of awareness, the first of a moral awareness and the second of a physical or mental wakefulness in which a person is aware of their </a:t>
            </a:r>
            <a:r>
              <a:rPr lang="en-US" sz="1900" dirty="0" smtClean="0">
                <a:latin typeface="Century Gothic" pitchFamily="34" charset="0"/>
              </a:rPr>
              <a:t>surroundings</a:t>
            </a:r>
          </a:p>
        </p:txBody>
      </p:sp>
      <p:sp>
        <p:nvSpPr>
          <p:cNvPr id="10" name="TextBox 9"/>
          <p:cNvSpPr txBox="1"/>
          <p:nvPr/>
        </p:nvSpPr>
        <p:spPr>
          <a:xfrm>
            <a:off x="227012" y="4572000"/>
            <a:ext cx="7162800" cy="2139047"/>
          </a:xfrm>
          <a:prstGeom prst="rect">
            <a:avLst/>
          </a:prstGeom>
          <a:noFill/>
        </p:spPr>
        <p:txBody>
          <a:bodyPr wrap="square" rtlCol="0">
            <a:spAutoFit/>
          </a:bodyPr>
          <a:lstStyle/>
          <a:p>
            <a:pPr algn="just">
              <a:buFont typeface="Wingdings" pitchFamily="2" charset="2"/>
              <a:buChar char="Ø"/>
            </a:pPr>
            <a:r>
              <a:rPr lang="en-US" sz="1900" dirty="0" smtClean="0">
                <a:latin typeface="Century Gothic" pitchFamily="34" charset="0"/>
              </a:rPr>
              <a:t> The </a:t>
            </a:r>
            <a:r>
              <a:rPr lang="en-US" sz="1900" dirty="0" smtClean="0">
                <a:latin typeface="Century Gothic" pitchFamily="34" charset="0"/>
              </a:rPr>
              <a:t>noun </a:t>
            </a:r>
            <a:r>
              <a:rPr lang="en-US" sz="1900" i="1" dirty="0" smtClean="0">
                <a:latin typeface="Century Gothic" pitchFamily="34" charset="0"/>
              </a:rPr>
              <a:t>conscience</a:t>
            </a:r>
            <a:r>
              <a:rPr lang="en-US" sz="1900" dirty="0" smtClean="0">
                <a:latin typeface="Century Gothic" pitchFamily="34" charset="0"/>
              </a:rPr>
              <a:t> refers to a state of awareness or a sense that one's actions or intentions are either morally right or wrong, along with a feeling of obligation to do the right thing. Cartoons often personify the conscience as a proverbial angel/devil pair who talk into the ear of an indecisive character, encouraging him or her to follow either a path of moral virtue or of moral corruption</a:t>
            </a:r>
            <a:r>
              <a:rPr lang="en-US" sz="1900" dirty="0" smtClean="0">
                <a:latin typeface="Century Gothic" pitchFamily="34" charset="0"/>
              </a:rPr>
              <a:t>.</a:t>
            </a:r>
          </a:p>
        </p:txBody>
      </p:sp>
      <p:pic>
        <p:nvPicPr>
          <p:cNvPr id="14" name="Picture 13" descr="Your Tests Are Your Conscience"/>
          <p:cNvPicPr>
            <a:picLocks noChangeAspect="1" noChangeArrowheads="1"/>
          </p:cNvPicPr>
          <p:nvPr/>
        </p:nvPicPr>
        <p:blipFill>
          <a:blip r:embed="rId3"/>
          <a:srcRect/>
          <a:stretch>
            <a:fillRect/>
          </a:stretch>
        </p:blipFill>
        <p:spPr bwMode="auto">
          <a:xfrm>
            <a:off x="7782102" y="2286000"/>
            <a:ext cx="4055886" cy="43803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Conscience VS </a:t>
            </a:r>
            <a:r>
              <a:rPr lang="en-US" b="1" dirty="0" smtClean="0">
                <a:latin typeface="Lucida Bright" pitchFamily="18" charset="0"/>
              </a:rPr>
              <a:t>Conscious Cont’</a:t>
            </a:r>
            <a:endParaRPr lang="en-US" dirty="0"/>
          </a:p>
        </p:txBody>
      </p:sp>
      <p:sp>
        <p:nvSpPr>
          <p:cNvPr id="4" name="TextBox 3"/>
          <p:cNvSpPr txBox="1"/>
          <p:nvPr/>
        </p:nvSpPr>
        <p:spPr>
          <a:xfrm>
            <a:off x="227012" y="1981200"/>
            <a:ext cx="7620000" cy="2431435"/>
          </a:xfrm>
          <a:prstGeom prst="rect">
            <a:avLst/>
          </a:prstGeom>
          <a:noFill/>
        </p:spPr>
        <p:txBody>
          <a:bodyPr wrap="square" rtlCol="0">
            <a:spAutoFit/>
          </a:bodyPr>
          <a:lstStyle/>
          <a:p>
            <a:pPr algn="just">
              <a:buFont typeface="Wingdings" pitchFamily="2" charset="2"/>
              <a:buChar char="Ø"/>
            </a:pPr>
            <a:r>
              <a:rPr lang="en-US" sz="1900" i="1" dirty="0" smtClean="0">
                <a:latin typeface="Century Gothic" pitchFamily="34" charset="0"/>
              </a:rPr>
              <a:t> Conscious</a:t>
            </a:r>
            <a:r>
              <a:rPr lang="en-US" sz="1900" dirty="0" smtClean="0">
                <a:latin typeface="Century Gothic" pitchFamily="34" charset="0"/>
              </a:rPr>
              <a:t>, on the other hand, is an adjective that indicates that a person is awake and alert and able to understand what is happening around them … It can also imply that a person is aware of a particular fact or feeling … Another common meaning of </a:t>
            </a:r>
            <a:r>
              <a:rPr lang="en-US" sz="1900" i="1" dirty="0" smtClean="0">
                <a:latin typeface="Century Gothic" pitchFamily="34" charset="0"/>
              </a:rPr>
              <a:t>conscious</a:t>
            </a:r>
            <a:r>
              <a:rPr lang="en-US" sz="1900" dirty="0" smtClean="0">
                <a:latin typeface="Century Gothic" pitchFamily="34" charset="0"/>
              </a:rPr>
              <a:t> describes a person who cares about something specified … Additionally, </a:t>
            </a:r>
            <a:r>
              <a:rPr lang="en-US" sz="1900" i="1" dirty="0" smtClean="0">
                <a:latin typeface="Century Gothic" pitchFamily="34" charset="0"/>
              </a:rPr>
              <a:t>conscious</a:t>
            </a:r>
            <a:r>
              <a:rPr lang="en-US" sz="1900" dirty="0" smtClean="0">
                <a:latin typeface="Century Gothic" pitchFamily="34" charset="0"/>
              </a:rPr>
              <a:t> can modify an act or decision that is done deliberately (and one that might very well result in </a:t>
            </a:r>
            <a:r>
              <a:rPr lang="en-US" sz="1900" i="1" dirty="0" smtClean="0">
                <a:latin typeface="Century Gothic" pitchFamily="34" charset="0"/>
              </a:rPr>
              <a:t>conscious</a:t>
            </a:r>
            <a:r>
              <a:rPr lang="en-US" sz="1900" dirty="0" smtClean="0">
                <a:latin typeface="Century Gothic" pitchFamily="34" charset="0"/>
              </a:rPr>
              <a:t> guilt or a guilty </a:t>
            </a:r>
            <a:r>
              <a:rPr lang="en-US" sz="1900" i="1" dirty="0" smtClean="0">
                <a:latin typeface="Century Gothic" pitchFamily="34" charset="0"/>
              </a:rPr>
              <a:t>conscience</a:t>
            </a:r>
            <a:r>
              <a:rPr lang="en-US" sz="1900" dirty="0" smtClean="0">
                <a:latin typeface="Century Gothic" pitchFamily="34" charset="0"/>
              </a:rPr>
              <a:t>).</a:t>
            </a:r>
            <a:endParaRPr lang="en-US" sz="1900" dirty="0" smtClean="0">
              <a:latin typeface="Century Gothic" pitchFamily="34" charset="0"/>
            </a:endParaRPr>
          </a:p>
        </p:txBody>
      </p:sp>
      <p:sp>
        <p:nvSpPr>
          <p:cNvPr id="5" name="Rectangle 4"/>
          <p:cNvSpPr/>
          <p:nvPr/>
        </p:nvSpPr>
        <p:spPr>
          <a:xfrm>
            <a:off x="303212" y="4800600"/>
            <a:ext cx="7543800" cy="1261884"/>
          </a:xfrm>
          <a:prstGeom prst="rect">
            <a:avLst/>
          </a:prstGeom>
        </p:spPr>
        <p:txBody>
          <a:bodyPr wrap="square">
            <a:spAutoFit/>
          </a:bodyPr>
          <a:lstStyle/>
          <a:p>
            <a:pPr algn="just">
              <a:buFont typeface="Wingdings" pitchFamily="2" charset="2"/>
              <a:buChar char="v"/>
            </a:pPr>
            <a:r>
              <a:rPr lang="en-US" sz="1900" dirty="0" smtClean="0">
                <a:latin typeface="Century Gothic" pitchFamily="34" charset="0"/>
              </a:rPr>
              <a:t> Your </a:t>
            </a:r>
            <a:r>
              <a:rPr lang="en-US" sz="1900" b="1" dirty="0" smtClean="0">
                <a:latin typeface="Century Gothic" pitchFamily="34" charset="0"/>
              </a:rPr>
              <a:t>conscience</a:t>
            </a:r>
            <a:r>
              <a:rPr lang="en-US" sz="1900" dirty="0" smtClean="0">
                <a:latin typeface="Century Gothic" pitchFamily="34" charset="0"/>
              </a:rPr>
              <a:t> is the part of your personality that helps you determine between right and wrong. ... Your </a:t>
            </a:r>
            <a:r>
              <a:rPr lang="en-US" sz="1900" b="1" dirty="0" smtClean="0">
                <a:latin typeface="Century Gothic" pitchFamily="34" charset="0"/>
              </a:rPr>
              <a:t>conscious</a:t>
            </a:r>
            <a:r>
              <a:rPr lang="en-US" sz="1900" dirty="0" smtClean="0">
                <a:latin typeface="Century Gothic" pitchFamily="34" charset="0"/>
              </a:rPr>
              <a:t>, on the other hand, is your awareness of yourself and the world around you.</a:t>
            </a:r>
            <a:endParaRPr lang="en-US" sz="1900" dirty="0">
              <a:latin typeface="Century Gothic" pitchFamily="34" charset="0"/>
            </a:endParaRPr>
          </a:p>
        </p:txBody>
      </p:sp>
      <p:pic>
        <p:nvPicPr>
          <p:cNvPr id="35842" name="Picture 2" descr="Don't Have a Good Conscience, Have Good Consciousness | Kamal S ..."/>
          <p:cNvPicPr>
            <a:picLocks noChangeAspect="1" noChangeArrowheads="1"/>
          </p:cNvPicPr>
          <p:nvPr/>
        </p:nvPicPr>
        <p:blipFill>
          <a:blip r:embed="rId3"/>
          <a:srcRect/>
          <a:stretch>
            <a:fillRect/>
          </a:stretch>
        </p:blipFill>
        <p:spPr bwMode="auto">
          <a:xfrm>
            <a:off x="7847011" y="1752600"/>
            <a:ext cx="4341813" cy="4876801"/>
          </a:xfrm>
          <a:prstGeom prst="rect">
            <a:avLst/>
          </a:prstGeom>
          <a:noFill/>
          <a:effectLst>
            <a:glow rad="101600">
              <a:schemeClr val="accent2">
                <a:satMod val="175000"/>
                <a:alpha val="40000"/>
              </a:schemeClr>
            </a:glo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Conscience Defined</a:t>
            </a:r>
            <a:endParaRPr lang="en-US" b="1" dirty="0"/>
          </a:p>
        </p:txBody>
      </p:sp>
      <p:sp>
        <p:nvSpPr>
          <p:cNvPr id="7" name="TextBox 6"/>
          <p:cNvSpPr txBox="1"/>
          <p:nvPr/>
        </p:nvSpPr>
        <p:spPr>
          <a:xfrm>
            <a:off x="303212" y="2819400"/>
            <a:ext cx="6553200" cy="2585323"/>
          </a:xfrm>
          <a:prstGeom prst="rect">
            <a:avLst/>
          </a:prstGeom>
          <a:noFill/>
        </p:spPr>
        <p:txBody>
          <a:bodyPr wrap="square" rtlCol="0">
            <a:spAutoFit/>
          </a:bodyPr>
          <a:lstStyle/>
          <a:p>
            <a:pPr algn="just">
              <a:buFont typeface="Wingdings" pitchFamily="2" charset="2"/>
              <a:buChar char="Ø"/>
            </a:pPr>
            <a:r>
              <a:rPr lang="en-US" dirty="0" smtClean="0">
                <a:latin typeface="Century Gothic" pitchFamily="34" charset="0"/>
              </a:rPr>
              <a:t> So</a:t>
            </a:r>
            <a:r>
              <a:rPr lang="en-US" dirty="0" smtClean="0">
                <a:latin typeface="Century Gothic" pitchFamily="34" charset="0"/>
              </a:rPr>
              <a:t>, the conscience is an internal self-knowledge and judgment of right and wrong. </a:t>
            </a:r>
            <a:r>
              <a:rPr lang="en-US" dirty="0" smtClean="0">
                <a:latin typeface="Century Gothic" pitchFamily="34" charset="0"/>
              </a:rPr>
              <a:t>So </a:t>
            </a:r>
            <a:r>
              <a:rPr lang="en-US" dirty="0" smtClean="0">
                <a:latin typeface="Century Gothic" pitchFamily="34" charset="0"/>
              </a:rPr>
              <a:t>we naturally have a sense or what is right and wrong because it is already built into us to know, just through the power of the conscience alone</a:t>
            </a:r>
            <a:r>
              <a:rPr lang="en-US" dirty="0" smtClean="0">
                <a:latin typeface="Century Gothic" pitchFamily="34" charset="0"/>
              </a:rPr>
              <a:t>.</a:t>
            </a:r>
          </a:p>
          <a:p>
            <a:pPr algn="just"/>
            <a:endParaRPr lang="en-US" dirty="0" smtClean="0">
              <a:latin typeface="Century Gothic" pitchFamily="34" charset="0"/>
            </a:endParaRPr>
          </a:p>
          <a:p>
            <a:pPr algn="just">
              <a:buFont typeface="Wingdings" pitchFamily="2" charset="2"/>
              <a:buChar char="Ø"/>
            </a:pPr>
            <a:r>
              <a:rPr lang="en-US" dirty="0" smtClean="0">
                <a:latin typeface="Century Gothic" pitchFamily="34" charset="0"/>
              </a:rPr>
              <a:t> The </a:t>
            </a:r>
            <a:r>
              <a:rPr lang="en-US" dirty="0" smtClean="0">
                <a:latin typeface="Century Gothic" pitchFamily="34" charset="0"/>
              </a:rPr>
              <a:t>conscience is the faculty, power, or principle within us which decides either lawfulness or unlawfulness of something</a:t>
            </a:r>
            <a:r>
              <a:rPr lang="en-US" dirty="0" smtClean="0">
                <a:latin typeface="Century Gothic" pitchFamily="34" charset="0"/>
              </a:rPr>
              <a:t>.</a:t>
            </a:r>
            <a:endParaRPr lang="en-US" dirty="0" smtClean="0">
              <a:latin typeface="Century Gothic" pitchFamily="34" charset="0"/>
            </a:endParaRPr>
          </a:p>
        </p:txBody>
      </p:sp>
      <p:sp>
        <p:nvSpPr>
          <p:cNvPr id="10242" name="Rectangle 2"/>
          <p:cNvSpPr>
            <a:spLocks noChangeArrowheads="1"/>
          </p:cNvSpPr>
          <p:nvPr/>
        </p:nvSpPr>
        <p:spPr bwMode="auto">
          <a:xfrm>
            <a:off x="379412" y="1600200"/>
            <a:ext cx="63246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latin typeface="Calibri" pitchFamily="34" charset="0"/>
                <a:ea typeface="Calibri" pitchFamily="34" charset="0"/>
                <a:cs typeface="Times New Roman" pitchFamily="18" charset="0"/>
              </a:rPr>
              <a:t>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onscience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means your </a:t>
            </a:r>
            <a:r>
              <a:rPr kumimoji="0" lang="en-US" sz="2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inner sense of right and wrong</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Kendra</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Cherry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379412" y="5715000"/>
            <a:ext cx="11049000" cy="1292662"/>
          </a:xfrm>
          <a:prstGeom prst="rect">
            <a:avLst/>
          </a:prstGeom>
          <a:noFill/>
        </p:spPr>
        <p:txBody>
          <a:bodyPr wrap="square" rtlCol="0">
            <a:spAutoFit/>
          </a:bodyPr>
          <a:lstStyle/>
          <a:p>
            <a:pPr algn="ctr"/>
            <a:r>
              <a:rPr lang="en-US" sz="2000" b="1" dirty="0" smtClean="0"/>
              <a:t>Our </a:t>
            </a:r>
            <a:r>
              <a:rPr lang="en-US" sz="2000" b="1" i="1" dirty="0" smtClean="0"/>
              <a:t>conscience</a:t>
            </a:r>
            <a:r>
              <a:rPr lang="en-US" sz="2000" b="1" dirty="0" smtClean="0"/>
              <a:t> is the part of your personality that helps you determine between right and wrong. It is what makes you feel guilty when you do something bad and good when you do something kind</a:t>
            </a:r>
            <a:r>
              <a:rPr lang="en-US" sz="2000" b="1" dirty="0" smtClean="0"/>
              <a:t>. ~Kendra Cherry~</a:t>
            </a:r>
            <a:endParaRPr lang="en-US" sz="2000" b="1" dirty="0" smtClean="0"/>
          </a:p>
          <a:p>
            <a:endParaRPr lang="en-US" dirty="0"/>
          </a:p>
        </p:txBody>
      </p:sp>
      <p:pic>
        <p:nvPicPr>
          <p:cNvPr id="10245" name="Picture 5" descr="What part of us knows right from wrong? | Science News for Students"/>
          <p:cNvPicPr>
            <a:picLocks noChangeAspect="1" noChangeArrowheads="1"/>
          </p:cNvPicPr>
          <p:nvPr/>
        </p:nvPicPr>
        <p:blipFill>
          <a:blip r:embed="rId3"/>
          <a:srcRect/>
          <a:stretch>
            <a:fillRect/>
          </a:stretch>
        </p:blipFill>
        <p:spPr bwMode="auto">
          <a:xfrm>
            <a:off x="7237412" y="2133600"/>
            <a:ext cx="4648200" cy="3352800"/>
          </a:xfrm>
          <a:prstGeom prst="rect">
            <a:avLst/>
          </a:prstGeom>
          <a:noFill/>
          <a:effectLst>
            <a:softEdge rad="1270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Lucida Bright" pitchFamily="18" charset="0"/>
              </a:rPr>
              <a:t>The Purpose of the Conscience</a:t>
            </a:r>
            <a:endParaRPr lang="en-US" dirty="0"/>
          </a:p>
        </p:txBody>
      </p:sp>
      <p:sp>
        <p:nvSpPr>
          <p:cNvPr id="11" name="Rectangle 10"/>
          <p:cNvSpPr/>
          <p:nvPr/>
        </p:nvSpPr>
        <p:spPr>
          <a:xfrm>
            <a:off x="6094412" y="1524000"/>
            <a:ext cx="5638800" cy="1554272"/>
          </a:xfrm>
          <a:prstGeom prst="rect">
            <a:avLst/>
          </a:prstGeom>
        </p:spPr>
        <p:txBody>
          <a:bodyPr wrap="square">
            <a:spAutoFit/>
          </a:bodyPr>
          <a:lstStyle/>
          <a:p>
            <a:pPr algn="just">
              <a:buFont typeface="Wingdings" pitchFamily="2" charset="2"/>
              <a:buChar char="Ø"/>
            </a:pPr>
            <a:r>
              <a:rPr lang="en-US" sz="1900" dirty="0" smtClean="0">
                <a:latin typeface="Trebuchet MS (Body"/>
              </a:rPr>
              <a:t> Whenever, we </a:t>
            </a:r>
            <a:r>
              <a:rPr lang="en-US" sz="1900" dirty="0" smtClean="0">
                <a:latin typeface="Trebuchet MS (Body"/>
              </a:rPr>
              <a:t>do something, we have a conscience which knows automatically if that action we do is right or wrong. The conscience is built into us to know right and wrong and performs without the help of God</a:t>
            </a:r>
            <a:r>
              <a:rPr lang="en-US" sz="1900" dirty="0" smtClean="0">
                <a:latin typeface="Trebuchet MS (Body"/>
              </a:rPr>
              <a:t>.</a:t>
            </a:r>
          </a:p>
        </p:txBody>
      </p:sp>
      <p:sp>
        <p:nvSpPr>
          <p:cNvPr id="5" name="Rectangle 4"/>
          <p:cNvSpPr/>
          <p:nvPr/>
        </p:nvSpPr>
        <p:spPr>
          <a:xfrm>
            <a:off x="303213" y="1676400"/>
            <a:ext cx="5333999" cy="2800767"/>
          </a:xfrm>
          <a:prstGeom prst="rect">
            <a:avLst/>
          </a:prstGeom>
        </p:spPr>
        <p:txBody>
          <a:bodyPr wrap="square">
            <a:spAutoFit/>
          </a:bodyPr>
          <a:lstStyle/>
          <a:p>
            <a:pPr algn="just"/>
            <a:r>
              <a:rPr lang="en-US" sz="2200" dirty="0" smtClean="0">
                <a:latin typeface="Ink Free" pitchFamily="66" charset="0"/>
              </a:rPr>
              <a:t>So as we know, in order for the </a:t>
            </a:r>
            <a:r>
              <a:rPr lang="en-US" sz="2200" dirty="0" smtClean="0">
                <a:latin typeface="Ink Free" pitchFamily="66" charset="0"/>
              </a:rPr>
              <a:t>conscience to work properly, </a:t>
            </a:r>
            <a:r>
              <a:rPr lang="en-US" sz="2200" dirty="0" smtClean="0">
                <a:latin typeface="Ink Free" pitchFamily="66" charset="0"/>
              </a:rPr>
              <a:t>we </a:t>
            </a:r>
            <a:r>
              <a:rPr lang="en-US" sz="2200" dirty="0" smtClean="0">
                <a:latin typeface="Ink Free" pitchFamily="66" charset="0"/>
              </a:rPr>
              <a:t>have to have two things: </a:t>
            </a:r>
            <a:endParaRPr lang="en-US" sz="2200" dirty="0" smtClean="0">
              <a:latin typeface="Ink Free" pitchFamily="66" charset="0"/>
            </a:endParaRPr>
          </a:p>
          <a:p>
            <a:pPr marL="800100" lvl="1" indent="-342900" algn="just">
              <a:buFont typeface="+mj-lt"/>
              <a:buAutoNum type="arabicPeriod"/>
            </a:pPr>
            <a:r>
              <a:rPr lang="en-US" sz="2200" dirty="0" smtClean="0">
                <a:latin typeface="Ink Free" pitchFamily="66" charset="0"/>
              </a:rPr>
              <a:t>We have to know </a:t>
            </a:r>
            <a:r>
              <a:rPr lang="en-US" sz="2200" dirty="0" smtClean="0">
                <a:latin typeface="Ink Free" pitchFamily="66" charset="0"/>
              </a:rPr>
              <a:t>what’s right and </a:t>
            </a:r>
            <a:r>
              <a:rPr lang="en-US" sz="2200" dirty="0" smtClean="0">
                <a:latin typeface="Ink Free" pitchFamily="66" charset="0"/>
              </a:rPr>
              <a:t>wrong</a:t>
            </a:r>
          </a:p>
          <a:p>
            <a:pPr marL="800100" lvl="1" indent="-342900" algn="just">
              <a:buFont typeface="+mj-lt"/>
              <a:buAutoNum type="arabicPeriod"/>
            </a:pPr>
            <a:r>
              <a:rPr lang="en-US" sz="2200" dirty="0" smtClean="0">
                <a:latin typeface="Ink Free" pitchFamily="66" charset="0"/>
              </a:rPr>
              <a:t> We have </a:t>
            </a:r>
            <a:r>
              <a:rPr lang="en-US" sz="2200" dirty="0" smtClean="0">
                <a:latin typeface="Ink Free" pitchFamily="66" charset="0"/>
              </a:rPr>
              <a:t>to have the ability to feel bad about doing </a:t>
            </a:r>
            <a:r>
              <a:rPr lang="en-US" sz="2200" dirty="0" smtClean="0">
                <a:latin typeface="Ink Free" pitchFamily="66" charset="0"/>
              </a:rPr>
              <a:t>wrong (and good when doing right).</a:t>
            </a:r>
            <a:endParaRPr lang="en-US" sz="2200" dirty="0" smtClean="0">
              <a:latin typeface="Ink Free" pitchFamily="66" charset="0"/>
            </a:endParaRPr>
          </a:p>
        </p:txBody>
      </p:sp>
      <p:sp>
        <p:nvSpPr>
          <p:cNvPr id="6" name="TextBox 5"/>
          <p:cNvSpPr txBox="1"/>
          <p:nvPr/>
        </p:nvSpPr>
        <p:spPr>
          <a:xfrm>
            <a:off x="227012" y="4953000"/>
            <a:ext cx="5715000" cy="1569660"/>
          </a:xfrm>
          <a:prstGeom prst="rect">
            <a:avLst/>
          </a:prstGeom>
          <a:noFill/>
        </p:spPr>
        <p:txBody>
          <a:bodyPr wrap="square" rtlCol="0">
            <a:spAutoFit/>
          </a:bodyPr>
          <a:lstStyle/>
          <a:p>
            <a:pPr algn="ctr"/>
            <a:r>
              <a:rPr lang="en-US" sz="3200" b="1" dirty="0" smtClean="0">
                <a:latin typeface="Candara" pitchFamily="34" charset="0"/>
              </a:rPr>
              <a:t>Are we able to know what’s right and wrong without the help of God?</a:t>
            </a:r>
            <a:endParaRPr lang="en-US" sz="3200" b="1" dirty="0">
              <a:latin typeface="Candara" pitchFamily="34" charset="0"/>
            </a:endParaRPr>
          </a:p>
        </p:txBody>
      </p:sp>
      <p:sp>
        <p:nvSpPr>
          <p:cNvPr id="9" name="Rectangle 8"/>
          <p:cNvSpPr/>
          <p:nvPr/>
        </p:nvSpPr>
        <p:spPr>
          <a:xfrm>
            <a:off x="6094412" y="3124200"/>
            <a:ext cx="5715000" cy="1846659"/>
          </a:xfrm>
          <a:prstGeom prst="rect">
            <a:avLst/>
          </a:prstGeom>
        </p:spPr>
        <p:txBody>
          <a:bodyPr wrap="square">
            <a:spAutoFit/>
          </a:bodyPr>
          <a:lstStyle/>
          <a:p>
            <a:pPr algn="just">
              <a:buFont typeface="Wingdings" pitchFamily="2" charset="2"/>
              <a:buChar char="Ø"/>
            </a:pPr>
            <a:r>
              <a:rPr lang="en-US" sz="1900" dirty="0" smtClean="0">
                <a:latin typeface="Trebuchet MS (Body"/>
              </a:rPr>
              <a:t> So</a:t>
            </a:r>
            <a:r>
              <a:rPr lang="en-US" sz="1900" dirty="0" smtClean="0">
                <a:latin typeface="Trebuchet MS (Body"/>
              </a:rPr>
              <a:t>, the </a:t>
            </a:r>
            <a:r>
              <a:rPr lang="en-US" sz="1900" dirty="0" smtClean="0">
                <a:latin typeface="Trebuchet MS (Body"/>
              </a:rPr>
              <a:t>answer </a:t>
            </a:r>
            <a:r>
              <a:rPr lang="en-US" sz="1900" dirty="0" smtClean="0">
                <a:latin typeface="Trebuchet MS (Body"/>
              </a:rPr>
              <a:t>is yes. We are able to know right and wrong in our own capability without help from Christ. And we have evidence of this truth from the lives of Nethinims, who though know not God, have a knowledge of right and </a:t>
            </a:r>
            <a:r>
              <a:rPr lang="en-US" sz="1900" dirty="0" smtClean="0">
                <a:latin typeface="Trebuchet MS (Body"/>
              </a:rPr>
              <a:t>wrong</a:t>
            </a:r>
            <a:r>
              <a:rPr lang="en-US" sz="1900" dirty="0" smtClean="0">
                <a:latin typeface="Trebuchet MS (Body"/>
              </a:rPr>
              <a:t> </a:t>
            </a:r>
            <a:r>
              <a:rPr lang="en-US" sz="1900" dirty="0" smtClean="0">
                <a:latin typeface="Trebuchet MS (Body"/>
              </a:rPr>
              <a:t>just simply because it is part of human nature.</a:t>
            </a:r>
            <a:endParaRPr lang="en-US" sz="1900" dirty="0">
              <a:latin typeface="Trebuchet MS (Body"/>
            </a:endParaRPr>
          </a:p>
        </p:txBody>
      </p:sp>
      <p:sp>
        <p:nvSpPr>
          <p:cNvPr id="10" name="Rectangle 9"/>
          <p:cNvSpPr/>
          <p:nvPr/>
        </p:nvSpPr>
        <p:spPr>
          <a:xfrm>
            <a:off x="6094412" y="5029200"/>
            <a:ext cx="5789612" cy="1554272"/>
          </a:xfrm>
          <a:prstGeom prst="rect">
            <a:avLst/>
          </a:prstGeom>
        </p:spPr>
        <p:txBody>
          <a:bodyPr wrap="square">
            <a:spAutoFit/>
          </a:bodyPr>
          <a:lstStyle/>
          <a:p>
            <a:pPr algn="just">
              <a:buFont typeface="Wingdings" pitchFamily="2" charset="2"/>
              <a:buChar char="Ø"/>
            </a:pPr>
            <a:r>
              <a:rPr lang="en-US" sz="1900" dirty="0" smtClean="0">
                <a:latin typeface="Trebuchet MS (Body"/>
              </a:rPr>
              <a:t> And that’s the purpose of the conscience – the power to help us  sense or know when we are, someone or something  is right or wrong. We </a:t>
            </a:r>
            <a:r>
              <a:rPr lang="en-US" sz="1900" dirty="0" smtClean="0">
                <a:latin typeface="Trebuchet MS (Body"/>
              </a:rPr>
              <a:t>don't need God to tell us. The conscience works as a convicting power.</a:t>
            </a:r>
            <a:endParaRPr lang="en-US" sz="1900" dirty="0">
              <a:latin typeface="Trebuchet MS (Bod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Lucida Bright" pitchFamily="18" charset="0"/>
              </a:rPr>
              <a:t> What’s Wrong With Our Conscience?</a:t>
            </a:r>
            <a:endParaRPr lang="en-US" dirty="0"/>
          </a:p>
        </p:txBody>
      </p:sp>
      <p:sp>
        <p:nvSpPr>
          <p:cNvPr id="8" name="Rectangle 7"/>
          <p:cNvSpPr/>
          <p:nvPr/>
        </p:nvSpPr>
        <p:spPr>
          <a:xfrm>
            <a:off x="6856412" y="2819400"/>
            <a:ext cx="4876800" cy="1038746"/>
          </a:xfrm>
          <a:prstGeom prst="rect">
            <a:avLst/>
          </a:prstGeom>
        </p:spPr>
        <p:txBody>
          <a:bodyPr wrap="square">
            <a:spAutoFit/>
          </a:bodyPr>
          <a:lstStyle/>
          <a:p>
            <a:pPr algn="ctr"/>
            <a:r>
              <a:rPr lang="en-US" sz="2050" b="1" dirty="0" smtClean="0"/>
              <a:t>John 16:8-9 </a:t>
            </a:r>
          </a:p>
          <a:p>
            <a:pPr algn="ctr"/>
            <a:r>
              <a:rPr lang="en-US" sz="2050" baseline="30000" dirty="0" smtClean="0">
                <a:solidFill>
                  <a:srgbClr val="0000BC"/>
                </a:solidFill>
                <a:latin typeface="Monotype Corsiva" pitchFamily="66" charset="0"/>
              </a:rPr>
              <a:t>8 </a:t>
            </a:r>
            <a:r>
              <a:rPr lang="en-US" sz="2050" dirty="0" smtClean="0">
                <a:solidFill>
                  <a:srgbClr val="0000BC"/>
                </a:solidFill>
                <a:latin typeface="Monotype Corsiva" pitchFamily="66" charset="0"/>
              </a:rPr>
              <a:t>And when he is come, he will reprove the world of </a:t>
            </a:r>
            <a:r>
              <a:rPr lang="en-US" sz="2050" b="1" dirty="0" smtClean="0">
                <a:solidFill>
                  <a:srgbClr val="0000BC"/>
                </a:solidFill>
                <a:latin typeface="Monotype Corsiva" pitchFamily="66" charset="0"/>
              </a:rPr>
              <a:t>sin, and of righteousness, and of judgment</a:t>
            </a:r>
            <a:r>
              <a:rPr lang="en-US" dirty="0" smtClean="0">
                <a:solidFill>
                  <a:srgbClr val="0000BC"/>
                </a:solidFill>
                <a:latin typeface="Monotype Corsiva" pitchFamily="66" charset="0"/>
              </a:rPr>
              <a:t>:</a:t>
            </a:r>
            <a:endParaRPr lang="en-US" dirty="0" smtClean="0">
              <a:solidFill>
                <a:srgbClr val="0000BC"/>
              </a:solidFill>
              <a:latin typeface="Monotype Corsiva" pitchFamily="66" charset="0"/>
            </a:endParaRPr>
          </a:p>
        </p:txBody>
      </p:sp>
      <p:sp>
        <p:nvSpPr>
          <p:cNvPr id="9" name="Rectangle 8"/>
          <p:cNvSpPr/>
          <p:nvPr/>
        </p:nvSpPr>
        <p:spPr>
          <a:xfrm>
            <a:off x="6932612" y="5410200"/>
            <a:ext cx="5029200" cy="1038746"/>
          </a:xfrm>
          <a:prstGeom prst="rect">
            <a:avLst/>
          </a:prstGeom>
        </p:spPr>
        <p:txBody>
          <a:bodyPr wrap="square">
            <a:spAutoFit/>
          </a:bodyPr>
          <a:lstStyle/>
          <a:p>
            <a:pPr algn="ctr"/>
            <a:r>
              <a:rPr lang="en-US" sz="2050" b="1" dirty="0" smtClean="0"/>
              <a:t>1 Timothy </a:t>
            </a:r>
            <a:r>
              <a:rPr lang="en-US" sz="2050" b="1" dirty="0" smtClean="0"/>
              <a:t>4:2</a:t>
            </a:r>
            <a:endParaRPr lang="en-US" sz="2050" b="1" dirty="0" smtClean="0"/>
          </a:p>
          <a:p>
            <a:pPr algn="ctr"/>
            <a:r>
              <a:rPr lang="en-US" sz="2050" baseline="30000" dirty="0" smtClean="0">
                <a:solidFill>
                  <a:srgbClr val="0000BC"/>
                </a:solidFill>
                <a:latin typeface="Monotype Corsiva" pitchFamily="66" charset="0"/>
              </a:rPr>
              <a:t>2 </a:t>
            </a:r>
            <a:r>
              <a:rPr lang="en-US" sz="2050" dirty="0" smtClean="0">
                <a:solidFill>
                  <a:srgbClr val="0000BC"/>
                </a:solidFill>
                <a:latin typeface="Monotype Corsiva" pitchFamily="66" charset="0"/>
              </a:rPr>
              <a:t>Speaking lies in hypocrisy; </a:t>
            </a:r>
            <a:r>
              <a:rPr lang="en-US" sz="2050" b="1" dirty="0" smtClean="0">
                <a:solidFill>
                  <a:srgbClr val="0000BC"/>
                </a:solidFill>
                <a:latin typeface="Monotype Corsiva" pitchFamily="66" charset="0"/>
              </a:rPr>
              <a:t>having their conscience seared </a:t>
            </a:r>
            <a:r>
              <a:rPr lang="en-US" sz="2050" dirty="0" smtClean="0">
                <a:solidFill>
                  <a:srgbClr val="0000BC"/>
                </a:solidFill>
                <a:latin typeface="Monotype Corsiva" pitchFamily="66" charset="0"/>
              </a:rPr>
              <a:t>with a hot iron;</a:t>
            </a:r>
            <a:endParaRPr lang="en-US" sz="2050" dirty="0">
              <a:solidFill>
                <a:srgbClr val="0000BC"/>
              </a:solidFill>
              <a:latin typeface="Monotype Corsiva" pitchFamily="66" charset="0"/>
            </a:endParaRPr>
          </a:p>
        </p:txBody>
      </p:sp>
      <p:sp>
        <p:nvSpPr>
          <p:cNvPr id="10" name="Rectangle 9"/>
          <p:cNvSpPr/>
          <p:nvPr/>
        </p:nvSpPr>
        <p:spPr>
          <a:xfrm>
            <a:off x="227013" y="1752600"/>
            <a:ext cx="5867399" cy="1554272"/>
          </a:xfrm>
          <a:prstGeom prst="rect">
            <a:avLst/>
          </a:prstGeom>
        </p:spPr>
        <p:txBody>
          <a:bodyPr wrap="square">
            <a:spAutoFit/>
          </a:bodyPr>
          <a:lstStyle/>
          <a:p>
            <a:pPr algn="just"/>
            <a:r>
              <a:rPr lang="en-US" sz="1900" dirty="0" smtClean="0">
                <a:latin typeface="Candara" pitchFamily="34" charset="0"/>
              </a:rPr>
              <a:t>So why do we need the Holy Spirit to convict us of sin (which is the first step of the everlasting </a:t>
            </a:r>
            <a:r>
              <a:rPr lang="en-US" sz="1900" dirty="0" smtClean="0">
                <a:latin typeface="Candara" pitchFamily="34" charset="0"/>
              </a:rPr>
              <a:t>gospel) if </a:t>
            </a:r>
            <a:r>
              <a:rPr lang="en-US" sz="1900" dirty="0" smtClean="0">
                <a:latin typeface="Candara" pitchFamily="34" charset="0"/>
              </a:rPr>
              <a:t>we have the ability to do that work? Why do we need the help of external forces, outside our own, to know what is sin-wrong?</a:t>
            </a:r>
            <a:endParaRPr lang="en-US" sz="1900" dirty="0">
              <a:latin typeface="Candara" pitchFamily="34" charset="0"/>
            </a:endParaRPr>
          </a:p>
        </p:txBody>
      </p:sp>
      <p:sp>
        <p:nvSpPr>
          <p:cNvPr id="11" name="TextBox 10"/>
          <p:cNvSpPr txBox="1"/>
          <p:nvPr/>
        </p:nvSpPr>
        <p:spPr>
          <a:xfrm>
            <a:off x="8990012" y="3962400"/>
            <a:ext cx="2743200" cy="1015663"/>
          </a:xfrm>
          <a:prstGeom prst="rect">
            <a:avLst/>
          </a:prstGeom>
          <a:noFill/>
        </p:spPr>
        <p:txBody>
          <a:bodyPr wrap="square" rtlCol="0">
            <a:spAutoFit/>
          </a:bodyPr>
          <a:lstStyle/>
          <a:p>
            <a:pPr marL="342900" indent="-342900">
              <a:buFont typeface="+mj-lt"/>
              <a:buAutoNum type="arabicPeriod"/>
            </a:pPr>
            <a:r>
              <a:rPr lang="en-US" sz="2000" dirty="0" smtClean="0"/>
              <a:t>Sin</a:t>
            </a:r>
          </a:p>
          <a:p>
            <a:pPr marL="342900" indent="-342900">
              <a:buFont typeface="+mj-lt"/>
              <a:buAutoNum type="arabicPeriod"/>
            </a:pPr>
            <a:r>
              <a:rPr lang="en-US" sz="2000" dirty="0" smtClean="0"/>
              <a:t>Righteousness</a:t>
            </a:r>
          </a:p>
          <a:p>
            <a:pPr marL="342900" indent="-342900">
              <a:buFont typeface="+mj-lt"/>
              <a:buAutoNum type="arabicPeriod"/>
            </a:pPr>
            <a:r>
              <a:rPr lang="en-US" sz="2000" dirty="0" smtClean="0"/>
              <a:t>Judgment</a:t>
            </a:r>
            <a:endParaRPr lang="en-US" sz="2000" dirty="0"/>
          </a:p>
        </p:txBody>
      </p:sp>
      <p:sp>
        <p:nvSpPr>
          <p:cNvPr id="13" name="Rectangle 12"/>
          <p:cNvSpPr/>
          <p:nvPr/>
        </p:nvSpPr>
        <p:spPr>
          <a:xfrm>
            <a:off x="227012" y="4495800"/>
            <a:ext cx="4495800" cy="2031325"/>
          </a:xfrm>
          <a:prstGeom prst="rect">
            <a:avLst/>
          </a:prstGeom>
        </p:spPr>
        <p:txBody>
          <a:bodyPr wrap="square">
            <a:spAutoFit/>
          </a:bodyPr>
          <a:lstStyle/>
          <a:p>
            <a:pPr algn="just"/>
            <a:r>
              <a:rPr lang="en-US" sz="2100" dirty="0" smtClean="0">
                <a:latin typeface="Century Gothic" pitchFamily="34" charset="0"/>
              </a:rPr>
              <a:t>The </a:t>
            </a:r>
            <a:r>
              <a:rPr lang="en-US" sz="2100" dirty="0" smtClean="0">
                <a:latin typeface="Century Gothic" pitchFamily="34" charset="0"/>
              </a:rPr>
              <a:t>word seared means to burn. But it is not just a generic form of burning. It has this concept of having burn marks or a brand. This becomes a symbol of possession</a:t>
            </a:r>
            <a:r>
              <a:rPr lang="en-US" sz="2000" dirty="0" smtClean="0">
                <a:latin typeface="Century Gothic" pitchFamily="34" charset="0"/>
              </a:rPr>
              <a:t>.</a:t>
            </a:r>
            <a:endParaRPr lang="en-US" sz="2000" dirty="0" smtClean="0">
              <a:latin typeface="Century Gothic" pitchFamily="34" charset="0"/>
            </a:endParaRPr>
          </a:p>
        </p:txBody>
      </p:sp>
      <p:sp>
        <p:nvSpPr>
          <p:cNvPr id="12" name="Rectangle 11"/>
          <p:cNvSpPr/>
          <p:nvPr/>
        </p:nvSpPr>
        <p:spPr>
          <a:xfrm>
            <a:off x="303212" y="3505200"/>
            <a:ext cx="5943600" cy="769441"/>
          </a:xfrm>
          <a:prstGeom prst="rect">
            <a:avLst/>
          </a:prstGeom>
        </p:spPr>
        <p:txBody>
          <a:bodyPr wrap="square">
            <a:spAutoFit/>
          </a:bodyPr>
          <a:lstStyle/>
          <a:p>
            <a:r>
              <a:rPr lang="en-US" sz="2200" b="1" dirty="0" smtClean="0">
                <a:latin typeface="Book Antiqua" pitchFamily="18" charset="0"/>
              </a:rPr>
              <a:t>In 1Tim 4:2, it mentions the problem--a seared conscience. </a:t>
            </a:r>
            <a:endParaRPr lang="en-US" sz="2200" b="1" dirty="0">
              <a:latin typeface="Book Antiqua" pitchFamily="18" charset="0"/>
            </a:endParaRPr>
          </a:p>
        </p:txBody>
      </p:sp>
      <p:sp>
        <p:nvSpPr>
          <p:cNvPr id="16" name="TextBox 15"/>
          <p:cNvSpPr txBox="1"/>
          <p:nvPr/>
        </p:nvSpPr>
        <p:spPr>
          <a:xfrm>
            <a:off x="6856412" y="1524000"/>
            <a:ext cx="4800600" cy="1038746"/>
          </a:xfrm>
          <a:prstGeom prst="rect">
            <a:avLst/>
          </a:prstGeom>
          <a:noFill/>
        </p:spPr>
        <p:txBody>
          <a:bodyPr wrap="square" rtlCol="0">
            <a:spAutoFit/>
          </a:bodyPr>
          <a:lstStyle/>
          <a:p>
            <a:pPr algn="ctr"/>
            <a:r>
              <a:rPr lang="en-US" sz="2050" b="1" dirty="0" smtClean="0"/>
              <a:t>Revelation 14:7</a:t>
            </a:r>
            <a:endParaRPr lang="en-US" sz="2050" b="1" dirty="0" smtClean="0"/>
          </a:p>
          <a:p>
            <a:pPr algn="ctr"/>
            <a:r>
              <a:rPr lang="en-US" sz="2050" baseline="30000" dirty="0" smtClean="0">
                <a:solidFill>
                  <a:srgbClr val="0000BC"/>
                </a:solidFill>
                <a:latin typeface="Monotype Corsiva" pitchFamily="66" charset="0"/>
              </a:rPr>
              <a:t>7 </a:t>
            </a:r>
            <a:r>
              <a:rPr lang="en-US" sz="2050" dirty="0" smtClean="0">
                <a:solidFill>
                  <a:srgbClr val="0000BC"/>
                </a:solidFill>
                <a:latin typeface="Monotype Corsiva" pitchFamily="66" charset="0"/>
              </a:rPr>
              <a:t>Saying with a loud voice, </a:t>
            </a:r>
            <a:r>
              <a:rPr lang="en-US" sz="2050" b="1" dirty="0" smtClean="0">
                <a:solidFill>
                  <a:srgbClr val="0000BC"/>
                </a:solidFill>
                <a:latin typeface="Monotype Corsiva" pitchFamily="66" charset="0"/>
              </a:rPr>
              <a:t>Fear God, and give glory to him; for the hour of his judgment is come</a:t>
            </a:r>
            <a:r>
              <a:rPr lang="en-US" sz="2050" dirty="0" smtClean="0">
                <a:solidFill>
                  <a:srgbClr val="0000BC"/>
                </a:solidFill>
                <a:latin typeface="Monotype Corsiva" pitchFamily="66" charset="0"/>
              </a:rPr>
              <a:t>:</a:t>
            </a:r>
            <a:endParaRPr lang="en-US" sz="2050" dirty="0" smtClean="0">
              <a:solidFill>
                <a:srgbClr val="0000BC"/>
              </a:solidFill>
              <a:latin typeface="Monotype Corsiva" pitchFamily="66" charset="0"/>
            </a:endParaRPr>
          </a:p>
        </p:txBody>
      </p:sp>
      <p:pic>
        <p:nvPicPr>
          <p:cNvPr id="17" name="Picture 8" descr="Cayenne Grilled Steak with Chimichurri Sauce | Food for My Family"/>
          <p:cNvPicPr>
            <a:picLocks noChangeAspect="1" noChangeArrowheads="1"/>
          </p:cNvPicPr>
          <p:nvPr/>
        </p:nvPicPr>
        <p:blipFill>
          <a:blip r:embed="rId2" cstate="print"/>
          <a:srcRect/>
          <a:stretch>
            <a:fillRect/>
          </a:stretch>
        </p:blipFill>
        <p:spPr bwMode="auto">
          <a:xfrm>
            <a:off x="4799012" y="4419600"/>
            <a:ext cx="2057400" cy="2247900"/>
          </a:xfrm>
          <a:prstGeom prst="rect">
            <a:avLst/>
          </a:prstGeom>
          <a:noFill/>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2210</Words>
  <Application>Microsoft Office PowerPoint</Application>
  <PresentationFormat>Custom</PresentationFormat>
  <Paragraphs>127</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Nature of Man </vt:lpstr>
      <vt:lpstr>Human Nature Is…</vt:lpstr>
      <vt:lpstr>Working in Harmony Is the Goal</vt:lpstr>
      <vt:lpstr>The Conscience is You</vt:lpstr>
      <vt:lpstr>Conscience VS Conscious</vt:lpstr>
      <vt:lpstr>Conscience VS Conscious Cont’</vt:lpstr>
      <vt:lpstr>The Conscience Defined</vt:lpstr>
      <vt:lpstr>The Purpose of the Conscience</vt:lpstr>
      <vt:lpstr> What’s Wrong With Our Conscience?</vt:lpstr>
      <vt:lpstr>What’s Wrong With Our Conscience? Cont’</vt:lpstr>
      <vt:lpstr>The Aid of the Holy Spirit</vt:lpstr>
      <vt:lpstr>The Conscience Seared Cont’</vt:lpstr>
      <vt:lpstr>The Heart Must be Open to Truth</vt:lpstr>
      <vt:lpstr>The Heart Must be Open to Truth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Man </dc:title>
  <dc:creator>User</dc:creator>
  <cp:lastModifiedBy>User</cp:lastModifiedBy>
  <cp:revision>31</cp:revision>
  <dcterms:created xsi:type="dcterms:W3CDTF">2020-06-14T02:15:19Z</dcterms:created>
  <dcterms:modified xsi:type="dcterms:W3CDTF">2020-06-21T02:50:10Z</dcterms:modified>
</cp:coreProperties>
</file>