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114"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C2B4D-9402-4D17-B943-5092DEFC1E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9EC3C0-B395-47BD-8B48-ACF2314FCF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86C7AE-965E-4C0E-B05D-F8F68BE8206E}"/>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5" name="Footer Placeholder 4">
            <a:extLst>
              <a:ext uri="{FF2B5EF4-FFF2-40B4-BE49-F238E27FC236}">
                <a16:creationId xmlns:a16="http://schemas.microsoft.com/office/drawing/2014/main" id="{0D738276-74E0-4F2D-8059-7534650686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F28590-680A-46FC-BE4D-05532C9FD572}"/>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25299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F7571-0F2F-4B79-B01A-44F6198E62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5BDECF-40C8-4242-9D94-82EF4F8DB2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8416AB-708A-44D1-B1DA-54A57AFFAB57}"/>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5" name="Footer Placeholder 4">
            <a:extLst>
              <a:ext uri="{FF2B5EF4-FFF2-40B4-BE49-F238E27FC236}">
                <a16:creationId xmlns:a16="http://schemas.microsoft.com/office/drawing/2014/main" id="{8409B100-CCC0-43D6-B3DF-0F9497B905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C7644C-0D4B-4E9C-A78B-518307DC7D4E}"/>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66162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46CAE6-CEFC-4444-BC9C-1620D2A323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E515F7-635E-49F2-9AE7-2E88C75ACFB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7BB583-2085-4A0E-8BB6-05CE311CB734}"/>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5" name="Footer Placeholder 4">
            <a:extLst>
              <a:ext uri="{FF2B5EF4-FFF2-40B4-BE49-F238E27FC236}">
                <a16:creationId xmlns:a16="http://schemas.microsoft.com/office/drawing/2014/main" id="{53A34726-A0DF-450C-9C68-87F5B47C4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0A4F9-BAD3-42EA-BEF4-CA4E1F655B54}"/>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1243416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5A86A-7C5C-45CF-8C10-BA0DB9101A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1EFA6A-181F-4907-9CF4-44D6DCBAFB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96C8E8-8A3A-4C0E-9FF9-1E46D4F1ED75}"/>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5" name="Footer Placeholder 4">
            <a:extLst>
              <a:ext uri="{FF2B5EF4-FFF2-40B4-BE49-F238E27FC236}">
                <a16:creationId xmlns:a16="http://schemas.microsoft.com/office/drawing/2014/main" id="{D26D67A6-F1B9-4B09-AB19-000F728649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52D1C7-0E08-4200-8B6B-29A62EBE0049}"/>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86826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994E5-DA08-45E0-97F6-089BDAB0F3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3E5017-6C1A-4825-AF41-3BF93EB34F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F6FBCB-4272-4240-A04A-2C675AB0188D}"/>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5" name="Footer Placeholder 4">
            <a:extLst>
              <a:ext uri="{FF2B5EF4-FFF2-40B4-BE49-F238E27FC236}">
                <a16:creationId xmlns:a16="http://schemas.microsoft.com/office/drawing/2014/main" id="{2941699B-3875-4136-AD9D-F1542BAB7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28A76-7BC1-4E92-9652-FAFDE46FE976}"/>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393235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FC175-017F-4874-8D06-400B197A3F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FABC56-2DAB-440B-AC80-CF2DD23DD8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2C4697-48B0-435E-9262-96F381FD4A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3F51B4-CFAC-4FBD-A279-941F9162CE70}"/>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6" name="Footer Placeholder 5">
            <a:extLst>
              <a:ext uri="{FF2B5EF4-FFF2-40B4-BE49-F238E27FC236}">
                <a16:creationId xmlns:a16="http://schemas.microsoft.com/office/drawing/2014/main" id="{248DC9C5-C4C4-411A-85AB-33BDAD7300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F8F26-CE07-42D7-991E-CF0018C232B9}"/>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2291409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DF696-BE3C-45F2-8E26-049AE0AFFF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1C3F7C-0640-44C3-A464-9C17A5D2B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766BB9-85E4-4C1E-A900-0DEF2E15AE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8BA2FA-E2DF-4ED4-87FD-3C3A036D69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EB701-B32F-4379-B7DC-D7B415B6B0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CBE3D9-7CDA-4694-A36B-3FE49B517F6D}"/>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8" name="Footer Placeholder 7">
            <a:extLst>
              <a:ext uri="{FF2B5EF4-FFF2-40B4-BE49-F238E27FC236}">
                <a16:creationId xmlns:a16="http://schemas.microsoft.com/office/drawing/2014/main" id="{AE28FCFA-5E3F-459A-B174-4FC7436A6C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3E6C25-9EA2-41E1-8121-A12855AD2070}"/>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166251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77245-2322-4AAE-9B84-69F5F6E6EC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8490D1-328E-481C-A28A-9E6F9952A6D7}"/>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4" name="Footer Placeholder 3">
            <a:extLst>
              <a:ext uri="{FF2B5EF4-FFF2-40B4-BE49-F238E27FC236}">
                <a16:creationId xmlns:a16="http://schemas.microsoft.com/office/drawing/2014/main" id="{DD4A8229-E5F4-4177-BAE0-E0A807B60D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98EA5D-20B3-459E-8E68-8236CC85241F}"/>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398708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2FCA14-4883-4CF7-A0C5-168B6948BDEF}"/>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3" name="Footer Placeholder 2">
            <a:extLst>
              <a:ext uri="{FF2B5EF4-FFF2-40B4-BE49-F238E27FC236}">
                <a16:creationId xmlns:a16="http://schemas.microsoft.com/office/drawing/2014/main" id="{AB0AA83A-3D42-4FC2-814E-3DFDCC315F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EB446A-03A3-46AD-8D73-DD2C93C392D4}"/>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75447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B5A45-C518-434D-AC7A-D75B1384F0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EC9128-5E21-4F14-92BA-46F6D0592C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0CDFF0-8EFE-4D15-A338-CF9546E78F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A3A4FD-75B0-44EA-8289-424D315C08E5}"/>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6" name="Footer Placeholder 5">
            <a:extLst>
              <a:ext uri="{FF2B5EF4-FFF2-40B4-BE49-F238E27FC236}">
                <a16:creationId xmlns:a16="http://schemas.microsoft.com/office/drawing/2014/main" id="{F7E9AD41-A887-47BA-8780-3A6ADF8CBC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B44A3E-8335-4E5E-8472-6071D53AF5FD}"/>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74111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068FE-8B40-47AA-A38C-A374549D42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363818-74C0-49A0-8E45-09A2B1202C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ACC756-6B77-4452-9059-4FE0451866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7AA683-174F-4702-AEC4-4C8A0D5AA0A9}"/>
              </a:ext>
            </a:extLst>
          </p:cNvPr>
          <p:cNvSpPr>
            <a:spLocks noGrp="1"/>
          </p:cNvSpPr>
          <p:nvPr>
            <p:ph type="dt" sz="half" idx="10"/>
          </p:nvPr>
        </p:nvSpPr>
        <p:spPr/>
        <p:txBody>
          <a:bodyPr/>
          <a:lstStyle/>
          <a:p>
            <a:fld id="{CCDD03FA-5211-43CB-8D83-6F10ABFF264E}" type="datetimeFigureOut">
              <a:rPr lang="en-US" smtClean="0"/>
              <a:t>4/30/2021</a:t>
            </a:fld>
            <a:endParaRPr lang="en-US"/>
          </a:p>
        </p:txBody>
      </p:sp>
      <p:sp>
        <p:nvSpPr>
          <p:cNvPr id="6" name="Footer Placeholder 5">
            <a:extLst>
              <a:ext uri="{FF2B5EF4-FFF2-40B4-BE49-F238E27FC236}">
                <a16:creationId xmlns:a16="http://schemas.microsoft.com/office/drawing/2014/main" id="{A40F85D6-6B1C-4AC4-AB54-EA0420FBAE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AC3050-1CDD-4F67-9A61-13E90F7F1B5A}"/>
              </a:ext>
            </a:extLst>
          </p:cNvPr>
          <p:cNvSpPr>
            <a:spLocks noGrp="1"/>
          </p:cNvSpPr>
          <p:nvPr>
            <p:ph type="sldNum" sz="quarter" idx="12"/>
          </p:nvPr>
        </p:nvSpPr>
        <p:spPr/>
        <p:txBody>
          <a:bodyPr/>
          <a:lstStyle/>
          <a:p>
            <a:fld id="{C47197A6-E14E-4FA1-B5A1-CFB37868B706}" type="slidenum">
              <a:rPr lang="en-US" smtClean="0"/>
              <a:t>‹#›</a:t>
            </a:fld>
            <a:endParaRPr lang="en-US"/>
          </a:p>
        </p:txBody>
      </p:sp>
    </p:spTree>
    <p:extLst>
      <p:ext uri="{BB962C8B-B14F-4D97-AF65-F5344CB8AC3E}">
        <p14:creationId xmlns:p14="http://schemas.microsoft.com/office/powerpoint/2010/main" val="3363939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D12A46-125E-4C65-9864-B15D599388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540B67-D77A-4FCC-9DC2-50FFBC735C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2AF42B-0E20-4D0B-836D-DA2C2BA6B9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D03FA-5211-43CB-8D83-6F10ABFF264E}" type="datetimeFigureOut">
              <a:rPr lang="en-US" smtClean="0"/>
              <a:t>4/30/2021</a:t>
            </a:fld>
            <a:endParaRPr lang="en-US"/>
          </a:p>
        </p:txBody>
      </p:sp>
      <p:sp>
        <p:nvSpPr>
          <p:cNvPr id="5" name="Footer Placeholder 4">
            <a:extLst>
              <a:ext uri="{FF2B5EF4-FFF2-40B4-BE49-F238E27FC236}">
                <a16:creationId xmlns:a16="http://schemas.microsoft.com/office/drawing/2014/main" id="{9B78D79E-BF06-4D31-BA89-BCA18D31A8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A040C0-1D97-4F40-A3BF-57C57E8D8A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197A6-E14E-4FA1-B5A1-CFB37868B706}" type="slidenum">
              <a:rPr lang="en-US" smtClean="0"/>
              <a:t>‹#›</a:t>
            </a:fld>
            <a:endParaRPr lang="en-US"/>
          </a:p>
        </p:txBody>
      </p:sp>
    </p:spTree>
    <p:extLst>
      <p:ext uri="{BB962C8B-B14F-4D97-AF65-F5344CB8AC3E}">
        <p14:creationId xmlns:p14="http://schemas.microsoft.com/office/powerpoint/2010/main" val="2035944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1D5C4A5-3274-47E3-9BB2-40251252A20B}"/>
              </a:ext>
            </a:extLst>
          </p:cNvPr>
          <p:cNvPicPr>
            <a:picLocks noChangeAspect="1"/>
          </p:cNvPicPr>
          <p:nvPr/>
        </p:nvPicPr>
        <p:blipFill>
          <a:blip r:embed="rId2"/>
          <a:stretch>
            <a:fillRect/>
          </a:stretch>
        </p:blipFill>
        <p:spPr>
          <a:xfrm>
            <a:off x="488830" y="457200"/>
            <a:ext cx="11214339" cy="5943600"/>
          </a:xfrm>
          <a:prstGeom prst="rect">
            <a:avLst/>
          </a:prstGeom>
        </p:spPr>
      </p:pic>
    </p:spTree>
    <p:extLst>
      <p:ext uri="{BB962C8B-B14F-4D97-AF65-F5344CB8AC3E}">
        <p14:creationId xmlns:p14="http://schemas.microsoft.com/office/powerpoint/2010/main" val="882679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3347914"/>
            <a:ext cx="10222178" cy="185698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On the island there are two events: Paul encountering the snake, he begins to gain the attention of the Islanders here. But then when he heals, the father of the chief man of the island, Publius, his father is healed by Paul and when that healing occurs people begin to flock to Paul. He works on that island teaching and healing for three months. We've marked this as the time period between the Sunday law and the close of probation, it's Paul's ministry to that third group, the Nethinims.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1648" y="-75107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15">
            <a:extLst>
              <a:ext uri="{FF2B5EF4-FFF2-40B4-BE49-F238E27FC236}">
                <a16:creationId xmlns:a16="http://schemas.microsoft.com/office/drawing/2014/main" id="{90AD8886-9E2B-4456-8C2C-AC38FB1D19A5}"/>
              </a:ext>
            </a:extLst>
          </p:cNvPr>
          <p:cNvSpPr txBox="1">
            <a:spLocks noChangeArrowheads="1"/>
          </p:cNvSpPr>
          <p:nvPr/>
        </p:nvSpPr>
        <p:spPr bwMode="auto">
          <a:xfrm>
            <a:off x="6150367" y="2274379"/>
            <a:ext cx="417512" cy="3643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Melita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622371" y="15448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450921" y="15448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336621" y="97331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279471" y="2002017"/>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101896" y="208421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677995" y="1770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485165" y="1416594"/>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452211" y="2005711"/>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302162" y="1142585"/>
            <a:ext cx="655933" cy="3440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r>
              <a:rPr kumimoji="0" lang="en-US" altLang="en-US" sz="1400" b="0" i="0" u="none" strike="noStrike" cap="none" normalizeH="0" baseline="0" dirty="0">
                <a:ln>
                  <a:noFill/>
                </a:ln>
                <a:solidFill>
                  <a:schemeClr val="tx1"/>
                </a:solidFill>
                <a:effectLst/>
                <a:latin typeface="Tw Cen MT" panose="020B0602020104020603" pitchFamily="34" charset="0"/>
              </a:rPr>
              <a:t>s</a:t>
            </a:r>
          </a:p>
        </p:txBody>
      </p:sp>
      <p:sp>
        <p:nvSpPr>
          <p:cNvPr id="78" name="Line 95">
            <a:extLst>
              <a:ext uri="{FF2B5EF4-FFF2-40B4-BE49-F238E27FC236}">
                <a16:creationId xmlns:a16="http://schemas.microsoft.com/office/drawing/2014/main" id="{7F3A1A0F-BEDB-4105-8F94-4B958AF86F08}"/>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20664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73"/>
                                        </p:tgtEl>
                                        <p:attrNameLst>
                                          <p:attrName>style.visibility</p:attrName>
                                        </p:attrNameLst>
                                      </p:cBhvr>
                                      <p:to>
                                        <p:strVal val="visible"/>
                                      </p:to>
                                    </p:set>
                                    <p:anim calcmode="lin" valueType="num">
                                      <p:cBhvr>
                                        <p:cTn id="157" dur="500" fill="hold"/>
                                        <p:tgtEl>
                                          <p:spTgt spid="73"/>
                                        </p:tgtEl>
                                        <p:attrNameLst>
                                          <p:attrName>ppt_w</p:attrName>
                                        </p:attrNameLst>
                                      </p:cBhvr>
                                      <p:tavLst>
                                        <p:tav tm="0">
                                          <p:val>
                                            <p:fltVal val="0"/>
                                          </p:val>
                                        </p:tav>
                                        <p:tav tm="100000">
                                          <p:val>
                                            <p:strVal val="#ppt_w"/>
                                          </p:val>
                                        </p:tav>
                                      </p:tavLst>
                                    </p:anim>
                                    <p:anim calcmode="lin" valueType="num">
                                      <p:cBhvr>
                                        <p:cTn id="158" dur="500" fill="hold"/>
                                        <p:tgtEl>
                                          <p:spTgt spid="73"/>
                                        </p:tgtEl>
                                        <p:attrNameLst>
                                          <p:attrName>ppt_h</p:attrName>
                                        </p:attrNameLst>
                                      </p:cBhvr>
                                      <p:tavLst>
                                        <p:tav tm="0">
                                          <p:val>
                                            <p:fltVal val="0"/>
                                          </p:val>
                                        </p:tav>
                                        <p:tav tm="100000">
                                          <p:val>
                                            <p:strVal val="#ppt_h"/>
                                          </p:val>
                                        </p:tav>
                                      </p:tavLst>
                                    </p:anim>
                                    <p:animEffect transition="in" filter="fade">
                                      <p:cBhvr>
                                        <p:cTn id="159" dur="500"/>
                                        <p:tgtEl>
                                          <p:spTgt spid="73"/>
                                        </p:tgtEl>
                                      </p:cBhvr>
                                    </p:animEffect>
                                  </p:childTnLst>
                                </p:cTn>
                              </p:par>
                              <p:par>
                                <p:cTn id="160" presetID="53" presetClass="entr" presetSubtype="16" fill="hold" nodeType="withEffect">
                                  <p:stCondLst>
                                    <p:cond delay="0"/>
                                  </p:stCondLst>
                                  <p:childTnLst>
                                    <p:set>
                                      <p:cBhvr>
                                        <p:cTn id="161" dur="1" fill="hold">
                                          <p:stCondLst>
                                            <p:cond delay="0"/>
                                          </p:stCondLst>
                                        </p:cTn>
                                        <p:tgtEl>
                                          <p:spTgt spid="79"/>
                                        </p:tgtEl>
                                        <p:attrNameLst>
                                          <p:attrName>style.visibility</p:attrName>
                                        </p:attrNameLst>
                                      </p:cBhvr>
                                      <p:to>
                                        <p:strVal val="visible"/>
                                      </p:to>
                                    </p:set>
                                    <p:anim calcmode="lin" valueType="num">
                                      <p:cBhvr>
                                        <p:cTn id="162" dur="500" fill="hold"/>
                                        <p:tgtEl>
                                          <p:spTgt spid="79"/>
                                        </p:tgtEl>
                                        <p:attrNameLst>
                                          <p:attrName>ppt_w</p:attrName>
                                        </p:attrNameLst>
                                      </p:cBhvr>
                                      <p:tavLst>
                                        <p:tav tm="0">
                                          <p:val>
                                            <p:fltVal val="0"/>
                                          </p:val>
                                        </p:tav>
                                        <p:tav tm="100000">
                                          <p:val>
                                            <p:strVal val="#ppt_w"/>
                                          </p:val>
                                        </p:tav>
                                      </p:tavLst>
                                    </p:anim>
                                    <p:anim calcmode="lin" valueType="num">
                                      <p:cBhvr>
                                        <p:cTn id="163" dur="500" fill="hold"/>
                                        <p:tgtEl>
                                          <p:spTgt spid="79"/>
                                        </p:tgtEl>
                                        <p:attrNameLst>
                                          <p:attrName>ppt_h</p:attrName>
                                        </p:attrNameLst>
                                      </p:cBhvr>
                                      <p:tavLst>
                                        <p:tav tm="0">
                                          <p:val>
                                            <p:fltVal val="0"/>
                                          </p:val>
                                        </p:tav>
                                        <p:tav tm="100000">
                                          <p:val>
                                            <p:strVal val="#ppt_h"/>
                                          </p:val>
                                        </p:tav>
                                      </p:tavLst>
                                    </p:anim>
                                    <p:animEffect transition="in" filter="fade">
                                      <p:cBhvr>
                                        <p:cTn id="164" dur="500"/>
                                        <p:tgtEl>
                                          <p:spTgt spid="79"/>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4"/>
                                        </p:tgtEl>
                                        <p:attrNameLst>
                                          <p:attrName>style.visibility</p:attrName>
                                        </p:attrNameLst>
                                      </p:cBhvr>
                                      <p:to>
                                        <p:strVal val="visible"/>
                                      </p:to>
                                    </p:set>
                                    <p:anim calcmode="lin" valueType="num">
                                      <p:cBhvr>
                                        <p:cTn id="167" dur="500" fill="hold"/>
                                        <p:tgtEl>
                                          <p:spTgt spid="84"/>
                                        </p:tgtEl>
                                        <p:attrNameLst>
                                          <p:attrName>ppt_w</p:attrName>
                                        </p:attrNameLst>
                                      </p:cBhvr>
                                      <p:tavLst>
                                        <p:tav tm="0">
                                          <p:val>
                                            <p:fltVal val="0"/>
                                          </p:val>
                                        </p:tav>
                                        <p:tav tm="100000">
                                          <p:val>
                                            <p:strVal val="#ppt_w"/>
                                          </p:val>
                                        </p:tav>
                                      </p:tavLst>
                                    </p:anim>
                                    <p:anim calcmode="lin" valueType="num">
                                      <p:cBhvr>
                                        <p:cTn id="168" dur="500" fill="hold"/>
                                        <p:tgtEl>
                                          <p:spTgt spid="84"/>
                                        </p:tgtEl>
                                        <p:attrNameLst>
                                          <p:attrName>ppt_h</p:attrName>
                                        </p:attrNameLst>
                                      </p:cBhvr>
                                      <p:tavLst>
                                        <p:tav tm="0">
                                          <p:val>
                                            <p:fltVal val="0"/>
                                          </p:val>
                                        </p:tav>
                                        <p:tav tm="100000">
                                          <p:val>
                                            <p:strVal val="#ppt_h"/>
                                          </p:val>
                                        </p:tav>
                                      </p:tavLst>
                                    </p:anim>
                                    <p:animEffect transition="in" filter="fade">
                                      <p:cBhvr>
                                        <p:cTn id="169" dur="500"/>
                                        <p:tgtEl>
                                          <p:spTgt spid="84"/>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85"/>
                                        </p:tgtEl>
                                        <p:attrNameLst>
                                          <p:attrName>style.visibility</p:attrName>
                                        </p:attrNameLst>
                                      </p:cBhvr>
                                      <p:to>
                                        <p:strVal val="visible"/>
                                      </p:to>
                                    </p:set>
                                    <p:anim calcmode="lin" valueType="num">
                                      <p:cBhvr>
                                        <p:cTn id="172" dur="500" fill="hold"/>
                                        <p:tgtEl>
                                          <p:spTgt spid="85"/>
                                        </p:tgtEl>
                                        <p:attrNameLst>
                                          <p:attrName>ppt_w</p:attrName>
                                        </p:attrNameLst>
                                      </p:cBhvr>
                                      <p:tavLst>
                                        <p:tav tm="0">
                                          <p:val>
                                            <p:fltVal val="0"/>
                                          </p:val>
                                        </p:tav>
                                        <p:tav tm="100000">
                                          <p:val>
                                            <p:strVal val="#ppt_w"/>
                                          </p:val>
                                        </p:tav>
                                      </p:tavLst>
                                    </p:anim>
                                    <p:anim calcmode="lin" valueType="num">
                                      <p:cBhvr>
                                        <p:cTn id="173" dur="500" fill="hold"/>
                                        <p:tgtEl>
                                          <p:spTgt spid="85"/>
                                        </p:tgtEl>
                                        <p:attrNameLst>
                                          <p:attrName>ppt_h</p:attrName>
                                        </p:attrNameLst>
                                      </p:cBhvr>
                                      <p:tavLst>
                                        <p:tav tm="0">
                                          <p:val>
                                            <p:fltVal val="0"/>
                                          </p:val>
                                        </p:tav>
                                        <p:tav tm="100000">
                                          <p:val>
                                            <p:strVal val="#ppt_h"/>
                                          </p:val>
                                        </p:tav>
                                      </p:tavLst>
                                    </p:anim>
                                    <p:animEffect transition="in" filter="fade">
                                      <p:cBhvr>
                                        <p:cTn id="174" dur="500"/>
                                        <p:tgtEl>
                                          <p:spTgt spid="85"/>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6"/>
                                        </p:tgtEl>
                                        <p:attrNameLst>
                                          <p:attrName>style.visibility</p:attrName>
                                        </p:attrNameLst>
                                      </p:cBhvr>
                                      <p:to>
                                        <p:strVal val="visible"/>
                                      </p:to>
                                    </p:set>
                                    <p:anim calcmode="lin" valueType="num">
                                      <p:cBhvr>
                                        <p:cTn id="177" dur="500" fill="hold"/>
                                        <p:tgtEl>
                                          <p:spTgt spid="86"/>
                                        </p:tgtEl>
                                        <p:attrNameLst>
                                          <p:attrName>ppt_w</p:attrName>
                                        </p:attrNameLst>
                                      </p:cBhvr>
                                      <p:tavLst>
                                        <p:tav tm="0">
                                          <p:val>
                                            <p:fltVal val="0"/>
                                          </p:val>
                                        </p:tav>
                                        <p:tav tm="100000">
                                          <p:val>
                                            <p:strVal val="#ppt_w"/>
                                          </p:val>
                                        </p:tav>
                                      </p:tavLst>
                                    </p:anim>
                                    <p:anim calcmode="lin" valueType="num">
                                      <p:cBhvr>
                                        <p:cTn id="178" dur="500" fill="hold"/>
                                        <p:tgtEl>
                                          <p:spTgt spid="86"/>
                                        </p:tgtEl>
                                        <p:attrNameLst>
                                          <p:attrName>ppt_h</p:attrName>
                                        </p:attrNameLst>
                                      </p:cBhvr>
                                      <p:tavLst>
                                        <p:tav tm="0">
                                          <p:val>
                                            <p:fltVal val="0"/>
                                          </p:val>
                                        </p:tav>
                                        <p:tav tm="100000">
                                          <p:val>
                                            <p:strVal val="#ppt_h"/>
                                          </p:val>
                                        </p:tav>
                                      </p:tavLst>
                                    </p:anim>
                                    <p:animEffect transition="in" filter="fade">
                                      <p:cBhvr>
                                        <p:cTn id="179" dur="500"/>
                                        <p:tgtEl>
                                          <p:spTgt spid="86"/>
                                        </p:tgtEl>
                                      </p:cBhvr>
                                    </p:animEffect>
                                  </p:childTnLst>
                                </p:cTn>
                              </p:par>
                              <p:par>
                                <p:cTn id="180" presetID="53" presetClass="entr" presetSubtype="16" fill="hold" grpId="0" nodeType="withEffect" nodePh="1">
                                  <p:stCondLst>
                                    <p:cond delay="0"/>
                                  </p:stCondLst>
                                  <p:endCondLst>
                                    <p:cond evt="begin" delay="0">
                                      <p:tn val="180"/>
                                    </p:cond>
                                  </p:endCondLst>
                                  <p:childTnLst>
                                    <p:set>
                                      <p:cBhvr>
                                        <p:cTn id="181" dur="1" fill="hold">
                                          <p:stCondLst>
                                            <p:cond delay="0"/>
                                          </p:stCondLst>
                                        </p:cTn>
                                        <p:tgtEl>
                                          <p:spTgt spid="87"/>
                                        </p:tgtEl>
                                        <p:attrNameLst>
                                          <p:attrName>style.visibility</p:attrName>
                                        </p:attrNameLst>
                                      </p:cBhvr>
                                      <p:to>
                                        <p:strVal val="visible"/>
                                      </p:to>
                                    </p:set>
                                    <p:anim calcmode="lin" valueType="num">
                                      <p:cBhvr>
                                        <p:cTn id="182" dur="500" fill="hold"/>
                                        <p:tgtEl>
                                          <p:spTgt spid="87"/>
                                        </p:tgtEl>
                                        <p:attrNameLst>
                                          <p:attrName>ppt_w</p:attrName>
                                        </p:attrNameLst>
                                      </p:cBhvr>
                                      <p:tavLst>
                                        <p:tav tm="0">
                                          <p:val>
                                            <p:fltVal val="0"/>
                                          </p:val>
                                        </p:tav>
                                        <p:tav tm="100000">
                                          <p:val>
                                            <p:strVal val="#ppt_w"/>
                                          </p:val>
                                        </p:tav>
                                      </p:tavLst>
                                    </p:anim>
                                    <p:anim calcmode="lin" valueType="num">
                                      <p:cBhvr>
                                        <p:cTn id="183" dur="500" fill="hold"/>
                                        <p:tgtEl>
                                          <p:spTgt spid="87"/>
                                        </p:tgtEl>
                                        <p:attrNameLst>
                                          <p:attrName>ppt_h</p:attrName>
                                        </p:attrNameLst>
                                      </p:cBhvr>
                                      <p:tavLst>
                                        <p:tav tm="0">
                                          <p:val>
                                            <p:fltVal val="0"/>
                                          </p:val>
                                        </p:tav>
                                        <p:tav tm="100000">
                                          <p:val>
                                            <p:strVal val="#ppt_h"/>
                                          </p:val>
                                        </p:tav>
                                      </p:tavLst>
                                    </p:anim>
                                    <p:animEffect transition="in" filter="fade">
                                      <p:cBhvr>
                                        <p:cTn id="184" dur="500"/>
                                        <p:tgtEl>
                                          <p:spTgt spid="87"/>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8"/>
                                        </p:tgtEl>
                                        <p:attrNameLst>
                                          <p:attrName>style.visibility</p:attrName>
                                        </p:attrNameLst>
                                      </p:cBhvr>
                                      <p:to>
                                        <p:strVal val="visible"/>
                                      </p:to>
                                    </p:set>
                                    <p:anim calcmode="lin" valueType="num">
                                      <p:cBhvr>
                                        <p:cTn id="187" dur="500" fill="hold"/>
                                        <p:tgtEl>
                                          <p:spTgt spid="88"/>
                                        </p:tgtEl>
                                        <p:attrNameLst>
                                          <p:attrName>ppt_w</p:attrName>
                                        </p:attrNameLst>
                                      </p:cBhvr>
                                      <p:tavLst>
                                        <p:tav tm="0">
                                          <p:val>
                                            <p:fltVal val="0"/>
                                          </p:val>
                                        </p:tav>
                                        <p:tav tm="100000">
                                          <p:val>
                                            <p:strVal val="#ppt_w"/>
                                          </p:val>
                                        </p:tav>
                                      </p:tavLst>
                                    </p:anim>
                                    <p:anim calcmode="lin" valueType="num">
                                      <p:cBhvr>
                                        <p:cTn id="188" dur="500" fill="hold"/>
                                        <p:tgtEl>
                                          <p:spTgt spid="88"/>
                                        </p:tgtEl>
                                        <p:attrNameLst>
                                          <p:attrName>ppt_h</p:attrName>
                                        </p:attrNameLst>
                                      </p:cBhvr>
                                      <p:tavLst>
                                        <p:tav tm="0">
                                          <p:val>
                                            <p:fltVal val="0"/>
                                          </p:val>
                                        </p:tav>
                                        <p:tav tm="100000">
                                          <p:val>
                                            <p:strVal val="#ppt_h"/>
                                          </p:val>
                                        </p:tav>
                                      </p:tavLst>
                                    </p:anim>
                                    <p:animEffect transition="in" filter="fade">
                                      <p:cBhvr>
                                        <p:cTn id="189" dur="500"/>
                                        <p:tgtEl>
                                          <p:spTgt spid="88"/>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89"/>
                                        </p:tgtEl>
                                        <p:attrNameLst>
                                          <p:attrName>style.visibility</p:attrName>
                                        </p:attrNameLst>
                                      </p:cBhvr>
                                      <p:to>
                                        <p:strVal val="visible"/>
                                      </p:to>
                                    </p:set>
                                    <p:anim calcmode="lin" valueType="num">
                                      <p:cBhvr>
                                        <p:cTn id="192" dur="500" fill="hold"/>
                                        <p:tgtEl>
                                          <p:spTgt spid="89"/>
                                        </p:tgtEl>
                                        <p:attrNameLst>
                                          <p:attrName>ppt_w</p:attrName>
                                        </p:attrNameLst>
                                      </p:cBhvr>
                                      <p:tavLst>
                                        <p:tav tm="0">
                                          <p:val>
                                            <p:fltVal val="0"/>
                                          </p:val>
                                        </p:tav>
                                        <p:tav tm="100000">
                                          <p:val>
                                            <p:strVal val="#ppt_w"/>
                                          </p:val>
                                        </p:tav>
                                      </p:tavLst>
                                    </p:anim>
                                    <p:anim calcmode="lin" valueType="num">
                                      <p:cBhvr>
                                        <p:cTn id="193" dur="500" fill="hold"/>
                                        <p:tgtEl>
                                          <p:spTgt spid="89"/>
                                        </p:tgtEl>
                                        <p:attrNameLst>
                                          <p:attrName>ppt_h</p:attrName>
                                        </p:attrNameLst>
                                      </p:cBhvr>
                                      <p:tavLst>
                                        <p:tav tm="0">
                                          <p:val>
                                            <p:fltVal val="0"/>
                                          </p:val>
                                        </p:tav>
                                        <p:tav tm="100000">
                                          <p:val>
                                            <p:strVal val="#ppt_h"/>
                                          </p:val>
                                        </p:tav>
                                      </p:tavLst>
                                    </p:anim>
                                    <p:animEffect transition="in" filter="fade">
                                      <p:cBhvr>
                                        <p:cTn id="194" dur="500"/>
                                        <p:tgtEl>
                                          <p:spTgt spid="89"/>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0"/>
                                        </p:tgtEl>
                                        <p:attrNameLst>
                                          <p:attrName>style.visibility</p:attrName>
                                        </p:attrNameLst>
                                      </p:cBhvr>
                                      <p:to>
                                        <p:strVal val="visible"/>
                                      </p:to>
                                    </p:set>
                                    <p:anim calcmode="lin" valueType="num">
                                      <p:cBhvr>
                                        <p:cTn id="197" dur="500" fill="hold"/>
                                        <p:tgtEl>
                                          <p:spTgt spid="90"/>
                                        </p:tgtEl>
                                        <p:attrNameLst>
                                          <p:attrName>ppt_w</p:attrName>
                                        </p:attrNameLst>
                                      </p:cBhvr>
                                      <p:tavLst>
                                        <p:tav tm="0">
                                          <p:val>
                                            <p:fltVal val="0"/>
                                          </p:val>
                                        </p:tav>
                                        <p:tav tm="100000">
                                          <p:val>
                                            <p:strVal val="#ppt_w"/>
                                          </p:val>
                                        </p:tav>
                                      </p:tavLst>
                                    </p:anim>
                                    <p:anim calcmode="lin" valueType="num">
                                      <p:cBhvr>
                                        <p:cTn id="198" dur="500" fill="hold"/>
                                        <p:tgtEl>
                                          <p:spTgt spid="90"/>
                                        </p:tgtEl>
                                        <p:attrNameLst>
                                          <p:attrName>ppt_h</p:attrName>
                                        </p:attrNameLst>
                                      </p:cBhvr>
                                      <p:tavLst>
                                        <p:tav tm="0">
                                          <p:val>
                                            <p:fltVal val="0"/>
                                          </p:val>
                                        </p:tav>
                                        <p:tav tm="100000">
                                          <p:val>
                                            <p:strVal val="#ppt_h"/>
                                          </p:val>
                                        </p:tav>
                                      </p:tavLst>
                                    </p:anim>
                                    <p:animEffect transition="in" filter="fade">
                                      <p:cBhvr>
                                        <p:cTn id="199" dur="500"/>
                                        <p:tgtEl>
                                          <p:spTgt spid="90"/>
                                        </p:tgtEl>
                                      </p:cBhvr>
                                    </p:animEffect>
                                  </p:childTnLst>
                                </p:cTn>
                              </p:par>
                              <p:par>
                                <p:cTn id="200" presetID="53" presetClass="entr" presetSubtype="16" fill="hold" grpId="0" nodeType="withEffect" nodePh="1">
                                  <p:stCondLst>
                                    <p:cond delay="0"/>
                                  </p:stCondLst>
                                  <p:endCondLst>
                                    <p:cond evt="begin" delay="0">
                                      <p:tn val="200"/>
                                    </p:cond>
                                  </p:endCondLst>
                                  <p:childTnLst>
                                    <p:set>
                                      <p:cBhvr>
                                        <p:cTn id="201" dur="1" fill="hold">
                                          <p:stCondLst>
                                            <p:cond delay="0"/>
                                          </p:stCondLst>
                                        </p:cTn>
                                        <p:tgtEl>
                                          <p:spTgt spid="91"/>
                                        </p:tgtEl>
                                        <p:attrNameLst>
                                          <p:attrName>style.visibility</p:attrName>
                                        </p:attrNameLst>
                                      </p:cBhvr>
                                      <p:to>
                                        <p:strVal val="visible"/>
                                      </p:to>
                                    </p:set>
                                    <p:anim calcmode="lin" valueType="num">
                                      <p:cBhvr>
                                        <p:cTn id="202" dur="500" fill="hold"/>
                                        <p:tgtEl>
                                          <p:spTgt spid="91"/>
                                        </p:tgtEl>
                                        <p:attrNameLst>
                                          <p:attrName>ppt_w</p:attrName>
                                        </p:attrNameLst>
                                      </p:cBhvr>
                                      <p:tavLst>
                                        <p:tav tm="0">
                                          <p:val>
                                            <p:fltVal val="0"/>
                                          </p:val>
                                        </p:tav>
                                        <p:tav tm="100000">
                                          <p:val>
                                            <p:strVal val="#ppt_w"/>
                                          </p:val>
                                        </p:tav>
                                      </p:tavLst>
                                    </p:anim>
                                    <p:anim calcmode="lin" valueType="num">
                                      <p:cBhvr>
                                        <p:cTn id="203" dur="500" fill="hold"/>
                                        <p:tgtEl>
                                          <p:spTgt spid="91"/>
                                        </p:tgtEl>
                                        <p:attrNameLst>
                                          <p:attrName>ppt_h</p:attrName>
                                        </p:attrNameLst>
                                      </p:cBhvr>
                                      <p:tavLst>
                                        <p:tav tm="0">
                                          <p:val>
                                            <p:fltVal val="0"/>
                                          </p:val>
                                        </p:tav>
                                        <p:tav tm="100000">
                                          <p:val>
                                            <p:strVal val="#ppt_h"/>
                                          </p:val>
                                        </p:tav>
                                      </p:tavLst>
                                    </p:anim>
                                    <p:animEffect transition="in" filter="fade">
                                      <p:cBhvr>
                                        <p:cTn id="204" dur="500"/>
                                        <p:tgtEl>
                                          <p:spTgt spid="91"/>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5"/>
                                        </p:tgtEl>
                                        <p:attrNameLst>
                                          <p:attrName>style.visibility</p:attrName>
                                        </p:attrNameLst>
                                      </p:cBhvr>
                                      <p:to>
                                        <p:strVal val="visible"/>
                                      </p:to>
                                    </p:set>
                                    <p:anim calcmode="lin" valueType="num">
                                      <p:cBhvr>
                                        <p:cTn id="207" dur="500" fill="hold"/>
                                        <p:tgtEl>
                                          <p:spTgt spid="55"/>
                                        </p:tgtEl>
                                        <p:attrNameLst>
                                          <p:attrName>ppt_w</p:attrName>
                                        </p:attrNameLst>
                                      </p:cBhvr>
                                      <p:tavLst>
                                        <p:tav tm="0">
                                          <p:val>
                                            <p:fltVal val="0"/>
                                          </p:val>
                                        </p:tav>
                                        <p:tav tm="100000">
                                          <p:val>
                                            <p:strVal val="#ppt_w"/>
                                          </p:val>
                                        </p:tav>
                                      </p:tavLst>
                                    </p:anim>
                                    <p:anim calcmode="lin" valueType="num">
                                      <p:cBhvr>
                                        <p:cTn id="208" dur="500" fill="hold"/>
                                        <p:tgtEl>
                                          <p:spTgt spid="55"/>
                                        </p:tgtEl>
                                        <p:attrNameLst>
                                          <p:attrName>ppt_h</p:attrName>
                                        </p:attrNameLst>
                                      </p:cBhvr>
                                      <p:tavLst>
                                        <p:tav tm="0">
                                          <p:val>
                                            <p:fltVal val="0"/>
                                          </p:val>
                                        </p:tav>
                                        <p:tav tm="100000">
                                          <p:val>
                                            <p:strVal val="#ppt_h"/>
                                          </p:val>
                                        </p:tav>
                                      </p:tavLst>
                                    </p:anim>
                                    <p:animEffect transition="in" filter="fade">
                                      <p:cBhvr>
                                        <p:cTn id="209" dur="500"/>
                                        <p:tgtEl>
                                          <p:spTgt spid="55"/>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57"/>
                                        </p:tgtEl>
                                        <p:attrNameLst>
                                          <p:attrName>style.visibility</p:attrName>
                                        </p:attrNameLst>
                                      </p:cBhvr>
                                      <p:to>
                                        <p:strVal val="visible"/>
                                      </p:to>
                                    </p:set>
                                    <p:anim calcmode="lin" valueType="num">
                                      <p:cBhvr>
                                        <p:cTn id="212" dur="500" fill="hold"/>
                                        <p:tgtEl>
                                          <p:spTgt spid="57"/>
                                        </p:tgtEl>
                                        <p:attrNameLst>
                                          <p:attrName>ppt_w</p:attrName>
                                        </p:attrNameLst>
                                      </p:cBhvr>
                                      <p:tavLst>
                                        <p:tav tm="0">
                                          <p:val>
                                            <p:fltVal val="0"/>
                                          </p:val>
                                        </p:tav>
                                        <p:tav tm="100000">
                                          <p:val>
                                            <p:strVal val="#ppt_w"/>
                                          </p:val>
                                        </p:tav>
                                      </p:tavLst>
                                    </p:anim>
                                    <p:anim calcmode="lin" valueType="num">
                                      <p:cBhvr>
                                        <p:cTn id="213" dur="500" fill="hold"/>
                                        <p:tgtEl>
                                          <p:spTgt spid="57"/>
                                        </p:tgtEl>
                                        <p:attrNameLst>
                                          <p:attrName>ppt_h</p:attrName>
                                        </p:attrNameLst>
                                      </p:cBhvr>
                                      <p:tavLst>
                                        <p:tav tm="0">
                                          <p:val>
                                            <p:fltVal val="0"/>
                                          </p:val>
                                        </p:tav>
                                        <p:tav tm="100000">
                                          <p:val>
                                            <p:strVal val="#ppt_h"/>
                                          </p:val>
                                        </p:tav>
                                      </p:tavLst>
                                    </p:anim>
                                    <p:animEffect transition="in" filter="fade">
                                      <p:cBhvr>
                                        <p:cTn id="214" dur="500"/>
                                        <p:tgtEl>
                                          <p:spTgt spid="57"/>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0"/>
                                        </p:tgtEl>
                                        <p:attrNameLst>
                                          <p:attrName>style.visibility</p:attrName>
                                        </p:attrNameLst>
                                      </p:cBhvr>
                                      <p:to>
                                        <p:strVal val="visible"/>
                                      </p:to>
                                    </p:set>
                                    <p:anim calcmode="lin" valueType="num">
                                      <p:cBhvr>
                                        <p:cTn id="217" dur="500" fill="hold"/>
                                        <p:tgtEl>
                                          <p:spTgt spid="60"/>
                                        </p:tgtEl>
                                        <p:attrNameLst>
                                          <p:attrName>ppt_w</p:attrName>
                                        </p:attrNameLst>
                                      </p:cBhvr>
                                      <p:tavLst>
                                        <p:tav tm="0">
                                          <p:val>
                                            <p:fltVal val="0"/>
                                          </p:val>
                                        </p:tav>
                                        <p:tav tm="100000">
                                          <p:val>
                                            <p:strVal val="#ppt_w"/>
                                          </p:val>
                                        </p:tav>
                                      </p:tavLst>
                                    </p:anim>
                                    <p:anim calcmode="lin" valueType="num">
                                      <p:cBhvr>
                                        <p:cTn id="218" dur="500" fill="hold"/>
                                        <p:tgtEl>
                                          <p:spTgt spid="60"/>
                                        </p:tgtEl>
                                        <p:attrNameLst>
                                          <p:attrName>ppt_h</p:attrName>
                                        </p:attrNameLst>
                                      </p:cBhvr>
                                      <p:tavLst>
                                        <p:tav tm="0">
                                          <p:val>
                                            <p:fltVal val="0"/>
                                          </p:val>
                                        </p:tav>
                                        <p:tav tm="100000">
                                          <p:val>
                                            <p:strVal val="#ppt_h"/>
                                          </p:val>
                                        </p:tav>
                                      </p:tavLst>
                                    </p:anim>
                                    <p:animEffect transition="in" filter="fade">
                                      <p:cBhvr>
                                        <p:cTn id="219" dur="500"/>
                                        <p:tgtEl>
                                          <p:spTgt spid="60"/>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1"/>
                                        </p:tgtEl>
                                        <p:attrNameLst>
                                          <p:attrName>style.visibility</p:attrName>
                                        </p:attrNameLst>
                                      </p:cBhvr>
                                      <p:to>
                                        <p:strVal val="visible"/>
                                      </p:to>
                                    </p:set>
                                    <p:anim calcmode="lin" valueType="num">
                                      <p:cBhvr>
                                        <p:cTn id="222" dur="500" fill="hold"/>
                                        <p:tgtEl>
                                          <p:spTgt spid="61"/>
                                        </p:tgtEl>
                                        <p:attrNameLst>
                                          <p:attrName>ppt_w</p:attrName>
                                        </p:attrNameLst>
                                      </p:cBhvr>
                                      <p:tavLst>
                                        <p:tav tm="0">
                                          <p:val>
                                            <p:fltVal val="0"/>
                                          </p:val>
                                        </p:tav>
                                        <p:tav tm="100000">
                                          <p:val>
                                            <p:strVal val="#ppt_w"/>
                                          </p:val>
                                        </p:tav>
                                      </p:tavLst>
                                    </p:anim>
                                    <p:anim calcmode="lin" valueType="num">
                                      <p:cBhvr>
                                        <p:cTn id="223" dur="500" fill="hold"/>
                                        <p:tgtEl>
                                          <p:spTgt spid="61"/>
                                        </p:tgtEl>
                                        <p:attrNameLst>
                                          <p:attrName>ppt_h</p:attrName>
                                        </p:attrNameLst>
                                      </p:cBhvr>
                                      <p:tavLst>
                                        <p:tav tm="0">
                                          <p:val>
                                            <p:fltVal val="0"/>
                                          </p:val>
                                        </p:tav>
                                        <p:tav tm="100000">
                                          <p:val>
                                            <p:strVal val="#ppt_h"/>
                                          </p:val>
                                        </p:tav>
                                      </p:tavLst>
                                    </p:anim>
                                    <p:animEffect transition="in" filter="fade">
                                      <p:cBhvr>
                                        <p:cTn id="224" dur="500"/>
                                        <p:tgtEl>
                                          <p:spTgt spid="61"/>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4"/>
                                        </p:tgtEl>
                                        <p:attrNameLst>
                                          <p:attrName>style.visibility</p:attrName>
                                        </p:attrNameLst>
                                      </p:cBhvr>
                                      <p:to>
                                        <p:strVal val="visible"/>
                                      </p:to>
                                    </p:set>
                                    <p:anim calcmode="lin" valueType="num">
                                      <p:cBhvr>
                                        <p:cTn id="227" dur="500" fill="hold"/>
                                        <p:tgtEl>
                                          <p:spTgt spid="64"/>
                                        </p:tgtEl>
                                        <p:attrNameLst>
                                          <p:attrName>ppt_w</p:attrName>
                                        </p:attrNameLst>
                                      </p:cBhvr>
                                      <p:tavLst>
                                        <p:tav tm="0">
                                          <p:val>
                                            <p:fltVal val="0"/>
                                          </p:val>
                                        </p:tav>
                                        <p:tav tm="100000">
                                          <p:val>
                                            <p:strVal val="#ppt_w"/>
                                          </p:val>
                                        </p:tav>
                                      </p:tavLst>
                                    </p:anim>
                                    <p:anim calcmode="lin" valueType="num">
                                      <p:cBhvr>
                                        <p:cTn id="228" dur="500" fill="hold"/>
                                        <p:tgtEl>
                                          <p:spTgt spid="64"/>
                                        </p:tgtEl>
                                        <p:attrNameLst>
                                          <p:attrName>ppt_h</p:attrName>
                                        </p:attrNameLst>
                                      </p:cBhvr>
                                      <p:tavLst>
                                        <p:tav tm="0">
                                          <p:val>
                                            <p:fltVal val="0"/>
                                          </p:val>
                                        </p:tav>
                                        <p:tav tm="100000">
                                          <p:val>
                                            <p:strVal val="#ppt_h"/>
                                          </p:val>
                                        </p:tav>
                                      </p:tavLst>
                                    </p:anim>
                                    <p:animEffect transition="in" filter="fade">
                                      <p:cBhvr>
                                        <p:cTn id="229" dur="500"/>
                                        <p:tgtEl>
                                          <p:spTgt spid="64"/>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5"/>
                                        </p:tgtEl>
                                        <p:attrNameLst>
                                          <p:attrName>style.visibility</p:attrName>
                                        </p:attrNameLst>
                                      </p:cBhvr>
                                      <p:to>
                                        <p:strVal val="visible"/>
                                      </p:to>
                                    </p:set>
                                    <p:anim calcmode="lin" valueType="num">
                                      <p:cBhvr>
                                        <p:cTn id="232" dur="500" fill="hold"/>
                                        <p:tgtEl>
                                          <p:spTgt spid="65"/>
                                        </p:tgtEl>
                                        <p:attrNameLst>
                                          <p:attrName>ppt_w</p:attrName>
                                        </p:attrNameLst>
                                      </p:cBhvr>
                                      <p:tavLst>
                                        <p:tav tm="0">
                                          <p:val>
                                            <p:fltVal val="0"/>
                                          </p:val>
                                        </p:tav>
                                        <p:tav tm="100000">
                                          <p:val>
                                            <p:strVal val="#ppt_w"/>
                                          </p:val>
                                        </p:tav>
                                      </p:tavLst>
                                    </p:anim>
                                    <p:anim calcmode="lin" valueType="num">
                                      <p:cBhvr>
                                        <p:cTn id="233" dur="500" fill="hold"/>
                                        <p:tgtEl>
                                          <p:spTgt spid="65"/>
                                        </p:tgtEl>
                                        <p:attrNameLst>
                                          <p:attrName>ppt_h</p:attrName>
                                        </p:attrNameLst>
                                      </p:cBhvr>
                                      <p:tavLst>
                                        <p:tav tm="0">
                                          <p:val>
                                            <p:fltVal val="0"/>
                                          </p:val>
                                        </p:tav>
                                        <p:tav tm="100000">
                                          <p:val>
                                            <p:strVal val="#ppt_h"/>
                                          </p:val>
                                        </p:tav>
                                      </p:tavLst>
                                    </p:anim>
                                    <p:animEffect transition="in" filter="fade">
                                      <p:cBhvr>
                                        <p:cTn id="234" dur="500"/>
                                        <p:tgtEl>
                                          <p:spTgt spid="65"/>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6"/>
                                        </p:tgtEl>
                                        <p:attrNameLst>
                                          <p:attrName>style.visibility</p:attrName>
                                        </p:attrNameLst>
                                      </p:cBhvr>
                                      <p:to>
                                        <p:strVal val="visible"/>
                                      </p:to>
                                    </p:set>
                                    <p:anim calcmode="lin" valueType="num">
                                      <p:cBhvr>
                                        <p:cTn id="237" dur="500" fill="hold"/>
                                        <p:tgtEl>
                                          <p:spTgt spid="66"/>
                                        </p:tgtEl>
                                        <p:attrNameLst>
                                          <p:attrName>ppt_w</p:attrName>
                                        </p:attrNameLst>
                                      </p:cBhvr>
                                      <p:tavLst>
                                        <p:tav tm="0">
                                          <p:val>
                                            <p:fltVal val="0"/>
                                          </p:val>
                                        </p:tav>
                                        <p:tav tm="100000">
                                          <p:val>
                                            <p:strVal val="#ppt_w"/>
                                          </p:val>
                                        </p:tav>
                                      </p:tavLst>
                                    </p:anim>
                                    <p:anim calcmode="lin" valueType="num">
                                      <p:cBhvr>
                                        <p:cTn id="238" dur="500" fill="hold"/>
                                        <p:tgtEl>
                                          <p:spTgt spid="66"/>
                                        </p:tgtEl>
                                        <p:attrNameLst>
                                          <p:attrName>ppt_h</p:attrName>
                                        </p:attrNameLst>
                                      </p:cBhvr>
                                      <p:tavLst>
                                        <p:tav tm="0">
                                          <p:val>
                                            <p:fltVal val="0"/>
                                          </p:val>
                                        </p:tav>
                                        <p:tav tm="100000">
                                          <p:val>
                                            <p:strVal val="#ppt_h"/>
                                          </p:val>
                                        </p:tav>
                                      </p:tavLst>
                                    </p:anim>
                                    <p:animEffect transition="in" filter="fade">
                                      <p:cBhvr>
                                        <p:cTn id="239" dur="500"/>
                                        <p:tgtEl>
                                          <p:spTgt spid="66"/>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7"/>
                                        </p:tgtEl>
                                        <p:attrNameLst>
                                          <p:attrName>style.visibility</p:attrName>
                                        </p:attrNameLst>
                                      </p:cBhvr>
                                      <p:to>
                                        <p:strVal val="visible"/>
                                      </p:to>
                                    </p:set>
                                    <p:anim calcmode="lin" valueType="num">
                                      <p:cBhvr>
                                        <p:cTn id="242" dur="500" fill="hold"/>
                                        <p:tgtEl>
                                          <p:spTgt spid="67"/>
                                        </p:tgtEl>
                                        <p:attrNameLst>
                                          <p:attrName>ppt_w</p:attrName>
                                        </p:attrNameLst>
                                      </p:cBhvr>
                                      <p:tavLst>
                                        <p:tav tm="0">
                                          <p:val>
                                            <p:fltVal val="0"/>
                                          </p:val>
                                        </p:tav>
                                        <p:tav tm="100000">
                                          <p:val>
                                            <p:strVal val="#ppt_w"/>
                                          </p:val>
                                        </p:tav>
                                      </p:tavLst>
                                    </p:anim>
                                    <p:anim calcmode="lin" valueType="num">
                                      <p:cBhvr>
                                        <p:cTn id="243" dur="500" fill="hold"/>
                                        <p:tgtEl>
                                          <p:spTgt spid="67"/>
                                        </p:tgtEl>
                                        <p:attrNameLst>
                                          <p:attrName>ppt_h</p:attrName>
                                        </p:attrNameLst>
                                      </p:cBhvr>
                                      <p:tavLst>
                                        <p:tav tm="0">
                                          <p:val>
                                            <p:fltVal val="0"/>
                                          </p:val>
                                        </p:tav>
                                        <p:tav tm="100000">
                                          <p:val>
                                            <p:strVal val="#ppt_h"/>
                                          </p:val>
                                        </p:tav>
                                      </p:tavLst>
                                    </p:anim>
                                    <p:animEffect transition="in" filter="fade">
                                      <p:cBhvr>
                                        <p:cTn id="244" dur="500"/>
                                        <p:tgtEl>
                                          <p:spTgt spid="67"/>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8"/>
                                        </p:tgtEl>
                                        <p:attrNameLst>
                                          <p:attrName>style.visibility</p:attrName>
                                        </p:attrNameLst>
                                      </p:cBhvr>
                                      <p:to>
                                        <p:strVal val="visible"/>
                                      </p:to>
                                    </p:set>
                                    <p:anim calcmode="lin" valueType="num">
                                      <p:cBhvr>
                                        <p:cTn id="247" dur="500" fill="hold"/>
                                        <p:tgtEl>
                                          <p:spTgt spid="68"/>
                                        </p:tgtEl>
                                        <p:attrNameLst>
                                          <p:attrName>ppt_w</p:attrName>
                                        </p:attrNameLst>
                                      </p:cBhvr>
                                      <p:tavLst>
                                        <p:tav tm="0">
                                          <p:val>
                                            <p:fltVal val="0"/>
                                          </p:val>
                                        </p:tav>
                                        <p:tav tm="100000">
                                          <p:val>
                                            <p:strVal val="#ppt_w"/>
                                          </p:val>
                                        </p:tav>
                                      </p:tavLst>
                                    </p:anim>
                                    <p:anim calcmode="lin" valueType="num">
                                      <p:cBhvr>
                                        <p:cTn id="248" dur="500" fill="hold"/>
                                        <p:tgtEl>
                                          <p:spTgt spid="68"/>
                                        </p:tgtEl>
                                        <p:attrNameLst>
                                          <p:attrName>ppt_h</p:attrName>
                                        </p:attrNameLst>
                                      </p:cBhvr>
                                      <p:tavLst>
                                        <p:tav tm="0">
                                          <p:val>
                                            <p:fltVal val="0"/>
                                          </p:val>
                                        </p:tav>
                                        <p:tav tm="100000">
                                          <p:val>
                                            <p:strVal val="#ppt_h"/>
                                          </p:val>
                                        </p:tav>
                                      </p:tavLst>
                                    </p:anim>
                                    <p:animEffect transition="in" filter="fade">
                                      <p:cBhvr>
                                        <p:cTn id="249" dur="500"/>
                                        <p:tgtEl>
                                          <p:spTgt spid="68"/>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69"/>
                                        </p:tgtEl>
                                        <p:attrNameLst>
                                          <p:attrName>style.visibility</p:attrName>
                                        </p:attrNameLst>
                                      </p:cBhvr>
                                      <p:to>
                                        <p:strVal val="visible"/>
                                      </p:to>
                                    </p:set>
                                    <p:anim calcmode="lin" valueType="num">
                                      <p:cBhvr>
                                        <p:cTn id="252" dur="500" fill="hold"/>
                                        <p:tgtEl>
                                          <p:spTgt spid="69"/>
                                        </p:tgtEl>
                                        <p:attrNameLst>
                                          <p:attrName>ppt_w</p:attrName>
                                        </p:attrNameLst>
                                      </p:cBhvr>
                                      <p:tavLst>
                                        <p:tav tm="0">
                                          <p:val>
                                            <p:fltVal val="0"/>
                                          </p:val>
                                        </p:tav>
                                        <p:tav tm="100000">
                                          <p:val>
                                            <p:strVal val="#ppt_w"/>
                                          </p:val>
                                        </p:tav>
                                      </p:tavLst>
                                    </p:anim>
                                    <p:anim calcmode="lin" valueType="num">
                                      <p:cBhvr>
                                        <p:cTn id="253" dur="500" fill="hold"/>
                                        <p:tgtEl>
                                          <p:spTgt spid="69"/>
                                        </p:tgtEl>
                                        <p:attrNameLst>
                                          <p:attrName>ppt_h</p:attrName>
                                        </p:attrNameLst>
                                      </p:cBhvr>
                                      <p:tavLst>
                                        <p:tav tm="0">
                                          <p:val>
                                            <p:fltVal val="0"/>
                                          </p:val>
                                        </p:tav>
                                        <p:tav tm="100000">
                                          <p:val>
                                            <p:strVal val="#ppt_h"/>
                                          </p:val>
                                        </p:tav>
                                      </p:tavLst>
                                    </p:anim>
                                    <p:animEffect transition="in" filter="fade">
                                      <p:cBhvr>
                                        <p:cTn id="254" dur="500"/>
                                        <p:tgtEl>
                                          <p:spTgt spid="69"/>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0"/>
                                        </p:tgtEl>
                                        <p:attrNameLst>
                                          <p:attrName>style.visibility</p:attrName>
                                        </p:attrNameLst>
                                      </p:cBhvr>
                                      <p:to>
                                        <p:strVal val="visible"/>
                                      </p:to>
                                    </p:set>
                                    <p:anim calcmode="lin" valueType="num">
                                      <p:cBhvr>
                                        <p:cTn id="257" dur="500" fill="hold"/>
                                        <p:tgtEl>
                                          <p:spTgt spid="70"/>
                                        </p:tgtEl>
                                        <p:attrNameLst>
                                          <p:attrName>ppt_w</p:attrName>
                                        </p:attrNameLst>
                                      </p:cBhvr>
                                      <p:tavLst>
                                        <p:tav tm="0">
                                          <p:val>
                                            <p:fltVal val="0"/>
                                          </p:val>
                                        </p:tav>
                                        <p:tav tm="100000">
                                          <p:val>
                                            <p:strVal val="#ppt_w"/>
                                          </p:val>
                                        </p:tav>
                                      </p:tavLst>
                                    </p:anim>
                                    <p:anim calcmode="lin" valueType="num">
                                      <p:cBhvr>
                                        <p:cTn id="258" dur="500" fill="hold"/>
                                        <p:tgtEl>
                                          <p:spTgt spid="70"/>
                                        </p:tgtEl>
                                        <p:attrNameLst>
                                          <p:attrName>ppt_h</p:attrName>
                                        </p:attrNameLst>
                                      </p:cBhvr>
                                      <p:tavLst>
                                        <p:tav tm="0">
                                          <p:val>
                                            <p:fltVal val="0"/>
                                          </p:val>
                                        </p:tav>
                                        <p:tav tm="100000">
                                          <p:val>
                                            <p:strVal val="#ppt_h"/>
                                          </p:val>
                                        </p:tav>
                                      </p:tavLst>
                                    </p:anim>
                                    <p:animEffect transition="in" filter="fade">
                                      <p:cBhvr>
                                        <p:cTn id="259" dur="500"/>
                                        <p:tgtEl>
                                          <p:spTgt spid="70"/>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1"/>
                                        </p:tgtEl>
                                        <p:attrNameLst>
                                          <p:attrName>style.visibility</p:attrName>
                                        </p:attrNameLst>
                                      </p:cBhvr>
                                      <p:to>
                                        <p:strVal val="visible"/>
                                      </p:to>
                                    </p:set>
                                    <p:anim calcmode="lin" valueType="num">
                                      <p:cBhvr>
                                        <p:cTn id="262" dur="500" fill="hold"/>
                                        <p:tgtEl>
                                          <p:spTgt spid="71"/>
                                        </p:tgtEl>
                                        <p:attrNameLst>
                                          <p:attrName>ppt_w</p:attrName>
                                        </p:attrNameLst>
                                      </p:cBhvr>
                                      <p:tavLst>
                                        <p:tav tm="0">
                                          <p:val>
                                            <p:fltVal val="0"/>
                                          </p:val>
                                        </p:tav>
                                        <p:tav tm="100000">
                                          <p:val>
                                            <p:strVal val="#ppt_w"/>
                                          </p:val>
                                        </p:tav>
                                      </p:tavLst>
                                    </p:anim>
                                    <p:anim calcmode="lin" valueType="num">
                                      <p:cBhvr>
                                        <p:cTn id="263" dur="500" fill="hold"/>
                                        <p:tgtEl>
                                          <p:spTgt spid="71"/>
                                        </p:tgtEl>
                                        <p:attrNameLst>
                                          <p:attrName>ppt_h</p:attrName>
                                        </p:attrNameLst>
                                      </p:cBhvr>
                                      <p:tavLst>
                                        <p:tav tm="0">
                                          <p:val>
                                            <p:fltVal val="0"/>
                                          </p:val>
                                        </p:tav>
                                        <p:tav tm="100000">
                                          <p:val>
                                            <p:strVal val="#ppt_h"/>
                                          </p:val>
                                        </p:tav>
                                      </p:tavLst>
                                    </p:anim>
                                    <p:animEffect transition="in" filter="fade">
                                      <p:cBhvr>
                                        <p:cTn id="264" dur="500"/>
                                        <p:tgtEl>
                                          <p:spTgt spid="71"/>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2"/>
                                        </p:tgtEl>
                                        <p:attrNameLst>
                                          <p:attrName>style.visibility</p:attrName>
                                        </p:attrNameLst>
                                      </p:cBhvr>
                                      <p:to>
                                        <p:strVal val="visible"/>
                                      </p:to>
                                    </p:set>
                                    <p:anim calcmode="lin" valueType="num">
                                      <p:cBhvr>
                                        <p:cTn id="267" dur="500" fill="hold"/>
                                        <p:tgtEl>
                                          <p:spTgt spid="72"/>
                                        </p:tgtEl>
                                        <p:attrNameLst>
                                          <p:attrName>ppt_w</p:attrName>
                                        </p:attrNameLst>
                                      </p:cBhvr>
                                      <p:tavLst>
                                        <p:tav tm="0">
                                          <p:val>
                                            <p:fltVal val="0"/>
                                          </p:val>
                                        </p:tav>
                                        <p:tav tm="100000">
                                          <p:val>
                                            <p:strVal val="#ppt_w"/>
                                          </p:val>
                                        </p:tav>
                                      </p:tavLst>
                                    </p:anim>
                                    <p:anim calcmode="lin" valueType="num">
                                      <p:cBhvr>
                                        <p:cTn id="268" dur="500" fill="hold"/>
                                        <p:tgtEl>
                                          <p:spTgt spid="72"/>
                                        </p:tgtEl>
                                        <p:attrNameLst>
                                          <p:attrName>ppt_h</p:attrName>
                                        </p:attrNameLst>
                                      </p:cBhvr>
                                      <p:tavLst>
                                        <p:tav tm="0">
                                          <p:val>
                                            <p:fltVal val="0"/>
                                          </p:val>
                                        </p:tav>
                                        <p:tav tm="100000">
                                          <p:val>
                                            <p:strVal val="#ppt_h"/>
                                          </p:val>
                                        </p:tav>
                                      </p:tavLst>
                                    </p:anim>
                                    <p:animEffect transition="in" filter="fade">
                                      <p:cBhvr>
                                        <p:cTn id="269" dur="500"/>
                                        <p:tgtEl>
                                          <p:spTgt spid="72"/>
                                        </p:tgtEl>
                                      </p:cBhvr>
                                    </p:animEffect>
                                  </p:childTnLst>
                                </p:cTn>
                              </p:par>
                              <p:par>
                                <p:cTn id="270" presetID="53" presetClass="entr" presetSubtype="16" fill="hold" grpId="0" nodeType="withEffect">
                                  <p:stCondLst>
                                    <p:cond delay="0"/>
                                  </p:stCondLst>
                                  <p:childTnLst>
                                    <p:set>
                                      <p:cBhvr>
                                        <p:cTn id="271" dur="1" fill="hold">
                                          <p:stCondLst>
                                            <p:cond delay="0"/>
                                          </p:stCondLst>
                                        </p:cTn>
                                        <p:tgtEl>
                                          <p:spTgt spid="74"/>
                                        </p:tgtEl>
                                        <p:attrNameLst>
                                          <p:attrName>style.visibility</p:attrName>
                                        </p:attrNameLst>
                                      </p:cBhvr>
                                      <p:to>
                                        <p:strVal val="visible"/>
                                      </p:to>
                                    </p:set>
                                    <p:anim calcmode="lin" valueType="num">
                                      <p:cBhvr>
                                        <p:cTn id="272" dur="500" fill="hold"/>
                                        <p:tgtEl>
                                          <p:spTgt spid="74"/>
                                        </p:tgtEl>
                                        <p:attrNameLst>
                                          <p:attrName>ppt_w</p:attrName>
                                        </p:attrNameLst>
                                      </p:cBhvr>
                                      <p:tavLst>
                                        <p:tav tm="0">
                                          <p:val>
                                            <p:fltVal val="0"/>
                                          </p:val>
                                        </p:tav>
                                        <p:tav tm="100000">
                                          <p:val>
                                            <p:strVal val="#ppt_w"/>
                                          </p:val>
                                        </p:tav>
                                      </p:tavLst>
                                    </p:anim>
                                    <p:anim calcmode="lin" valueType="num">
                                      <p:cBhvr>
                                        <p:cTn id="273" dur="500" fill="hold"/>
                                        <p:tgtEl>
                                          <p:spTgt spid="74"/>
                                        </p:tgtEl>
                                        <p:attrNameLst>
                                          <p:attrName>ppt_h</p:attrName>
                                        </p:attrNameLst>
                                      </p:cBhvr>
                                      <p:tavLst>
                                        <p:tav tm="0">
                                          <p:val>
                                            <p:fltVal val="0"/>
                                          </p:val>
                                        </p:tav>
                                        <p:tav tm="100000">
                                          <p:val>
                                            <p:strVal val="#ppt_h"/>
                                          </p:val>
                                        </p:tav>
                                      </p:tavLst>
                                    </p:anim>
                                    <p:animEffect transition="in" filter="fade">
                                      <p:cBhvr>
                                        <p:cTn id="274" dur="500"/>
                                        <p:tgtEl>
                                          <p:spTgt spid="74"/>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5"/>
                                        </p:tgtEl>
                                        <p:attrNameLst>
                                          <p:attrName>style.visibility</p:attrName>
                                        </p:attrNameLst>
                                      </p:cBhvr>
                                      <p:to>
                                        <p:strVal val="visible"/>
                                      </p:to>
                                    </p:set>
                                    <p:anim calcmode="lin" valueType="num">
                                      <p:cBhvr>
                                        <p:cTn id="277" dur="500" fill="hold"/>
                                        <p:tgtEl>
                                          <p:spTgt spid="75"/>
                                        </p:tgtEl>
                                        <p:attrNameLst>
                                          <p:attrName>ppt_w</p:attrName>
                                        </p:attrNameLst>
                                      </p:cBhvr>
                                      <p:tavLst>
                                        <p:tav tm="0">
                                          <p:val>
                                            <p:fltVal val="0"/>
                                          </p:val>
                                        </p:tav>
                                        <p:tav tm="100000">
                                          <p:val>
                                            <p:strVal val="#ppt_w"/>
                                          </p:val>
                                        </p:tav>
                                      </p:tavLst>
                                    </p:anim>
                                    <p:anim calcmode="lin" valueType="num">
                                      <p:cBhvr>
                                        <p:cTn id="278" dur="500" fill="hold"/>
                                        <p:tgtEl>
                                          <p:spTgt spid="75"/>
                                        </p:tgtEl>
                                        <p:attrNameLst>
                                          <p:attrName>ppt_h</p:attrName>
                                        </p:attrNameLst>
                                      </p:cBhvr>
                                      <p:tavLst>
                                        <p:tav tm="0">
                                          <p:val>
                                            <p:fltVal val="0"/>
                                          </p:val>
                                        </p:tav>
                                        <p:tav tm="100000">
                                          <p:val>
                                            <p:strVal val="#ppt_h"/>
                                          </p:val>
                                        </p:tav>
                                      </p:tavLst>
                                    </p:anim>
                                    <p:animEffect transition="in" filter="fade">
                                      <p:cBhvr>
                                        <p:cTn id="279" dur="500"/>
                                        <p:tgtEl>
                                          <p:spTgt spid="75"/>
                                        </p:tgtEl>
                                      </p:cBhvr>
                                    </p:animEffect>
                                  </p:childTnLst>
                                </p:cTn>
                              </p:par>
                              <p:par>
                                <p:cTn id="280" presetID="53" presetClass="entr" presetSubtype="16" fill="hold" grpId="0" nodeType="withEffect" nodePh="1">
                                  <p:stCondLst>
                                    <p:cond delay="0"/>
                                  </p:stCondLst>
                                  <p:endCondLst>
                                    <p:cond evt="begin" delay="0">
                                      <p:tn val="280"/>
                                    </p:cond>
                                  </p:endCondLst>
                                  <p:childTnLst>
                                    <p:set>
                                      <p:cBhvr>
                                        <p:cTn id="281" dur="1" fill="hold">
                                          <p:stCondLst>
                                            <p:cond delay="0"/>
                                          </p:stCondLst>
                                        </p:cTn>
                                        <p:tgtEl>
                                          <p:spTgt spid="76"/>
                                        </p:tgtEl>
                                        <p:attrNameLst>
                                          <p:attrName>style.visibility</p:attrName>
                                        </p:attrNameLst>
                                      </p:cBhvr>
                                      <p:to>
                                        <p:strVal val="visible"/>
                                      </p:to>
                                    </p:set>
                                    <p:anim calcmode="lin" valueType="num">
                                      <p:cBhvr>
                                        <p:cTn id="282" dur="500" fill="hold"/>
                                        <p:tgtEl>
                                          <p:spTgt spid="76"/>
                                        </p:tgtEl>
                                        <p:attrNameLst>
                                          <p:attrName>ppt_w</p:attrName>
                                        </p:attrNameLst>
                                      </p:cBhvr>
                                      <p:tavLst>
                                        <p:tav tm="0">
                                          <p:val>
                                            <p:fltVal val="0"/>
                                          </p:val>
                                        </p:tav>
                                        <p:tav tm="100000">
                                          <p:val>
                                            <p:strVal val="#ppt_w"/>
                                          </p:val>
                                        </p:tav>
                                      </p:tavLst>
                                    </p:anim>
                                    <p:anim calcmode="lin" valueType="num">
                                      <p:cBhvr>
                                        <p:cTn id="283" dur="500" fill="hold"/>
                                        <p:tgtEl>
                                          <p:spTgt spid="76"/>
                                        </p:tgtEl>
                                        <p:attrNameLst>
                                          <p:attrName>ppt_h</p:attrName>
                                        </p:attrNameLst>
                                      </p:cBhvr>
                                      <p:tavLst>
                                        <p:tav tm="0">
                                          <p:val>
                                            <p:fltVal val="0"/>
                                          </p:val>
                                        </p:tav>
                                        <p:tav tm="100000">
                                          <p:val>
                                            <p:strVal val="#ppt_h"/>
                                          </p:val>
                                        </p:tav>
                                      </p:tavLst>
                                    </p:anim>
                                    <p:animEffect transition="in" filter="fade">
                                      <p:cBhvr>
                                        <p:cTn id="284" dur="500"/>
                                        <p:tgtEl>
                                          <p:spTgt spid="76"/>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7"/>
                                        </p:tgtEl>
                                        <p:attrNameLst>
                                          <p:attrName>style.visibility</p:attrName>
                                        </p:attrNameLst>
                                      </p:cBhvr>
                                      <p:to>
                                        <p:strVal val="visible"/>
                                      </p:to>
                                    </p:set>
                                    <p:anim calcmode="lin" valueType="num">
                                      <p:cBhvr>
                                        <p:cTn id="287" dur="500" fill="hold"/>
                                        <p:tgtEl>
                                          <p:spTgt spid="77"/>
                                        </p:tgtEl>
                                        <p:attrNameLst>
                                          <p:attrName>ppt_w</p:attrName>
                                        </p:attrNameLst>
                                      </p:cBhvr>
                                      <p:tavLst>
                                        <p:tav tm="0">
                                          <p:val>
                                            <p:fltVal val="0"/>
                                          </p:val>
                                        </p:tav>
                                        <p:tav tm="100000">
                                          <p:val>
                                            <p:strVal val="#ppt_w"/>
                                          </p:val>
                                        </p:tav>
                                      </p:tavLst>
                                    </p:anim>
                                    <p:anim calcmode="lin" valueType="num">
                                      <p:cBhvr>
                                        <p:cTn id="288" dur="500" fill="hold"/>
                                        <p:tgtEl>
                                          <p:spTgt spid="77"/>
                                        </p:tgtEl>
                                        <p:attrNameLst>
                                          <p:attrName>ppt_h</p:attrName>
                                        </p:attrNameLst>
                                      </p:cBhvr>
                                      <p:tavLst>
                                        <p:tav tm="0">
                                          <p:val>
                                            <p:fltVal val="0"/>
                                          </p:val>
                                        </p:tav>
                                        <p:tav tm="100000">
                                          <p:val>
                                            <p:strVal val="#ppt_h"/>
                                          </p:val>
                                        </p:tav>
                                      </p:tavLst>
                                    </p:anim>
                                    <p:animEffect transition="in" filter="fade">
                                      <p:cBhvr>
                                        <p:cTn id="289" dur="500"/>
                                        <p:tgtEl>
                                          <p:spTgt spid="77"/>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78"/>
                                        </p:tgtEl>
                                        <p:attrNameLst>
                                          <p:attrName>style.visibility</p:attrName>
                                        </p:attrNameLst>
                                      </p:cBhvr>
                                      <p:to>
                                        <p:strVal val="visible"/>
                                      </p:to>
                                    </p:set>
                                    <p:anim calcmode="lin" valueType="num">
                                      <p:cBhvr>
                                        <p:cTn id="292" dur="500" fill="hold"/>
                                        <p:tgtEl>
                                          <p:spTgt spid="78"/>
                                        </p:tgtEl>
                                        <p:attrNameLst>
                                          <p:attrName>ppt_w</p:attrName>
                                        </p:attrNameLst>
                                      </p:cBhvr>
                                      <p:tavLst>
                                        <p:tav tm="0">
                                          <p:val>
                                            <p:fltVal val="0"/>
                                          </p:val>
                                        </p:tav>
                                        <p:tav tm="100000">
                                          <p:val>
                                            <p:strVal val="#ppt_w"/>
                                          </p:val>
                                        </p:tav>
                                      </p:tavLst>
                                    </p:anim>
                                    <p:anim calcmode="lin" valueType="num">
                                      <p:cBhvr>
                                        <p:cTn id="293" dur="500" fill="hold"/>
                                        <p:tgtEl>
                                          <p:spTgt spid="78"/>
                                        </p:tgtEl>
                                        <p:attrNameLst>
                                          <p:attrName>ppt_h</p:attrName>
                                        </p:attrNameLst>
                                      </p:cBhvr>
                                      <p:tavLst>
                                        <p:tav tm="0">
                                          <p:val>
                                            <p:fltVal val="0"/>
                                          </p:val>
                                        </p:tav>
                                        <p:tav tm="100000">
                                          <p:val>
                                            <p:strVal val="#ppt_h"/>
                                          </p:val>
                                        </p:tav>
                                      </p:tavLst>
                                    </p:anim>
                                    <p:animEffect transition="in" filter="fade">
                                      <p:cBhvr>
                                        <p:cTn id="294"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73" grpId="0"/>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3347914"/>
            <a:ext cx="10222178" cy="274607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That's as far as really has been taught before, Sunday law to Close the Probation, when Paul's work to that third group comes to an end and they're taken away on the ship the Castor and Pollux. So what arrives to take Paul to COP? It's the counterfeit. Now I don't claim to have any clear literal understanding of the final time of trouble. As long as we're in our current dispensation I don't believe we can have a clear understanding. We've long said that after the Sunday law we will have a clear understanding of the time of trouble and of the counterfeit. But what I want to do is lay out the structure without attempting to make any serious application. I've said before that the ship of Alexandria, it takes you from the Time of the End to the Second Advent. And all I want to put into place is that history between the close of probation and the Second Advent. I don't want to do this making application about the time of trouble.</a:t>
            </a: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1648" y="-75107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622371" y="15448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450921" y="15448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336621" y="97331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279471" y="2002017"/>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677995" y="1770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485165" y="1416594"/>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452211" y="2005711"/>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302162" y="427520"/>
            <a:ext cx="655933"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960F77BD-939F-4BDA-AE9C-65E9A541BAA4}"/>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15">
            <a:extLst>
              <a:ext uri="{FF2B5EF4-FFF2-40B4-BE49-F238E27FC236}">
                <a16:creationId xmlns:a16="http://schemas.microsoft.com/office/drawing/2014/main" id="{B0281574-6806-428F-A6A8-55CCDA956B12}"/>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160534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3684588"/>
            <a:ext cx="10222178" cy="274607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So we have the journey of the ship of Alexandria from 1798 to 1863, it loses its way, goes off course. We pick it up in 1989, failed to listen to a message, destroyed from 2001 by the arrival of two messages that predict the shipwreck. Through two messages, through an increase of knowledge that shipwreck is explained to them. It divides the people of that institution into two groups, it divides Adventism into two groups. Adventists who will stand with God, the God revealed by the Second and Third Angels message or the Apis bull of their own invention. They go to work for the world, the third group, two events draw Paul to the attention of the whole island, his work for the third group is severed when this ship arrives to take him away.</a:t>
            </a:r>
          </a:p>
          <a:p>
            <a:pPr marL="0" marR="0">
              <a:lnSpc>
                <a:spcPct val="107000"/>
              </a:lnSpc>
              <a:spcBef>
                <a:spcPts val="0"/>
              </a:spcBef>
              <a:spcAft>
                <a:spcPts val="0"/>
              </a:spcAft>
            </a:pPr>
            <a:endParaRPr lang="en-US" dirty="0">
              <a:solidFill>
                <a:srgbClr val="000000"/>
              </a:solidFill>
              <a:latin typeface="Tw Cen MT" panose="020B0602020104020603" pitchFamily="34" charset="0"/>
              <a:ea typeface="Calibri" panose="020F0502020204030204" pitchFamily="34" charset="0"/>
              <a:cs typeface="Arial" panose="020B0604020202020204" pitchFamily="34" charset="0"/>
            </a:endParaRPr>
          </a:p>
          <a:p>
            <a:pPr>
              <a:lnSpc>
                <a:spcPct val="107000"/>
              </a:lnSpc>
            </a:pP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Now what's the theme of this line? Who is it telling the story of?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1648" y="-75107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622371" y="15448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450921" y="15448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336621" y="97331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279471" y="2002017"/>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677995" y="1770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485165" y="1416594"/>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452211" y="2005711"/>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302162" y="427520"/>
            <a:ext cx="655933"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0C2D5E30-E279-4195-80DA-5D641E9CEDCC}"/>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15">
            <a:extLst>
              <a:ext uri="{FF2B5EF4-FFF2-40B4-BE49-F238E27FC236}">
                <a16:creationId xmlns:a16="http://schemas.microsoft.com/office/drawing/2014/main" id="{FC913666-2583-41DA-BC54-EF017CB70B40}"/>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299049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3684588"/>
            <a:ext cx="10222178" cy="24484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Acts 28:11 is talking about the ship the Castor and Pollux and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it's called a ship of Alexandria.</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So this ship the Castor and Pollex is also a ship of Alexandria and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theme is the ships of Alexandria</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So to repeat the Castor and Pollex is a ship of Alexandria, a grain ship and where is its destination? Where do the ships of Alexandria go? This first ship of Alexandria goes to the shipwreck but where was it heading, where was its destination if it had made it? Everyone says Rome. I want to suggest no. If you go back to chapter 28 to verses 12 and 13, in verse 11 they leave on the ship and in verse 12 they go from the island then they land at Syracuse then Rhegium, then Puteoli.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dirty="0">
              <a:solidFill>
                <a:srgbClr val="000000"/>
              </a:solidFill>
              <a:latin typeface="Tw Cen MT" panose="020B0602020104020603" pitchFamily="34" charset="0"/>
              <a:ea typeface="Calibri" panose="020F050202020403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8213" y="81081"/>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622371" y="15448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450921" y="15448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336621" y="97331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279471" y="2002017"/>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677995" y="1770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485165" y="1416594"/>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452211" y="2005711"/>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302162" y="427520"/>
            <a:ext cx="655933"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F63CA6AA-BEF8-4DB1-8FBE-282A9D0CE867}"/>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15">
            <a:extLst>
              <a:ext uri="{FF2B5EF4-FFF2-40B4-BE49-F238E27FC236}">
                <a16:creationId xmlns:a16="http://schemas.microsoft.com/office/drawing/2014/main" id="{00978AB5-D94E-41CF-9949-A2882103ABAA}"/>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365543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3684588"/>
            <a:ext cx="10222178" cy="215206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 want to read a little information on Puteoli. This is from a website called World Archeology. “In the first century Puteoli was the most important town in the area.” So there were two very special ports, Puteoli and Ostia. Ostia was at the mouth of the harbor. But the problem with Ostia is it was not able to take in the 300-ton grain ships from Egypt and from Africa. So these massive ships never went to Ostia, they went to Puteoli and from Puteoli they would be distributed. This countryside was the economic powerhouse of central Italy and would be able to provide the goods that would be swapped for the grain. So grain is taken from Alexandria to Puteoli, it's unloaded it Puteoli and there it's loaded up with Italian goods transport back.</a:t>
            </a:r>
            <a:endParaRPr lang="en-US" dirty="0">
              <a:solidFill>
                <a:srgbClr val="000000"/>
              </a:solidFill>
              <a:latin typeface="Tw Cen MT" panose="020B0602020104020603" pitchFamily="34" charset="0"/>
              <a:ea typeface="Calibri" panose="020F0502020204030204" pitchFamily="34" charset="0"/>
              <a:cs typeface="Arial" panose="020B0604020202020204" pitchFamily="34"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2814" y="13070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622371" y="15448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450921" y="15448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336621" y="97331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279471" y="2002017"/>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677995" y="1770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485165" y="1416594"/>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452211" y="2005711"/>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302162" y="427520"/>
            <a:ext cx="655933"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D5892DF1-F73B-4232-A307-C67A3F66557A}"/>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15">
            <a:extLst>
              <a:ext uri="{FF2B5EF4-FFF2-40B4-BE49-F238E27FC236}">
                <a16:creationId xmlns:a16="http://schemas.microsoft.com/office/drawing/2014/main" id="{7369360F-4D79-4332-BD5F-8657AF7CE0B2}"/>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72914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4177149"/>
            <a:ext cx="10222178" cy="126425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Eastern Bible dictionary: ‘Puteoli was the great emporium for the Alexandrian corn ships.’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From The Smiths Bible dictionary: calls Puteoli the great landing place of travelers to Italy from the Levant and a harbor to which the Alexandrian corn ships brought their cargos.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83149" y="43173"/>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622371" y="15448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450921" y="15448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336621" y="97331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279471" y="2002017"/>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677995" y="1770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485165" y="1416594"/>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452211" y="2005711"/>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302162" y="427520"/>
            <a:ext cx="655933"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539A3E13-69A8-474F-AE55-B0C20B7A6F9D}"/>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Text Box 115">
            <a:extLst>
              <a:ext uri="{FF2B5EF4-FFF2-40B4-BE49-F238E27FC236}">
                <a16:creationId xmlns:a16="http://schemas.microsoft.com/office/drawing/2014/main" id="{28DCACC4-8C6D-4B8D-8833-811D702D8A2E}"/>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194183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4177149"/>
            <a:ext cx="10222178" cy="185698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ancient writer Seneca, he would describe how the </a:t>
            </a:r>
            <a:r>
              <a:rPr lang="en-US" sz="1800" dirty="0" err="1">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Peteolins</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would watch for the appearance of the Alexandrian corn ships. You didn't have 300-ton grain ships sailing into Rome. They left Alexandria they sailed to Puteoli and back. So while Paul journeys on to Rome Paul is not the theme of this line.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theme is the ship of Alexandria</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And this ship if it hadn't been wrecked at Sunday law, the precious grain that it was invested with in 1798 was not destined for Rome, it was destined for Puteoli. That was the course of the ship, it's shipwrecked at Sunday law and another ship completes that process. Does that make sense?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1" name="Picture 2">
            <a:extLst>
              <a:ext uri="{FF2B5EF4-FFF2-40B4-BE49-F238E27FC236}">
                <a16:creationId xmlns:a16="http://schemas.microsoft.com/office/drawing/2014/main" id="{3D47FCFA-3E11-4B38-958B-8649081175A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4569" y="69457"/>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2" name="AutoShape 48">
            <a:extLst>
              <a:ext uri="{FF2B5EF4-FFF2-40B4-BE49-F238E27FC236}">
                <a16:creationId xmlns:a16="http://schemas.microsoft.com/office/drawing/2014/main" id="{EB24C164-89A3-4AE9-BFDF-D3136168DC1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2" name="Text Box 49">
            <a:extLst>
              <a:ext uri="{FF2B5EF4-FFF2-40B4-BE49-F238E27FC236}">
                <a16:creationId xmlns:a16="http://schemas.microsoft.com/office/drawing/2014/main" id="{47C5E946-E7C4-4B44-B5B6-D8447A880FA2}"/>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3" name="AutoShape 50">
            <a:extLst>
              <a:ext uri="{FF2B5EF4-FFF2-40B4-BE49-F238E27FC236}">
                <a16:creationId xmlns:a16="http://schemas.microsoft.com/office/drawing/2014/main" id="{A5173653-5FC2-4355-B897-77C8BD9C9CCB}"/>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4" name="Text Box 51">
            <a:extLst>
              <a:ext uri="{FF2B5EF4-FFF2-40B4-BE49-F238E27FC236}">
                <a16:creationId xmlns:a16="http://schemas.microsoft.com/office/drawing/2014/main" id="{D1369C74-3836-440C-93A9-51765804E04A}"/>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Text Box 52">
            <a:extLst>
              <a:ext uri="{FF2B5EF4-FFF2-40B4-BE49-F238E27FC236}">
                <a16:creationId xmlns:a16="http://schemas.microsoft.com/office/drawing/2014/main" id="{222A00AB-E166-4C90-93F3-795F27E3E3C2}"/>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96" name="AutoShape 53">
            <a:extLst>
              <a:ext uri="{FF2B5EF4-FFF2-40B4-BE49-F238E27FC236}">
                <a16:creationId xmlns:a16="http://schemas.microsoft.com/office/drawing/2014/main" id="{28F69B1D-D449-48F7-BCFD-9DDCBC323863}"/>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97" name="AutoShape 54">
            <a:extLst>
              <a:ext uri="{FF2B5EF4-FFF2-40B4-BE49-F238E27FC236}">
                <a16:creationId xmlns:a16="http://schemas.microsoft.com/office/drawing/2014/main" id="{6FB873ED-7413-4AEA-AC2D-81999D1359EC}"/>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98" name="Text Box 55">
            <a:extLst>
              <a:ext uri="{FF2B5EF4-FFF2-40B4-BE49-F238E27FC236}">
                <a16:creationId xmlns:a16="http://schemas.microsoft.com/office/drawing/2014/main" id="{E97E09CF-EEA0-4D19-8910-CB55DE1815E7}"/>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99" name="Text Box 56">
            <a:extLst>
              <a:ext uri="{FF2B5EF4-FFF2-40B4-BE49-F238E27FC236}">
                <a16:creationId xmlns:a16="http://schemas.microsoft.com/office/drawing/2014/main" id="{A4BA32AA-D1C5-4F0C-BC5E-8B5C74CCCC04}"/>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00" name="AutoShape 57">
            <a:extLst>
              <a:ext uri="{FF2B5EF4-FFF2-40B4-BE49-F238E27FC236}">
                <a16:creationId xmlns:a16="http://schemas.microsoft.com/office/drawing/2014/main" id="{EF255C48-BCA2-4226-B88A-CA81AFF900C5}"/>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1" name="AutoShape 58">
            <a:extLst>
              <a:ext uri="{FF2B5EF4-FFF2-40B4-BE49-F238E27FC236}">
                <a16:creationId xmlns:a16="http://schemas.microsoft.com/office/drawing/2014/main" id="{416D02A2-ABCC-4B6A-9BDB-EA0EF61E2CA6}"/>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2" name="Text Box 59">
            <a:extLst>
              <a:ext uri="{FF2B5EF4-FFF2-40B4-BE49-F238E27FC236}">
                <a16:creationId xmlns:a16="http://schemas.microsoft.com/office/drawing/2014/main" id="{C6799647-A4F6-42CB-8ACB-40DB224D23E6}"/>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03" name="AutoShape 60">
            <a:extLst>
              <a:ext uri="{FF2B5EF4-FFF2-40B4-BE49-F238E27FC236}">
                <a16:creationId xmlns:a16="http://schemas.microsoft.com/office/drawing/2014/main" id="{3CB44244-4733-4A4F-8858-579051DE624B}"/>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4" name="AutoShape 61">
            <a:extLst>
              <a:ext uri="{FF2B5EF4-FFF2-40B4-BE49-F238E27FC236}">
                <a16:creationId xmlns:a16="http://schemas.microsoft.com/office/drawing/2014/main" id="{85D914E8-BE2D-41CD-A8F7-FDCE8D212150}"/>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5" name="Text Box 62">
            <a:extLst>
              <a:ext uri="{FF2B5EF4-FFF2-40B4-BE49-F238E27FC236}">
                <a16:creationId xmlns:a16="http://schemas.microsoft.com/office/drawing/2014/main" id="{348FA118-CCCD-41EA-A6C5-2015E21D9D8A}"/>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6" name="Freeform 63">
            <a:extLst>
              <a:ext uri="{FF2B5EF4-FFF2-40B4-BE49-F238E27FC236}">
                <a16:creationId xmlns:a16="http://schemas.microsoft.com/office/drawing/2014/main" id="{618D161C-F7C4-4C0D-B533-C6D966B1E336}"/>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107" name="AutoShape 64">
            <a:extLst>
              <a:ext uri="{FF2B5EF4-FFF2-40B4-BE49-F238E27FC236}">
                <a16:creationId xmlns:a16="http://schemas.microsoft.com/office/drawing/2014/main" id="{A1A787F8-367E-44B5-BF6C-770DD9515699}"/>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08" name="AutoShape 65">
            <a:extLst>
              <a:ext uri="{FF2B5EF4-FFF2-40B4-BE49-F238E27FC236}">
                <a16:creationId xmlns:a16="http://schemas.microsoft.com/office/drawing/2014/main" id="{E83848E1-CB86-4424-8C8A-78671D28751D}"/>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9" name="Text Box 66">
            <a:extLst>
              <a:ext uri="{FF2B5EF4-FFF2-40B4-BE49-F238E27FC236}">
                <a16:creationId xmlns:a16="http://schemas.microsoft.com/office/drawing/2014/main" id="{B685A67C-88B0-480F-9794-551BBC462762}"/>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0" name="Text Box 67">
            <a:extLst>
              <a:ext uri="{FF2B5EF4-FFF2-40B4-BE49-F238E27FC236}">
                <a16:creationId xmlns:a16="http://schemas.microsoft.com/office/drawing/2014/main" id="{827F0947-7252-47AE-B2AA-E096DA8764F5}"/>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11" name="AutoShape 68">
            <a:extLst>
              <a:ext uri="{FF2B5EF4-FFF2-40B4-BE49-F238E27FC236}">
                <a16:creationId xmlns:a16="http://schemas.microsoft.com/office/drawing/2014/main" id="{82D6CBAD-88EC-4E87-BD49-75F771744C72}"/>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12" name="AutoShape 75">
            <a:extLst>
              <a:ext uri="{FF2B5EF4-FFF2-40B4-BE49-F238E27FC236}">
                <a16:creationId xmlns:a16="http://schemas.microsoft.com/office/drawing/2014/main" id="{D282376D-77F4-4C33-BFBB-A36659411F15}"/>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13" name="Text Box 79">
            <a:extLst>
              <a:ext uri="{FF2B5EF4-FFF2-40B4-BE49-F238E27FC236}">
                <a16:creationId xmlns:a16="http://schemas.microsoft.com/office/drawing/2014/main" id="{D0AE18E4-6AD3-4BDA-9770-97DC2F0E2C32}"/>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4" name="Text Box 83">
            <a:extLst>
              <a:ext uri="{FF2B5EF4-FFF2-40B4-BE49-F238E27FC236}">
                <a16:creationId xmlns:a16="http://schemas.microsoft.com/office/drawing/2014/main" id="{8AB5AA17-BD66-4A5C-AB02-BFE125B5BE1D}"/>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5" name="Line 94">
            <a:extLst>
              <a:ext uri="{FF2B5EF4-FFF2-40B4-BE49-F238E27FC236}">
                <a16:creationId xmlns:a16="http://schemas.microsoft.com/office/drawing/2014/main" id="{9792618B-7F20-4031-80B7-7F9ED0EE1E85}"/>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6" name="Line 99">
            <a:extLst>
              <a:ext uri="{FF2B5EF4-FFF2-40B4-BE49-F238E27FC236}">
                <a16:creationId xmlns:a16="http://schemas.microsoft.com/office/drawing/2014/main" id="{49F5089B-4563-432F-ACA0-4847555AB296}"/>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7" name="Line 100">
            <a:extLst>
              <a:ext uri="{FF2B5EF4-FFF2-40B4-BE49-F238E27FC236}">
                <a16:creationId xmlns:a16="http://schemas.microsoft.com/office/drawing/2014/main" id="{E0327C64-CF7D-4CF2-BB51-6C266A9003AC}"/>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8" name="Text Box 103">
            <a:extLst>
              <a:ext uri="{FF2B5EF4-FFF2-40B4-BE49-F238E27FC236}">
                <a16:creationId xmlns:a16="http://schemas.microsoft.com/office/drawing/2014/main" id="{478DA71D-37F9-4C55-B3ED-A7C0C04CE4D2}"/>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19" name="Text Box 104">
            <a:extLst>
              <a:ext uri="{FF2B5EF4-FFF2-40B4-BE49-F238E27FC236}">
                <a16:creationId xmlns:a16="http://schemas.microsoft.com/office/drawing/2014/main" id="{8DFE980C-206B-4293-882D-B806977EB89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21" name="Picture 2">
            <a:extLst>
              <a:ext uri="{FF2B5EF4-FFF2-40B4-BE49-F238E27FC236}">
                <a16:creationId xmlns:a16="http://schemas.microsoft.com/office/drawing/2014/main" id="{E5E66FE0-64E6-49FE-9617-E94D69401B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122" name="Straight Arrow Connector 121">
            <a:extLst>
              <a:ext uri="{FF2B5EF4-FFF2-40B4-BE49-F238E27FC236}">
                <a16:creationId xmlns:a16="http://schemas.microsoft.com/office/drawing/2014/main" id="{F8CE7CD1-BF47-471B-BAB4-E6E7546376DE}"/>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3" name="Line 95">
            <a:extLst>
              <a:ext uri="{FF2B5EF4-FFF2-40B4-BE49-F238E27FC236}">
                <a16:creationId xmlns:a16="http://schemas.microsoft.com/office/drawing/2014/main" id="{361ACCF4-FAA0-471C-95C4-DBF295D0C2F7}"/>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4" name="Line 96">
            <a:extLst>
              <a:ext uri="{FF2B5EF4-FFF2-40B4-BE49-F238E27FC236}">
                <a16:creationId xmlns:a16="http://schemas.microsoft.com/office/drawing/2014/main" id="{71426D9B-84BE-4B58-9A58-5C79E3A15CB3}"/>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5" name="Text Box 101">
            <a:extLst>
              <a:ext uri="{FF2B5EF4-FFF2-40B4-BE49-F238E27FC236}">
                <a16:creationId xmlns:a16="http://schemas.microsoft.com/office/drawing/2014/main" id="{EBF056F6-C411-46EA-9E29-71486FE98421}"/>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6" name="Text Box 102">
            <a:extLst>
              <a:ext uri="{FF2B5EF4-FFF2-40B4-BE49-F238E27FC236}">
                <a16:creationId xmlns:a16="http://schemas.microsoft.com/office/drawing/2014/main" id="{5E0DF82D-240A-47D2-939B-1B715611DB65}"/>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Line 95">
            <a:extLst>
              <a:ext uri="{FF2B5EF4-FFF2-40B4-BE49-F238E27FC236}">
                <a16:creationId xmlns:a16="http://schemas.microsoft.com/office/drawing/2014/main" id="{8976A88E-7A16-4CA9-B8E5-5873E2B99AAB}"/>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8" name="Line 96">
            <a:extLst>
              <a:ext uri="{FF2B5EF4-FFF2-40B4-BE49-F238E27FC236}">
                <a16:creationId xmlns:a16="http://schemas.microsoft.com/office/drawing/2014/main" id="{AF8EEEED-44B2-4D84-9E04-53A27FB64D7B}"/>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9" name="Text Box 101">
            <a:extLst>
              <a:ext uri="{FF2B5EF4-FFF2-40B4-BE49-F238E27FC236}">
                <a16:creationId xmlns:a16="http://schemas.microsoft.com/office/drawing/2014/main" id="{DEA2CEDB-DED3-4E3A-BB9F-6B23037FC1A1}"/>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1" name="Oval 130">
            <a:extLst>
              <a:ext uri="{FF2B5EF4-FFF2-40B4-BE49-F238E27FC236}">
                <a16:creationId xmlns:a16="http://schemas.microsoft.com/office/drawing/2014/main" id="{808DFD9C-7E18-4E5F-B540-5D2675B5754F}"/>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 Box 55">
            <a:extLst>
              <a:ext uri="{FF2B5EF4-FFF2-40B4-BE49-F238E27FC236}">
                <a16:creationId xmlns:a16="http://schemas.microsoft.com/office/drawing/2014/main" id="{F7EF7CEF-B8CF-425F-AD3E-465D97D84DF1}"/>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133" name="Oval 132">
            <a:extLst>
              <a:ext uri="{FF2B5EF4-FFF2-40B4-BE49-F238E27FC236}">
                <a16:creationId xmlns:a16="http://schemas.microsoft.com/office/drawing/2014/main" id="{A53D4CF2-6909-4319-8BD0-98BD6D966E6E}"/>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 Box 55">
            <a:extLst>
              <a:ext uri="{FF2B5EF4-FFF2-40B4-BE49-F238E27FC236}">
                <a16:creationId xmlns:a16="http://schemas.microsoft.com/office/drawing/2014/main" id="{2C42EB90-F11A-4CC4-8590-D0579BAB6769}"/>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135" name="Line 95">
            <a:extLst>
              <a:ext uri="{FF2B5EF4-FFF2-40B4-BE49-F238E27FC236}">
                <a16:creationId xmlns:a16="http://schemas.microsoft.com/office/drawing/2014/main" id="{3C7D9E3E-1752-421C-B543-880DA5053F8B}"/>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6" name="Line 95">
            <a:extLst>
              <a:ext uri="{FF2B5EF4-FFF2-40B4-BE49-F238E27FC236}">
                <a16:creationId xmlns:a16="http://schemas.microsoft.com/office/drawing/2014/main" id="{C513FA03-21A7-4BD9-8B7A-67D0185C2AAF}"/>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7" name="Line 95">
            <a:extLst>
              <a:ext uri="{FF2B5EF4-FFF2-40B4-BE49-F238E27FC236}">
                <a16:creationId xmlns:a16="http://schemas.microsoft.com/office/drawing/2014/main" id="{4AF958BA-9E97-4BC8-B205-1780D034AA78}"/>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8" name="Text Box 55">
            <a:extLst>
              <a:ext uri="{FF2B5EF4-FFF2-40B4-BE49-F238E27FC236}">
                <a16:creationId xmlns:a16="http://schemas.microsoft.com/office/drawing/2014/main" id="{D8E8C592-4BD1-48CA-B5DF-0F002144487D}"/>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9" name="Text Box 55">
            <a:extLst>
              <a:ext uri="{FF2B5EF4-FFF2-40B4-BE49-F238E27FC236}">
                <a16:creationId xmlns:a16="http://schemas.microsoft.com/office/drawing/2014/main" id="{6F987CE2-11E5-470F-891C-701FF9D0341C}"/>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Text Box 55">
            <a:extLst>
              <a:ext uri="{FF2B5EF4-FFF2-40B4-BE49-F238E27FC236}">
                <a16:creationId xmlns:a16="http://schemas.microsoft.com/office/drawing/2014/main" id="{20BACC56-A9D3-4E07-89B8-23C7BB2E3E02}"/>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1" name="Text Box 55">
            <a:extLst>
              <a:ext uri="{FF2B5EF4-FFF2-40B4-BE49-F238E27FC236}">
                <a16:creationId xmlns:a16="http://schemas.microsoft.com/office/drawing/2014/main" id="{AD9CCB39-7F8F-4E78-9EB2-84F19AE93D2D}"/>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2" name="Text Box 55">
            <a:extLst>
              <a:ext uri="{FF2B5EF4-FFF2-40B4-BE49-F238E27FC236}">
                <a16:creationId xmlns:a16="http://schemas.microsoft.com/office/drawing/2014/main" id="{0F6D75D6-50A1-42F9-98F4-42591C233B94}"/>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Line 95">
            <a:extLst>
              <a:ext uri="{FF2B5EF4-FFF2-40B4-BE49-F238E27FC236}">
                <a16:creationId xmlns:a16="http://schemas.microsoft.com/office/drawing/2014/main" id="{D8FF1396-1BB1-4BA6-86BF-12ADF5590058}"/>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4" name="Line 95">
            <a:extLst>
              <a:ext uri="{FF2B5EF4-FFF2-40B4-BE49-F238E27FC236}">
                <a16:creationId xmlns:a16="http://schemas.microsoft.com/office/drawing/2014/main" id="{5131015F-6FB0-4075-91FE-3CCBEC8EF727}"/>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45" name="Text Box 55">
            <a:extLst>
              <a:ext uri="{FF2B5EF4-FFF2-40B4-BE49-F238E27FC236}">
                <a16:creationId xmlns:a16="http://schemas.microsoft.com/office/drawing/2014/main" id="{7F68E931-300B-4BE7-94A7-51E94E789FD8}"/>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146" name="Text Box 55">
            <a:extLst>
              <a:ext uri="{FF2B5EF4-FFF2-40B4-BE49-F238E27FC236}">
                <a16:creationId xmlns:a16="http://schemas.microsoft.com/office/drawing/2014/main" id="{EEC2073E-D123-406E-A31E-970518F5821E}"/>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147" name="Text Box 55">
            <a:extLst>
              <a:ext uri="{FF2B5EF4-FFF2-40B4-BE49-F238E27FC236}">
                <a16:creationId xmlns:a16="http://schemas.microsoft.com/office/drawing/2014/main" id="{6CCA613A-A0F9-4D10-8F7E-315A271802A2}"/>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8" name="Text Box 55">
            <a:extLst>
              <a:ext uri="{FF2B5EF4-FFF2-40B4-BE49-F238E27FC236}">
                <a16:creationId xmlns:a16="http://schemas.microsoft.com/office/drawing/2014/main" id="{11082AF0-8928-4468-BAA8-AF0602AAEBA7}"/>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Text Box 55">
            <a:extLst>
              <a:ext uri="{FF2B5EF4-FFF2-40B4-BE49-F238E27FC236}">
                <a16:creationId xmlns:a16="http://schemas.microsoft.com/office/drawing/2014/main" id="{C4E82101-55F9-4BD8-BDA3-279835986A90}"/>
              </a:ext>
            </a:extLst>
          </p:cNvPr>
          <p:cNvSpPr txBox="1">
            <a:spLocks noChangeArrowheads="1"/>
          </p:cNvSpPr>
          <p:nvPr/>
        </p:nvSpPr>
        <p:spPr bwMode="auto">
          <a:xfrm>
            <a:off x="8502337" y="429627"/>
            <a:ext cx="655933"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50" name="Text Box 115">
            <a:extLst>
              <a:ext uri="{FF2B5EF4-FFF2-40B4-BE49-F238E27FC236}">
                <a16:creationId xmlns:a16="http://schemas.microsoft.com/office/drawing/2014/main" id="{CC5DB140-619C-4836-B810-3BE4D7E66D29}"/>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51" name="Left Bracket 150">
            <a:extLst>
              <a:ext uri="{FF2B5EF4-FFF2-40B4-BE49-F238E27FC236}">
                <a16:creationId xmlns:a16="http://schemas.microsoft.com/office/drawing/2014/main" id="{EEACBF07-B284-4FAA-809C-0D6EFD7192D2}"/>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Text Box 55">
            <a:extLst>
              <a:ext uri="{FF2B5EF4-FFF2-40B4-BE49-F238E27FC236}">
                <a16:creationId xmlns:a16="http://schemas.microsoft.com/office/drawing/2014/main" id="{52B013A5-4265-4F36-971F-33DE8BB97676}"/>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61" name="Line 95">
            <a:extLst>
              <a:ext uri="{FF2B5EF4-FFF2-40B4-BE49-F238E27FC236}">
                <a16:creationId xmlns:a16="http://schemas.microsoft.com/office/drawing/2014/main" id="{EE02F342-914E-44C1-B75E-56A4C24E81C8}"/>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2" name="Text Box 115">
            <a:extLst>
              <a:ext uri="{FF2B5EF4-FFF2-40B4-BE49-F238E27FC236}">
                <a16:creationId xmlns:a16="http://schemas.microsoft.com/office/drawing/2014/main" id="{0B79561A-D712-4979-9341-08906D12D815}"/>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288270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1"/>
                                        </p:tgtEl>
                                        <p:attrNameLst>
                                          <p:attrName>style.visibility</p:attrName>
                                        </p:attrNameLst>
                                      </p:cBhvr>
                                      <p:to>
                                        <p:strVal val="visible"/>
                                      </p:to>
                                    </p:set>
                                    <p:anim calcmode="lin" valueType="num">
                                      <p:cBhvr>
                                        <p:cTn id="7" dur="500" fill="hold"/>
                                        <p:tgtEl>
                                          <p:spTgt spid="81"/>
                                        </p:tgtEl>
                                        <p:attrNameLst>
                                          <p:attrName>ppt_w</p:attrName>
                                        </p:attrNameLst>
                                      </p:cBhvr>
                                      <p:tavLst>
                                        <p:tav tm="0">
                                          <p:val>
                                            <p:fltVal val="0"/>
                                          </p:val>
                                        </p:tav>
                                        <p:tav tm="100000">
                                          <p:val>
                                            <p:strVal val="#ppt_w"/>
                                          </p:val>
                                        </p:tav>
                                      </p:tavLst>
                                    </p:anim>
                                    <p:anim calcmode="lin" valueType="num">
                                      <p:cBhvr>
                                        <p:cTn id="8" dur="500" fill="hold"/>
                                        <p:tgtEl>
                                          <p:spTgt spid="81"/>
                                        </p:tgtEl>
                                        <p:attrNameLst>
                                          <p:attrName>ppt_h</p:attrName>
                                        </p:attrNameLst>
                                      </p:cBhvr>
                                      <p:tavLst>
                                        <p:tav tm="0">
                                          <p:val>
                                            <p:fltVal val="0"/>
                                          </p:val>
                                        </p:tav>
                                        <p:tav tm="100000">
                                          <p:val>
                                            <p:strVal val="#ppt_h"/>
                                          </p:val>
                                        </p:tav>
                                      </p:tavLst>
                                    </p:anim>
                                    <p:animEffect transition="in" filter="fade">
                                      <p:cBhvr>
                                        <p:cTn id="9" dur="500"/>
                                        <p:tgtEl>
                                          <p:spTgt spid="81"/>
                                        </p:tgtEl>
                                      </p:cBhvr>
                                    </p:animEffect>
                                  </p:childTnLst>
                                </p:cTn>
                              </p:par>
                              <p:par>
                                <p:cTn id="10" presetID="53" presetClass="entr" presetSubtype="16" fill="hold" nodeType="withEffect">
                                  <p:stCondLst>
                                    <p:cond delay="0"/>
                                  </p:stCondLst>
                                  <p:childTnLst>
                                    <p:set>
                                      <p:cBhvr>
                                        <p:cTn id="11" dur="1" fill="hold">
                                          <p:stCondLst>
                                            <p:cond delay="0"/>
                                          </p:stCondLst>
                                        </p:cTn>
                                        <p:tgtEl>
                                          <p:spTgt spid="82"/>
                                        </p:tgtEl>
                                        <p:attrNameLst>
                                          <p:attrName>style.visibility</p:attrName>
                                        </p:attrNameLst>
                                      </p:cBhvr>
                                      <p:to>
                                        <p:strVal val="visible"/>
                                      </p:to>
                                    </p:set>
                                    <p:anim calcmode="lin" valueType="num">
                                      <p:cBhvr>
                                        <p:cTn id="12" dur="500" fill="hold"/>
                                        <p:tgtEl>
                                          <p:spTgt spid="82"/>
                                        </p:tgtEl>
                                        <p:attrNameLst>
                                          <p:attrName>ppt_w</p:attrName>
                                        </p:attrNameLst>
                                      </p:cBhvr>
                                      <p:tavLst>
                                        <p:tav tm="0">
                                          <p:val>
                                            <p:fltVal val="0"/>
                                          </p:val>
                                        </p:tav>
                                        <p:tav tm="100000">
                                          <p:val>
                                            <p:strVal val="#ppt_w"/>
                                          </p:val>
                                        </p:tav>
                                      </p:tavLst>
                                    </p:anim>
                                    <p:anim calcmode="lin" valueType="num">
                                      <p:cBhvr>
                                        <p:cTn id="13" dur="500" fill="hold"/>
                                        <p:tgtEl>
                                          <p:spTgt spid="82"/>
                                        </p:tgtEl>
                                        <p:attrNameLst>
                                          <p:attrName>ppt_h</p:attrName>
                                        </p:attrNameLst>
                                      </p:cBhvr>
                                      <p:tavLst>
                                        <p:tav tm="0">
                                          <p:val>
                                            <p:fltVal val="0"/>
                                          </p:val>
                                        </p:tav>
                                        <p:tav tm="100000">
                                          <p:val>
                                            <p:strVal val="#ppt_h"/>
                                          </p:val>
                                        </p:tav>
                                      </p:tavLst>
                                    </p:anim>
                                    <p:animEffect transition="in" filter="fade">
                                      <p:cBhvr>
                                        <p:cTn id="14" dur="500"/>
                                        <p:tgtEl>
                                          <p:spTgt spid="8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92"/>
                                        </p:tgtEl>
                                        <p:attrNameLst>
                                          <p:attrName>style.visibility</p:attrName>
                                        </p:attrNameLst>
                                      </p:cBhvr>
                                      <p:to>
                                        <p:strVal val="visible"/>
                                      </p:to>
                                    </p:set>
                                    <p:anim calcmode="lin" valueType="num">
                                      <p:cBhvr>
                                        <p:cTn id="17" dur="500" fill="hold"/>
                                        <p:tgtEl>
                                          <p:spTgt spid="92"/>
                                        </p:tgtEl>
                                        <p:attrNameLst>
                                          <p:attrName>ppt_w</p:attrName>
                                        </p:attrNameLst>
                                      </p:cBhvr>
                                      <p:tavLst>
                                        <p:tav tm="0">
                                          <p:val>
                                            <p:fltVal val="0"/>
                                          </p:val>
                                        </p:tav>
                                        <p:tav tm="100000">
                                          <p:val>
                                            <p:strVal val="#ppt_w"/>
                                          </p:val>
                                        </p:tav>
                                      </p:tavLst>
                                    </p:anim>
                                    <p:anim calcmode="lin" valueType="num">
                                      <p:cBhvr>
                                        <p:cTn id="18" dur="500" fill="hold"/>
                                        <p:tgtEl>
                                          <p:spTgt spid="92"/>
                                        </p:tgtEl>
                                        <p:attrNameLst>
                                          <p:attrName>ppt_h</p:attrName>
                                        </p:attrNameLst>
                                      </p:cBhvr>
                                      <p:tavLst>
                                        <p:tav tm="0">
                                          <p:val>
                                            <p:fltVal val="0"/>
                                          </p:val>
                                        </p:tav>
                                        <p:tav tm="100000">
                                          <p:val>
                                            <p:strVal val="#ppt_h"/>
                                          </p:val>
                                        </p:tav>
                                      </p:tavLst>
                                    </p:anim>
                                    <p:animEffect transition="in" filter="fade">
                                      <p:cBhvr>
                                        <p:cTn id="19" dur="500"/>
                                        <p:tgtEl>
                                          <p:spTgt spid="92"/>
                                        </p:tgtEl>
                                      </p:cBhvr>
                                    </p:animEffect>
                                  </p:childTnLst>
                                </p:cTn>
                              </p:par>
                              <p:par>
                                <p:cTn id="20" presetID="53" presetClass="entr" presetSubtype="16" fill="hold" nodeType="withEffect">
                                  <p:stCondLst>
                                    <p:cond delay="0"/>
                                  </p:stCondLst>
                                  <p:childTnLst>
                                    <p:set>
                                      <p:cBhvr>
                                        <p:cTn id="21" dur="1" fill="hold">
                                          <p:stCondLst>
                                            <p:cond delay="0"/>
                                          </p:stCondLst>
                                        </p:cTn>
                                        <p:tgtEl>
                                          <p:spTgt spid="93"/>
                                        </p:tgtEl>
                                        <p:attrNameLst>
                                          <p:attrName>style.visibility</p:attrName>
                                        </p:attrNameLst>
                                      </p:cBhvr>
                                      <p:to>
                                        <p:strVal val="visible"/>
                                      </p:to>
                                    </p:set>
                                    <p:anim calcmode="lin" valueType="num">
                                      <p:cBhvr>
                                        <p:cTn id="22" dur="500" fill="hold"/>
                                        <p:tgtEl>
                                          <p:spTgt spid="93"/>
                                        </p:tgtEl>
                                        <p:attrNameLst>
                                          <p:attrName>ppt_w</p:attrName>
                                        </p:attrNameLst>
                                      </p:cBhvr>
                                      <p:tavLst>
                                        <p:tav tm="0">
                                          <p:val>
                                            <p:fltVal val="0"/>
                                          </p:val>
                                        </p:tav>
                                        <p:tav tm="100000">
                                          <p:val>
                                            <p:strVal val="#ppt_w"/>
                                          </p:val>
                                        </p:tav>
                                      </p:tavLst>
                                    </p:anim>
                                    <p:anim calcmode="lin" valueType="num">
                                      <p:cBhvr>
                                        <p:cTn id="23" dur="500" fill="hold"/>
                                        <p:tgtEl>
                                          <p:spTgt spid="93"/>
                                        </p:tgtEl>
                                        <p:attrNameLst>
                                          <p:attrName>ppt_h</p:attrName>
                                        </p:attrNameLst>
                                      </p:cBhvr>
                                      <p:tavLst>
                                        <p:tav tm="0">
                                          <p:val>
                                            <p:fltVal val="0"/>
                                          </p:val>
                                        </p:tav>
                                        <p:tav tm="100000">
                                          <p:val>
                                            <p:strVal val="#ppt_h"/>
                                          </p:val>
                                        </p:tav>
                                      </p:tavLst>
                                    </p:anim>
                                    <p:animEffect transition="in" filter="fade">
                                      <p:cBhvr>
                                        <p:cTn id="24" dur="500"/>
                                        <p:tgtEl>
                                          <p:spTgt spid="9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4"/>
                                        </p:tgtEl>
                                        <p:attrNameLst>
                                          <p:attrName>style.visibility</p:attrName>
                                        </p:attrNameLst>
                                      </p:cBhvr>
                                      <p:to>
                                        <p:strVal val="visible"/>
                                      </p:to>
                                    </p:set>
                                    <p:anim calcmode="lin" valueType="num">
                                      <p:cBhvr>
                                        <p:cTn id="27" dur="500" fill="hold"/>
                                        <p:tgtEl>
                                          <p:spTgt spid="94"/>
                                        </p:tgtEl>
                                        <p:attrNameLst>
                                          <p:attrName>ppt_w</p:attrName>
                                        </p:attrNameLst>
                                      </p:cBhvr>
                                      <p:tavLst>
                                        <p:tav tm="0">
                                          <p:val>
                                            <p:fltVal val="0"/>
                                          </p:val>
                                        </p:tav>
                                        <p:tav tm="100000">
                                          <p:val>
                                            <p:strVal val="#ppt_w"/>
                                          </p:val>
                                        </p:tav>
                                      </p:tavLst>
                                    </p:anim>
                                    <p:anim calcmode="lin" valueType="num">
                                      <p:cBhvr>
                                        <p:cTn id="28" dur="500" fill="hold"/>
                                        <p:tgtEl>
                                          <p:spTgt spid="94"/>
                                        </p:tgtEl>
                                        <p:attrNameLst>
                                          <p:attrName>ppt_h</p:attrName>
                                        </p:attrNameLst>
                                      </p:cBhvr>
                                      <p:tavLst>
                                        <p:tav tm="0">
                                          <p:val>
                                            <p:fltVal val="0"/>
                                          </p:val>
                                        </p:tav>
                                        <p:tav tm="100000">
                                          <p:val>
                                            <p:strVal val="#ppt_h"/>
                                          </p:val>
                                        </p:tav>
                                      </p:tavLst>
                                    </p:anim>
                                    <p:animEffect transition="in" filter="fade">
                                      <p:cBhvr>
                                        <p:cTn id="29" dur="500"/>
                                        <p:tgtEl>
                                          <p:spTgt spid="94"/>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95"/>
                                        </p:tgtEl>
                                        <p:attrNameLst>
                                          <p:attrName>style.visibility</p:attrName>
                                        </p:attrNameLst>
                                      </p:cBhvr>
                                      <p:to>
                                        <p:strVal val="visible"/>
                                      </p:to>
                                    </p:set>
                                    <p:anim calcmode="lin" valueType="num">
                                      <p:cBhvr>
                                        <p:cTn id="32" dur="500" fill="hold"/>
                                        <p:tgtEl>
                                          <p:spTgt spid="95"/>
                                        </p:tgtEl>
                                        <p:attrNameLst>
                                          <p:attrName>ppt_w</p:attrName>
                                        </p:attrNameLst>
                                      </p:cBhvr>
                                      <p:tavLst>
                                        <p:tav tm="0">
                                          <p:val>
                                            <p:fltVal val="0"/>
                                          </p:val>
                                        </p:tav>
                                        <p:tav tm="100000">
                                          <p:val>
                                            <p:strVal val="#ppt_w"/>
                                          </p:val>
                                        </p:tav>
                                      </p:tavLst>
                                    </p:anim>
                                    <p:anim calcmode="lin" valueType="num">
                                      <p:cBhvr>
                                        <p:cTn id="33" dur="500" fill="hold"/>
                                        <p:tgtEl>
                                          <p:spTgt spid="95"/>
                                        </p:tgtEl>
                                        <p:attrNameLst>
                                          <p:attrName>ppt_h</p:attrName>
                                        </p:attrNameLst>
                                      </p:cBhvr>
                                      <p:tavLst>
                                        <p:tav tm="0">
                                          <p:val>
                                            <p:fltVal val="0"/>
                                          </p:val>
                                        </p:tav>
                                        <p:tav tm="100000">
                                          <p:val>
                                            <p:strVal val="#ppt_h"/>
                                          </p:val>
                                        </p:tav>
                                      </p:tavLst>
                                    </p:anim>
                                    <p:animEffect transition="in" filter="fade">
                                      <p:cBhvr>
                                        <p:cTn id="34" dur="500"/>
                                        <p:tgtEl>
                                          <p:spTgt spid="95"/>
                                        </p:tgtEl>
                                      </p:cBhvr>
                                    </p:animEffect>
                                  </p:childTnLst>
                                </p:cTn>
                              </p:par>
                              <p:par>
                                <p:cTn id="35" presetID="53" presetClass="entr" presetSubtype="16" fill="hold" nodeType="withEffect">
                                  <p:stCondLst>
                                    <p:cond delay="0"/>
                                  </p:stCondLst>
                                  <p:childTnLst>
                                    <p:set>
                                      <p:cBhvr>
                                        <p:cTn id="36" dur="1" fill="hold">
                                          <p:stCondLst>
                                            <p:cond delay="0"/>
                                          </p:stCondLst>
                                        </p:cTn>
                                        <p:tgtEl>
                                          <p:spTgt spid="96"/>
                                        </p:tgtEl>
                                        <p:attrNameLst>
                                          <p:attrName>style.visibility</p:attrName>
                                        </p:attrNameLst>
                                      </p:cBhvr>
                                      <p:to>
                                        <p:strVal val="visible"/>
                                      </p:to>
                                    </p:set>
                                    <p:anim calcmode="lin" valueType="num">
                                      <p:cBhvr>
                                        <p:cTn id="37" dur="500" fill="hold"/>
                                        <p:tgtEl>
                                          <p:spTgt spid="96"/>
                                        </p:tgtEl>
                                        <p:attrNameLst>
                                          <p:attrName>ppt_w</p:attrName>
                                        </p:attrNameLst>
                                      </p:cBhvr>
                                      <p:tavLst>
                                        <p:tav tm="0">
                                          <p:val>
                                            <p:fltVal val="0"/>
                                          </p:val>
                                        </p:tav>
                                        <p:tav tm="100000">
                                          <p:val>
                                            <p:strVal val="#ppt_w"/>
                                          </p:val>
                                        </p:tav>
                                      </p:tavLst>
                                    </p:anim>
                                    <p:anim calcmode="lin" valueType="num">
                                      <p:cBhvr>
                                        <p:cTn id="38" dur="500" fill="hold"/>
                                        <p:tgtEl>
                                          <p:spTgt spid="96"/>
                                        </p:tgtEl>
                                        <p:attrNameLst>
                                          <p:attrName>ppt_h</p:attrName>
                                        </p:attrNameLst>
                                      </p:cBhvr>
                                      <p:tavLst>
                                        <p:tav tm="0">
                                          <p:val>
                                            <p:fltVal val="0"/>
                                          </p:val>
                                        </p:tav>
                                        <p:tav tm="100000">
                                          <p:val>
                                            <p:strVal val="#ppt_h"/>
                                          </p:val>
                                        </p:tav>
                                      </p:tavLst>
                                    </p:anim>
                                    <p:animEffect transition="in" filter="fade">
                                      <p:cBhvr>
                                        <p:cTn id="39" dur="500"/>
                                        <p:tgtEl>
                                          <p:spTgt spid="96"/>
                                        </p:tgtEl>
                                      </p:cBhvr>
                                    </p:animEffect>
                                  </p:childTnLst>
                                </p:cTn>
                              </p:par>
                              <p:par>
                                <p:cTn id="40" presetID="53" presetClass="entr" presetSubtype="16" fill="hold" nodeType="withEffect">
                                  <p:stCondLst>
                                    <p:cond delay="0"/>
                                  </p:stCondLst>
                                  <p:childTnLst>
                                    <p:set>
                                      <p:cBhvr>
                                        <p:cTn id="41" dur="1" fill="hold">
                                          <p:stCondLst>
                                            <p:cond delay="0"/>
                                          </p:stCondLst>
                                        </p:cTn>
                                        <p:tgtEl>
                                          <p:spTgt spid="97"/>
                                        </p:tgtEl>
                                        <p:attrNameLst>
                                          <p:attrName>style.visibility</p:attrName>
                                        </p:attrNameLst>
                                      </p:cBhvr>
                                      <p:to>
                                        <p:strVal val="visible"/>
                                      </p:to>
                                    </p:set>
                                    <p:anim calcmode="lin" valueType="num">
                                      <p:cBhvr>
                                        <p:cTn id="42" dur="500" fill="hold"/>
                                        <p:tgtEl>
                                          <p:spTgt spid="97"/>
                                        </p:tgtEl>
                                        <p:attrNameLst>
                                          <p:attrName>ppt_w</p:attrName>
                                        </p:attrNameLst>
                                      </p:cBhvr>
                                      <p:tavLst>
                                        <p:tav tm="0">
                                          <p:val>
                                            <p:fltVal val="0"/>
                                          </p:val>
                                        </p:tav>
                                        <p:tav tm="100000">
                                          <p:val>
                                            <p:strVal val="#ppt_w"/>
                                          </p:val>
                                        </p:tav>
                                      </p:tavLst>
                                    </p:anim>
                                    <p:anim calcmode="lin" valueType="num">
                                      <p:cBhvr>
                                        <p:cTn id="43" dur="500" fill="hold"/>
                                        <p:tgtEl>
                                          <p:spTgt spid="97"/>
                                        </p:tgtEl>
                                        <p:attrNameLst>
                                          <p:attrName>ppt_h</p:attrName>
                                        </p:attrNameLst>
                                      </p:cBhvr>
                                      <p:tavLst>
                                        <p:tav tm="0">
                                          <p:val>
                                            <p:fltVal val="0"/>
                                          </p:val>
                                        </p:tav>
                                        <p:tav tm="100000">
                                          <p:val>
                                            <p:strVal val="#ppt_h"/>
                                          </p:val>
                                        </p:tav>
                                      </p:tavLst>
                                    </p:anim>
                                    <p:animEffect transition="in" filter="fade">
                                      <p:cBhvr>
                                        <p:cTn id="44" dur="500"/>
                                        <p:tgtEl>
                                          <p:spTgt spid="9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98"/>
                                        </p:tgtEl>
                                        <p:attrNameLst>
                                          <p:attrName>style.visibility</p:attrName>
                                        </p:attrNameLst>
                                      </p:cBhvr>
                                      <p:to>
                                        <p:strVal val="visible"/>
                                      </p:to>
                                    </p:set>
                                    <p:anim calcmode="lin" valueType="num">
                                      <p:cBhvr>
                                        <p:cTn id="47" dur="500" fill="hold"/>
                                        <p:tgtEl>
                                          <p:spTgt spid="98"/>
                                        </p:tgtEl>
                                        <p:attrNameLst>
                                          <p:attrName>ppt_w</p:attrName>
                                        </p:attrNameLst>
                                      </p:cBhvr>
                                      <p:tavLst>
                                        <p:tav tm="0">
                                          <p:val>
                                            <p:fltVal val="0"/>
                                          </p:val>
                                        </p:tav>
                                        <p:tav tm="100000">
                                          <p:val>
                                            <p:strVal val="#ppt_w"/>
                                          </p:val>
                                        </p:tav>
                                      </p:tavLst>
                                    </p:anim>
                                    <p:anim calcmode="lin" valueType="num">
                                      <p:cBhvr>
                                        <p:cTn id="48" dur="500" fill="hold"/>
                                        <p:tgtEl>
                                          <p:spTgt spid="98"/>
                                        </p:tgtEl>
                                        <p:attrNameLst>
                                          <p:attrName>ppt_h</p:attrName>
                                        </p:attrNameLst>
                                      </p:cBhvr>
                                      <p:tavLst>
                                        <p:tav tm="0">
                                          <p:val>
                                            <p:fltVal val="0"/>
                                          </p:val>
                                        </p:tav>
                                        <p:tav tm="100000">
                                          <p:val>
                                            <p:strVal val="#ppt_h"/>
                                          </p:val>
                                        </p:tav>
                                      </p:tavLst>
                                    </p:anim>
                                    <p:animEffect transition="in" filter="fade">
                                      <p:cBhvr>
                                        <p:cTn id="49" dur="500"/>
                                        <p:tgtEl>
                                          <p:spTgt spid="9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9"/>
                                        </p:tgtEl>
                                        <p:attrNameLst>
                                          <p:attrName>style.visibility</p:attrName>
                                        </p:attrNameLst>
                                      </p:cBhvr>
                                      <p:to>
                                        <p:strVal val="visible"/>
                                      </p:to>
                                    </p:set>
                                    <p:anim calcmode="lin" valueType="num">
                                      <p:cBhvr>
                                        <p:cTn id="52" dur="500" fill="hold"/>
                                        <p:tgtEl>
                                          <p:spTgt spid="99"/>
                                        </p:tgtEl>
                                        <p:attrNameLst>
                                          <p:attrName>ppt_w</p:attrName>
                                        </p:attrNameLst>
                                      </p:cBhvr>
                                      <p:tavLst>
                                        <p:tav tm="0">
                                          <p:val>
                                            <p:fltVal val="0"/>
                                          </p:val>
                                        </p:tav>
                                        <p:tav tm="100000">
                                          <p:val>
                                            <p:strVal val="#ppt_w"/>
                                          </p:val>
                                        </p:tav>
                                      </p:tavLst>
                                    </p:anim>
                                    <p:anim calcmode="lin" valueType="num">
                                      <p:cBhvr>
                                        <p:cTn id="53" dur="500" fill="hold"/>
                                        <p:tgtEl>
                                          <p:spTgt spid="99"/>
                                        </p:tgtEl>
                                        <p:attrNameLst>
                                          <p:attrName>ppt_h</p:attrName>
                                        </p:attrNameLst>
                                      </p:cBhvr>
                                      <p:tavLst>
                                        <p:tav tm="0">
                                          <p:val>
                                            <p:fltVal val="0"/>
                                          </p:val>
                                        </p:tav>
                                        <p:tav tm="100000">
                                          <p:val>
                                            <p:strVal val="#ppt_h"/>
                                          </p:val>
                                        </p:tav>
                                      </p:tavLst>
                                    </p:anim>
                                    <p:animEffect transition="in" filter="fade">
                                      <p:cBhvr>
                                        <p:cTn id="54" dur="500"/>
                                        <p:tgtEl>
                                          <p:spTgt spid="99"/>
                                        </p:tgtEl>
                                      </p:cBhvr>
                                    </p:animEffect>
                                  </p:childTnLst>
                                </p:cTn>
                              </p:par>
                              <p:par>
                                <p:cTn id="55" presetID="53" presetClass="entr" presetSubtype="16" fill="hold" nodeType="withEffect">
                                  <p:stCondLst>
                                    <p:cond delay="0"/>
                                  </p:stCondLst>
                                  <p:childTnLst>
                                    <p:set>
                                      <p:cBhvr>
                                        <p:cTn id="56" dur="1" fill="hold">
                                          <p:stCondLst>
                                            <p:cond delay="0"/>
                                          </p:stCondLst>
                                        </p:cTn>
                                        <p:tgtEl>
                                          <p:spTgt spid="100"/>
                                        </p:tgtEl>
                                        <p:attrNameLst>
                                          <p:attrName>style.visibility</p:attrName>
                                        </p:attrNameLst>
                                      </p:cBhvr>
                                      <p:to>
                                        <p:strVal val="visible"/>
                                      </p:to>
                                    </p:set>
                                    <p:anim calcmode="lin" valueType="num">
                                      <p:cBhvr>
                                        <p:cTn id="57" dur="500" fill="hold"/>
                                        <p:tgtEl>
                                          <p:spTgt spid="100"/>
                                        </p:tgtEl>
                                        <p:attrNameLst>
                                          <p:attrName>ppt_w</p:attrName>
                                        </p:attrNameLst>
                                      </p:cBhvr>
                                      <p:tavLst>
                                        <p:tav tm="0">
                                          <p:val>
                                            <p:fltVal val="0"/>
                                          </p:val>
                                        </p:tav>
                                        <p:tav tm="100000">
                                          <p:val>
                                            <p:strVal val="#ppt_w"/>
                                          </p:val>
                                        </p:tav>
                                      </p:tavLst>
                                    </p:anim>
                                    <p:anim calcmode="lin" valueType="num">
                                      <p:cBhvr>
                                        <p:cTn id="58" dur="500" fill="hold"/>
                                        <p:tgtEl>
                                          <p:spTgt spid="100"/>
                                        </p:tgtEl>
                                        <p:attrNameLst>
                                          <p:attrName>ppt_h</p:attrName>
                                        </p:attrNameLst>
                                      </p:cBhvr>
                                      <p:tavLst>
                                        <p:tav tm="0">
                                          <p:val>
                                            <p:fltVal val="0"/>
                                          </p:val>
                                        </p:tav>
                                        <p:tav tm="100000">
                                          <p:val>
                                            <p:strVal val="#ppt_h"/>
                                          </p:val>
                                        </p:tav>
                                      </p:tavLst>
                                    </p:anim>
                                    <p:animEffect transition="in" filter="fade">
                                      <p:cBhvr>
                                        <p:cTn id="59" dur="500"/>
                                        <p:tgtEl>
                                          <p:spTgt spid="100"/>
                                        </p:tgtEl>
                                      </p:cBhvr>
                                    </p:animEffect>
                                  </p:childTnLst>
                                </p:cTn>
                              </p:par>
                              <p:par>
                                <p:cTn id="60" presetID="53" presetClass="entr" presetSubtype="16" fill="hold" nodeType="withEffect">
                                  <p:stCondLst>
                                    <p:cond delay="0"/>
                                  </p:stCondLst>
                                  <p:childTnLst>
                                    <p:set>
                                      <p:cBhvr>
                                        <p:cTn id="61" dur="1" fill="hold">
                                          <p:stCondLst>
                                            <p:cond delay="0"/>
                                          </p:stCondLst>
                                        </p:cTn>
                                        <p:tgtEl>
                                          <p:spTgt spid="101"/>
                                        </p:tgtEl>
                                        <p:attrNameLst>
                                          <p:attrName>style.visibility</p:attrName>
                                        </p:attrNameLst>
                                      </p:cBhvr>
                                      <p:to>
                                        <p:strVal val="visible"/>
                                      </p:to>
                                    </p:set>
                                    <p:anim calcmode="lin" valueType="num">
                                      <p:cBhvr>
                                        <p:cTn id="62" dur="500" fill="hold"/>
                                        <p:tgtEl>
                                          <p:spTgt spid="101"/>
                                        </p:tgtEl>
                                        <p:attrNameLst>
                                          <p:attrName>ppt_w</p:attrName>
                                        </p:attrNameLst>
                                      </p:cBhvr>
                                      <p:tavLst>
                                        <p:tav tm="0">
                                          <p:val>
                                            <p:fltVal val="0"/>
                                          </p:val>
                                        </p:tav>
                                        <p:tav tm="100000">
                                          <p:val>
                                            <p:strVal val="#ppt_w"/>
                                          </p:val>
                                        </p:tav>
                                      </p:tavLst>
                                    </p:anim>
                                    <p:anim calcmode="lin" valueType="num">
                                      <p:cBhvr>
                                        <p:cTn id="63" dur="500" fill="hold"/>
                                        <p:tgtEl>
                                          <p:spTgt spid="101"/>
                                        </p:tgtEl>
                                        <p:attrNameLst>
                                          <p:attrName>ppt_h</p:attrName>
                                        </p:attrNameLst>
                                      </p:cBhvr>
                                      <p:tavLst>
                                        <p:tav tm="0">
                                          <p:val>
                                            <p:fltVal val="0"/>
                                          </p:val>
                                        </p:tav>
                                        <p:tav tm="100000">
                                          <p:val>
                                            <p:strVal val="#ppt_h"/>
                                          </p:val>
                                        </p:tav>
                                      </p:tavLst>
                                    </p:anim>
                                    <p:animEffect transition="in" filter="fade">
                                      <p:cBhvr>
                                        <p:cTn id="64" dur="500"/>
                                        <p:tgtEl>
                                          <p:spTgt spid="101"/>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02"/>
                                        </p:tgtEl>
                                        <p:attrNameLst>
                                          <p:attrName>style.visibility</p:attrName>
                                        </p:attrNameLst>
                                      </p:cBhvr>
                                      <p:to>
                                        <p:strVal val="visible"/>
                                      </p:to>
                                    </p:set>
                                    <p:anim calcmode="lin" valueType="num">
                                      <p:cBhvr>
                                        <p:cTn id="67" dur="500" fill="hold"/>
                                        <p:tgtEl>
                                          <p:spTgt spid="102"/>
                                        </p:tgtEl>
                                        <p:attrNameLst>
                                          <p:attrName>ppt_w</p:attrName>
                                        </p:attrNameLst>
                                      </p:cBhvr>
                                      <p:tavLst>
                                        <p:tav tm="0">
                                          <p:val>
                                            <p:fltVal val="0"/>
                                          </p:val>
                                        </p:tav>
                                        <p:tav tm="100000">
                                          <p:val>
                                            <p:strVal val="#ppt_w"/>
                                          </p:val>
                                        </p:tav>
                                      </p:tavLst>
                                    </p:anim>
                                    <p:anim calcmode="lin" valueType="num">
                                      <p:cBhvr>
                                        <p:cTn id="68" dur="500" fill="hold"/>
                                        <p:tgtEl>
                                          <p:spTgt spid="102"/>
                                        </p:tgtEl>
                                        <p:attrNameLst>
                                          <p:attrName>ppt_h</p:attrName>
                                        </p:attrNameLst>
                                      </p:cBhvr>
                                      <p:tavLst>
                                        <p:tav tm="0">
                                          <p:val>
                                            <p:fltVal val="0"/>
                                          </p:val>
                                        </p:tav>
                                        <p:tav tm="100000">
                                          <p:val>
                                            <p:strVal val="#ppt_h"/>
                                          </p:val>
                                        </p:tav>
                                      </p:tavLst>
                                    </p:anim>
                                    <p:animEffect transition="in" filter="fade">
                                      <p:cBhvr>
                                        <p:cTn id="69" dur="500"/>
                                        <p:tgtEl>
                                          <p:spTgt spid="102"/>
                                        </p:tgtEl>
                                      </p:cBhvr>
                                    </p:animEffect>
                                  </p:childTnLst>
                                </p:cTn>
                              </p:par>
                              <p:par>
                                <p:cTn id="70" presetID="53" presetClass="entr" presetSubtype="16" fill="hold" nodeType="withEffect">
                                  <p:stCondLst>
                                    <p:cond delay="0"/>
                                  </p:stCondLst>
                                  <p:childTnLst>
                                    <p:set>
                                      <p:cBhvr>
                                        <p:cTn id="71" dur="1" fill="hold">
                                          <p:stCondLst>
                                            <p:cond delay="0"/>
                                          </p:stCondLst>
                                        </p:cTn>
                                        <p:tgtEl>
                                          <p:spTgt spid="103"/>
                                        </p:tgtEl>
                                        <p:attrNameLst>
                                          <p:attrName>style.visibility</p:attrName>
                                        </p:attrNameLst>
                                      </p:cBhvr>
                                      <p:to>
                                        <p:strVal val="visible"/>
                                      </p:to>
                                    </p:set>
                                    <p:anim calcmode="lin" valueType="num">
                                      <p:cBhvr>
                                        <p:cTn id="72" dur="500" fill="hold"/>
                                        <p:tgtEl>
                                          <p:spTgt spid="103"/>
                                        </p:tgtEl>
                                        <p:attrNameLst>
                                          <p:attrName>ppt_w</p:attrName>
                                        </p:attrNameLst>
                                      </p:cBhvr>
                                      <p:tavLst>
                                        <p:tav tm="0">
                                          <p:val>
                                            <p:fltVal val="0"/>
                                          </p:val>
                                        </p:tav>
                                        <p:tav tm="100000">
                                          <p:val>
                                            <p:strVal val="#ppt_w"/>
                                          </p:val>
                                        </p:tav>
                                      </p:tavLst>
                                    </p:anim>
                                    <p:anim calcmode="lin" valueType="num">
                                      <p:cBhvr>
                                        <p:cTn id="73" dur="500" fill="hold"/>
                                        <p:tgtEl>
                                          <p:spTgt spid="103"/>
                                        </p:tgtEl>
                                        <p:attrNameLst>
                                          <p:attrName>ppt_h</p:attrName>
                                        </p:attrNameLst>
                                      </p:cBhvr>
                                      <p:tavLst>
                                        <p:tav tm="0">
                                          <p:val>
                                            <p:fltVal val="0"/>
                                          </p:val>
                                        </p:tav>
                                        <p:tav tm="100000">
                                          <p:val>
                                            <p:strVal val="#ppt_h"/>
                                          </p:val>
                                        </p:tav>
                                      </p:tavLst>
                                    </p:anim>
                                    <p:animEffect transition="in" filter="fade">
                                      <p:cBhvr>
                                        <p:cTn id="74" dur="500"/>
                                        <p:tgtEl>
                                          <p:spTgt spid="103"/>
                                        </p:tgtEl>
                                      </p:cBhvr>
                                    </p:animEffect>
                                  </p:childTnLst>
                                </p:cTn>
                              </p:par>
                              <p:par>
                                <p:cTn id="75" presetID="53" presetClass="entr" presetSubtype="16" fill="hold" nodeType="withEffect">
                                  <p:stCondLst>
                                    <p:cond delay="0"/>
                                  </p:stCondLst>
                                  <p:childTnLst>
                                    <p:set>
                                      <p:cBhvr>
                                        <p:cTn id="76" dur="1" fill="hold">
                                          <p:stCondLst>
                                            <p:cond delay="0"/>
                                          </p:stCondLst>
                                        </p:cTn>
                                        <p:tgtEl>
                                          <p:spTgt spid="104"/>
                                        </p:tgtEl>
                                        <p:attrNameLst>
                                          <p:attrName>style.visibility</p:attrName>
                                        </p:attrNameLst>
                                      </p:cBhvr>
                                      <p:to>
                                        <p:strVal val="visible"/>
                                      </p:to>
                                    </p:set>
                                    <p:anim calcmode="lin" valueType="num">
                                      <p:cBhvr>
                                        <p:cTn id="77" dur="500" fill="hold"/>
                                        <p:tgtEl>
                                          <p:spTgt spid="104"/>
                                        </p:tgtEl>
                                        <p:attrNameLst>
                                          <p:attrName>ppt_w</p:attrName>
                                        </p:attrNameLst>
                                      </p:cBhvr>
                                      <p:tavLst>
                                        <p:tav tm="0">
                                          <p:val>
                                            <p:fltVal val="0"/>
                                          </p:val>
                                        </p:tav>
                                        <p:tav tm="100000">
                                          <p:val>
                                            <p:strVal val="#ppt_w"/>
                                          </p:val>
                                        </p:tav>
                                      </p:tavLst>
                                    </p:anim>
                                    <p:anim calcmode="lin" valueType="num">
                                      <p:cBhvr>
                                        <p:cTn id="78" dur="500" fill="hold"/>
                                        <p:tgtEl>
                                          <p:spTgt spid="104"/>
                                        </p:tgtEl>
                                        <p:attrNameLst>
                                          <p:attrName>ppt_h</p:attrName>
                                        </p:attrNameLst>
                                      </p:cBhvr>
                                      <p:tavLst>
                                        <p:tav tm="0">
                                          <p:val>
                                            <p:fltVal val="0"/>
                                          </p:val>
                                        </p:tav>
                                        <p:tav tm="100000">
                                          <p:val>
                                            <p:strVal val="#ppt_h"/>
                                          </p:val>
                                        </p:tav>
                                      </p:tavLst>
                                    </p:anim>
                                    <p:animEffect transition="in" filter="fade">
                                      <p:cBhvr>
                                        <p:cTn id="79" dur="500"/>
                                        <p:tgtEl>
                                          <p:spTgt spid="104"/>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05"/>
                                        </p:tgtEl>
                                        <p:attrNameLst>
                                          <p:attrName>style.visibility</p:attrName>
                                        </p:attrNameLst>
                                      </p:cBhvr>
                                      <p:to>
                                        <p:strVal val="visible"/>
                                      </p:to>
                                    </p:set>
                                    <p:anim calcmode="lin" valueType="num">
                                      <p:cBhvr>
                                        <p:cTn id="82" dur="500" fill="hold"/>
                                        <p:tgtEl>
                                          <p:spTgt spid="105"/>
                                        </p:tgtEl>
                                        <p:attrNameLst>
                                          <p:attrName>ppt_w</p:attrName>
                                        </p:attrNameLst>
                                      </p:cBhvr>
                                      <p:tavLst>
                                        <p:tav tm="0">
                                          <p:val>
                                            <p:fltVal val="0"/>
                                          </p:val>
                                        </p:tav>
                                        <p:tav tm="100000">
                                          <p:val>
                                            <p:strVal val="#ppt_w"/>
                                          </p:val>
                                        </p:tav>
                                      </p:tavLst>
                                    </p:anim>
                                    <p:anim calcmode="lin" valueType="num">
                                      <p:cBhvr>
                                        <p:cTn id="83" dur="500" fill="hold"/>
                                        <p:tgtEl>
                                          <p:spTgt spid="105"/>
                                        </p:tgtEl>
                                        <p:attrNameLst>
                                          <p:attrName>ppt_h</p:attrName>
                                        </p:attrNameLst>
                                      </p:cBhvr>
                                      <p:tavLst>
                                        <p:tav tm="0">
                                          <p:val>
                                            <p:fltVal val="0"/>
                                          </p:val>
                                        </p:tav>
                                        <p:tav tm="100000">
                                          <p:val>
                                            <p:strVal val="#ppt_h"/>
                                          </p:val>
                                        </p:tav>
                                      </p:tavLst>
                                    </p:anim>
                                    <p:animEffect transition="in" filter="fade">
                                      <p:cBhvr>
                                        <p:cTn id="84" dur="500"/>
                                        <p:tgtEl>
                                          <p:spTgt spid="105"/>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06"/>
                                        </p:tgtEl>
                                        <p:attrNameLst>
                                          <p:attrName>style.visibility</p:attrName>
                                        </p:attrNameLst>
                                      </p:cBhvr>
                                      <p:to>
                                        <p:strVal val="visible"/>
                                      </p:to>
                                    </p:set>
                                    <p:anim calcmode="lin" valueType="num">
                                      <p:cBhvr>
                                        <p:cTn id="87" dur="500" fill="hold"/>
                                        <p:tgtEl>
                                          <p:spTgt spid="106"/>
                                        </p:tgtEl>
                                        <p:attrNameLst>
                                          <p:attrName>ppt_w</p:attrName>
                                        </p:attrNameLst>
                                      </p:cBhvr>
                                      <p:tavLst>
                                        <p:tav tm="0">
                                          <p:val>
                                            <p:fltVal val="0"/>
                                          </p:val>
                                        </p:tav>
                                        <p:tav tm="100000">
                                          <p:val>
                                            <p:strVal val="#ppt_w"/>
                                          </p:val>
                                        </p:tav>
                                      </p:tavLst>
                                    </p:anim>
                                    <p:anim calcmode="lin" valueType="num">
                                      <p:cBhvr>
                                        <p:cTn id="88" dur="500" fill="hold"/>
                                        <p:tgtEl>
                                          <p:spTgt spid="106"/>
                                        </p:tgtEl>
                                        <p:attrNameLst>
                                          <p:attrName>ppt_h</p:attrName>
                                        </p:attrNameLst>
                                      </p:cBhvr>
                                      <p:tavLst>
                                        <p:tav tm="0">
                                          <p:val>
                                            <p:fltVal val="0"/>
                                          </p:val>
                                        </p:tav>
                                        <p:tav tm="100000">
                                          <p:val>
                                            <p:strVal val="#ppt_h"/>
                                          </p:val>
                                        </p:tav>
                                      </p:tavLst>
                                    </p:anim>
                                    <p:animEffect transition="in" filter="fade">
                                      <p:cBhvr>
                                        <p:cTn id="89" dur="500"/>
                                        <p:tgtEl>
                                          <p:spTgt spid="106"/>
                                        </p:tgtEl>
                                      </p:cBhvr>
                                    </p:animEffect>
                                  </p:childTnLst>
                                </p:cTn>
                              </p:par>
                              <p:par>
                                <p:cTn id="90" presetID="53" presetClass="entr" presetSubtype="16" fill="hold" nodeType="withEffect">
                                  <p:stCondLst>
                                    <p:cond delay="0"/>
                                  </p:stCondLst>
                                  <p:childTnLst>
                                    <p:set>
                                      <p:cBhvr>
                                        <p:cTn id="91" dur="1" fill="hold">
                                          <p:stCondLst>
                                            <p:cond delay="0"/>
                                          </p:stCondLst>
                                        </p:cTn>
                                        <p:tgtEl>
                                          <p:spTgt spid="107"/>
                                        </p:tgtEl>
                                        <p:attrNameLst>
                                          <p:attrName>style.visibility</p:attrName>
                                        </p:attrNameLst>
                                      </p:cBhvr>
                                      <p:to>
                                        <p:strVal val="visible"/>
                                      </p:to>
                                    </p:set>
                                    <p:anim calcmode="lin" valueType="num">
                                      <p:cBhvr>
                                        <p:cTn id="92" dur="500" fill="hold"/>
                                        <p:tgtEl>
                                          <p:spTgt spid="107"/>
                                        </p:tgtEl>
                                        <p:attrNameLst>
                                          <p:attrName>ppt_w</p:attrName>
                                        </p:attrNameLst>
                                      </p:cBhvr>
                                      <p:tavLst>
                                        <p:tav tm="0">
                                          <p:val>
                                            <p:fltVal val="0"/>
                                          </p:val>
                                        </p:tav>
                                        <p:tav tm="100000">
                                          <p:val>
                                            <p:strVal val="#ppt_w"/>
                                          </p:val>
                                        </p:tav>
                                      </p:tavLst>
                                    </p:anim>
                                    <p:anim calcmode="lin" valueType="num">
                                      <p:cBhvr>
                                        <p:cTn id="93" dur="500" fill="hold"/>
                                        <p:tgtEl>
                                          <p:spTgt spid="107"/>
                                        </p:tgtEl>
                                        <p:attrNameLst>
                                          <p:attrName>ppt_h</p:attrName>
                                        </p:attrNameLst>
                                      </p:cBhvr>
                                      <p:tavLst>
                                        <p:tav tm="0">
                                          <p:val>
                                            <p:fltVal val="0"/>
                                          </p:val>
                                        </p:tav>
                                        <p:tav tm="100000">
                                          <p:val>
                                            <p:strVal val="#ppt_h"/>
                                          </p:val>
                                        </p:tav>
                                      </p:tavLst>
                                    </p:anim>
                                    <p:animEffect transition="in" filter="fade">
                                      <p:cBhvr>
                                        <p:cTn id="94" dur="500"/>
                                        <p:tgtEl>
                                          <p:spTgt spid="107"/>
                                        </p:tgtEl>
                                      </p:cBhvr>
                                    </p:animEffect>
                                  </p:childTnLst>
                                </p:cTn>
                              </p:par>
                              <p:par>
                                <p:cTn id="95" presetID="53" presetClass="entr" presetSubtype="16" fill="hold" nodeType="withEffect">
                                  <p:stCondLst>
                                    <p:cond delay="0"/>
                                  </p:stCondLst>
                                  <p:childTnLst>
                                    <p:set>
                                      <p:cBhvr>
                                        <p:cTn id="96" dur="1" fill="hold">
                                          <p:stCondLst>
                                            <p:cond delay="0"/>
                                          </p:stCondLst>
                                        </p:cTn>
                                        <p:tgtEl>
                                          <p:spTgt spid="108"/>
                                        </p:tgtEl>
                                        <p:attrNameLst>
                                          <p:attrName>style.visibility</p:attrName>
                                        </p:attrNameLst>
                                      </p:cBhvr>
                                      <p:to>
                                        <p:strVal val="visible"/>
                                      </p:to>
                                    </p:set>
                                    <p:anim calcmode="lin" valueType="num">
                                      <p:cBhvr>
                                        <p:cTn id="97" dur="500" fill="hold"/>
                                        <p:tgtEl>
                                          <p:spTgt spid="108"/>
                                        </p:tgtEl>
                                        <p:attrNameLst>
                                          <p:attrName>ppt_w</p:attrName>
                                        </p:attrNameLst>
                                      </p:cBhvr>
                                      <p:tavLst>
                                        <p:tav tm="0">
                                          <p:val>
                                            <p:fltVal val="0"/>
                                          </p:val>
                                        </p:tav>
                                        <p:tav tm="100000">
                                          <p:val>
                                            <p:strVal val="#ppt_w"/>
                                          </p:val>
                                        </p:tav>
                                      </p:tavLst>
                                    </p:anim>
                                    <p:anim calcmode="lin" valueType="num">
                                      <p:cBhvr>
                                        <p:cTn id="98" dur="500" fill="hold"/>
                                        <p:tgtEl>
                                          <p:spTgt spid="108"/>
                                        </p:tgtEl>
                                        <p:attrNameLst>
                                          <p:attrName>ppt_h</p:attrName>
                                        </p:attrNameLst>
                                      </p:cBhvr>
                                      <p:tavLst>
                                        <p:tav tm="0">
                                          <p:val>
                                            <p:fltVal val="0"/>
                                          </p:val>
                                        </p:tav>
                                        <p:tav tm="100000">
                                          <p:val>
                                            <p:strVal val="#ppt_h"/>
                                          </p:val>
                                        </p:tav>
                                      </p:tavLst>
                                    </p:anim>
                                    <p:animEffect transition="in" filter="fade">
                                      <p:cBhvr>
                                        <p:cTn id="99" dur="500"/>
                                        <p:tgtEl>
                                          <p:spTgt spid="108"/>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09"/>
                                        </p:tgtEl>
                                        <p:attrNameLst>
                                          <p:attrName>style.visibility</p:attrName>
                                        </p:attrNameLst>
                                      </p:cBhvr>
                                      <p:to>
                                        <p:strVal val="visible"/>
                                      </p:to>
                                    </p:set>
                                    <p:anim calcmode="lin" valueType="num">
                                      <p:cBhvr>
                                        <p:cTn id="102" dur="500" fill="hold"/>
                                        <p:tgtEl>
                                          <p:spTgt spid="109"/>
                                        </p:tgtEl>
                                        <p:attrNameLst>
                                          <p:attrName>ppt_w</p:attrName>
                                        </p:attrNameLst>
                                      </p:cBhvr>
                                      <p:tavLst>
                                        <p:tav tm="0">
                                          <p:val>
                                            <p:fltVal val="0"/>
                                          </p:val>
                                        </p:tav>
                                        <p:tav tm="100000">
                                          <p:val>
                                            <p:strVal val="#ppt_w"/>
                                          </p:val>
                                        </p:tav>
                                      </p:tavLst>
                                    </p:anim>
                                    <p:anim calcmode="lin" valueType="num">
                                      <p:cBhvr>
                                        <p:cTn id="103" dur="500" fill="hold"/>
                                        <p:tgtEl>
                                          <p:spTgt spid="109"/>
                                        </p:tgtEl>
                                        <p:attrNameLst>
                                          <p:attrName>ppt_h</p:attrName>
                                        </p:attrNameLst>
                                      </p:cBhvr>
                                      <p:tavLst>
                                        <p:tav tm="0">
                                          <p:val>
                                            <p:fltVal val="0"/>
                                          </p:val>
                                        </p:tav>
                                        <p:tav tm="100000">
                                          <p:val>
                                            <p:strVal val="#ppt_h"/>
                                          </p:val>
                                        </p:tav>
                                      </p:tavLst>
                                    </p:anim>
                                    <p:animEffect transition="in" filter="fade">
                                      <p:cBhvr>
                                        <p:cTn id="104" dur="500"/>
                                        <p:tgtEl>
                                          <p:spTgt spid="10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110"/>
                                        </p:tgtEl>
                                        <p:attrNameLst>
                                          <p:attrName>style.visibility</p:attrName>
                                        </p:attrNameLst>
                                      </p:cBhvr>
                                      <p:to>
                                        <p:strVal val="visible"/>
                                      </p:to>
                                    </p:set>
                                    <p:anim calcmode="lin" valueType="num">
                                      <p:cBhvr>
                                        <p:cTn id="107" dur="500" fill="hold"/>
                                        <p:tgtEl>
                                          <p:spTgt spid="110"/>
                                        </p:tgtEl>
                                        <p:attrNameLst>
                                          <p:attrName>ppt_w</p:attrName>
                                        </p:attrNameLst>
                                      </p:cBhvr>
                                      <p:tavLst>
                                        <p:tav tm="0">
                                          <p:val>
                                            <p:fltVal val="0"/>
                                          </p:val>
                                        </p:tav>
                                        <p:tav tm="100000">
                                          <p:val>
                                            <p:strVal val="#ppt_w"/>
                                          </p:val>
                                        </p:tav>
                                      </p:tavLst>
                                    </p:anim>
                                    <p:anim calcmode="lin" valueType="num">
                                      <p:cBhvr>
                                        <p:cTn id="108" dur="500" fill="hold"/>
                                        <p:tgtEl>
                                          <p:spTgt spid="110"/>
                                        </p:tgtEl>
                                        <p:attrNameLst>
                                          <p:attrName>ppt_h</p:attrName>
                                        </p:attrNameLst>
                                      </p:cBhvr>
                                      <p:tavLst>
                                        <p:tav tm="0">
                                          <p:val>
                                            <p:fltVal val="0"/>
                                          </p:val>
                                        </p:tav>
                                        <p:tav tm="100000">
                                          <p:val>
                                            <p:strVal val="#ppt_h"/>
                                          </p:val>
                                        </p:tav>
                                      </p:tavLst>
                                    </p:anim>
                                    <p:animEffect transition="in" filter="fade">
                                      <p:cBhvr>
                                        <p:cTn id="109" dur="500"/>
                                        <p:tgtEl>
                                          <p:spTgt spid="110"/>
                                        </p:tgtEl>
                                      </p:cBhvr>
                                    </p:animEffect>
                                  </p:childTnLst>
                                </p:cTn>
                              </p:par>
                              <p:par>
                                <p:cTn id="110" presetID="53" presetClass="entr" presetSubtype="16" fill="hold" nodeType="withEffect">
                                  <p:stCondLst>
                                    <p:cond delay="0"/>
                                  </p:stCondLst>
                                  <p:childTnLst>
                                    <p:set>
                                      <p:cBhvr>
                                        <p:cTn id="111" dur="1" fill="hold">
                                          <p:stCondLst>
                                            <p:cond delay="0"/>
                                          </p:stCondLst>
                                        </p:cTn>
                                        <p:tgtEl>
                                          <p:spTgt spid="111"/>
                                        </p:tgtEl>
                                        <p:attrNameLst>
                                          <p:attrName>style.visibility</p:attrName>
                                        </p:attrNameLst>
                                      </p:cBhvr>
                                      <p:to>
                                        <p:strVal val="visible"/>
                                      </p:to>
                                    </p:set>
                                    <p:anim calcmode="lin" valueType="num">
                                      <p:cBhvr>
                                        <p:cTn id="112" dur="500" fill="hold"/>
                                        <p:tgtEl>
                                          <p:spTgt spid="111"/>
                                        </p:tgtEl>
                                        <p:attrNameLst>
                                          <p:attrName>ppt_w</p:attrName>
                                        </p:attrNameLst>
                                      </p:cBhvr>
                                      <p:tavLst>
                                        <p:tav tm="0">
                                          <p:val>
                                            <p:fltVal val="0"/>
                                          </p:val>
                                        </p:tav>
                                        <p:tav tm="100000">
                                          <p:val>
                                            <p:strVal val="#ppt_w"/>
                                          </p:val>
                                        </p:tav>
                                      </p:tavLst>
                                    </p:anim>
                                    <p:anim calcmode="lin" valueType="num">
                                      <p:cBhvr>
                                        <p:cTn id="113" dur="500" fill="hold"/>
                                        <p:tgtEl>
                                          <p:spTgt spid="111"/>
                                        </p:tgtEl>
                                        <p:attrNameLst>
                                          <p:attrName>ppt_h</p:attrName>
                                        </p:attrNameLst>
                                      </p:cBhvr>
                                      <p:tavLst>
                                        <p:tav tm="0">
                                          <p:val>
                                            <p:fltVal val="0"/>
                                          </p:val>
                                        </p:tav>
                                        <p:tav tm="100000">
                                          <p:val>
                                            <p:strVal val="#ppt_h"/>
                                          </p:val>
                                        </p:tav>
                                      </p:tavLst>
                                    </p:anim>
                                    <p:animEffect transition="in" filter="fade">
                                      <p:cBhvr>
                                        <p:cTn id="114" dur="500"/>
                                        <p:tgtEl>
                                          <p:spTgt spid="111"/>
                                        </p:tgtEl>
                                      </p:cBhvr>
                                    </p:animEffect>
                                  </p:childTnLst>
                                </p:cTn>
                              </p:par>
                              <p:par>
                                <p:cTn id="115" presetID="53" presetClass="entr" presetSubtype="16" fill="hold" nodeType="withEffect">
                                  <p:stCondLst>
                                    <p:cond delay="0"/>
                                  </p:stCondLst>
                                  <p:childTnLst>
                                    <p:set>
                                      <p:cBhvr>
                                        <p:cTn id="116" dur="1" fill="hold">
                                          <p:stCondLst>
                                            <p:cond delay="0"/>
                                          </p:stCondLst>
                                        </p:cTn>
                                        <p:tgtEl>
                                          <p:spTgt spid="112"/>
                                        </p:tgtEl>
                                        <p:attrNameLst>
                                          <p:attrName>style.visibility</p:attrName>
                                        </p:attrNameLst>
                                      </p:cBhvr>
                                      <p:to>
                                        <p:strVal val="visible"/>
                                      </p:to>
                                    </p:set>
                                    <p:anim calcmode="lin" valueType="num">
                                      <p:cBhvr>
                                        <p:cTn id="117" dur="500" fill="hold"/>
                                        <p:tgtEl>
                                          <p:spTgt spid="112"/>
                                        </p:tgtEl>
                                        <p:attrNameLst>
                                          <p:attrName>ppt_w</p:attrName>
                                        </p:attrNameLst>
                                      </p:cBhvr>
                                      <p:tavLst>
                                        <p:tav tm="0">
                                          <p:val>
                                            <p:fltVal val="0"/>
                                          </p:val>
                                        </p:tav>
                                        <p:tav tm="100000">
                                          <p:val>
                                            <p:strVal val="#ppt_w"/>
                                          </p:val>
                                        </p:tav>
                                      </p:tavLst>
                                    </p:anim>
                                    <p:anim calcmode="lin" valueType="num">
                                      <p:cBhvr>
                                        <p:cTn id="118" dur="500" fill="hold"/>
                                        <p:tgtEl>
                                          <p:spTgt spid="112"/>
                                        </p:tgtEl>
                                        <p:attrNameLst>
                                          <p:attrName>ppt_h</p:attrName>
                                        </p:attrNameLst>
                                      </p:cBhvr>
                                      <p:tavLst>
                                        <p:tav tm="0">
                                          <p:val>
                                            <p:fltVal val="0"/>
                                          </p:val>
                                        </p:tav>
                                        <p:tav tm="100000">
                                          <p:val>
                                            <p:strVal val="#ppt_h"/>
                                          </p:val>
                                        </p:tav>
                                      </p:tavLst>
                                    </p:anim>
                                    <p:animEffect transition="in" filter="fade">
                                      <p:cBhvr>
                                        <p:cTn id="119" dur="500"/>
                                        <p:tgtEl>
                                          <p:spTgt spid="112"/>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13"/>
                                        </p:tgtEl>
                                        <p:attrNameLst>
                                          <p:attrName>style.visibility</p:attrName>
                                        </p:attrNameLst>
                                      </p:cBhvr>
                                      <p:to>
                                        <p:strVal val="visible"/>
                                      </p:to>
                                    </p:set>
                                    <p:anim calcmode="lin" valueType="num">
                                      <p:cBhvr>
                                        <p:cTn id="122" dur="500" fill="hold"/>
                                        <p:tgtEl>
                                          <p:spTgt spid="113"/>
                                        </p:tgtEl>
                                        <p:attrNameLst>
                                          <p:attrName>ppt_w</p:attrName>
                                        </p:attrNameLst>
                                      </p:cBhvr>
                                      <p:tavLst>
                                        <p:tav tm="0">
                                          <p:val>
                                            <p:fltVal val="0"/>
                                          </p:val>
                                        </p:tav>
                                        <p:tav tm="100000">
                                          <p:val>
                                            <p:strVal val="#ppt_w"/>
                                          </p:val>
                                        </p:tav>
                                      </p:tavLst>
                                    </p:anim>
                                    <p:anim calcmode="lin" valueType="num">
                                      <p:cBhvr>
                                        <p:cTn id="123" dur="500" fill="hold"/>
                                        <p:tgtEl>
                                          <p:spTgt spid="113"/>
                                        </p:tgtEl>
                                        <p:attrNameLst>
                                          <p:attrName>ppt_h</p:attrName>
                                        </p:attrNameLst>
                                      </p:cBhvr>
                                      <p:tavLst>
                                        <p:tav tm="0">
                                          <p:val>
                                            <p:fltVal val="0"/>
                                          </p:val>
                                        </p:tav>
                                        <p:tav tm="100000">
                                          <p:val>
                                            <p:strVal val="#ppt_h"/>
                                          </p:val>
                                        </p:tav>
                                      </p:tavLst>
                                    </p:anim>
                                    <p:animEffect transition="in" filter="fade">
                                      <p:cBhvr>
                                        <p:cTn id="124" dur="500"/>
                                        <p:tgtEl>
                                          <p:spTgt spid="113"/>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114"/>
                                        </p:tgtEl>
                                        <p:attrNameLst>
                                          <p:attrName>style.visibility</p:attrName>
                                        </p:attrNameLst>
                                      </p:cBhvr>
                                      <p:to>
                                        <p:strVal val="visible"/>
                                      </p:to>
                                    </p:set>
                                    <p:anim calcmode="lin" valueType="num">
                                      <p:cBhvr>
                                        <p:cTn id="127" dur="500" fill="hold"/>
                                        <p:tgtEl>
                                          <p:spTgt spid="114"/>
                                        </p:tgtEl>
                                        <p:attrNameLst>
                                          <p:attrName>ppt_w</p:attrName>
                                        </p:attrNameLst>
                                      </p:cBhvr>
                                      <p:tavLst>
                                        <p:tav tm="0">
                                          <p:val>
                                            <p:fltVal val="0"/>
                                          </p:val>
                                        </p:tav>
                                        <p:tav tm="100000">
                                          <p:val>
                                            <p:strVal val="#ppt_w"/>
                                          </p:val>
                                        </p:tav>
                                      </p:tavLst>
                                    </p:anim>
                                    <p:anim calcmode="lin" valueType="num">
                                      <p:cBhvr>
                                        <p:cTn id="128" dur="500" fill="hold"/>
                                        <p:tgtEl>
                                          <p:spTgt spid="114"/>
                                        </p:tgtEl>
                                        <p:attrNameLst>
                                          <p:attrName>ppt_h</p:attrName>
                                        </p:attrNameLst>
                                      </p:cBhvr>
                                      <p:tavLst>
                                        <p:tav tm="0">
                                          <p:val>
                                            <p:fltVal val="0"/>
                                          </p:val>
                                        </p:tav>
                                        <p:tav tm="100000">
                                          <p:val>
                                            <p:strVal val="#ppt_h"/>
                                          </p:val>
                                        </p:tav>
                                      </p:tavLst>
                                    </p:anim>
                                    <p:animEffect transition="in" filter="fade">
                                      <p:cBhvr>
                                        <p:cTn id="129" dur="500"/>
                                        <p:tgtEl>
                                          <p:spTgt spid="114"/>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115"/>
                                        </p:tgtEl>
                                        <p:attrNameLst>
                                          <p:attrName>style.visibility</p:attrName>
                                        </p:attrNameLst>
                                      </p:cBhvr>
                                      <p:to>
                                        <p:strVal val="visible"/>
                                      </p:to>
                                    </p:set>
                                    <p:anim calcmode="lin" valueType="num">
                                      <p:cBhvr>
                                        <p:cTn id="132" dur="500" fill="hold"/>
                                        <p:tgtEl>
                                          <p:spTgt spid="115"/>
                                        </p:tgtEl>
                                        <p:attrNameLst>
                                          <p:attrName>ppt_w</p:attrName>
                                        </p:attrNameLst>
                                      </p:cBhvr>
                                      <p:tavLst>
                                        <p:tav tm="0">
                                          <p:val>
                                            <p:fltVal val="0"/>
                                          </p:val>
                                        </p:tav>
                                        <p:tav tm="100000">
                                          <p:val>
                                            <p:strVal val="#ppt_w"/>
                                          </p:val>
                                        </p:tav>
                                      </p:tavLst>
                                    </p:anim>
                                    <p:anim calcmode="lin" valueType="num">
                                      <p:cBhvr>
                                        <p:cTn id="133" dur="500" fill="hold"/>
                                        <p:tgtEl>
                                          <p:spTgt spid="115"/>
                                        </p:tgtEl>
                                        <p:attrNameLst>
                                          <p:attrName>ppt_h</p:attrName>
                                        </p:attrNameLst>
                                      </p:cBhvr>
                                      <p:tavLst>
                                        <p:tav tm="0">
                                          <p:val>
                                            <p:fltVal val="0"/>
                                          </p:val>
                                        </p:tav>
                                        <p:tav tm="100000">
                                          <p:val>
                                            <p:strVal val="#ppt_h"/>
                                          </p:val>
                                        </p:tav>
                                      </p:tavLst>
                                    </p:anim>
                                    <p:animEffect transition="in" filter="fade">
                                      <p:cBhvr>
                                        <p:cTn id="134" dur="500"/>
                                        <p:tgtEl>
                                          <p:spTgt spid="115"/>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116"/>
                                        </p:tgtEl>
                                        <p:attrNameLst>
                                          <p:attrName>style.visibility</p:attrName>
                                        </p:attrNameLst>
                                      </p:cBhvr>
                                      <p:to>
                                        <p:strVal val="visible"/>
                                      </p:to>
                                    </p:set>
                                    <p:anim calcmode="lin" valueType="num">
                                      <p:cBhvr>
                                        <p:cTn id="137" dur="500" fill="hold"/>
                                        <p:tgtEl>
                                          <p:spTgt spid="116"/>
                                        </p:tgtEl>
                                        <p:attrNameLst>
                                          <p:attrName>ppt_w</p:attrName>
                                        </p:attrNameLst>
                                      </p:cBhvr>
                                      <p:tavLst>
                                        <p:tav tm="0">
                                          <p:val>
                                            <p:fltVal val="0"/>
                                          </p:val>
                                        </p:tav>
                                        <p:tav tm="100000">
                                          <p:val>
                                            <p:strVal val="#ppt_w"/>
                                          </p:val>
                                        </p:tav>
                                      </p:tavLst>
                                    </p:anim>
                                    <p:anim calcmode="lin" valueType="num">
                                      <p:cBhvr>
                                        <p:cTn id="138" dur="500" fill="hold"/>
                                        <p:tgtEl>
                                          <p:spTgt spid="116"/>
                                        </p:tgtEl>
                                        <p:attrNameLst>
                                          <p:attrName>ppt_h</p:attrName>
                                        </p:attrNameLst>
                                      </p:cBhvr>
                                      <p:tavLst>
                                        <p:tav tm="0">
                                          <p:val>
                                            <p:fltVal val="0"/>
                                          </p:val>
                                        </p:tav>
                                        <p:tav tm="100000">
                                          <p:val>
                                            <p:strVal val="#ppt_h"/>
                                          </p:val>
                                        </p:tav>
                                      </p:tavLst>
                                    </p:anim>
                                    <p:animEffect transition="in" filter="fade">
                                      <p:cBhvr>
                                        <p:cTn id="139" dur="500"/>
                                        <p:tgtEl>
                                          <p:spTgt spid="116"/>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117"/>
                                        </p:tgtEl>
                                        <p:attrNameLst>
                                          <p:attrName>style.visibility</p:attrName>
                                        </p:attrNameLst>
                                      </p:cBhvr>
                                      <p:to>
                                        <p:strVal val="visible"/>
                                      </p:to>
                                    </p:set>
                                    <p:anim calcmode="lin" valueType="num">
                                      <p:cBhvr>
                                        <p:cTn id="142" dur="500" fill="hold"/>
                                        <p:tgtEl>
                                          <p:spTgt spid="117"/>
                                        </p:tgtEl>
                                        <p:attrNameLst>
                                          <p:attrName>ppt_w</p:attrName>
                                        </p:attrNameLst>
                                      </p:cBhvr>
                                      <p:tavLst>
                                        <p:tav tm="0">
                                          <p:val>
                                            <p:fltVal val="0"/>
                                          </p:val>
                                        </p:tav>
                                        <p:tav tm="100000">
                                          <p:val>
                                            <p:strVal val="#ppt_w"/>
                                          </p:val>
                                        </p:tav>
                                      </p:tavLst>
                                    </p:anim>
                                    <p:anim calcmode="lin" valueType="num">
                                      <p:cBhvr>
                                        <p:cTn id="143" dur="500" fill="hold"/>
                                        <p:tgtEl>
                                          <p:spTgt spid="117"/>
                                        </p:tgtEl>
                                        <p:attrNameLst>
                                          <p:attrName>ppt_h</p:attrName>
                                        </p:attrNameLst>
                                      </p:cBhvr>
                                      <p:tavLst>
                                        <p:tav tm="0">
                                          <p:val>
                                            <p:fltVal val="0"/>
                                          </p:val>
                                        </p:tav>
                                        <p:tav tm="100000">
                                          <p:val>
                                            <p:strVal val="#ppt_h"/>
                                          </p:val>
                                        </p:tav>
                                      </p:tavLst>
                                    </p:anim>
                                    <p:animEffect transition="in" filter="fade">
                                      <p:cBhvr>
                                        <p:cTn id="144" dur="500"/>
                                        <p:tgtEl>
                                          <p:spTgt spid="117"/>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118"/>
                                        </p:tgtEl>
                                        <p:attrNameLst>
                                          <p:attrName>style.visibility</p:attrName>
                                        </p:attrNameLst>
                                      </p:cBhvr>
                                      <p:to>
                                        <p:strVal val="visible"/>
                                      </p:to>
                                    </p:set>
                                    <p:anim calcmode="lin" valueType="num">
                                      <p:cBhvr>
                                        <p:cTn id="147" dur="500" fill="hold"/>
                                        <p:tgtEl>
                                          <p:spTgt spid="118"/>
                                        </p:tgtEl>
                                        <p:attrNameLst>
                                          <p:attrName>ppt_w</p:attrName>
                                        </p:attrNameLst>
                                      </p:cBhvr>
                                      <p:tavLst>
                                        <p:tav tm="0">
                                          <p:val>
                                            <p:fltVal val="0"/>
                                          </p:val>
                                        </p:tav>
                                        <p:tav tm="100000">
                                          <p:val>
                                            <p:strVal val="#ppt_w"/>
                                          </p:val>
                                        </p:tav>
                                      </p:tavLst>
                                    </p:anim>
                                    <p:anim calcmode="lin" valueType="num">
                                      <p:cBhvr>
                                        <p:cTn id="148" dur="500" fill="hold"/>
                                        <p:tgtEl>
                                          <p:spTgt spid="118"/>
                                        </p:tgtEl>
                                        <p:attrNameLst>
                                          <p:attrName>ppt_h</p:attrName>
                                        </p:attrNameLst>
                                      </p:cBhvr>
                                      <p:tavLst>
                                        <p:tav tm="0">
                                          <p:val>
                                            <p:fltVal val="0"/>
                                          </p:val>
                                        </p:tav>
                                        <p:tav tm="100000">
                                          <p:val>
                                            <p:strVal val="#ppt_h"/>
                                          </p:val>
                                        </p:tav>
                                      </p:tavLst>
                                    </p:anim>
                                    <p:animEffect transition="in" filter="fade">
                                      <p:cBhvr>
                                        <p:cTn id="149" dur="500"/>
                                        <p:tgtEl>
                                          <p:spTgt spid="118"/>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119"/>
                                        </p:tgtEl>
                                        <p:attrNameLst>
                                          <p:attrName>style.visibility</p:attrName>
                                        </p:attrNameLst>
                                      </p:cBhvr>
                                      <p:to>
                                        <p:strVal val="visible"/>
                                      </p:to>
                                    </p:set>
                                    <p:anim calcmode="lin" valueType="num">
                                      <p:cBhvr>
                                        <p:cTn id="152" dur="500" fill="hold"/>
                                        <p:tgtEl>
                                          <p:spTgt spid="119"/>
                                        </p:tgtEl>
                                        <p:attrNameLst>
                                          <p:attrName>ppt_w</p:attrName>
                                        </p:attrNameLst>
                                      </p:cBhvr>
                                      <p:tavLst>
                                        <p:tav tm="0">
                                          <p:val>
                                            <p:fltVal val="0"/>
                                          </p:val>
                                        </p:tav>
                                        <p:tav tm="100000">
                                          <p:val>
                                            <p:strVal val="#ppt_w"/>
                                          </p:val>
                                        </p:tav>
                                      </p:tavLst>
                                    </p:anim>
                                    <p:anim calcmode="lin" valueType="num">
                                      <p:cBhvr>
                                        <p:cTn id="153" dur="500" fill="hold"/>
                                        <p:tgtEl>
                                          <p:spTgt spid="119"/>
                                        </p:tgtEl>
                                        <p:attrNameLst>
                                          <p:attrName>ppt_h</p:attrName>
                                        </p:attrNameLst>
                                      </p:cBhvr>
                                      <p:tavLst>
                                        <p:tav tm="0">
                                          <p:val>
                                            <p:fltVal val="0"/>
                                          </p:val>
                                        </p:tav>
                                        <p:tav tm="100000">
                                          <p:val>
                                            <p:strVal val="#ppt_h"/>
                                          </p:val>
                                        </p:tav>
                                      </p:tavLst>
                                    </p:anim>
                                    <p:animEffect transition="in" filter="fade">
                                      <p:cBhvr>
                                        <p:cTn id="154" dur="500"/>
                                        <p:tgtEl>
                                          <p:spTgt spid="119"/>
                                        </p:tgtEl>
                                      </p:cBhvr>
                                    </p:animEffect>
                                  </p:childTnLst>
                                </p:cTn>
                              </p:par>
                              <p:par>
                                <p:cTn id="155" presetID="53" presetClass="entr" presetSubtype="16" fill="hold" nodeType="withEffect">
                                  <p:stCondLst>
                                    <p:cond delay="0"/>
                                  </p:stCondLst>
                                  <p:childTnLst>
                                    <p:set>
                                      <p:cBhvr>
                                        <p:cTn id="156" dur="1" fill="hold">
                                          <p:stCondLst>
                                            <p:cond delay="0"/>
                                          </p:stCondLst>
                                        </p:cTn>
                                        <p:tgtEl>
                                          <p:spTgt spid="121"/>
                                        </p:tgtEl>
                                        <p:attrNameLst>
                                          <p:attrName>style.visibility</p:attrName>
                                        </p:attrNameLst>
                                      </p:cBhvr>
                                      <p:to>
                                        <p:strVal val="visible"/>
                                      </p:to>
                                    </p:set>
                                    <p:anim calcmode="lin" valueType="num">
                                      <p:cBhvr>
                                        <p:cTn id="157" dur="500" fill="hold"/>
                                        <p:tgtEl>
                                          <p:spTgt spid="121"/>
                                        </p:tgtEl>
                                        <p:attrNameLst>
                                          <p:attrName>ppt_w</p:attrName>
                                        </p:attrNameLst>
                                      </p:cBhvr>
                                      <p:tavLst>
                                        <p:tav tm="0">
                                          <p:val>
                                            <p:fltVal val="0"/>
                                          </p:val>
                                        </p:tav>
                                        <p:tav tm="100000">
                                          <p:val>
                                            <p:strVal val="#ppt_w"/>
                                          </p:val>
                                        </p:tav>
                                      </p:tavLst>
                                    </p:anim>
                                    <p:anim calcmode="lin" valueType="num">
                                      <p:cBhvr>
                                        <p:cTn id="158" dur="500" fill="hold"/>
                                        <p:tgtEl>
                                          <p:spTgt spid="121"/>
                                        </p:tgtEl>
                                        <p:attrNameLst>
                                          <p:attrName>ppt_h</p:attrName>
                                        </p:attrNameLst>
                                      </p:cBhvr>
                                      <p:tavLst>
                                        <p:tav tm="0">
                                          <p:val>
                                            <p:fltVal val="0"/>
                                          </p:val>
                                        </p:tav>
                                        <p:tav tm="100000">
                                          <p:val>
                                            <p:strVal val="#ppt_h"/>
                                          </p:val>
                                        </p:tav>
                                      </p:tavLst>
                                    </p:anim>
                                    <p:animEffect transition="in" filter="fade">
                                      <p:cBhvr>
                                        <p:cTn id="159" dur="500"/>
                                        <p:tgtEl>
                                          <p:spTgt spid="121"/>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123"/>
                                        </p:tgtEl>
                                        <p:attrNameLst>
                                          <p:attrName>style.visibility</p:attrName>
                                        </p:attrNameLst>
                                      </p:cBhvr>
                                      <p:to>
                                        <p:strVal val="visible"/>
                                      </p:to>
                                    </p:set>
                                    <p:anim calcmode="lin" valueType="num">
                                      <p:cBhvr>
                                        <p:cTn id="162" dur="500" fill="hold"/>
                                        <p:tgtEl>
                                          <p:spTgt spid="123"/>
                                        </p:tgtEl>
                                        <p:attrNameLst>
                                          <p:attrName>ppt_w</p:attrName>
                                        </p:attrNameLst>
                                      </p:cBhvr>
                                      <p:tavLst>
                                        <p:tav tm="0">
                                          <p:val>
                                            <p:fltVal val="0"/>
                                          </p:val>
                                        </p:tav>
                                        <p:tav tm="100000">
                                          <p:val>
                                            <p:strVal val="#ppt_w"/>
                                          </p:val>
                                        </p:tav>
                                      </p:tavLst>
                                    </p:anim>
                                    <p:anim calcmode="lin" valueType="num">
                                      <p:cBhvr>
                                        <p:cTn id="163" dur="500" fill="hold"/>
                                        <p:tgtEl>
                                          <p:spTgt spid="123"/>
                                        </p:tgtEl>
                                        <p:attrNameLst>
                                          <p:attrName>ppt_h</p:attrName>
                                        </p:attrNameLst>
                                      </p:cBhvr>
                                      <p:tavLst>
                                        <p:tav tm="0">
                                          <p:val>
                                            <p:fltVal val="0"/>
                                          </p:val>
                                        </p:tav>
                                        <p:tav tm="100000">
                                          <p:val>
                                            <p:strVal val="#ppt_h"/>
                                          </p:val>
                                        </p:tav>
                                      </p:tavLst>
                                    </p:anim>
                                    <p:animEffect transition="in" filter="fade">
                                      <p:cBhvr>
                                        <p:cTn id="164" dur="500"/>
                                        <p:tgtEl>
                                          <p:spTgt spid="123"/>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124"/>
                                        </p:tgtEl>
                                        <p:attrNameLst>
                                          <p:attrName>style.visibility</p:attrName>
                                        </p:attrNameLst>
                                      </p:cBhvr>
                                      <p:to>
                                        <p:strVal val="visible"/>
                                      </p:to>
                                    </p:set>
                                    <p:anim calcmode="lin" valueType="num">
                                      <p:cBhvr>
                                        <p:cTn id="167" dur="500" fill="hold"/>
                                        <p:tgtEl>
                                          <p:spTgt spid="124"/>
                                        </p:tgtEl>
                                        <p:attrNameLst>
                                          <p:attrName>ppt_w</p:attrName>
                                        </p:attrNameLst>
                                      </p:cBhvr>
                                      <p:tavLst>
                                        <p:tav tm="0">
                                          <p:val>
                                            <p:fltVal val="0"/>
                                          </p:val>
                                        </p:tav>
                                        <p:tav tm="100000">
                                          <p:val>
                                            <p:strVal val="#ppt_w"/>
                                          </p:val>
                                        </p:tav>
                                      </p:tavLst>
                                    </p:anim>
                                    <p:anim calcmode="lin" valueType="num">
                                      <p:cBhvr>
                                        <p:cTn id="168" dur="500" fill="hold"/>
                                        <p:tgtEl>
                                          <p:spTgt spid="124"/>
                                        </p:tgtEl>
                                        <p:attrNameLst>
                                          <p:attrName>ppt_h</p:attrName>
                                        </p:attrNameLst>
                                      </p:cBhvr>
                                      <p:tavLst>
                                        <p:tav tm="0">
                                          <p:val>
                                            <p:fltVal val="0"/>
                                          </p:val>
                                        </p:tav>
                                        <p:tav tm="100000">
                                          <p:val>
                                            <p:strVal val="#ppt_h"/>
                                          </p:val>
                                        </p:tav>
                                      </p:tavLst>
                                    </p:anim>
                                    <p:animEffect transition="in" filter="fade">
                                      <p:cBhvr>
                                        <p:cTn id="169" dur="500"/>
                                        <p:tgtEl>
                                          <p:spTgt spid="124"/>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125"/>
                                        </p:tgtEl>
                                        <p:attrNameLst>
                                          <p:attrName>style.visibility</p:attrName>
                                        </p:attrNameLst>
                                      </p:cBhvr>
                                      <p:to>
                                        <p:strVal val="visible"/>
                                      </p:to>
                                    </p:set>
                                    <p:anim calcmode="lin" valueType="num">
                                      <p:cBhvr>
                                        <p:cTn id="172" dur="500" fill="hold"/>
                                        <p:tgtEl>
                                          <p:spTgt spid="125"/>
                                        </p:tgtEl>
                                        <p:attrNameLst>
                                          <p:attrName>ppt_w</p:attrName>
                                        </p:attrNameLst>
                                      </p:cBhvr>
                                      <p:tavLst>
                                        <p:tav tm="0">
                                          <p:val>
                                            <p:fltVal val="0"/>
                                          </p:val>
                                        </p:tav>
                                        <p:tav tm="100000">
                                          <p:val>
                                            <p:strVal val="#ppt_w"/>
                                          </p:val>
                                        </p:tav>
                                      </p:tavLst>
                                    </p:anim>
                                    <p:anim calcmode="lin" valueType="num">
                                      <p:cBhvr>
                                        <p:cTn id="173" dur="500" fill="hold"/>
                                        <p:tgtEl>
                                          <p:spTgt spid="125"/>
                                        </p:tgtEl>
                                        <p:attrNameLst>
                                          <p:attrName>ppt_h</p:attrName>
                                        </p:attrNameLst>
                                      </p:cBhvr>
                                      <p:tavLst>
                                        <p:tav tm="0">
                                          <p:val>
                                            <p:fltVal val="0"/>
                                          </p:val>
                                        </p:tav>
                                        <p:tav tm="100000">
                                          <p:val>
                                            <p:strVal val="#ppt_h"/>
                                          </p:val>
                                        </p:tav>
                                      </p:tavLst>
                                    </p:anim>
                                    <p:animEffect transition="in" filter="fade">
                                      <p:cBhvr>
                                        <p:cTn id="174" dur="500"/>
                                        <p:tgtEl>
                                          <p:spTgt spid="125"/>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126"/>
                                        </p:tgtEl>
                                        <p:attrNameLst>
                                          <p:attrName>style.visibility</p:attrName>
                                        </p:attrNameLst>
                                      </p:cBhvr>
                                      <p:to>
                                        <p:strVal val="visible"/>
                                      </p:to>
                                    </p:set>
                                    <p:anim calcmode="lin" valueType="num">
                                      <p:cBhvr>
                                        <p:cTn id="177" dur="500" fill="hold"/>
                                        <p:tgtEl>
                                          <p:spTgt spid="126"/>
                                        </p:tgtEl>
                                        <p:attrNameLst>
                                          <p:attrName>ppt_w</p:attrName>
                                        </p:attrNameLst>
                                      </p:cBhvr>
                                      <p:tavLst>
                                        <p:tav tm="0">
                                          <p:val>
                                            <p:fltVal val="0"/>
                                          </p:val>
                                        </p:tav>
                                        <p:tav tm="100000">
                                          <p:val>
                                            <p:strVal val="#ppt_w"/>
                                          </p:val>
                                        </p:tav>
                                      </p:tavLst>
                                    </p:anim>
                                    <p:anim calcmode="lin" valueType="num">
                                      <p:cBhvr>
                                        <p:cTn id="178" dur="500" fill="hold"/>
                                        <p:tgtEl>
                                          <p:spTgt spid="126"/>
                                        </p:tgtEl>
                                        <p:attrNameLst>
                                          <p:attrName>ppt_h</p:attrName>
                                        </p:attrNameLst>
                                      </p:cBhvr>
                                      <p:tavLst>
                                        <p:tav tm="0">
                                          <p:val>
                                            <p:fltVal val="0"/>
                                          </p:val>
                                        </p:tav>
                                        <p:tav tm="100000">
                                          <p:val>
                                            <p:strVal val="#ppt_h"/>
                                          </p:val>
                                        </p:tav>
                                      </p:tavLst>
                                    </p:anim>
                                    <p:animEffect transition="in" filter="fade">
                                      <p:cBhvr>
                                        <p:cTn id="179" dur="500"/>
                                        <p:tgtEl>
                                          <p:spTgt spid="126"/>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127"/>
                                        </p:tgtEl>
                                        <p:attrNameLst>
                                          <p:attrName>style.visibility</p:attrName>
                                        </p:attrNameLst>
                                      </p:cBhvr>
                                      <p:to>
                                        <p:strVal val="visible"/>
                                      </p:to>
                                    </p:set>
                                    <p:anim calcmode="lin" valueType="num">
                                      <p:cBhvr>
                                        <p:cTn id="182" dur="500" fill="hold"/>
                                        <p:tgtEl>
                                          <p:spTgt spid="127"/>
                                        </p:tgtEl>
                                        <p:attrNameLst>
                                          <p:attrName>ppt_w</p:attrName>
                                        </p:attrNameLst>
                                      </p:cBhvr>
                                      <p:tavLst>
                                        <p:tav tm="0">
                                          <p:val>
                                            <p:fltVal val="0"/>
                                          </p:val>
                                        </p:tav>
                                        <p:tav tm="100000">
                                          <p:val>
                                            <p:strVal val="#ppt_w"/>
                                          </p:val>
                                        </p:tav>
                                      </p:tavLst>
                                    </p:anim>
                                    <p:anim calcmode="lin" valueType="num">
                                      <p:cBhvr>
                                        <p:cTn id="183" dur="500" fill="hold"/>
                                        <p:tgtEl>
                                          <p:spTgt spid="127"/>
                                        </p:tgtEl>
                                        <p:attrNameLst>
                                          <p:attrName>ppt_h</p:attrName>
                                        </p:attrNameLst>
                                      </p:cBhvr>
                                      <p:tavLst>
                                        <p:tav tm="0">
                                          <p:val>
                                            <p:fltVal val="0"/>
                                          </p:val>
                                        </p:tav>
                                        <p:tav tm="100000">
                                          <p:val>
                                            <p:strVal val="#ppt_h"/>
                                          </p:val>
                                        </p:tav>
                                      </p:tavLst>
                                    </p:anim>
                                    <p:animEffect transition="in" filter="fade">
                                      <p:cBhvr>
                                        <p:cTn id="184" dur="500"/>
                                        <p:tgtEl>
                                          <p:spTgt spid="127"/>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128"/>
                                        </p:tgtEl>
                                        <p:attrNameLst>
                                          <p:attrName>style.visibility</p:attrName>
                                        </p:attrNameLst>
                                      </p:cBhvr>
                                      <p:to>
                                        <p:strVal val="visible"/>
                                      </p:to>
                                    </p:set>
                                    <p:anim calcmode="lin" valueType="num">
                                      <p:cBhvr>
                                        <p:cTn id="187" dur="500" fill="hold"/>
                                        <p:tgtEl>
                                          <p:spTgt spid="128"/>
                                        </p:tgtEl>
                                        <p:attrNameLst>
                                          <p:attrName>ppt_w</p:attrName>
                                        </p:attrNameLst>
                                      </p:cBhvr>
                                      <p:tavLst>
                                        <p:tav tm="0">
                                          <p:val>
                                            <p:fltVal val="0"/>
                                          </p:val>
                                        </p:tav>
                                        <p:tav tm="100000">
                                          <p:val>
                                            <p:strVal val="#ppt_w"/>
                                          </p:val>
                                        </p:tav>
                                      </p:tavLst>
                                    </p:anim>
                                    <p:anim calcmode="lin" valueType="num">
                                      <p:cBhvr>
                                        <p:cTn id="188" dur="500" fill="hold"/>
                                        <p:tgtEl>
                                          <p:spTgt spid="128"/>
                                        </p:tgtEl>
                                        <p:attrNameLst>
                                          <p:attrName>ppt_h</p:attrName>
                                        </p:attrNameLst>
                                      </p:cBhvr>
                                      <p:tavLst>
                                        <p:tav tm="0">
                                          <p:val>
                                            <p:fltVal val="0"/>
                                          </p:val>
                                        </p:tav>
                                        <p:tav tm="100000">
                                          <p:val>
                                            <p:strVal val="#ppt_h"/>
                                          </p:val>
                                        </p:tav>
                                      </p:tavLst>
                                    </p:anim>
                                    <p:animEffect transition="in" filter="fade">
                                      <p:cBhvr>
                                        <p:cTn id="189" dur="500"/>
                                        <p:tgtEl>
                                          <p:spTgt spid="128"/>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129"/>
                                        </p:tgtEl>
                                        <p:attrNameLst>
                                          <p:attrName>style.visibility</p:attrName>
                                        </p:attrNameLst>
                                      </p:cBhvr>
                                      <p:to>
                                        <p:strVal val="visible"/>
                                      </p:to>
                                    </p:set>
                                    <p:anim calcmode="lin" valueType="num">
                                      <p:cBhvr>
                                        <p:cTn id="192" dur="500" fill="hold"/>
                                        <p:tgtEl>
                                          <p:spTgt spid="129"/>
                                        </p:tgtEl>
                                        <p:attrNameLst>
                                          <p:attrName>ppt_w</p:attrName>
                                        </p:attrNameLst>
                                      </p:cBhvr>
                                      <p:tavLst>
                                        <p:tav tm="0">
                                          <p:val>
                                            <p:fltVal val="0"/>
                                          </p:val>
                                        </p:tav>
                                        <p:tav tm="100000">
                                          <p:val>
                                            <p:strVal val="#ppt_w"/>
                                          </p:val>
                                        </p:tav>
                                      </p:tavLst>
                                    </p:anim>
                                    <p:anim calcmode="lin" valueType="num">
                                      <p:cBhvr>
                                        <p:cTn id="193" dur="500" fill="hold"/>
                                        <p:tgtEl>
                                          <p:spTgt spid="129"/>
                                        </p:tgtEl>
                                        <p:attrNameLst>
                                          <p:attrName>ppt_h</p:attrName>
                                        </p:attrNameLst>
                                      </p:cBhvr>
                                      <p:tavLst>
                                        <p:tav tm="0">
                                          <p:val>
                                            <p:fltVal val="0"/>
                                          </p:val>
                                        </p:tav>
                                        <p:tav tm="100000">
                                          <p:val>
                                            <p:strVal val="#ppt_h"/>
                                          </p:val>
                                        </p:tav>
                                      </p:tavLst>
                                    </p:anim>
                                    <p:animEffect transition="in" filter="fade">
                                      <p:cBhvr>
                                        <p:cTn id="194" dur="500"/>
                                        <p:tgtEl>
                                          <p:spTgt spid="129"/>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132"/>
                                        </p:tgtEl>
                                        <p:attrNameLst>
                                          <p:attrName>style.visibility</p:attrName>
                                        </p:attrNameLst>
                                      </p:cBhvr>
                                      <p:to>
                                        <p:strVal val="visible"/>
                                      </p:to>
                                    </p:set>
                                    <p:anim calcmode="lin" valueType="num">
                                      <p:cBhvr>
                                        <p:cTn id="197" dur="500" fill="hold"/>
                                        <p:tgtEl>
                                          <p:spTgt spid="132"/>
                                        </p:tgtEl>
                                        <p:attrNameLst>
                                          <p:attrName>ppt_w</p:attrName>
                                        </p:attrNameLst>
                                      </p:cBhvr>
                                      <p:tavLst>
                                        <p:tav tm="0">
                                          <p:val>
                                            <p:fltVal val="0"/>
                                          </p:val>
                                        </p:tav>
                                        <p:tav tm="100000">
                                          <p:val>
                                            <p:strVal val="#ppt_w"/>
                                          </p:val>
                                        </p:tav>
                                      </p:tavLst>
                                    </p:anim>
                                    <p:anim calcmode="lin" valueType="num">
                                      <p:cBhvr>
                                        <p:cTn id="198" dur="500" fill="hold"/>
                                        <p:tgtEl>
                                          <p:spTgt spid="132"/>
                                        </p:tgtEl>
                                        <p:attrNameLst>
                                          <p:attrName>ppt_h</p:attrName>
                                        </p:attrNameLst>
                                      </p:cBhvr>
                                      <p:tavLst>
                                        <p:tav tm="0">
                                          <p:val>
                                            <p:fltVal val="0"/>
                                          </p:val>
                                        </p:tav>
                                        <p:tav tm="100000">
                                          <p:val>
                                            <p:strVal val="#ppt_h"/>
                                          </p:val>
                                        </p:tav>
                                      </p:tavLst>
                                    </p:anim>
                                    <p:animEffect transition="in" filter="fade">
                                      <p:cBhvr>
                                        <p:cTn id="199" dur="500"/>
                                        <p:tgtEl>
                                          <p:spTgt spid="132"/>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134"/>
                                        </p:tgtEl>
                                        <p:attrNameLst>
                                          <p:attrName>style.visibility</p:attrName>
                                        </p:attrNameLst>
                                      </p:cBhvr>
                                      <p:to>
                                        <p:strVal val="visible"/>
                                      </p:to>
                                    </p:set>
                                    <p:anim calcmode="lin" valueType="num">
                                      <p:cBhvr>
                                        <p:cTn id="202" dur="500" fill="hold"/>
                                        <p:tgtEl>
                                          <p:spTgt spid="134"/>
                                        </p:tgtEl>
                                        <p:attrNameLst>
                                          <p:attrName>ppt_w</p:attrName>
                                        </p:attrNameLst>
                                      </p:cBhvr>
                                      <p:tavLst>
                                        <p:tav tm="0">
                                          <p:val>
                                            <p:fltVal val="0"/>
                                          </p:val>
                                        </p:tav>
                                        <p:tav tm="100000">
                                          <p:val>
                                            <p:strVal val="#ppt_w"/>
                                          </p:val>
                                        </p:tav>
                                      </p:tavLst>
                                    </p:anim>
                                    <p:anim calcmode="lin" valueType="num">
                                      <p:cBhvr>
                                        <p:cTn id="203" dur="500" fill="hold"/>
                                        <p:tgtEl>
                                          <p:spTgt spid="134"/>
                                        </p:tgtEl>
                                        <p:attrNameLst>
                                          <p:attrName>ppt_h</p:attrName>
                                        </p:attrNameLst>
                                      </p:cBhvr>
                                      <p:tavLst>
                                        <p:tav tm="0">
                                          <p:val>
                                            <p:fltVal val="0"/>
                                          </p:val>
                                        </p:tav>
                                        <p:tav tm="100000">
                                          <p:val>
                                            <p:strVal val="#ppt_h"/>
                                          </p:val>
                                        </p:tav>
                                      </p:tavLst>
                                    </p:anim>
                                    <p:animEffect transition="in" filter="fade">
                                      <p:cBhvr>
                                        <p:cTn id="204" dur="500"/>
                                        <p:tgtEl>
                                          <p:spTgt spid="134"/>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135"/>
                                        </p:tgtEl>
                                        <p:attrNameLst>
                                          <p:attrName>style.visibility</p:attrName>
                                        </p:attrNameLst>
                                      </p:cBhvr>
                                      <p:to>
                                        <p:strVal val="visible"/>
                                      </p:to>
                                    </p:set>
                                    <p:anim calcmode="lin" valueType="num">
                                      <p:cBhvr>
                                        <p:cTn id="207" dur="500" fill="hold"/>
                                        <p:tgtEl>
                                          <p:spTgt spid="135"/>
                                        </p:tgtEl>
                                        <p:attrNameLst>
                                          <p:attrName>ppt_w</p:attrName>
                                        </p:attrNameLst>
                                      </p:cBhvr>
                                      <p:tavLst>
                                        <p:tav tm="0">
                                          <p:val>
                                            <p:fltVal val="0"/>
                                          </p:val>
                                        </p:tav>
                                        <p:tav tm="100000">
                                          <p:val>
                                            <p:strVal val="#ppt_w"/>
                                          </p:val>
                                        </p:tav>
                                      </p:tavLst>
                                    </p:anim>
                                    <p:anim calcmode="lin" valueType="num">
                                      <p:cBhvr>
                                        <p:cTn id="208" dur="500" fill="hold"/>
                                        <p:tgtEl>
                                          <p:spTgt spid="135"/>
                                        </p:tgtEl>
                                        <p:attrNameLst>
                                          <p:attrName>ppt_h</p:attrName>
                                        </p:attrNameLst>
                                      </p:cBhvr>
                                      <p:tavLst>
                                        <p:tav tm="0">
                                          <p:val>
                                            <p:fltVal val="0"/>
                                          </p:val>
                                        </p:tav>
                                        <p:tav tm="100000">
                                          <p:val>
                                            <p:strVal val="#ppt_h"/>
                                          </p:val>
                                        </p:tav>
                                      </p:tavLst>
                                    </p:anim>
                                    <p:animEffect transition="in" filter="fade">
                                      <p:cBhvr>
                                        <p:cTn id="209" dur="500"/>
                                        <p:tgtEl>
                                          <p:spTgt spid="135"/>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136"/>
                                        </p:tgtEl>
                                        <p:attrNameLst>
                                          <p:attrName>style.visibility</p:attrName>
                                        </p:attrNameLst>
                                      </p:cBhvr>
                                      <p:to>
                                        <p:strVal val="visible"/>
                                      </p:to>
                                    </p:set>
                                    <p:anim calcmode="lin" valueType="num">
                                      <p:cBhvr>
                                        <p:cTn id="212" dur="500" fill="hold"/>
                                        <p:tgtEl>
                                          <p:spTgt spid="136"/>
                                        </p:tgtEl>
                                        <p:attrNameLst>
                                          <p:attrName>ppt_w</p:attrName>
                                        </p:attrNameLst>
                                      </p:cBhvr>
                                      <p:tavLst>
                                        <p:tav tm="0">
                                          <p:val>
                                            <p:fltVal val="0"/>
                                          </p:val>
                                        </p:tav>
                                        <p:tav tm="100000">
                                          <p:val>
                                            <p:strVal val="#ppt_w"/>
                                          </p:val>
                                        </p:tav>
                                      </p:tavLst>
                                    </p:anim>
                                    <p:anim calcmode="lin" valueType="num">
                                      <p:cBhvr>
                                        <p:cTn id="213" dur="500" fill="hold"/>
                                        <p:tgtEl>
                                          <p:spTgt spid="136"/>
                                        </p:tgtEl>
                                        <p:attrNameLst>
                                          <p:attrName>ppt_h</p:attrName>
                                        </p:attrNameLst>
                                      </p:cBhvr>
                                      <p:tavLst>
                                        <p:tav tm="0">
                                          <p:val>
                                            <p:fltVal val="0"/>
                                          </p:val>
                                        </p:tav>
                                        <p:tav tm="100000">
                                          <p:val>
                                            <p:strVal val="#ppt_h"/>
                                          </p:val>
                                        </p:tav>
                                      </p:tavLst>
                                    </p:anim>
                                    <p:animEffect transition="in" filter="fade">
                                      <p:cBhvr>
                                        <p:cTn id="214" dur="500"/>
                                        <p:tgtEl>
                                          <p:spTgt spid="136"/>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137"/>
                                        </p:tgtEl>
                                        <p:attrNameLst>
                                          <p:attrName>style.visibility</p:attrName>
                                        </p:attrNameLst>
                                      </p:cBhvr>
                                      <p:to>
                                        <p:strVal val="visible"/>
                                      </p:to>
                                    </p:set>
                                    <p:anim calcmode="lin" valueType="num">
                                      <p:cBhvr>
                                        <p:cTn id="217" dur="500" fill="hold"/>
                                        <p:tgtEl>
                                          <p:spTgt spid="137"/>
                                        </p:tgtEl>
                                        <p:attrNameLst>
                                          <p:attrName>ppt_w</p:attrName>
                                        </p:attrNameLst>
                                      </p:cBhvr>
                                      <p:tavLst>
                                        <p:tav tm="0">
                                          <p:val>
                                            <p:fltVal val="0"/>
                                          </p:val>
                                        </p:tav>
                                        <p:tav tm="100000">
                                          <p:val>
                                            <p:strVal val="#ppt_w"/>
                                          </p:val>
                                        </p:tav>
                                      </p:tavLst>
                                    </p:anim>
                                    <p:anim calcmode="lin" valueType="num">
                                      <p:cBhvr>
                                        <p:cTn id="218" dur="500" fill="hold"/>
                                        <p:tgtEl>
                                          <p:spTgt spid="137"/>
                                        </p:tgtEl>
                                        <p:attrNameLst>
                                          <p:attrName>ppt_h</p:attrName>
                                        </p:attrNameLst>
                                      </p:cBhvr>
                                      <p:tavLst>
                                        <p:tav tm="0">
                                          <p:val>
                                            <p:fltVal val="0"/>
                                          </p:val>
                                        </p:tav>
                                        <p:tav tm="100000">
                                          <p:val>
                                            <p:strVal val="#ppt_h"/>
                                          </p:val>
                                        </p:tav>
                                      </p:tavLst>
                                    </p:anim>
                                    <p:animEffect transition="in" filter="fade">
                                      <p:cBhvr>
                                        <p:cTn id="219" dur="500"/>
                                        <p:tgtEl>
                                          <p:spTgt spid="137"/>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138"/>
                                        </p:tgtEl>
                                        <p:attrNameLst>
                                          <p:attrName>style.visibility</p:attrName>
                                        </p:attrNameLst>
                                      </p:cBhvr>
                                      <p:to>
                                        <p:strVal val="visible"/>
                                      </p:to>
                                    </p:set>
                                    <p:anim calcmode="lin" valueType="num">
                                      <p:cBhvr>
                                        <p:cTn id="222" dur="500" fill="hold"/>
                                        <p:tgtEl>
                                          <p:spTgt spid="138"/>
                                        </p:tgtEl>
                                        <p:attrNameLst>
                                          <p:attrName>ppt_w</p:attrName>
                                        </p:attrNameLst>
                                      </p:cBhvr>
                                      <p:tavLst>
                                        <p:tav tm="0">
                                          <p:val>
                                            <p:fltVal val="0"/>
                                          </p:val>
                                        </p:tav>
                                        <p:tav tm="100000">
                                          <p:val>
                                            <p:strVal val="#ppt_w"/>
                                          </p:val>
                                        </p:tav>
                                      </p:tavLst>
                                    </p:anim>
                                    <p:anim calcmode="lin" valueType="num">
                                      <p:cBhvr>
                                        <p:cTn id="223" dur="500" fill="hold"/>
                                        <p:tgtEl>
                                          <p:spTgt spid="138"/>
                                        </p:tgtEl>
                                        <p:attrNameLst>
                                          <p:attrName>ppt_h</p:attrName>
                                        </p:attrNameLst>
                                      </p:cBhvr>
                                      <p:tavLst>
                                        <p:tav tm="0">
                                          <p:val>
                                            <p:fltVal val="0"/>
                                          </p:val>
                                        </p:tav>
                                        <p:tav tm="100000">
                                          <p:val>
                                            <p:strVal val="#ppt_h"/>
                                          </p:val>
                                        </p:tav>
                                      </p:tavLst>
                                    </p:anim>
                                    <p:animEffect transition="in" filter="fade">
                                      <p:cBhvr>
                                        <p:cTn id="224" dur="500"/>
                                        <p:tgtEl>
                                          <p:spTgt spid="138"/>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139"/>
                                        </p:tgtEl>
                                        <p:attrNameLst>
                                          <p:attrName>style.visibility</p:attrName>
                                        </p:attrNameLst>
                                      </p:cBhvr>
                                      <p:to>
                                        <p:strVal val="visible"/>
                                      </p:to>
                                    </p:set>
                                    <p:anim calcmode="lin" valueType="num">
                                      <p:cBhvr>
                                        <p:cTn id="227" dur="500" fill="hold"/>
                                        <p:tgtEl>
                                          <p:spTgt spid="139"/>
                                        </p:tgtEl>
                                        <p:attrNameLst>
                                          <p:attrName>ppt_w</p:attrName>
                                        </p:attrNameLst>
                                      </p:cBhvr>
                                      <p:tavLst>
                                        <p:tav tm="0">
                                          <p:val>
                                            <p:fltVal val="0"/>
                                          </p:val>
                                        </p:tav>
                                        <p:tav tm="100000">
                                          <p:val>
                                            <p:strVal val="#ppt_w"/>
                                          </p:val>
                                        </p:tav>
                                      </p:tavLst>
                                    </p:anim>
                                    <p:anim calcmode="lin" valueType="num">
                                      <p:cBhvr>
                                        <p:cTn id="228" dur="500" fill="hold"/>
                                        <p:tgtEl>
                                          <p:spTgt spid="139"/>
                                        </p:tgtEl>
                                        <p:attrNameLst>
                                          <p:attrName>ppt_h</p:attrName>
                                        </p:attrNameLst>
                                      </p:cBhvr>
                                      <p:tavLst>
                                        <p:tav tm="0">
                                          <p:val>
                                            <p:fltVal val="0"/>
                                          </p:val>
                                        </p:tav>
                                        <p:tav tm="100000">
                                          <p:val>
                                            <p:strVal val="#ppt_h"/>
                                          </p:val>
                                        </p:tav>
                                      </p:tavLst>
                                    </p:anim>
                                    <p:animEffect transition="in" filter="fade">
                                      <p:cBhvr>
                                        <p:cTn id="229" dur="500"/>
                                        <p:tgtEl>
                                          <p:spTgt spid="139"/>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140"/>
                                        </p:tgtEl>
                                        <p:attrNameLst>
                                          <p:attrName>style.visibility</p:attrName>
                                        </p:attrNameLst>
                                      </p:cBhvr>
                                      <p:to>
                                        <p:strVal val="visible"/>
                                      </p:to>
                                    </p:set>
                                    <p:anim calcmode="lin" valueType="num">
                                      <p:cBhvr>
                                        <p:cTn id="232" dur="500" fill="hold"/>
                                        <p:tgtEl>
                                          <p:spTgt spid="140"/>
                                        </p:tgtEl>
                                        <p:attrNameLst>
                                          <p:attrName>ppt_w</p:attrName>
                                        </p:attrNameLst>
                                      </p:cBhvr>
                                      <p:tavLst>
                                        <p:tav tm="0">
                                          <p:val>
                                            <p:fltVal val="0"/>
                                          </p:val>
                                        </p:tav>
                                        <p:tav tm="100000">
                                          <p:val>
                                            <p:strVal val="#ppt_w"/>
                                          </p:val>
                                        </p:tav>
                                      </p:tavLst>
                                    </p:anim>
                                    <p:anim calcmode="lin" valueType="num">
                                      <p:cBhvr>
                                        <p:cTn id="233" dur="500" fill="hold"/>
                                        <p:tgtEl>
                                          <p:spTgt spid="140"/>
                                        </p:tgtEl>
                                        <p:attrNameLst>
                                          <p:attrName>ppt_h</p:attrName>
                                        </p:attrNameLst>
                                      </p:cBhvr>
                                      <p:tavLst>
                                        <p:tav tm="0">
                                          <p:val>
                                            <p:fltVal val="0"/>
                                          </p:val>
                                        </p:tav>
                                        <p:tav tm="100000">
                                          <p:val>
                                            <p:strVal val="#ppt_h"/>
                                          </p:val>
                                        </p:tav>
                                      </p:tavLst>
                                    </p:anim>
                                    <p:animEffect transition="in" filter="fade">
                                      <p:cBhvr>
                                        <p:cTn id="234" dur="500"/>
                                        <p:tgtEl>
                                          <p:spTgt spid="140"/>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141"/>
                                        </p:tgtEl>
                                        <p:attrNameLst>
                                          <p:attrName>style.visibility</p:attrName>
                                        </p:attrNameLst>
                                      </p:cBhvr>
                                      <p:to>
                                        <p:strVal val="visible"/>
                                      </p:to>
                                    </p:set>
                                    <p:anim calcmode="lin" valueType="num">
                                      <p:cBhvr>
                                        <p:cTn id="237" dur="500" fill="hold"/>
                                        <p:tgtEl>
                                          <p:spTgt spid="141"/>
                                        </p:tgtEl>
                                        <p:attrNameLst>
                                          <p:attrName>ppt_w</p:attrName>
                                        </p:attrNameLst>
                                      </p:cBhvr>
                                      <p:tavLst>
                                        <p:tav tm="0">
                                          <p:val>
                                            <p:fltVal val="0"/>
                                          </p:val>
                                        </p:tav>
                                        <p:tav tm="100000">
                                          <p:val>
                                            <p:strVal val="#ppt_w"/>
                                          </p:val>
                                        </p:tav>
                                      </p:tavLst>
                                    </p:anim>
                                    <p:anim calcmode="lin" valueType="num">
                                      <p:cBhvr>
                                        <p:cTn id="238" dur="500" fill="hold"/>
                                        <p:tgtEl>
                                          <p:spTgt spid="141"/>
                                        </p:tgtEl>
                                        <p:attrNameLst>
                                          <p:attrName>ppt_h</p:attrName>
                                        </p:attrNameLst>
                                      </p:cBhvr>
                                      <p:tavLst>
                                        <p:tav tm="0">
                                          <p:val>
                                            <p:fltVal val="0"/>
                                          </p:val>
                                        </p:tav>
                                        <p:tav tm="100000">
                                          <p:val>
                                            <p:strVal val="#ppt_h"/>
                                          </p:val>
                                        </p:tav>
                                      </p:tavLst>
                                    </p:anim>
                                    <p:animEffect transition="in" filter="fade">
                                      <p:cBhvr>
                                        <p:cTn id="239" dur="500"/>
                                        <p:tgtEl>
                                          <p:spTgt spid="141"/>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142"/>
                                        </p:tgtEl>
                                        <p:attrNameLst>
                                          <p:attrName>style.visibility</p:attrName>
                                        </p:attrNameLst>
                                      </p:cBhvr>
                                      <p:to>
                                        <p:strVal val="visible"/>
                                      </p:to>
                                    </p:set>
                                    <p:anim calcmode="lin" valueType="num">
                                      <p:cBhvr>
                                        <p:cTn id="242" dur="500" fill="hold"/>
                                        <p:tgtEl>
                                          <p:spTgt spid="142"/>
                                        </p:tgtEl>
                                        <p:attrNameLst>
                                          <p:attrName>ppt_w</p:attrName>
                                        </p:attrNameLst>
                                      </p:cBhvr>
                                      <p:tavLst>
                                        <p:tav tm="0">
                                          <p:val>
                                            <p:fltVal val="0"/>
                                          </p:val>
                                        </p:tav>
                                        <p:tav tm="100000">
                                          <p:val>
                                            <p:strVal val="#ppt_w"/>
                                          </p:val>
                                        </p:tav>
                                      </p:tavLst>
                                    </p:anim>
                                    <p:anim calcmode="lin" valueType="num">
                                      <p:cBhvr>
                                        <p:cTn id="243" dur="500" fill="hold"/>
                                        <p:tgtEl>
                                          <p:spTgt spid="142"/>
                                        </p:tgtEl>
                                        <p:attrNameLst>
                                          <p:attrName>ppt_h</p:attrName>
                                        </p:attrNameLst>
                                      </p:cBhvr>
                                      <p:tavLst>
                                        <p:tav tm="0">
                                          <p:val>
                                            <p:fltVal val="0"/>
                                          </p:val>
                                        </p:tav>
                                        <p:tav tm="100000">
                                          <p:val>
                                            <p:strVal val="#ppt_h"/>
                                          </p:val>
                                        </p:tav>
                                      </p:tavLst>
                                    </p:anim>
                                    <p:animEffect transition="in" filter="fade">
                                      <p:cBhvr>
                                        <p:cTn id="244" dur="500"/>
                                        <p:tgtEl>
                                          <p:spTgt spid="142"/>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143"/>
                                        </p:tgtEl>
                                        <p:attrNameLst>
                                          <p:attrName>style.visibility</p:attrName>
                                        </p:attrNameLst>
                                      </p:cBhvr>
                                      <p:to>
                                        <p:strVal val="visible"/>
                                      </p:to>
                                    </p:set>
                                    <p:anim calcmode="lin" valueType="num">
                                      <p:cBhvr>
                                        <p:cTn id="247" dur="500" fill="hold"/>
                                        <p:tgtEl>
                                          <p:spTgt spid="143"/>
                                        </p:tgtEl>
                                        <p:attrNameLst>
                                          <p:attrName>ppt_w</p:attrName>
                                        </p:attrNameLst>
                                      </p:cBhvr>
                                      <p:tavLst>
                                        <p:tav tm="0">
                                          <p:val>
                                            <p:fltVal val="0"/>
                                          </p:val>
                                        </p:tav>
                                        <p:tav tm="100000">
                                          <p:val>
                                            <p:strVal val="#ppt_w"/>
                                          </p:val>
                                        </p:tav>
                                      </p:tavLst>
                                    </p:anim>
                                    <p:anim calcmode="lin" valueType="num">
                                      <p:cBhvr>
                                        <p:cTn id="248" dur="500" fill="hold"/>
                                        <p:tgtEl>
                                          <p:spTgt spid="143"/>
                                        </p:tgtEl>
                                        <p:attrNameLst>
                                          <p:attrName>ppt_h</p:attrName>
                                        </p:attrNameLst>
                                      </p:cBhvr>
                                      <p:tavLst>
                                        <p:tav tm="0">
                                          <p:val>
                                            <p:fltVal val="0"/>
                                          </p:val>
                                        </p:tav>
                                        <p:tav tm="100000">
                                          <p:val>
                                            <p:strVal val="#ppt_h"/>
                                          </p:val>
                                        </p:tav>
                                      </p:tavLst>
                                    </p:anim>
                                    <p:animEffect transition="in" filter="fade">
                                      <p:cBhvr>
                                        <p:cTn id="249" dur="500"/>
                                        <p:tgtEl>
                                          <p:spTgt spid="143"/>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144"/>
                                        </p:tgtEl>
                                        <p:attrNameLst>
                                          <p:attrName>style.visibility</p:attrName>
                                        </p:attrNameLst>
                                      </p:cBhvr>
                                      <p:to>
                                        <p:strVal val="visible"/>
                                      </p:to>
                                    </p:set>
                                    <p:anim calcmode="lin" valueType="num">
                                      <p:cBhvr>
                                        <p:cTn id="252" dur="500" fill="hold"/>
                                        <p:tgtEl>
                                          <p:spTgt spid="144"/>
                                        </p:tgtEl>
                                        <p:attrNameLst>
                                          <p:attrName>ppt_w</p:attrName>
                                        </p:attrNameLst>
                                      </p:cBhvr>
                                      <p:tavLst>
                                        <p:tav tm="0">
                                          <p:val>
                                            <p:fltVal val="0"/>
                                          </p:val>
                                        </p:tav>
                                        <p:tav tm="100000">
                                          <p:val>
                                            <p:strVal val="#ppt_w"/>
                                          </p:val>
                                        </p:tav>
                                      </p:tavLst>
                                    </p:anim>
                                    <p:anim calcmode="lin" valueType="num">
                                      <p:cBhvr>
                                        <p:cTn id="253" dur="500" fill="hold"/>
                                        <p:tgtEl>
                                          <p:spTgt spid="144"/>
                                        </p:tgtEl>
                                        <p:attrNameLst>
                                          <p:attrName>ppt_h</p:attrName>
                                        </p:attrNameLst>
                                      </p:cBhvr>
                                      <p:tavLst>
                                        <p:tav tm="0">
                                          <p:val>
                                            <p:fltVal val="0"/>
                                          </p:val>
                                        </p:tav>
                                        <p:tav tm="100000">
                                          <p:val>
                                            <p:strVal val="#ppt_h"/>
                                          </p:val>
                                        </p:tav>
                                      </p:tavLst>
                                    </p:anim>
                                    <p:animEffect transition="in" filter="fade">
                                      <p:cBhvr>
                                        <p:cTn id="254" dur="500"/>
                                        <p:tgtEl>
                                          <p:spTgt spid="144"/>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145"/>
                                        </p:tgtEl>
                                        <p:attrNameLst>
                                          <p:attrName>style.visibility</p:attrName>
                                        </p:attrNameLst>
                                      </p:cBhvr>
                                      <p:to>
                                        <p:strVal val="visible"/>
                                      </p:to>
                                    </p:set>
                                    <p:anim calcmode="lin" valueType="num">
                                      <p:cBhvr>
                                        <p:cTn id="257" dur="500" fill="hold"/>
                                        <p:tgtEl>
                                          <p:spTgt spid="145"/>
                                        </p:tgtEl>
                                        <p:attrNameLst>
                                          <p:attrName>ppt_w</p:attrName>
                                        </p:attrNameLst>
                                      </p:cBhvr>
                                      <p:tavLst>
                                        <p:tav tm="0">
                                          <p:val>
                                            <p:fltVal val="0"/>
                                          </p:val>
                                        </p:tav>
                                        <p:tav tm="100000">
                                          <p:val>
                                            <p:strVal val="#ppt_w"/>
                                          </p:val>
                                        </p:tav>
                                      </p:tavLst>
                                    </p:anim>
                                    <p:anim calcmode="lin" valueType="num">
                                      <p:cBhvr>
                                        <p:cTn id="258" dur="500" fill="hold"/>
                                        <p:tgtEl>
                                          <p:spTgt spid="145"/>
                                        </p:tgtEl>
                                        <p:attrNameLst>
                                          <p:attrName>ppt_h</p:attrName>
                                        </p:attrNameLst>
                                      </p:cBhvr>
                                      <p:tavLst>
                                        <p:tav tm="0">
                                          <p:val>
                                            <p:fltVal val="0"/>
                                          </p:val>
                                        </p:tav>
                                        <p:tav tm="100000">
                                          <p:val>
                                            <p:strVal val="#ppt_h"/>
                                          </p:val>
                                        </p:tav>
                                      </p:tavLst>
                                    </p:anim>
                                    <p:animEffect transition="in" filter="fade">
                                      <p:cBhvr>
                                        <p:cTn id="259" dur="500"/>
                                        <p:tgtEl>
                                          <p:spTgt spid="145"/>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146"/>
                                        </p:tgtEl>
                                        <p:attrNameLst>
                                          <p:attrName>style.visibility</p:attrName>
                                        </p:attrNameLst>
                                      </p:cBhvr>
                                      <p:to>
                                        <p:strVal val="visible"/>
                                      </p:to>
                                    </p:set>
                                    <p:anim calcmode="lin" valueType="num">
                                      <p:cBhvr>
                                        <p:cTn id="262" dur="500" fill="hold"/>
                                        <p:tgtEl>
                                          <p:spTgt spid="146"/>
                                        </p:tgtEl>
                                        <p:attrNameLst>
                                          <p:attrName>ppt_w</p:attrName>
                                        </p:attrNameLst>
                                      </p:cBhvr>
                                      <p:tavLst>
                                        <p:tav tm="0">
                                          <p:val>
                                            <p:fltVal val="0"/>
                                          </p:val>
                                        </p:tav>
                                        <p:tav tm="100000">
                                          <p:val>
                                            <p:strVal val="#ppt_w"/>
                                          </p:val>
                                        </p:tav>
                                      </p:tavLst>
                                    </p:anim>
                                    <p:anim calcmode="lin" valueType="num">
                                      <p:cBhvr>
                                        <p:cTn id="263" dur="500" fill="hold"/>
                                        <p:tgtEl>
                                          <p:spTgt spid="146"/>
                                        </p:tgtEl>
                                        <p:attrNameLst>
                                          <p:attrName>ppt_h</p:attrName>
                                        </p:attrNameLst>
                                      </p:cBhvr>
                                      <p:tavLst>
                                        <p:tav tm="0">
                                          <p:val>
                                            <p:fltVal val="0"/>
                                          </p:val>
                                        </p:tav>
                                        <p:tav tm="100000">
                                          <p:val>
                                            <p:strVal val="#ppt_h"/>
                                          </p:val>
                                        </p:tav>
                                      </p:tavLst>
                                    </p:anim>
                                    <p:animEffect transition="in" filter="fade">
                                      <p:cBhvr>
                                        <p:cTn id="264" dur="500"/>
                                        <p:tgtEl>
                                          <p:spTgt spid="146"/>
                                        </p:tgtEl>
                                      </p:cBhvr>
                                    </p:animEffect>
                                  </p:childTnLst>
                                </p:cTn>
                              </p:par>
                              <p:par>
                                <p:cTn id="265" presetID="53" presetClass="entr" presetSubtype="16" fill="hold" grpId="0" nodeType="withEffect" nodePh="1">
                                  <p:stCondLst>
                                    <p:cond delay="0"/>
                                  </p:stCondLst>
                                  <p:endCondLst>
                                    <p:cond evt="begin" delay="0">
                                      <p:tn val="265"/>
                                    </p:cond>
                                  </p:endCondLst>
                                  <p:childTnLst>
                                    <p:set>
                                      <p:cBhvr>
                                        <p:cTn id="266" dur="1" fill="hold">
                                          <p:stCondLst>
                                            <p:cond delay="0"/>
                                          </p:stCondLst>
                                        </p:cTn>
                                        <p:tgtEl>
                                          <p:spTgt spid="147"/>
                                        </p:tgtEl>
                                        <p:attrNameLst>
                                          <p:attrName>style.visibility</p:attrName>
                                        </p:attrNameLst>
                                      </p:cBhvr>
                                      <p:to>
                                        <p:strVal val="visible"/>
                                      </p:to>
                                    </p:set>
                                    <p:anim calcmode="lin" valueType="num">
                                      <p:cBhvr>
                                        <p:cTn id="267" dur="500" fill="hold"/>
                                        <p:tgtEl>
                                          <p:spTgt spid="147"/>
                                        </p:tgtEl>
                                        <p:attrNameLst>
                                          <p:attrName>ppt_w</p:attrName>
                                        </p:attrNameLst>
                                      </p:cBhvr>
                                      <p:tavLst>
                                        <p:tav tm="0">
                                          <p:val>
                                            <p:fltVal val="0"/>
                                          </p:val>
                                        </p:tav>
                                        <p:tav tm="100000">
                                          <p:val>
                                            <p:strVal val="#ppt_w"/>
                                          </p:val>
                                        </p:tav>
                                      </p:tavLst>
                                    </p:anim>
                                    <p:anim calcmode="lin" valueType="num">
                                      <p:cBhvr>
                                        <p:cTn id="268" dur="500" fill="hold"/>
                                        <p:tgtEl>
                                          <p:spTgt spid="147"/>
                                        </p:tgtEl>
                                        <p:attrNameLst>
                                          <p:attrName>ppt_h</p:attrName>
                                        </p:attrNameLst>
                                      </p:cBhvr>
                                      <p:tavLst>
                                        <p:tav tm="0">
                                          <p:val>
                                            <p:fltVal val="0"/>
                                          </p:val>
                                        </p:tav>
                                        <p:tav tm="100000">
                                          <p:val>
                                            <p:strVal val="#ppt_h"/>
                                          </p:val>
                                        </p:tav>
                                      </p:tavLst>
                                    </p:anim>
                                    <p:animEffect transition="in" filter="fade">
                                      <p:cBhvr>
                                        <p:cTn id="269" dur="500"/>
                                        <p:tgtEl>
                                          <p:spTgt spid="147"/>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148"/>
                                        </p:tgtEl>
                                        <p:attrNameLst>
                                          <p:attrName>style.visibility</p:attrName>
                                        </p:attrNameLst>
                                      </p:cBhvr>
                                      <p:to>
                                        <p:strVal val="visible"/>
                                      </p:to>
                                    </p:set>
                                    <p:anim calcmode="lin" valueType="num">
                                      <p:cBhvr>
                                        <p:cTn id="272" dur="500" fill="hold"/>
                                        <p:tgtEl>
                                          <p:spTgt spid="148"/>
                                        </p:tgtEl>
                                        <p:attrNameLst>
                                          <p:attrName>ppt_w</p:attrName>
                                        </p:attrNameLst>
                                      </p:cBhvr>
                                      <p:tavLst>
                                        <p:tav tm="0">
                                          <p:val>
                                            <p:fltVal val="0"/>
                                          </p:val>
                                        </p:tav>
                                        <p:tav tm="100000">
                                          <p:val>
                                            <p:strVal val="#ppt_w"/>
                                          </p:val>
                                        </p:tav>
                                      </p:tavLst>
                                    </p:anim>
                                    <p:anim calcmode="lin" valueType="num">
                                      <p:cBhvr>
                                        <p:cTn id="273" dur="500" fill="hold"/>
                                        <p:tgtEl>
                                          <p:spTgt spid="148"/>
                                        </p:tgtEl>
                                        <p:attrNameLst>
                                          <p:attrName>ppt_h</p:attrName>
                                        </p:attrNameLst>
                                      </p:cBhvr>
                                      <p:tavLst>
                                        <p:tav tm="0">
                                          <p:val>
                                            <p:fltVal val="0"/>
                                          </p:val>
                                        </p:tav>
                                        <p:tav tm="100000">
                                          <p:val>
                                            <p:strVal val="#ppt_h"/>
                                          </p:val>
                                        </p:tav>
                                      </p:tavLst>
                                    </p:anim>
                                    <p:animEffect transition="in" filter="fade">
                                      <p:cBhvr>
                                        <p:cTn id="274" dur="500"/>
                                        <p:tgtEl>
                                          <p:spTgt spid="148"/>
                                        </p:tgtEl>
                                      </p:cBhvr>
                                    </p:animEffect>
                                  </p:childTnLst>
                                </p:cTn>
                              </p:par>
                              <p:par>
                                <p:cTn id="275" presetID="53" presetClass="entr" presetSubtype="16" fill="hold" grpId="0" nodeType="withEffect">
                                  <p:stCondLst>
                                    <p:cond delay="0"/>
                                  </p:stCondLst>
                                  <p:childTnLst>
                                    <p:set>
                                      <p:cBhvr>
                                        <p:cTn id="276" dur="1" fill="hold">
                                          <p:stCondLst>
                                            <p:cond delay="0"/>
                                          </p:stCondLst>
                                        </p:cTn>
                                        <p:tgtEl>
                                          <p:spTgt spid="149"/>
                                        </p:tgtEl>
                                        <p:attrNameLst>
                                          <p:attrName>style.visibility</p:attrName>
                                        </p:attrNameLst>
                                      </p:cBhvr>
                                      <p:to>
                                        <p:strVal val="visible"/>
                                      </p:to>
                                    </p:set>
                                    <p:anim calcmode="lin" valueType="num">
                                      <p:cBhvr>
                                        <p:cTn id="277" dur="500" fill="hold"/>
                                        <p:tgtEl>
                                          <p:spTgt spid="149"/>
                                        </p:tgtEl>
                                        <p:attrNameLst>
                                          <p:attrName>ppt_w</p:attrName>
                                        </p:attrNameLst>
                                      </p:cBhvr>
                                      <p:tavLst>
                                        <p:tav tm="0">
                                          <p:val>
                                            <p:fltVal val="0"/>
                                          </p:val>
                                        </p:tav>
                                        <p:tav tm="100000">
                                          <p:val>
                                            <p:strVal val="#ppt_w"/>
                                          </p:val>
                                        </p:tav>
                                      </p:tavLst>
                                    </p:anim>
                                    <p:anim calcmode="lin" valueType="num">
                                      <p:cBhvr>
                                        <p:cTn id="278" dur="500" fill="hold"/>
                                        <p:tgtEl>
                                          <p:spTgt spid="149"/>
                                        </p:tgtEl>
                                        <p:attrNameLst>
                                          <p:attrName>ppt_h</p:attrName>
                                        </p:attrNameLst>
                                      </p:cBhvr>
                                      <p:tavLst>
                                        <p:tav tm="0">
                                          <p:val>
                                            <p:fltVal val="0"/>
                                          </p:val>
                                        </p:tav>
                                        <p:tav tm="100000">
                                          <p:val>
                                            <p:strVal val="#ppt_h"/>
                                          </p:val>
                                        </p:tav>
                                      </p:tavLst>
                                    </p:anim>
                                    <p:animEffect transition="in" filter="fade">
                                      <p:cBhvr>
                                        <p:cTn id="279" dur="500"/>
                                        <p:tgtEl>
                                          <p:spTgt spid="149"/>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150"/>
                                        </p:tgtEl>
                                        <p:attrNameLst>
                                          <p:attrName>style.visibility</p:attrName>
                                        </p:attrNameLst>
                                      </p:cBhvr>
                                      <p:to>
                                        <p:strVal val="visible"/>
                                      </p:to>
                                    </p:set>
                                    <p:anim calcmode="lin" valueType="num">
                                      <p:cBhvr>
                                        <p:cTn id="282" dur="500" fill="hold"/>
                                        <p:tgtEl>
                                          <p:spTgt spid="150"/>
                                        </p:tgtEl>
                                        <p:attrNameLst>
                                          <p:attrName>ppt_w</p:attrName>
                                        </p:attrNameLst>
                                      </p:cBhvr>
                                      <p:tavLst>
                                        <p:tav tm="0">
                                          <p:val>
                                            <p:fltVal val="0"/>
                                          </p:val>
                                        </p:tav>
                                        <p:tav tm="100000">
                                          <p:val>
                                            <p:strVal val="#ppt_w"/>
                                          </p:val>
                                        </p:tav>
                                      </p:tavLst>
                                    </p:anim>
                                    <p:anim calcmode="lin" valueType="num">
                                      <p:cBhvr>
                                        <p:cTn id="283" dur="500" fill="hold"/>
                                        <p:tgtEl>
                                          <p:spTgt spid="150"/>
                                        </p:tgtEl>
                                        <p:attrNameLst>
                                          <p:attrName>ppt_h</p:attrName>
                                        </p:attrNameLst>
                                      </p:cBhvr>
                                      <p:tavLst>
                                        <p:tav tm="0">
                                          <p:val>
                                            <p:fltVal val="0"/>
                                          </p:val>
                                        </p:tav>
                                        <p:tav tm="100000">
                                          <p:val>
                                            <p:strVal val="#ppt_h"/>
                                          </p:val>
                                        </p:tav>
                                      </p:tavLst>
                                    </p:anim>
                                    <p:animEffect transition="in" filter="fade">
                                      <p:cBhvr>
                                        <p:cTn id="284" dur="500"/>
                                        <p:tgtEl>
                                          <p:spTgt spid="150"/>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160"/>
                                        </p:tgtEl>
                                        <p:attrNameLst>
                                          <p:attrName>style.visibility</p:attrName>
                                        </p:attrNameLst>
                                      </p:cBhvr>
                                      <p:to>
                                        <p:strVal val="visible"/>
                                      </p:to>
                                    </p:set>
                                    <p:anim calcmode="lin" valueType="num">
                                      <p:cBhvr>
                                        <p:cTn id="287" dur="500" fill="hold"/>
                                        <p:tgtEl>
                                          <p:spTgt spid="160"/>
                                        </p:tgtEl>
                                        <p:attrNameLst>
                                          <p:attrName>ppt_w</p:attrName>
                                        </p:attrNameLst>
                                      </p:cBhvr>
                                      <p:tavLst>
                                        <p:tav tm="0">
                                          <p:val>
                                            <p:fltVal val="0"/>
                                          </p:val>
                                        </p:tav>
                                        <p:tav tm="100000">
                                          <p:val>
                                            <p:strVal val="#ppt_w"/>
                                          </p:val>
                                        </p:tav>
                                      </p:tavLst>
                                    </p:anim>
                                    <p:anim calcmode="lin" valueType="num">
                                      <p:cBhvr>
                                        <p:cTn id="288" dur="500" fill="hold"/>
                                        <p:tgtEl>
                                          <p:spTgt spid="160"/>
                                        </p:tgtEl>
                                        <p:attrNameLst>
                                          <p:attrName>ppt_h</p:attrName>
                                        </p:attrNameLst>
                                      </p:cBhvr>
                                      <p:tavLst>
                                        <p:tav tm="0">
                                          <p:val>
                                            <p:fltVal val="0"/>
                                          </p:val>
                                        </p:tav>
                                        <p:tav tm="100000">
                                          <p:val>
                                            <p:strVal val="#ppt_h"/>
                                          </p:val>
                                        </p:tav>
                                      </p:tavLst>
                                    </p:anim>
                                    <p:animEffect transition="in" filter="fade">
                                      <p:cBhvr>
                                        <p:cTn id="289" dur="500"/>
                                        <p:tgtEl>
                                          <p:spTgt spid="160"/>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161"/>
                                        </p:tgtEl>
                                        <p:attrNameLst>
                                          <p:attrName>style.visibility</p:attrName>
                                        </p:attrNameLst>
                                      </p:cBhvr>
                                      <p:to>
                                        <p:strVal val="visible"/>
                                      </p:to>
                                    </p:set>
                                    <p:anim calcmode="lin" valueType="num">
                                      <p:cBhvr>
                                        <p:cTn id="292" dur="500" fill="hold"/>
                                        <p:tgtEl>
                                          <p:spTgt spid="161"/>
                                        </p:tgtEl>
                                        <p:attrNameLst>
                                          <p:attrName>ppt_w</p:attrName>
                                        </p:attrNameLst>
                                      </p:cBhvr>
                                      <p:tavLst>
                                        <p:tav tm="0">
                                          <p:val>
                                            <p:fltVal val="0"/>
                                          </p:val>
                                        </p:tav>
                                        <p:tav tm="100000">
                                          <p:val>
                                            <p:strVal val="#ppt_w"/>
                                          </p:val>
                                        </p:tav>
                                      </p:tavLst>
                                    </p:anim>
                                    <p:anim calcmode="lin" valueType="num">
                                      <p:cBhvr>
                                        <p:cTn id="293" dur="500" fill="hold"/>
                                        <p:tgtEl>
                                          <p:spTgt spid="161"/>
                                        </p:tgtEl>
                                        <p:attrNameLst>
                                          <p:attrName>ppt_h</p:attrName>
                                        </p:attrNameLst>
                                      </p:cBhvr>
                                      <p:tavLst>
                                        <p:tav tm="0">
                                          <p:val>
                                            <p:fltVal val="0"/>
                                          </p:val>
                                        </p:tav>
                                        <p:tav tm="100000">
                                          <p:val>
                                            <p:strVal val="#ppt_h"/>
                                          </p:val>
                                        </p:tav>
                                      </p:tavLst>
                                    </p:anim>
                                    <p:animEffect transition="in" filter="fade">
                                      <p:cBhvr>
                                        <p:cTn id="294" dur="500"/>
                                        <p:tgtEl>
                                          <p:spTgt spid="161"/>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162"/>
                                        </p:tgtEl>
                                        <p:attrNameLst>
                                          <p:attrName>style.visibility</p:attrName>
                                        </p:attrNameLst>
                                      </p:cBhvr>
                                      <p:to>
                                        <p:strVal val="visible"/>
                                      </p:to>
                                    </p:set>
                                    <p:anim calcmode="lin" valueType="num">
                                      <p:cBhvr>
                                        <p:cTn id="297" dur="500" fill="hold"/>
                                        <p:tgtEl>
                                          <p:spTgt spid="162"/>
                                        </p:tgtEl>
                                        <p:attrNameLst>
                                          <p:attrName>ppt_w</p:attrName>
                                        </p:attrNameLst>
                                      </p:cBhvr>
                                      <p:tavLst>
                                        <p:tav tm="0">
                                          <p:val>
                                            <p:fltVal val="0"/>
                                          </p:val>
                                        </p:tav>
                                        <p:tav tm="100000">
                                          <p:val>
                                            <p:strVal val="#ppt_w"/>
                                          </p:val>
                                        </p:tav>
                                      </p:tavLst>
                                    </p:anim>
                                    <p:anim calcmode="lin" valueType="num">
                                      <p:cBhvr>
                                        <p:cTn id="298" dur="500" fill="hold"/>
                                        <p:tgtEl>
                                          <p:spTgt spid="162"/>
                                        </p:tgtEl>
                                        <p:attrNameLst>
                                          <p:attrName>ppt_h</p:attrName>
                                        </p:attrNameLst>
                                      </p:cBhvr>
                                      <p:tavLst>
                                        <p:tav tm="0">
                                          <p:val>
                                            <p:fltVal val="0"/>
                                          </p:val>
                                        </p:tav>
                                        <p:tav tm="100000">
                                          <p:val>
                                            <p:strVal val="#ppt_h"/>
                                          </p:val>
                                        </p:tav>
                                      </p:tavLst>
                                    </p:anim>
                                    <p:animEffect transition="in" filter="fade">
                                      <p:cBhvr>
                                        <p:cTn id="299" dur="5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p:bldP spid="94" grpId="0"/>
      <p:bldP spid="95" grpId="0"/>
      <p:bldP spid="98" grpId="0"/>
      <p:bldP spid="99" grpId="0"/>
      <p:bldP spid="102" grpId="0"/>
      <p:bldP spid="105" grpId="0"/>
      <p:bldP spid="106" grpId="0" animBg="1"/>
      <p:bldP spid="109" grpId="0"/>
      <p:bldP spid="110" grpId="0"/>
      <p:bldP spid="113" grpId="0"/>
      <p:bldP spid="114" grpId="0"/>
      <p:bldP spid="115" grpId="0" animBg="1"/>
      <p:bldP spid="116" grpId="0" animBg="1"/>
      <p:bldP spid="117" grpId="0" animBg="1"/>
      <p:bldP spid="118" grpId="0"/>
      <p:bldP spid="119" grpId="0" animBg="1"/>
      <p:bldP spid="123" grpId="0" animBg="1"/>
      <p:bldP spid="124" grpId="0" animBg="1"/>
      <p:bldP spid="125" grpId="0"/>
      <p:bldP spid="126" grpId="0"/>
      <p:bldP spid="127" grpId="0" animBg="1"/>
      <p:bldP spid="128" grpId="0" animBg="1"/>
      <p:bldP spid="129" grpId="0"/>
      <p:bldP spid="132" grpId="0"/>
      <p:bldP spid="134" grpId="0"/>
      <p:bldP spid="135" grpId="0" animBg="1"/>
      <p:bldP spid="136" grpId="0" animBg="1"/>
      <p:bldP spid="137" grpId="0" animBg="1"/>
      <p:bldP spid="138" grpId="0"/>
      <p:bldP spid="139" grpId="0"/>
      <p:bldP spid="140" grpId="0"/>
      <p:bldP spid="141" grpId="0"/>
      <p:bldP spid="142" grpId="0"/>
      <p:bldP spid="143" grpId="0" animBg="1"/>
      <p:bldP spid="144" grpId="0" animBg="1"/>
      <p:bldP spid="145" grpId="0"/>
      <p:bldP spid="146" grpId="0"/>
      <p:bldP spid="147" grpId="0"/>
      <p:bldP spid="148" grpId="0"/>
      <p:bldP spid="149" grpId="0"/>
      <p:bldP spid="150" grpId="0"/>
      <p:bldP spid="160" grpId="0"/>
      <p:bldP spid="161" grpId="0" animBg="1"/>
      <p:bldP spid="1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4177149"/>
            <a:ext cx="10222178" cy="156062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So as you would expect there are two stops between the island and Puteoli. I'll mark the structure but I'm not trying to make application except to say that it doesn't look pleasant; Syracuse and Rhegium.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It's a little tricky to find the meaning of Syracuse but it is believed to have come from the Phoenician word </a:t>
            </a:r>
            <a:r>
              <a:rPr lang="en-US" sz="1800" dirty="0" err="1">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Syra</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which means to feel ill or sick. They believe in reference to the location of the city near a swamp.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98388" y="4265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10013750" y="2007818"/>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502337" y="429627"/>
            <a:ext cx="655933"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1AB013EE-D4ED-4CC9-BCD8-191A370BA37F}"/>
              </a:ext>
            </a:extLst>
          </p:cNvPr>
          <p:cNvSpPr>
            <a:spLocks noChangeShapeType="1"/>
          </p:cNvSpPr>
          <p:nvPr/>
        </p:nvSpPr>
        <p:spPr bwMode="auto">
          <a:xfrm>
            <a:off x="9467611" y="179164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95">
            <a:extLst>
              <a:ext uri="{FF2B5EF4-FFF2-40B4-BE49-F238E27FC236}">
                <a16:creationId xmlns:a16="http://schemas.microsoft.com/office/drawing/2014/main" id="{6413127C-67E7-478F-8B14-A8256B3A010D}"/>
              </a:ext>
            </a:extLst>
          </p:cNvPr>
          <p:cNvSpPr>
            <a:spLocks noChangeShapeType="1"/>
          </p:cNvSpPr>
          <p:nvPr/>
        </p:nvSpPr>
        <p:spPr bwMode="auto">
          <a:xfrm>
            <a:off x="10096000" y="179365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55">
            <a:extLst>
              <a:ext uri="{FF2B5EF4-FFF2-40B4-BE49-F238E27FC236}">
                <a16:creationId xmlns:a16="http://schemas.microsoft.com/office/drawing/2014/main" id="{02DBE0A3-DED8-41E0-A07B-1E1C589043C4}"/>
              </a:ext>
            </a:extLst>
          </p:cNvPr>
          <p:cNvSpPr txBox="1">
            <a:spLocks noChangeArrowheads="1"/>
          </p:cNvSpPr>
          <p:nvPr/>
        </p:nvSpPr>
        <p:spPr bwMode="auto">
          <a:xfrm>
            <a:off x="9054481" y="1469769"/>
            <a:ext cx="764377"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Syracuse</a:t>
            </a:r>
          </a:p>
        </p:txBody>
      </p:sp>
      <p:sp>
        <p:nvSpPr>
          <p:cNvPr id="92" name="Text Box 55">
            <a:extLst>
              <a:ext uri="{FF2B5EF4-FFF2-40B4-BE49-F238E27FC236}">
                <a16:creationId xmlns:a16="http://schemas.microsoft.com/office/drawing/2014/main" id="{024405E6-EA99-42F1-8796-4233127467C6}"/>
              </a:ext>
            </a:extLst>
          </p:cNvPr>
          <p:cNvSpPr txBox="1">
            <a:spLocks noChangeArrowheads="1"/>
          </p:cNvSpPr>
          <p:nvPr/>
        </p:nvSpPr>
        <p:spPr bwMode="auto">
          <a:xfrm>
            <a:off x="9791615" y="1465538"/>
            <a:ext cx="725335"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Rhegium</a:t>
            </a:r>
          </a:p>
        </p:txBody>
      </p:sp>
      <p:sp>
        <p:nvSpPr>
          <p:cNvPr id="93" name="Text Box 55">
            <a:extLst>
              <a:ext uri="{FF2B5EF4-FFF2-40B4-BE49-F238E27FC236}">
                <a16:creationId xmlns:a16="http://schemas.microsoft.com/office/drawing/2014/main" id="{2FB10E68-B3AE-4EF1-8D23-D1109EAFA6D1}"/>
              </a:ext>
            </a:extLst>
          </p:cNvPr>
          <p:cNvSpPr txBox="1">
            <a:spLocks noChangeArrowheads="1"/>
          </p:cNvSpPr>
          <p:nvPr/>
        </p:nvSpPr>
        <p:spPr bwMode="auto">
          <a:xfrm>
            <a:off x="9241277" y="2025010"/>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55">
            <a:extLst>
              <a:ext uri="{FF2B5EF4-FFF2-40B4-BE49-F238E27FC236}">
                <a16:creationId xmlns:a16="http://schemas.microsoft.com/office/drawing/2014/main" id="{57A15E8F-EBE3-417C-A56B-26DB5B790BEF}"/>
              </a:ext>
            </a:extLst>
          </p:cNvPr>
          <p:cNvSpPr txBox="1">
            <a:spLocks noChangeArrowheads="1"/>
          </p:cNvSpPr>
          <p:nvPr/>
        </p:nvSpPr>
        <p:spPr bwMode="auto">
          <a:xfrm>
            <a:off x="9870216" y="2028695"/>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72ACDAD6-CDAF-4546-ACCE-EF6E71CC8CA4}"/>
              </a:ext>
            </a:extLst>
          </p:cNvPr>
          <p:cNvSpPr>
            <a:spLocks noChangeShapeType="1"/>
          </p:cNvSpPr>
          <p:nvPr/>
        </p:nvSpPr>
        <p:spPr bwMode="auto">
          <a:xfrm flipV="1">
            <a:off x="8864161" y="1747258"/>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15">
            <a:extLst>
              <a:ext uri="{FF2B5EF4-FFF2-40B4-BE49-F238E27FC236}">
                <a16:creationId xmlns:a16="http://schemas.microsoft.com/office/drawing/2014/main" id="{B91BD69D-F8E7-4FF2-B2C0-824D1A7DCEB0}"/>
              </a:ext>
            </a:extLst>
          </p:cNvPr>
          <p:cNvSpPr txBox="1">
            <a:spLocks noChangeArrowheads="1"/>
          </p:cNvSpPr>
          <p:nvPr/>
        </p:nvSpPr>
        <p:spPr bwMode="auto">
          <a:xfrm>
            <a:off x="9054481" y="2031880"/>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“to feel ill”</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8" name="Text Box 55">
            <a:extLst>
              <a:ext uri="{FF2B5EF4-FFF2-40B4-BE49-F238E27FC236}">
                <a16:creationId xmlns:a16="http://schemas.microsoft.com/office/drawing/2014/main" id="{CAF79D28-B2E6-4965-BB08-217FDDC5D323}"/>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9" name="Line 95">
            <a:extLst>
              <a:ext uri="{FF2B5EF4-FFF2-40B4-BE49-F238E27FC236}">
                <a16:creationId xmlns:a16="http://schemas.microsoft.com/office/drawing/2014/main" id="{0624978E-6D49-4F1D-8B86-6C0CC0C2172B}"/>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Text Box 115">
            <a:extLst>
              <a:ext uri="{FF2B5EF4-FFF2-40B4-BE49-F238E27FC236}">
                <a16:creationId xmlns:a16="http://schemas.microsoft.com/office/drawing/2014/main" id="{577D946C-38D0-425C-B8E6-D2D6D4F589B1}"/>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305659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82"/>
                                        </p:tgtEl>
                                        <p:attrNameLst>
                                          <p:attrName>style.visibility</p:attrName>
                                        </p:attrNameLst>
                                      </p:cBhvr>
                                      <p:to>
                                        <p:strVal val="visible"/>
                                      </p:to>
                                    </p:set>
                                    <p:anim calcmode="lin" valueType="num">
                                      <p:cBhvr>
                                        <p:cTn id="302" dur="500" fill="hold"/>
                                        <p:tgtEl>
                                          <p:spTgt spid="82"/>
                                        </p:tgtEl>
                                        <p:attrNameLst>
                                          <p:attrName>ppt_w</p:attrName>
                                        </p:attrNameLst>
                                      </p:cBhvr>
                                      <p:tavLst>
                                        <p:tav tm="0">
                                          <p:val>
                                            <p:fltVal val="0"/>
                                          </p:val>
                                        </p:tav>
                                        <p:tav tm="100000">
                                          <p:val>
                                            <p:strVal val="#ppt_w"/>
                                          </p:val>
                                        </p:tav>
                                      </p:tavLst>
                                    </p:anim>
                                    <p:anim calcmode="lin" valueType="num">
                                      <p:cBhvr>
                                        <p:cTn id="303" dur="500" fill="hold"/>
                                        <p:tgtEl>
                                          <p:spTgt spid="82"/>
                                        </p:tgtEl>
                                        <p:attrNameLst>
                                          <p:attrName>ppt_h</p:attrName>
                                        </p:attrNameLst>
                                      </p:cBhvr>
                                      <p:tavLst>
                                        <p:tav tm="0">
                                          <p:val>
                                            <p:fltVal val="0"/>
                                          </p:val>
                                        </p:tav>
                                        <p:tav tm="100000">
                                          <p:val>
                                            <p:strVal val="#ppt_h"/>
                                          </p:val>
                                        </p:tav>
                                      </p:tavLst>
                                    </p:anim>
                                    <p:animEffect transition="in" filter="fade">
                                      <p:cBhvr>
                                        <p:cTn id="304" dur="500"/>
                                        <p:tgtEl>
                                          <p:spTgt spid="82"/>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92"/>
                                        </p:tgtEl>
                                        <p:attrNameLst>
                                          <p:attrName>style.visibility</p:attrName>
                                        </p:attrNameLst>
                                      </p:cBhvr>
                                      <p:to>
                                        <p:strVal val="visible"/>
                                      </p:to>
                                    </p:set>
                                    <p:anim calcmode="lin" valueType="num">
                                      <p:cBhvr>
                                        <p:cTn id="307" dur="500" fill="hold"/>
                                        <p:tgtEl>
                                          <p:spTgt spid="92"/>
                                        </p:tgtEl>
                                        <p:attrNameLst>
                                          <p:attrName>ppt_w</p:attrName>
                                        </p:attrNameLst>
                                      </p:cBhvr>
                                      <p:tavLst>
                                        <p:tav tm="0">
                                          <p:val>
                                            <p:fltVal val="0"/>
                                          </p:val>
                                        </p:tav>
                                        <p:tav tm="100000">
                                          <p:val>
                                            <p:strVal val="#ppt_w"/>
                                          </p:val>
                                        </p:tav>
                                      </p:tavLst>
                                    </p:anim>
                                    <p:anim calcmode="lin" valueType="num">
                                      <p:cBhvr>
                                        <p:cTn id="308" dur="500" fill="hold"/>
                                        <p:tgtEl>
                                          <p:spTgt spid="92"/>
                                        </p:tgtEl>
                                        <p:attrNameLst>
                                          <p:attrName>ppt_h</p:attrName>
                                        </p:attrNameLst>
                                      </p:cBhvr>
                                      <p:tavLst>
                                        <p:tav tm="0">
                                          <p:val>
                                            <p:fltVal val="0"/>
                                          </p:val>
                                        </p:tav>
                                        <p:tav tm="100000">
                                          <p:val>
                                            <p:strVal val="#ppt_h"/>
                                          </p:val>
                                        </p:tav>
                                      </p:tavLst>
                                    </p:anim>
                                    <p:animEffect transition="in" filter="fade">
                                      <p:cBhvr>
                                        <p:cTn id="309" dur="500"/>
                                        <p:tgtEl>
                                          <p:spTgt spid="92"/>
                                        </p:tgtEl>
                                      </p:cBhvr>
                                    </p:animEffect>
                                  </p:childTnLst>
                                </p:cTn>
                              </p:par>
                              <p:par>
                                <p:cTn id="310" presetID="53" presetClass="entr" presetSubtype="16" fill="hold" grpId="0" nodeType="withEffect" nodePh="1">
                                  <p:stCondLst>
                                    <p:cond delay="0"/>
                                  </p:stCondLst>
                                  <p:endCondLst>
                                    <p:cond evt="begin" delay="0">
                                      <p:tn val="310"/>
                                    </p:cond>
                                  </p:endCondLst>
                                  <p:childTnLst>
                                    <p:set>
                                      <p:cBhvr>
                                        <p:cTn id="311" dur="1" fill="hold">
                                          <p:stCondLst>
                                            <p:cond delay="0"/>
                                          </p:stCondLst>
                                        </p:cTn>
                                        <p:tgtEl>
                                          <p:spTgt spid="93"/>
                                        </p:tgtEl>
                                        <p:attrNameLst>
                                          <p:attrName>style.visibility</p:attrName>
                                        </p:attrNameLst>
                                      </p:cBhvr>
                                      <p:to>
                                        <p:strVal val="visible"/>
                                      </p:to>
                                    </p:set>
                                    <p:anim calcmode="lin" valueType="num">
                                      <p:cBhvr>
                                        <p:cTn id="312" dur="500" fill="hold"/>
                                        <p:tgtEl>
                                          <p:spTgt spid="93"/>
                                        </p:tgtEl>
                                        <p:attrNameLst>
                                          <p:attrName>ppt_w</p:attrName>
                                        </p:attrNameLst>
                                      </p:cBhvr>
                                      <p:tavLst>
                                        <p:tav tm="0">
                                          <p:val>
                                            <p:fltVal val="0"/>
                                          </p:val>
                                        </p:tav>
                                        <p:tav tm="100000">
                                          <p:val>
                                            <p:strVal val="#ppt_w"/>
                                          </p:val>
                                        </p:tav>
                                      </p:tavLst>
                                    </p:anim>
                                    <p:anim calcmode="lin" valueType="num">
                                      <p:cBhvr>
                                        <p:cTn id="313" dur="500" fill="hold"/>
                                        <p:tgtEl>
                                          <p:spTgt spid="93"/>
                                        </p:tgtEl>
                                        <p:attrNameLst>
                                          <p:attrName>ppt_h</p:attrName>
                                        </p:attrNameLst>
                                      </p:cBhvr>
                                      <p:tavLst>
                                        <p:tav tm="0">
                                          <p:val>
                                            <p:fltVal val="0"/>
                                          </p:val>
                                        </p:tav>
                                        <p:tav tm="100000">
                                          <p:val>
                                            <p:strVal val="#ppt_h"/>
                                          </p:val>
                                        </p:tav>
                                      </p:tavLst>
                                    </p:anim>
                                    <p:animEffect transition="in" filter="fade">
                                      <p:cBhvr>
                                        <p:cTn id="314" dur="500"/>
                                        <p:tgtEl>
                                          <p:spTgt spid="93"/>
                                        </p:tgtEl>
                                      </p:cBhvr>
                                    </p:animEffect>
                                  </p:childTnLst>
                                </p:cTn>
                              </p:par>
                              <p:par>
                                <p:cTn id="315" presetID="53" presetClass="entr" presetSubtype="16" fill="hold" grpId="0" nodeType="withEffect" nodePh="1">
                                  <p:stCondLst>
                                    <p:cond delay="0"/>
                                  </p:stCondLst>
                                  <p:endCondLst>
                                    <p:cond evt="begin" delay="0">
                                      <p:tn val="315"/>
                                    </p:cond>
                                  </p:endCondLst>
                                  <p:childTnLst>
                                    <p:set>
                                      <p:cBhvr>
                                        <p:cTn id="316" dur="1" fill="hold">
                                          <p:stCondLst>
                                            <p:cond delay="0"/>
                                          </p:stCondLst>
                                        </p:cTn>
                                        <p:tgtEl>
                                          <p:spTgt spid="94"/>
                                        </p:tgtEl>
                                        <p:attrNameLst>
                                          <p:attrName>style.visibility</p:attrName>
                                        </p:attrNameLst>
                                      </p:cBhvr>
                                      <p:to>
                                        <p:strVal val="visible"/>
                                      </p:to>
                                    </p:set>
                                    <p:anim calcmode="lin" valueType="num">
                                      <p:cBhvr>
                                        <p:cTn id="317" dur="500" fill="hold"/>
                                        <p:tgtEl>
                                          <p:spTgt spid="94"/>
                                        </p:tgtEl>
                                        <p:attrNameLst>
                                          <p:attrName>ppt_w</p:attrName>
                                        </p:attrNameLst>
                                      </p:cBhvr>
                                      <p:tavLst>
                                        <p:tav tm="0">
                                          <p:val>
                                            <p:fltVal val="0"/>
                                          </p:val>
                                        </p:tav>
                                        <p:tav tm="100000">
                                          <p:val>
                                            <p:strVal val="#ppt_w"/>
                                          </p:val>
                                        </p:tav>
                                      </p:tavLst>
                                    </p:anim>
                                    <p:anim calcmode="lin" valueType="num">
                                      <p:cBhvr>
                                        <p:cTn id="318" dur="500" fill="hold"/>
                                        <p:tgtEl>
                                          <p:spTgt spid="94"/>
                                        </p:tgtEl>
                                        <p:attrNameLst>
                                          <p:attrName>ppt_h</p:attrName>
                                        </p:attrNameLst>
                                      </p:cBhvr>
                                      <p:tavLst>
                                        <p:tav tm="0">
                                          <p:val>
                                            <p:fltVal val="0"/>
                                          </p:val>
                                        </p:tav>
                                        <p:tav tm="100000">
                                          <p:val>
                                            <p:strVal val="#ppt_h"/>
                                          </p:val>
                                        </p:tav>
                                      </p:tavLst>
                                    </p:anim>
                                    <p:animEffect transition="in" filter="fade">
                                      <p:cBhvr>
                                        <p:cTn id="319" dur="500"/>
                                        <p:tgtEl>
                                          <p:spTgt spid="9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95"/>
                                        </p:tgtEl>
                                        <p:attrNameLst>
                                          <p:attrName>style.visibility</p:attrName>
                                        </p:attrNameLst>
                                      </p:cBhvr>
                                      <p:to>
                                        <p:strVal val="visible"/>
                                      </p:to>
                                    </p:set>
                                    <p:anim calcmode="lin" valueType="num">
                                      <p:cBhvr>
                                        <p:cTn id="322" dur="500" fill="hold"/>
                                        <p:tgtEl>
                                          <p:spTgt spid="95"/>
                                        </p:tgtEl>
                                        <p:attrNameLst>
                                          <p:attrName>ppt_w</p:attrName>
                                        </p:attrNameLst>
                                      </p:cBhvr>
                                      <p:tavLst>
                                        <p:tav tm="0">
                                          <p:val>
                                            <p:fltVal val="0"/>
                                          </p:val>
                                        </p:tav>
                                        <p:tav tm="100000">
                                          <p:val>
                                            <p:strVal val="#ppt_w"/>
                                          </p:val>
                                        </p:tav>
                                      </p:tavLst>
                                    </p:anim>
                                    <p:anim calcmode="lin" valueType="num">
                                      <p:cBhvr>
                                        <p:cTn id="323" dur="500" fill="hold"/>
                                        <p:tgtEl>
                                          <p:spTgt spid="95"/>
                                        </p:tgtEl>
                                        <p:attrNameLst>
                                          <p:attrName>ppt_h</p:attrName>
                                        </p:attrNameLst>
                                      </p:cBhvr>
                                      <p:tavLst>
                                        <p:tav tm="0">
                                          <p:val>
                                            <p:fltVal val="0"/>
                                          </p:val>
                                        </p:tav>
                                        <p:tav tm="100000">
                                          <p:val>
                                            <p:strVal val="#ppt_h"/>
                                          </p:val>
                                        </p:tav>
                                      </p:tavLst>
                                    </p:anim>
                                    <p:animEffect transition="in" filter="fade">
                                      <p:cBhvr>
                                        <p:cTn id="324" dur="500"/>
                                        <p:tgtEl>
                                          <p:spTgt spid="9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97"/>
                                        </p:tgtEl>
                                        <p:attrNameLst>
                                          <p:attrName>style.visibility</p:attrName>
                                        </p:attrNameLst>
                                      </p:cBhvr>
                                      <p:to>
                                        <p:strVal val="visible"/>
                                      </p:to>
                                    </p:set>
                                    <p:anim calcmode="lin" valueType="num">
                                      <p:cBhvr>
                                        <p:cTn id="327" dur="500" fill="hold"/>
                                        <p:tgtEl>
                                          <p:spTgt spid="97"/>
                                        </p:tgtEl>
                                        <p:attrNameLst>
                                          <p:attrName>ppt_w</p:attrName>
                                        </p:attrNameLst>
                                      </p:cBhvr>
                                      <p:tavLst>
                                        <p:tav tm="0">
                                          <p:val>
                                            <p:fltVal val="0"/>
                                          </p:val>
                                        </p:tav>
                                        <p:tav tm="100000">
                                          <p:val>
                                            <p:strVal val="#ppt_w"/>
                                          </p:val>
                                        </p:tav>
                                      </p:tavLst>
                                    </p:anim>
                                    <p:anim calcmode="lin" valueType="num">
                                      <p:cBhvr>
                                        <p:cTn id="328" dur="500" fill="hold"/>
                                        <p:tgtEl>
                                          <p:spTgt spid="97"/>
                                        </p:tgtEl>
                                        <p:attrNameLst>
                                          <p:attrName>ppt_h</p:attrName>
                                        </p:attrNameLst>
                                      </p:cBhvr>
                                      <p:tavLst>
                                        <p:tav tm="0">
                                          <p:val>
                                            <p:fltVal val="0"/>
                                          </p:val>
                                        </p:tav>
                                        <p:tav tm="100000">
                                          <p:val>
                                            <p:strVal val="#ppt_h"/>
                                          </p:val>
                                        </p:tav>
                                      </p:tavLst>
                                    </p:anim>
                                    <p:animEffect transition="in" filter="fade">
                                      <p:cBhvr>
                                        <p:cTn id="329" dur="500"/>
                                        <p:tgtEl>
                                          <p:spTgt spid="97"/>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98"/>
                                        </p:tgtEl>
                                        <p:attrNameLst>
                                          <p:attrName>style.visibility</p:attrName>
                                        </p:attrNameLst>
                                      </p:cBhvr>
                                      <p:to>
                                        <p:strVal val="visible"/>
                                      </p:to>
                                    </p:set>
                                    <p:anim calcmode="lin" valueType="num">
                                      <p:cBhvr>
                                        <p:cTn id="332" dur="500" fill="hold"/>
                                        <p:tgtEl>
                                          <p:spTgt spid="98"/>
                                        </p:tgtEl>
                                        <p:attrNameLst>
                                          <p:attrName>ppt_w</p:attrName>
                                        </p:attrNameLst>
                                      </p:cBhvr>
                                      <p:tavLst>
                                        <p:tav tm="0">
                                          <p:val>
                                            <p:fltVal val="0"/>
                                          </p:val>
                                        </p:tav>
                                        <p:tav tm="100000">
                                          <p:val>
                                            <p:strVal val="#ppt_w"/>
                                          </p:val>
                                        </p:tav>
                                      </p:tavLst>
                                    </p:anim>
                                    <p:anim calcmode="lin" valueType="num">
                                      <p:cBhvr>
                                        <p:cTn id="333" dur="500" fill="hold"/>
                                        <p:tgtEl>
                                          <p:spTgt spid="98"/>
                                        </p:tgtEl>
                                        <p:attrNameLst>
                                          <p:attrName>ppt_h</p:attrName>
                                        </p:attrNameLst>
                                      </p:cBhvr>
                                      <p:tavLst>
                                        <p:tav tm="0">
                                          <p:val>
                                            <p:fltVal val="0"/>
                                          </p:val>
                                        </p:tav>
                                        <p:tav tm="100000">
                                          <p:val>
                                            <p:strVal val="#ppt_h"/>
                                          </p:val>
                                        </p:tav>
                                      </p:tavLst>
                                    </p:anim>
                                    <p:animEffect transition="in" filter="fade">
                                      <p:cBhvr>
                                        <p:cTn id="334" dur="500"/>
                                        <p:tgtEl>
                                          <p:spTgt spid="98"/>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99"/>
                                        </p:tgtEl>
                                        <p:attrNameLst>
                                          <p:attrName>style.visibility</p:attrName>
                                        </p:attrNameLst>
                                      </p:cBhvr>
                                      <p:to>
                                        <p:strVal val="visible"/>
                                      </p:to>
                                    </p:set>
                                    <p:anim calcmode="lin" valueType="num">
                                      <p:cBhvr>
                                        <p:cTn id="337" dur="500" fill="hold"/>
                                        <p:tgtEl>
                                          <p:spTgt spid="99"/>
                                        </p:tgtEl>
                                        <p:attrNameLst>
                                          <p:attrName>ppt_w</p:attrName>
                                        </p:attrNameLst>
                                      </p:cBhvr>
                                      <p:tavLst>
                                        <p:tav tm="0">
                                          <p:val>
                                            <p:fltVal val="0"/>
                                          </p:val>
                                        </p:tav>
                                        <p:tav tm="100000">
                                          <p:val>
                                            <p:strVal val="#ppt_w"/>
                                          </p:val>
                                        </p:tav>
                                      </p:tavLst>
                                    </p:anim>
                                    <p:anim calcmode="lin" valueType="num">
                                      <p:cBhvr>
                                        <p:cTn id="338" dur="500" fill="hold"/>
                                        <p:tgtEl>
                                          <p:spTgt spid="99"/>
                                        </p:tgtEl>
                                        <p:attrNameLst>
                                          <p:attrName>ppt_h</p:attrName>
                                        </p:attrNameLst>
                                      </p:cBhvr>
                                      <p:tavLst>
                                        <p:tav tm="0">
                                          <p:val>
                                            <p:fltVal val="0"/>
                                          </p:val>
                                        </p:tav>
                                        <p:tav tm="100000">
                                          <p:val>
                                            <p:strVal val="#ppt_h"/>
                                          </p:val>
                                        </p:tav>
                                      </p:tavLst>
                                    </p:anim>
                                    <p:animEffect transition="in" filter="fade">
                                      <p:cBhvr>
                                        <p:cTn id="339" dur="500"/>
                                        <p:tgtEl>
                                          <p:spTgt spid="99"/>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100"/>
                                        </p:tgtEl>
                                        <p:attrNameLst>
                                          <p:attrName>style.visibility</p:attrName>
                                        </p:attrNameLst>
                                      </p:cBhvr>
                                      <p:to>
                                        <p:strVal val="visible"/>
                                      </p:to>
                                    </p:set>
                                    <p:anim calcmode="lin" valueType="num">
                                      <p:cBhvr>
                                        <p:cTn id="342" dur="500" fill="hold"/>
                                        <p:tgtEl>
                                          <p:spTgt spid="100"/>
                                        </p:tgtEl>
                                        <p:attrNameLst>
                                          <p:attrName>ppt_w</p:attrName>
                                        </p:attrNameLst>
                                      </p:cBhvr>
                                      <p:tavLst>
                                        <p:tav tm="0">
                                          <p:val>
                                            <p:fltVal val="0"/>
                                          </p:val>
                                        </p:tav>
                                        <p:tav tm="100000">
                                          <p:val>
                                            <p:strVal val="#ppt_w"/>
                                          </p:val>
                                        </p:tav>
                                      </p:tavLst>
                                    </p:anim>
                                    <p:anim calcmode="lin" valueType="num">
                                      <p:cBhvr>
                                        <p:cTn id="343" dur="500" fill="hold"/>
                                        <p:tgtEl>
                                          <p:spTgt spid="100"/>
                                        </p:tgtEl>
                                        <p:attrNameLst>
                                          <p:attrName>ppt_h</p:attrName>
                                        </p:attrNameLst>
                                      </p:cBhvr>
                                      <p:tavLst>
                                        <p:tav tm="0">
                                          <p:val>
                                            <p:fltVal val="0"/>
                                          </p:val>
                                        </p:tav>
                                        <p:tav tm="100000">
                                          <p:val>
                                            <p:strVal val="#ppt_h"/>
                                          </p:val>
                                        </p:tav>
                                      </p:tavLst>
                                    </p:anim>
                                    <p:animEffect transition="in" filter="fade">
                                      <p:cBhvr>
                                        <p:cTn id="344"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animBg="1"/>
      <p:bldP spid="82" grpId="0"/>
      <p:bldP spid="92" grpId="0"/>
      <p:bldP spid="93" grpId="0"/>
      <p:bldP spid="94" grpId="0"/>
      <p:bldP spid="95" grpId="0" animBg="1"/>
      <p:bldP spid="97" grpId="0"/>
      <p:bldP spid="98" grpId="0"/>
      <p:bldP spid="99" grpId="0" animBg="1"/>
      <p:bldP spid="10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908261" y="3922015"/>
            <a:ext cx="10222178" cy="215334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Regarding Rhegium, reading from </a:t>
            </a:r>
            <a:r>
              <a:rPr lang="en-US" sz="1800" dirty="0" err="1">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Faussets</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Bible dictionary, it says that it's quite curious, a curious coincidence they call it, that the coins of Rhegium are all stamped with the twin brothers Castor and Pollux which they find a curious coincidence because that's the 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So there's something on this line about Castor and Pollux, we find it located three times. They have unfavorable winds between Syracuse and Rhegium, but after Rhegium they get favorable winds that take them quickly from Rhegium to their final destination.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69474" y="67278"/>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15">
            <a:extLst>
              <a:ext uri="{FF2B5EF4-FFF2-40B4-BE49-F238E27FC236}">
                <a16:creationId xmlns:a16="http://schemas.microsoft.com/office/drawing/2014/main" id="{90AD8886-9E2B-4456-8C2C-AC38FB1D19A5}"/>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10046415" y="203188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452799" y="441993"/>
            <a:ext cx="719229"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1AB013EE-D4ED-4CC9-BCD8-191A370BA37F}"/>
              </a:ext>
            </a:extLst>
          </p:cNvPr>
          <p:cNvSpPr>
            <a:spLocks noChangeShapeType="1"/>
          </p:cNvSpPr>
          <p:nvPr/>
        </p:nvSpPr>
        <p:spPr bwMode="auto">
          <a:xfrm>
            <a:off x="9467611" y="179164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95">
            <a:extLst>
              <a:ext uri="{FF2B5EF4-FFF2-40B4-BE49-F238E27FC236}">
                <a16:creationId xmlns:a16="http://schemas.microsoft.com/office/drawing/2014/main" id="{6413127C-67E7-478F-8B14-A8256B3A010D}"/>
              </a:ext>
            </a:extLst>
          </p:cNvPr>
          <p:cNvSpPr>
            <a:spLocks noChangeShapeType="1"/>
          </p:cNvSpPr>
          <p:nvPr/>
        </p:nvSpPr>
        <p:spPr bwMode="auto">
          <a:xfrm>
            <a:off x="10096000" y="179365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55">
            <a:extLst>
              <a:ext uri="{FF2B5EF4-FFF2-40B4-BE49-F238E27FC236}">
                <a16:creationId xmlns:a16="http://schemas.microsoft.com/office/drawing/2014/main" id="{02DBE0A3-DED8-41E0-A07B-1E1C589043C4}"/>
              </a:ext>
            </a:extLst>
          </p:cNvPr>
          <p:cNvSpPr txBox="1">
            <a:spLocks noChangeArrowheads="1"/>
          </p:cNvSpPr>
          <p:nvPr/>
        </p:nvSpPr>
        <p:spPr bwMode="auto">
          <a:xfrm>
            <a:off x="9054481" y="1469769"/>
            <a:ext cx="764377"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Syracuse</a:t>
            </a:r>
          </a:p>
        </p:txBody>
      </p:sp>
      <p:sp>
        <p:nvSpPr>
          <p:cNvPr id="92" name="Text Box 55">
            <a:extLst>
              <a:ext uri="{FF2B5EF4-FFF2-40B4-BE49-F238E27FC236}">
                <a16:creationId xmlns:a16="http://schemas.microsoft.com/office/drawing/2014/main" id="{024405E6-EA99-42F1-8796-4233127467C6}"/>
              </a:ext>
            </a:extLst>
          </p:cNvPr>
          <p:cNvSpPr txBox="1">
            <a:spLocks noChangeArrowheads="1"/>
          </p:cNvSpPr>
          <p:nvPr/>
        </p:nvSpPr>
        <p:spPr bwMode="auto">
          <a:xfrm>
            <a:off x="9791615" y="1465538"/>
            <a:ext cx="725335"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Rhegium</a:t>
            </a:r>
          </a:p>
        </p:txBody>
      </p:sp>
      <p:sp>
        <p:nvSpPr>
          <p:cNvPr id="93" name="Text Box 55">
            <a:extLst>
              <a:ext uri="{FF2B5EF4-FFF2-40B4-BE49-F238E27FC236}">
                <a16:creationId xmlns:a16="http://schemas.microsoft.com/office/drawing/2014/main" id="{2FB10E68-B3AE-4EF1-8D23-D1109EAFA6D1}"/>
              </a:ext>
            </a:extLst>
          </p:cNvPr>
          <p:cNvSpPr txBox="1">
            <a:spLocks noChangeArrowheads="1"/>
          </p:cNvSpPr>
          <p:nvPr/>
        </p:nvSpPr>
        <p:spPr bwMode="auto">
          <a:xfrm>
            <a:off x="9241277" y="2025010"/>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55">
            <a:extLst>
              <a:ext uri="{FF2B5EF4-FFF2-40B4-BE49-F238E27FC236}">
                <a16:creationId xmlns:a16="http://schemas.microsoft.com/office/drawing/2014/main" id="{57A15E8F-EBE3-417C-A56B-26DB5B790BEF}"/>
              </a:ext>
            </a:extLst>
          </p:cNvPr>
          <p:cNvSpPr txBox="1">
            <a:spLocks noChangeArrowheads="1"/>
          </p:cNvSpPr>
          <p:nvPr/>
        </p:nvSpPr>
        <p:spPr bwMode="auto">
          <a:xfrm>
            <a:off x="9870216" y="2028695"/>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72ACDAD6-CDAF-4546-ACCE-EF6E71CC8CA4}"/>
              </a:ext>
            </a:extLst>
          </p:cNvPr>
          <p:cNvSpPr>
            <a:spLocks noChangeShapeType="1"/>
          </p:cNvSpPr>
          <p:nvPr/>
        </p:nvSpPr>
        <p:spPr bwMode="auto">
          <a:xfrm flipV="1">
            <a:off x="8864161" y="1747258"/>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115">
            <a:extLst>
              <a:ext uri="{FF2B5EF4-FFF2-40B4-BE49-F238E27FC236}">
                <a16:creationId xmlns:a16="http://schemas.microsoft.com/office/drawing/2014/main" id="{E1A63B37-24EA-4A93-8C6A-BEE865FB5885}"/>
              </a:ext>
            </a:extLst>
          </p:cNvPr>
          <p:cNvSpPr txBox="1">
            <a:spLocks noChangeArrowheads="1"/>
          </p:cNvSpPr>
          <p:nvPr/>
        </p:nvSpPr>
        <p:spPr bwMode="auto">
          <a:xfrm>
            <a:off x="9765645" y="2031880"/>
            <a:ext cx="747194" cy="1187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Stamped coins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7" name="Text Box 115">
            <a:extLst>
              <a:ext uri="{FF2B5EF4-FFF2-40B4-BE49-F238E27FC236}">
                <a16:creationId xmlns:a16="http://schemas.microsoft.com/office/drawing/2014/main" id="{8606E394-8394-4692-830B-D6EEF19CD92E}"/>
              </a:ext>
            </a:extLst>
          </p:cNvPr>
          <p:cNvSpPr txBox="1">
            <a:spLocks noChangeArrowheads="1"/>
          </p:cNvSpPr>
          <p:nvPr/>
        </p:nvSpPr>
        <p:spPr bwMode="auto">
          <a:xfrm>
            <a:off x="9054481" y="2031880"/>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“to feel ill”</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8" name="Text Box 55">
            <a:extLst>
              <a:ext uri="{FF2B5EF4-FFF2-40B4-BE49-F238E27FC236}">
                <a16:creationId xmlns:a16="http://schemas.microsoft.com/office/drawing/2014/main" id="{E99B5F4B-69B1-4818-BA9C-E94BF09A8C33}"/>
              </a:ext>
            </a:extLst>
          </p:cNvPr>
          <p:cNvSpPr txBox="1">
            <a:spLocks noChangeArrowheads="1"/>
          </p:cNvSpPr>
          <p:nvPr/>
        </p:nvSpPr>
        <p:spPr bwMode="auto">
          <a:xfrm>
            <a:off x="10129401" y="1692428"/>
            <a:ext cx="947368"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Fav. winds</a:t>
            </a:r>
          </a:p>
        </p:txBody>
      </p:sp>
      <p:sp>
        <p:nvSpPr>
          <p:cNvPr id="99" name="Text Box 55">
            <a:extLst>
              <a:ext uri="{FF2B5EF4-FFF2-40B4-BE49-F238E27FC236}">
                <a16:creationId xmlns:a16="http://schemas.microsoft.com/office/drawing/2014/main" id="{0D6CB3AF-9276-4F4B-ADBC-A4293DDD13C0}"/>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0" name="Line 95">
            <a:extLst>
              <a:ext uri="{FF2B5EF4-FFF2-40B4-BE49-F238E27FC236}">
                <a16:creationId xmlns:a16="http://schemas.microsoft.com/office/drawing/2014/main" id="{0BEFFD4F-E394-45E6-909B-D4D548D98AD5}"/>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Tree>
    <p:extLst>
      <p:ext uri="{BB962C8B-B14F-4D97-AF65-F5344CB8AC3E}">
        <p14:creationId xmlns:p14="http://schemas.microsoft.com/office/powerpoint/2010/main" val="407414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73"/>
                                        </p:tgtEl>
                                        <p:attrNameLst>
                                          <p:attrName>style.visibility</p:attrName>
                                        </p:attrNameLst>
                                      </p:cBhvr>
                                      <p:to>
                                        <p:strVal val="visible"/>
                                      </p:to>
                                    </p:set>
                                    <p:anim calcmode="lin" valueType="num">
                                      <p:cBhvr>
                                        <p:cTn id="157" dur="500" fill="hold"/>
                                        <p:tgtEl>
                                          <p:spTgt spid="73"/>
                                        </p:tgtEl>
                                        <p:attrNameLst>
                                          <p:attrName>ppt_w</p:attrName>
                                        </p:attrNameLst>
                                      </p:cBhvr>
                                      <p:tavLst>
                                        <p:tav tm="0">
                                          <p:val>
                                            <p:fltVal val="0"/>
                                          </p:val>
                                        </p:tav>
                                        <p:tav tm="100000">
                                          <p:val>
                                            <p:strVal val="#ppt_w"/>
                                          </p:val>
                                        </p:tav>
                                      </p:tavLst>
                                    </p:anim>
                                    <p:anim calcmode="lin" valueType="num">
                                      <p:cBhvr>
                                        <p:cTn id="158" dur="500" fill="hold"/>
                                        <p:tgtEl>
                                          <p:spTgt spid="73"/>
                                        </p:tgtEl>
                                        <p:attrNameLst>
                                          <p:attrName>ppt_h</p:attrName>
                                        </p:attrNameLst>
                                      </p:cBhvr>
                                      <p:tavLst>
                                        <p:tav tm="0">
                                          <p:val>
                                            <p:fltVal val="0"/>
                                          </p:val>
                                        </p:tav>
                                        <p:tav tm="100000">
                                          <p:val>
                                            <p:strVal val="#ppt_h"/>
                                          </p:val>
                                        </p:tav>
                                      </p:tavLst>
                                    </p:anim>
                                    <p:animEffect transition="in" filter="fade">
                                      <p:cBhvr>
                                        <p:cTn id="159" dur="500"/>
                                        <p:tgtEl>
                                          <p:spTgt spid="73"/>
                                        </p:tgtEl>
                                      </p:cBhvr>
                                    </p:animEffect>
                                  </p:childTnLst>
                                </p:cTn>
                              </p:par>
                              <p:par>
                                <p:cTn id="160" presetID="53" presetClass="entr" presetSubtype="16" fill="hold" nodeType="withEffect">
                                  <p:stCondLst>
                                    <p:cond delay="0"/>
                                  </p:stCondLst>
                                  <p:childTnLst>
                                    <p:set>
                                      <p:cBhvr>
                                        <p:cTn id="161" dur="1" fill="hold">
                                          <p:stCondLst>
                                            <p:cond delay="0"/>
                                          </p:stCondLst>
                                        </p:cTn>
                                        <p:tgtEl>
                                          <p:spTgt spid="79"/>
                                        </p:tgtEl>
                                        <p:attrNameLst>
                                          <p:attrName>style.visibility</p:attrName>
                                        </p:attrNameLst>
                                      </p:cBhvr>
                                      <p:to>
                                        <p:strVal val="visible"/>
                                      </p:to>
                                    </p:set>
                                    <p:anim calcmode="lin" valueType="num">
                                      <p:cBhvr>
                                        <p:cTn id="162" dur="500" fill="hold"/>
                                        <p:tgtEl>
                                          <p:spTgt spid="79"/>
                                        </p:tgtEl>
                                        <p:attrNameLst>
                                          <p:attrName>ppt_w</p:attrName>
                                        </p:attrNameLst>
                                      </p:cBhvr>
                                      <p:tavLst>
                                        <p:tav tm="0">
                                          <p:val>
                                            <p:fltVal val="0"/>
                                          </p:val>
                                        </p:tav>
                                        <p:tav tm="100000">
                                          <p:val>
                                            <p:strVal val="#ppt_w"/>
                                          </p:val>
                                        </p:tav>
                                      </p:tavLst>
                                    </p:anim>
                                    <p:anim calcmode="lin" valueType="num">
                                      <p:cBhvr>
                                        <p:cTn id="163" dur="500" fill="hold"/>
                                        <p:tgtEl>
                                          <p:spTgt spid="79"/>
                                        </p:tgtEl>
                                        <p:attrNameLst>
                                          <p:attrName>ppt_h</p:attrName>
                                        </p:attrNameLst>
                                      </p:cBhvr>
                                      <p:tavLst>
                                        <p:tav tm="0">
                                          <p:val>
                                            <p:fltVal val="0"/>
                                          </p:val>
                                        </p:tav>
                                        <p:tav tm="100000">
                                          <p:val>
                                            <p:strVal val="#ppt_h"/>
                                          </p:val>
                                        </p:tav>
                                      </p:tavLst>
                                    </p:anim>
                                    <p:animEffect transition="in" filter="fade">
                                      <p:cBhvr>
                                        <p:cTn id="164" dur="500"/>
                                        <p:tgtEl>
                                          <p:spTgt spid="79"/>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4"/>
                                        </p:tgtEl>
                                        <p:attrNameLst>
                                          <p:attrName>style.visibility</p:attrName>
                                        </p:attrNameLst>
                                      </p:cBhvr>
                                      <p:to>
                                        <p:strVal val="visible"/>
                                      </p:to>
                                    </p:set>
                                    <p:anim calcmode="lin" valueType="num">
                                      <p:cBhvr>
                                        <p:cTn id="167" dur="500" fill="hold"/>
                                        <p:tgtEl>
                                          <p:spTgt spid="84"/>
                                        </p:tgtEl>
                                        <p:attrNameLst>
                                          <p:attrName>ppt_w</p:attrName>
                                        </p:attrNameLst>
                                      </p:cBhvr>
                                      <p:tavLst>
                                        <p:tav tm="0">
                                          <p:val>
                                            <p:fltVal val="0"/>
                                          </p:val>
                                        </p:tav>
                                        <p:tav tm="100000">
                                          <p:val>
                                            <p:strVal val="#ppt_w"/>
                                          </p:val>
                                        </p:tav>
                                      </p:tavLst>
                                    </p:anim>
                                    <p:anim calcmode="lin" valueType="num">
                                      <p:cBhvr>
                                        <p:cTn id="168" dur="500" fill="hold"/>
                                        <p:tgtEl>
                                          <p:spTgt spid="84"/>
                                        </p:tgtEl>
                                        <p:attrNameLst>
                                          <p:attrName>ppt_h</p:attrName>
                                        </p:attrNameLst>
                                      </p:cBhvr>
                                      <p:tavLst>
                                        <p:tav tm="0">
                                          <p:val>
                                            <p:fltVal val="0"/>
                                          </p:val>
                                        </p:tav>
                                        <p:tav tm="100000">
                                          <p:val>
                                            <p:strVal val="#ppt_h"/>
                                          </p:val>
                                        </p:tav>
                                      </p:tavLst>
                                    </p:anim>
                                    <p:animEffect transition="in" filter="fade">
                                      <p:cBhvr>
                                        <p:cTn id="169" dur="500"/>
                                        <p:tgtEl>
                                          <p:spTgt spid="84"/>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85"/>
                                        </p:tgtEl>
                                        <p:attrNameLst>
                                          <p:attrName>style.visibility</p:attrName>
                                        </p:attrNameLst>
                                      </p:cBhvr>
                                      <p:to>
                                        <p:strVal val="visible"/>
                                      </p:to>
                                    </p:set>
                                    <p:anim calcmode="lin" valueType="num">
                                      <p:cBhvr>
                                        <p:cTn id="172" dur="500" fill="hold"/>
                                        <p:tgtEl>
                                          <p:spTgt spid="85"/>
                                        </p:tgtEl>
                                        <p:attrNameLst>
                                          <p:attrName>ppt_w</p:attrName>
                                        </p:attrNameLst>
                                      </p:cBhvr>
                                      <p:tavLst>
                                        <p:tav tm="0">
                                          <p:val>
                                            <p:fltVal val="0"/>
                                          </p:val>
                                        </p:tav>
                                        <p:tav tm="100000">
                                          <p:val>
                                            <p:strVal val="#ppt_w"/>
                                          </p:val>
                                        </p:tav>
                                      </p:tavLst>
                                    </p:anim>
                                    <p:anim calcmode="lin" valueType="num">
                                      <p:cBhvr>
                                        <p:cTn id="173" dur="500" fill="hold"/>
                                        <p:tgtEl>
                                          <p:spTgt spid="85"/>
                                        </p:tgtEl>
                                        <p:attrNameLst>
                                          <p:attrName>ppt_h</p:attrName>
                                        </p:attrNameLst>
                                      </p:cBhvr>
                                      <p:tavLst>
                                        <p:tav tm="0">
                                          <p:val>
                                            <p:fltVal val="0"/>
                                          </p:val>
                                        </p:tav>
                                        <p:tav tm="100000">
                                          <p:val>
                                            <p:strVal val="#ppt_h"/>
                                          </p:val>
                                        </p:tav>
                                      </p:tavLst>
                                    </p:anim>
                                    <p:animEffect transition="in" filter="fade">
                                      <p:cBhvr>
                                        <p:cTn id="174" dur="500"/>
                                        <p:tgtEl>
                                          <p:spTgt spid="85"/>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6"/>
                                        </p:tgtEl>
                                        <p:attrNameLst>
                                          <p:attrName>style.visibility</p:attrName>
                                        </p:attrNameLst>
                                      </p:cBhvr>
                                      <p:to>
                                        <p:strVal val="visible"/>
                                      </p:to>
                                    </p:set>
                                    <p:anim calcmode="lin" valueType="num">
                                      <p:cBhvr>
                                        <p:cTn id="177" dur="500" fill="hold"/>
                                        <p:tgtEl>
                                          <p:spTgt spid="86"/>
                                        </p:tgtEl>
                                        <p:attrNameLst>
                                          <p:attrName>ppt_w</p:attrName>
                                        </p:attrNameLst>
                                      </p:cBhvr>
                                      <p:tavLst>
                                        <p:tav tm="0">
                                          <p:val>
                                            <p:fltVal val="0"/>
                                          </p:val>
                                        </p:tav>
                                        <p:tav tm="100000">
                                          <p:val>
                                            <p:strVal val="#ppt_w"/>
                                          </p:val>
                                        </p:tav>
                                      </p:tavLst>
                                    </p:anim>
                                    <p:anim calcmode="lin" valueType="num">
                                      <p:cBhvr>
                                        <p:cTn id="178" dur="500" fill="hold"/>
                                        <p:tgtEl>
                                          <p:spTgt spid="86"/>
                                        </p:tgtEl>
                                        <p:attrNameLst>
                                          <p:attrName>ppt_h</p:attrName>
                                        </p:attrNameLst>
                                      </p:cBhvr>
                                      <p:tavLst>
                                        <p:tav tm="0">
                                          <p:val>
                                            <p:fltVal val="0"/>
                                          </p:val>
                                        </p:tav>
                                        <p:tav tm="100000">
                                          <p:val>
                                            <p:strVal val="#ppt_h"/>
                                          </p:val>
                                        </p:tav>
                                      </p:tavLst>
                                    </p:anim>
                                    <p:animEffect transition="in" filter="fade">
                                      <p:cBhvr>
                                        <p:cTn id="179" dur="500"/>
                                        <p:tgtEl>
                                          <p:spTgt spid="86"/>
                                        </p:tgtEl>
                                      </p:cBhvr>
                                    </p:animEffect>
                                  </p:childTnLst>
                                </p:cTn>
                              </p:par>
                              <p:par>
                                <p:cTn id="180" presetID="53" presetClass="entr" presetSubtype="16" fill="hold" grpId="0" nodeType="withEffect" nodePh="1">
                                  <p:stCondLst>
                                    <p:cond delay="0"/>
                                  </p:stCondLst>
                                  <p:endCondLst>
                                    <p:cond evt="begin" delay="0">
                                      <p:tn val="180"/>
                                    </p:cond>
                                  </p:endCondLst>
                                  <p:childTnLst>
                                    <p:set>
                                      <p:cBhvr>
                                        <p:cTn id="181" dur="1" fill="hold">
                                          <p:stCondLst>
                                            <p:cond delay="0"/>
                                          </p:stCondLst>
                                        </p:cTn>
                                        <p:tgtEl>
                                          <p:spTgt spid="87"/>
                                        </p:tgtEl>
                                        <p:attrNameLst>
                                          <p:attrName>style.visibility</p:attrName>
                                        </p:attrNameLst>
                                      </p:cBhvr>
                                      <p:to>
                                        <p:strVal val="visible"/>
                                      </p:to>
                                    </p:set>
                                    <p:anim calcmode="lin" valueType="num">
                                      <p:cBhvr>
                                        <p:cTn id="182" dur="500" fill="hold"/>
                                        <p:tgtEl>
                                          <p:spTgt spid="87"/>
                                        </p:tgtEl>
                                        <p:attrNameLst>
                                          <p:attrName>ppt_w</p:attrName>
                                        </p:attrNameLst>
                                      </p:cBhvr>
                                      <p:tavLst>
                                        <p:tav tm="0">
                                          <p:val>
                                            <p:fltVal val="0"/>
                                          </p:val>
                                        </p:tav>
                                        <p:tav tm="100000">
                                          <p:val>
                                            <p:strVal val="#ppt_w"/>
                                          </p:val>
                                        </p:tav>
                                      </p:tavLst>
                                    </p:anim>
                                    <p:anim calcmode="lin" valueType="num">
                                      <p:cBhvr>
                                        <p:cTn id="183" dur="500" fill="hold"/>
                                        <p:tgtEl>
                                          <p:spTgt spid="87"/>
                                        </p:tgtEl>
                                        <p:attrNameLst>
                                          <p:attrName>ppt_h</p:attrName>
                                        </p:attrNameLst>
                                      </p:cBhvr>
                                      <p:tavLst>
                                        <p:tav tm="0">
                                          <p:val>
                                            <p:fltVal val="0"/>
                                          </p:val>
                                        </p:tav>
                                        <p:tav tm="100000">
                                          <p:val>
                                            <p:strVal val="#ppt_h"/>
                                          </p:val>
                                        </p:tav>
                                      </p:tavLst>
                                    </p:anim>
                                    <p:animEffect transition="in" filter="fade">
                                      <p:cBhvr>
                                        <p:cTn id="184" dur="500"/>
                                        <p:tgtEl>
                                          <p:spTgt spid="87"/>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8"/>
                                        </p:tgtEl>
                                        <p:attrNameLst>
                                          <p:attrName>style.visibility</p:attrName>
                                        </p:attrNameLst>
                                      </p:cBhvr>
                                      <p:to>
                                        <p:strVal val="visible"/>
                                      </p:to>
                                    </p:set>
                                    <p:anim calcmode="lin" valueType="num">
                                      <p:cBhvr>
                                        <p:cTn id="187" dur="500" fill="hold"/>
                                        <p:tgtEl>
                                          <p:spTgt spid="88"/>
                                        </p:tgtEl>
                                        <p:attrNameLst>
                                          <p:attrName>ppt_w</p:attrName>
                                        </p:attrNameLst>
                                      </p:cBhvr>
                                      <p:tavLst>
                                        <p:tav tm="0">
                                          <p:val>
                                            <p:fltVal val="0"/>
                                          </p:val>
                                        </p:tav>
                                        <p:tav tm="100000">
                                          <p:val>
                                            <p:strVal val="#ppt_w"/>
                                          </p:val>
                                        </p:tav>
                                      </p:tavLst>
                                    </p:anim>
                                    <p:anim calcmode="lin" valueType="num">
                                      <p:cBhvr>
                                        <p:cTn id="188" dur="500" fill="hold"/>
                                        <p:tgtEl>
                                          <p:spTgt spid="88"/>
                                        </p:tgtEl>
                                        <p:attrNameLst>
                                          <p:attrName>ppt_h</p:attrName>
                                        </p:attrNameLst>
                                      </p:cBhvr>
                                      <p:tavLst>
                                        <p:tav tm="0">
                                          <p:val>
                                            <p:fltVal val="0"/>
                                          </p:val>
                                        </p:tav>
                                        <p:tav tm="100000">
                                          <p:val>
                                            <p:strVal val="#ppt_h"/>
                                          </p:val>
                                        </p:tav>
                                      </p:tavLst>
                                    </p:anim>
                                    <p:animEffect transition="in" filter="fade">
                                      <p:cBhvr>
                                        <p:cTn id="189" dur="500"/>
                                        <p:tgtEl>
                                          <p:spTgt spid="88"/>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89"/>
                                        </p:tgtEl>
                                        <p:attrNameLst>
                                          <p:attrName>style.visibility</p:attrName>
                                        </p:attrNameLst>
                                      </p:cBhvr>
                                      <p:to>
                                        <p:strVal val="visible"/>
                                      </p:to>
                                    </p:set>
                                    <p:anim calcmode="lin" valueType="num">
                                      <p:cBhvr>
                                        <p:cTn id="192" dur="500" fill="hold"/>
                                        <p:tgtEl>
                                          <p:spTgt spid="89"/>
                                        </p:tgtEl>
                                        <p:attrNameLst>
                                          <p:attrName>ppt_w</p:attrName>
                                        </p:attrNameLst>
                                      </p:cBhvr>
                                      <p:tavLst>
                                        <p:tav tm="0">
                                          <p:val>
                                            <p:fltVal val="0"/>
                                          </p:val>
                                        </p:tav>
                                        <p:tav tm="100000">
                                          <p:val>
                                            <p:strVal val="#ppt_w"/>
                                          </p:val>
                                        </p:tav>
                                      </p:tavLst>
                                    </p:anim>
                                    <p:anim calcmode="lin" valueType="num">
                                      <p:cBhvr>
                                        <p:cTn id="193" dur="500" fill="hold"/>
                                        <p:tgtEl>
                                          <p:spTgt spid="89"/>
                                        </p:tgtEl>
                                        <p:attrNameLst>
                                          <p:attrName>ppt_h</p:attrName>
                                        </p:attrNameLst>
                                      </p:cBhvr>
                                      <p:tavLst>
                                        <p:tav tm="0">
                                          <p:val>
                                            <p:fltVal val="0"/>
                                          </p:val>
                                        </p:tav>
                                        <p:tav tm="100000">
                                          <p:val>
                                            <p:strVal val="#ppt_h"/>
                                          </p:val>
                                        </p:tav>
                                      </p:tavLst>
                                    </p:anim>
                                    <p:animEffect transition="in" filter="fade">
                                      <p:cBhvr>
                                        <p:cTn id="194" dur="500"/>
                                        <p:tgtEl>
                                          <p:spTgt spid="89"/>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0"/>
                                        </p:tgtEl>
                                        <p:attrNameLst>
                                          <p:attrName>style.visibility</p:attrName>
                                        </p:attrNameLst>
                                      </p:cBhvr>
                                      <p:to>
                                        <p:strVal val="visible"/>
                                      </p:to>
                                    </p:set>
                                    <p:anim calcmode="lin" valueType="num">
                                      <p:cBhvr>
                                        <p:cTn id="197" dur="500" fill="hold"/>
                                        <p:tgtEl>
                                          <p:spTgt spid="90"/>
                                        </p:tgtEl>
                                        <p:attrNameLst>
                                          <p:attrName>ppt_w</p:attrName>
                                        </p:attrNameLst>
                                      </p:cBhvr>
                                      <p:tavLst>
                                        <p:tav tm="0">
                                          <p:val>
                                            <p:fltVal val="0"/>
                                          </p:val>
                                        </p:tav>
                                        <p:tav tm="100000">
                                          <p:val>
                                            <p:strVal val="#ppt_w"/>
                                          </p:val>
                                        </p:tav>
                                      </p:tavLst>
                                    </p:anim>
                                    <p:anim calcmode="lin" valueType="num">
                                      <p:cBhvr>
                                        <p:cTn id="198" dur="500" fill="hold"/>
                                        <p:tgtEl>
                                          <p:spTgt spid="90"/>
                                        </p:tgtEl>
                                        <p:attrNameLst>
                                          <p:attrName>ppt_h</p:attrName>
                                        </p:attrNameLst>
                                      </p:cBhvr>
                                      <p:tavLst>
                                        <p:tav tm="0">
                                          <p:val>
                                            <p:fltVal val="0"/>
                                          </p:val>
                                        </p:tav>
                                        <p:tav tm="100000">
                                          <p:val>
                                            <p:strVal val="#ppt_h"/>
                                          </p:val>
                                        </p:tav>
                                      </p:tavLst>
                                    </p:anim>
                                    <p:animEffect transition="in" filter="fade">
                                      <p:cBhvr>
                                        <p:cTn id="199" dur="500"/>
                                        <p:tgtEl>
                                          <p:spTgt spid="90"/>
                                        </p:tgtEl>
                                      </p:cBhvr>
                                    </p:animEffect>
                                  </p:childTnLst>
                                </p:cTn>
                              </p:par>
                              <p:par>
                                <p:cTn id="200" presetID="53" presetClass="entr" presetSubtype="16" fill="hold" grpId="0" nodeType="withEffect" nodePh="1">
                                  <p:stCondLst>
                                    <p:cond delay="0"/>
                                  </p:stCondLst>
                                  <p:endCondLst>
                                    <p:cond evt="begin" delay="0">
                                      <p:tn val="200"/>
                                    </p:cond>
                                  </p:endCondLst>
                                  <p:childTnLst>
                                    <p:set>
                                      <p:cBhvr>
                                        <p:cTn id="201" dur="1" fill="hold">
                                          <p:stCondLst>
                                            <p:cond delay="0"/>
                                          </p:stCondLst>
                                        </p:cTn>
                                        <p:tgtEl>
                                          <p:spTgt spid="91"/>
                                        </p:tgtEl>
                                        <p:attrNameLst>
                                          <p:attrName>style.visibility</p:attrName>
                                        </p:attrNameLst>
                                      </p:cBhvr>
                                      <p:to>
                                        <p:strVal val="visible"/>
                                      </p:to>
                                    </p:set>
                                    <p:anim calcmode="lin" valueType="num">
                                      <p:cBhvr>
                                        <p:cTn id="202" dur="500" fill="hold"/>
                                        <p:tgtEl>
                                          <p:spTgt spid="91"/>
                                        </p:tgtEl>
                                        <p:attrNameLst>
                                          <p:attrName>ppt_w</p:attrName>
                                        </p:attrNameLst>
                                      </p:cBhvr>
                                      <p:tavLst>
                                        <p:tav tm="0">
                                          <p:val>
                                            <p:fltVal val="0"/>
                                          </p:val>
                                        </p:tav>
                                        <p:tav tm="100000">
                                          <p:val>
                                            <p:strVal val="#ppt_w"/>
                                          </p:val>
                                        </p:tav>
                                      </p:tavLst>
                                    </p:anim>
                                    <p:anim calcmode="lin" valueType="num">
                                      <p:cBhvr>
                                        <p:cTn id="203" dur="500" fill="hold"/>
                                        <p:tgtEl>
                                          <p:spTgt spid="91"/>
                                        </p:tgtEl>
                                        <p:attrNameLst>
                                          <p:attrName>ppt_h</p:attrName>
                                        </p:attrNameLst>
                                      </p:cBhvr>
                                      <p:tavLst>
                                        <p:tav tm="0">
                                          <p:val>
                                            <p:fltVal val="0"/>
                                          </p:val>
                                        </p:tav>
                                        <p:tav tm="100000">
                                          <p:val>
                                            <p:strVal val="#ppt_h"/>
                                          </p:val>
                                        </p:tav>
                                      </p:tavLst>
                                    </p:anim>
                                    <p:animEffect transition="in" filter="fade">
                                      <p:cBhvr>
                                        <p:cTn id="204" dur="500"/>
                                        <p:tgtEl>
                                          <p:spTgt spid="91"/>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5"/>
                                        </p:tgtEl>
                                        <p:attrNameLst>
                                          <p:attrName>style.visibility</p:attrName>
                                        </p:attrNameLst>
                                      </p:cBhvr>
                                      <p:to>
                                        <p:strVal val="visible"/>
                                      </p:to>
                                    </p:set>
                                    <p:anim calcmode="lin" valueType="num">
                                      <p:cBhvr>
                                        <p:cTn id="207" dur="500" fill="hold"/>
                                        <p:tgtEl>
                                          <p:spTgt spid="55"/>
                                        </p:tgtEl>
                                        <p:attrNameLst>
                                          <p:attrName>ppt_w</p:attrName>
                                        </p:attrNameLst>
                                      </p:cBhvr>
                                      <p:tavLst>
                                        <p:tav tm="0">
                                          <p:val>
                                            <p:fltVal val="0"/>
                                          </p:val>
                                        </p:tav>
                                        <p:tav tm="100000">
                                          <p:val>
                                            <p:strVal val="#ppt_w"/>
                                          </p:val>
                                        </p:tav>
                                      </p:tavLst>
                                    </p:anim>
                                    <p:anim calcmode="lin" valueType="num">
                                      <p:cBhvr>
                                        <p:cTn id="208" dur="500" fill="hold"/>
                                        <p:tgtEl>
                                          <p:spTgt spid="55"/>
                                        </p:tgtEl>
                                        <p:attrNameLst>
                                          <p:attrName>ppt_h</p:attrName>
                                        </p:attrNameLst>
                                      </p:cBhvr>
                                      <p:tavLst>
                                        <p:tav tm="0">
                                          <p:val>
                                            <p:fltVal val="0"/>
                                          </p:val>
                                        </p:tav>
                                        <p:tav tm="100000">
                                          <p:val>
                                            <p:strVal val="#ppt_h"/>
                                          </p:val>
                                        </p:tav>
                                      </p:tavLst>
                                    </p:anim>
                                    <p:animEffect transition="in" filter="fade">
                                      <p:cBhvr>
                                        <p:cTn id="209" dur="500"/>
                                        <p:tgtEl>
                                          <p:spTgt spid="55"/>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57"/>
                                        </p:tgtEl>
                                        <p:attrNameLst>
                                          <p:attrName>style.visibility</p:attrName>
                                        </p:attrNameLst>
                                      </p:cBhvr>
                                      <p:to>
                                        <p:strVal val="visible"/>
                                      </p:to>
                                    </p:set>
                                    <p:anim calcmode="lin" valueType="num">
                                      <p:cBhvr>
                                        <p:cTn id="212" dur="500" fill="hold"/>
                                        <p:tgtEl>
                                          <p:spTgt spid="57"/>
                                        </p:tgtEl>
                                        <p:attrNameLst>
                                          <p:attrName>ppt_w</p:attrName>
                                        </p:attrNameLst>
                                      </p:cBhvr>
                                      <p:tavLst>
                                        <p:tav tm="0">
                                          <p:val>
                                            <p:fltVal val="0"/>
                                          </p:val>
                                        </p:tav>
                                        <p:tav tm="100000">
                                          <p:val>
                                            <p:strVal val="#ppt_w"/>
                                          </p:val>
                                        </p:tav>
                                      </p:tavLst>
                                    </p:anim>
                                    <p:anim calcmode="lin" valueType="num">
                                      <p:cBhvr>
                                        <p:cTn id="213" dur="500" fill="hold"/>
                                        <p:tgtEl>
                                          <p:spTgt spid="57"/>
                                        </p:tgtEl>
                                        <p:attrNameLst>
                                          <p:attrName>ppt_h</p:attrName>
                                        </p:attrNameLst>
                                      </p:cBhvr>
                                      <p:tavLst>
                                        <p:tav tm="0">
                                          <p:val>
                                            <p:fltVal val="0"/>
                                          </p:val>
                                        </p:tav>
                                        <p:tav tm="100000">
                                          <p:val>
                                            <p:strVal val="#ppt_h"/>
                                          </p:val>
                                        </p:tav>
                                      </p:tavLst>
                                    </p:anim>
                                    <p:animEffect transition="in" filter="fade">
                                      <p:cBhvr>
                                        <p:cTn id="214" dur="500"/>
                                        <p:tgtEl>
                                          <p:spTgt spid="57"/>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0"/>
                                        </p:tgtEl>
                                        <p:attrNameLst>
                                          <p:attrName>style.visibility</p:attrName>
                                        </p:attrNameLst>
                                      </p:cBhvr>
                                      <p:to>
                                        <p:strVal val="visible"/>
                                      </p:to>
                                    </p:set>
                                    <p:anim calcmode="lin" valueType="num">
                                      <p:cBhvr>
                                        <p:cTn id="217" dur="500" fill="hold"/>
                                        <p:tgtEl>
                                          <p:spTgt spid="60"/>
                                        </p:tgtEl>
                                        <p:attrNameLst>
                                          <p:attrName>ppt_w</p:attrName>
                                        </p:attrNameLst>
                                      </p:cBhvr>
                                      <p:tavLst>
                                        <p:tav tm="0">
                                          <p:val>
                                            <p:fltVal val="0"/>
                                          </p:val>
                                        </p:tav>
                                        <p:tav tm="100000">
                                          <p:val>
                                            <p:strVal val="#ppt_w"/>
                                          </p:val>
                                        </p:tav>
                                      </p:tavLst>
                                    </p:anim>
                                    <p:anim calcmode="lin" valueType="num">
                                      <p:cBhvr>
                                        <p:cTn id="218" dur="500" fill="hold"/>
                                        <p:tgtEl>
                                          <p:spTgt spid="60"/>
                                        </p:tgtEl>
                                        <p:attrNameLst>
                                          <p:attrName>ppt_h</p:attrName>
                                        </p:attrNameLst>
                                      </p:cBhvr>
                                      <p:tavLst>
                                        <p:tav tm="0">
                                          <p:val>
                                            <p:fltVal val="0"/>
                                          </p:val>
                                        </p:tav>
                                        <p:tav tm="100000">
                                          <p:val>
                                            <p:strVal val="#ppt_h"/>
                                          </p:val>
                                        </p:tav>
                                      </p:tavLst>
                                    </p:anim>
                                    <p:animEffect transition="in" filter="fade">
                                      <p:cBhvr>
                                        <p:cTn id="219" dur="500"/>
                                        <p:tgtEl>
                                          <p:spTgt spid="60"/>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1"/>
                                        </p:tgtEl>
                                        <p:attrNameLst>
                                          <p:attrName>style.visibility</p:attrName>
                                        </p:attrNameLst>
                                      </p:cBhvr>
                                      <p:to>
                                        <p:strVal val="visible"/>
                                      </p:to>
                                    </p:set>
                                    <p:anim calcmode="lin" valueType="num">
                                      <p:cBhvr>
                                        <p:cTn id="222" dur="500" fill="hold"/>
                                        <p:tgtEl>
                                          <p:spTgt spid="61"/>
                                        </p:tgtEl>
                                        <p:attrNameLst>
                                          <p:attrName>ppt_w</p:attrName>
                                        </p:attrNameLst>
                                      </p:cBhvr>
                                      <p:tavLst>
                                        <p:tav tm="0">
                                          <p:val>
                                            <p:fltVal val="0"/>
                                          </p:val>
                                        </p:tav>
                                        <p:tav tm="100000">
                                          <p:val>
                                            <p:strVal val="#ppt_w"/>
                                          </p:val>
                                        </p:tav>
                                      </p:tavLst>
                                    </p:anim>
                                    <p:anim calcmode="lin" valueType="num">
                                      <p:cBhvr>
                                        <p:cTn id="223" dur="500" fill="hold"/>
                                        <p:tgtEl>
                                          <p:spTgt spid="61"/>
                                        </p:tgtEl>
                                        <p:attrNameLst>
                                          <p:attrName>ppt_h</p:attrName>
                                        </p:attrNameLst>
                                      </p:cBhvr>
                                      <p:tavLst>
                                        <p:tav tm="0">
                                          <p:val>
                                            <p:fltVal val="0"/>
                                          </p:val>
                                        </p:tav>
                                        <p:tav tm="100000">
                                          <p:val>
                                            <p:strVal val="#ppt_h"/>
                                          </p:val>
                                        </p:tav>
                                      </p:tavLst>
                                    </p:anim>
                                    <p:animEffect transition="in" filter="fade">
                                      <p:cBhvr>
                                        <p:cTn id="224" dur="500"/>
                                        <p:tgtEl>
                                          <p:spTgt spid="61"/>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4"/>
                                        </p:tgtEl>
                                        <p:attrNameLst>
                                          <p:attrName>style.visibility</p:attrName>
                                        </p:attrNameLst>
                                      </p:cBhvr>
                                      <p:to>
                                        <p:strVal val="visible"/>
                                      </p:to>
                                    </p:set>
                                    <p:anim calcmode="lin" valueType="num">
                                      <p:cBhvr>
                                        <p:cTn id="227" dur="500" fill="hold"/>
                                        <p:tgtEl>
                                          <p:spTgt spid="64"/>
                                        </p:tgtEl>
                                        <p:attrNameLst>
                                          <p:attrName>ppt_w</p:attrName>
                                        </p:attrNameLst>
                                      </p:cBhvr>
                                      <p:tavLst>
                                        <p:tav tm="0">
                                          <p:val>
                                            <p:fltVal val="0"/>
                                          </p:val>
                                        </p:tav>
                                        <p:tav tm="100000">
                                          <p:val>
                                            <p:strVal val="#ppt_w"/>
                                          </p:val>
                                        </p:tav>
                                      </p:tavLst>
                                    </p:anim>
                                    <p:anim calcmode="lin" valueType="num">
                                      <p:cBhvr>
                                        <p:cTn id="228" dur="500" fill="hold"/>
                                        <p:tgtEl>
                                          <p:spTgt spid="64"/>
                                        </p:tgtEl>
                                        <p:attrNameLst>
                                          <p:attrName>ppt_h</p:attrName>
                                        </p:attrNameLst>
                                      </p:cBhvr>
                                      <p:tavLst>
                                        <p:tav tm="0">
                                          <p:val>
                                            <p:fltVal val="0"/>
                                          </p:val>
                                        </p:tav>
                                        <p:tav tm="100000">
                                          <p:val>
                                            <p:strVal val="#ppt_h"/>
                                          </p:val>
                                        </p:tav>
                                      </p:tavLst>
                                    </p:anim>
                                    <p:animEffect transition="in" filter="fade">
                                      <p:cBhvr>
                                        <p:cTn id="229" dur="500"/>
                                        <p:tgtEl>
                                          <p:spTgt spid="64"/>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5"/>
                                        </p:tgtEl>
                                        <p:attrNameLst>
                                          <p:attrName>style.visibility</p:attrName>
                                        </p:attrNameLst>
                                      </p:cBhvr>
                                      <p:to>
                                        <p:strVal val="visible"/>
                                      </p:to>
                                    </p:set>
                                    <p:anim calcmode="lin" valueType="num">
                                      <p:cBhvr>
                                        <p:cTn id="232" dur="500" fill="hold"/>
                                        <p:tgtEl>
                                          <p:spTgt spid="65"/>
                                        </p:tgtEl>
                                        <p:attrNameLst>
                                          <p:attrName>ppt_w</p:attrName>
                                        </p:attrNameLst>
                                      </p:cBhvr>
                                      <p:tavLst>
                                        <p:tav tm="0">
                                          <p:val>
                                            <p:fltVal val="0"/>
                                          </p:val>
                                        </p:tav>
                                        <p:tav tm="100000">
                                          <p:val>
                                            <p:strVal val="#ppt_w"/>
                                          </p:val>
                                        </p:tav>
                                      </p:tavLst>
                                    </p:anim>
                                    <p:anim calcmode="lin" valueType="num">
                                      <p:cBhvr>
                                        <p:cTn id="233" dur="500" fill="hold"/>
                                        <p:tgtEl>
                                          <p:spTgt spid="65"/>
                                        </p:tgtEl>
                                        <p:attrNameLst>
                                          <p:attrName>ppt_h</p:attrName>
                                        </p:attrNameLst>
                                      </p:cBhvr>
                                      <p:tavLst>
                                        <p:tav tm="0">
                                          <p:val>
                                            <p:fltVal val="0"/>
                                          </p:val>
                                        </p:tav>
                                        <p:tav tm="100000">
                                          <p:val>
                                            <p:strVal val="#ppt_h"/>
                                          </p:val>
                                        </p:tav>
                                      </p:tavLst>
                                    </p:anim>
                                    <p:animEffect transition="in" filter="fade">
                                      <p:cBhvr>
                                        <p:cTn id="234" dur="500"/>
                                        <p:tgtEl>
                                          <p:spTgt spid="65"/>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6"/>
                                        </p:tgtEl>
                                        <p:attrNameLst>
                                          <p:attrName>style.visibility</p:attrName>
                                        </p:attrNameLst>
                                      </p:cBhvr>
                                      <p:to>
                                        <p:strVal val="visible"/>
                                      </p:to>
                                    </p:set>
                                    <p:anim calcmode="lin" valueType="num">
                                      <p:cBhvr>
                                        <p:cTn id="237" dur="500" fill="hold"/>
                                        <p:tgtEl>
                                          <p:spTgt spid="66"/>
                                        </p:tgtEl>
                                        <p:attrNameLst>
                                          <p:attrName>ppt_w</p:attrName>
                                        </p:attrNameLst>
                                      </p:cBhvr>
                                      <p:tavLst>
                                        <p:tav tm="0">
                                          <p:val>
                                            <p:fltVal val="0"/>
                                          </p:val>
                                        </p:tav>
                                        <p:tav tm="100000">
                                          <p:val>
                                            <p:strVal val="#ppt_w"/>
                                          </p:val>
                                        </p:tav>
                                      </p:tavLst>
                                    </p:anim>
                                    <p:anim calcmode="lin" valueType="num">
                                      <p:cBhvr>
                                        <p:cTn id="238" dur="500" fill="hold"/>
                                        <p:tgtEl>
                                          <p:spTgt spid="66"/>
                                        </p:tgtEl>
                                        <p:attrNameLst>
                                          <p:attrName>ppt_h</p:attrName>
                                        </p:attrNameLst>
                                      </p:cBhvr>
                                      <p:tavLst>
                                        <p:tav tm="0">
                                          <p:val>
                                            <p:fltVal val="0"/>
                                          </p:val>
                                        </p:tav>
                                        <p:tav tm="100000">
                                          <p:val>
                                            <p:strVal val="#ppt_h"/>
                                          </p:val>
                                        </p:tav>
                                      </p:tavLst>
                                    </p:anim>
                                    <p:animEffect transition="in" filter="fade">
                                      <p:cBhvr>
                                        <p:cTn id="239" dur="500"/>
                                        <p:tgtEl>
                                          <p:spTgt spid="66"/>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7"/>
                                        </p:tgtEl>
                                        <p:attrNameLst>
                                          <p:attrName>style.visibility</p:attrName>
                                        </p:attrNameLst>
                                      </p:cBhvr>
                                      <p:to>
                                        <p:strVal val="visible"/>
                                      </p:to>
                                    </p:set>
                                    <p:anim calcmode="lin" valueType="num">
                                      <p:cBhvr>
                                        <p:cTn id="242" dur="500" fill="hold"/>
                                        <p:tgtEl>
                                          <p:spTgt spid="67"/>
                                        </p:tgtEl>
                                        <p:attrNameLst>
                                          <p:attrName>ppt_w</p:attrName>
                                        </p:attrNameLst>
                                      </p:cBhvr>
                                      <p:tavLst>
                                        <p:tav tm="0">
                                          <p:val>
                                            <p:fltVal val="0"/>
                                          </p:val>
                                        </p:tav>
                                        <p:tav tm="100000">
                                          <p:val>
                                            <p:strVal val="#ppt_w"/>
                                          </p:val>
                                        </p:tav>
                                      </p:tavLst>
                                    </p:anim>
                                    <p:anim calcmode="lin" valueType="num">
                                      <p:cBhvr>
                                        <p:cTn id="243" dur="500" fill="hold"/>
                                        <p:tgtEl>
                                          <p:spTgt spid="67"/>
                                        </p:tgtEl>
                                        <p:attrNameLst>
                                          <p:attrName>ppt_h</p:attrName>
                                        </p:attrNameLst>
                                      </p:cBhvr>
                                      <p:tavLst>
                                        <p:tav tm="0">
                                          <p:val>
                                            <p:fltVal val="0"/>
                                          </p:val>
                                        </p:tav>
                                        <p:tav tm="100000">
                                          <p:val>
                                            <p:strVal val="#ppt_h"/>
                                          </p:val>
                                        </p:tav>
                                      </p:tavLst>
                                    </p:anim>
                                    <p:animEffect transition="in" filter="fade">
                                      <p:cBhvr>
                                        <p:cTn id="244" dur="500"/>
                                        <p:tgtEl>
                                          <p:spTgt spid="67"/>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8"/>
                                        </p:tgtEl>
                                        <p:attrNameLst>
                                          <p:attrName>style.visibility</p:attrName>
                                        </p:attrNameLst>
                                      </p:cBhvr>
                                      <p:to>
                                        <p:strVal val="visible"/>
                                      </p:to>
                                    </p:set>
                                    <p:anim calcmode="lin" valueType="num">
                                      <p:cBhvr>
                                        <p:cTn id="247" dur="500" fill="hold"/>
                                        <p:tgtEl>
                                          <p:spTgt spid="68"/>
                                        </p:tgtEl>
                                        <p:attrNameLst>
                                          <p:attrName>ppt_w</p:attrName>
                                        </p:attrNameLst>
                                      </p:cBhvr>
                                      <p:tavLst>
                                        <p:tav tm="0">
                                          <p:val>
                                            <p:fltVal val="0"/>
                                          </p:val>
                                        </p:tav>
                                        <p:tav tm="100000">
                                          <p:val>
                                            <p:strVal val="#ppt_w"/>
                                          </p:val>
                                        </p:tav>
                                      </p:tavLst>
                                    </p:anim>
                                    <p:anim calcmode="lin" valueType="num">
                                      <p:cBhvr>
                                        <p:cTn id="248" dur="500" fill="hold"/>
                                        <p:tgtEl>
                                          <p:spTgt spid="68"/>
                                        </p:tgtEl>
                                        <p:attrNameLst>
                                          <p:attrName>ppt_h</p:attrName>
                                        </p:attrNameLst>
                                      </p:cBhvr>
                                      <p:tavLst>
                                        <p:tav tm="0">
                                          <p:val>
                                            <p:fltVal val="0"/>
                                          </p:val>
                                        </p:tav>
                                        <p:tav tm="100000">
                                          <p:val>
                                            <p:strVal val="#ppt_h"/>
                                          </p:val>
                                        </p:tav>
                                      </p:tavLst>
                                    </p:anim>
                                    <p:animEffect transition="in" filter="fade">
                                      <p:cBhvr>
                                        <p:cTn id="249" dur="500"/>
                                        <p:tgtEl>
                                          <p:spTgt spid="68"/>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69"/>
                                        </p:tgtEl>
                                        <p:attrNameLst>
                                          <p:attrName>style.visibility</p:attrName>
                                        </p:attrNameLst>
                                      </p:cBhvr>
                                      <p:to>
                                        <p:strVal val="visible"/>
                                      </p:to>
                                    </p:set>
                                    <p:anim calcmode="lin" valueType="num">
                                      <p:cBhvr>
                                        <p:cTn id="252" dur="500" fill="hold"/>
                                        <p:tgtEl>
                                          <p:spTgt spid="69"/>
                                        </p:tgtEl>
                                        <p:attrNameLst>
                                          <p:attrName>ppt_w</p:attrName>
                                        </p:attrNameLst>
                                      </p:cBhvr>
                                      <p:tavLst>
                                        <p:tav tm="0">
                                          <p:val>
                                            <p:fltVal val="0"/>
                                          </p:val>
                                        </p:tav>
                                        <p:tav tm="100000">
                                          <p:val>
                                            <p:strVal val="#ppt_w"/>
                                          </p:val>
                                        </p:tav>
                                      </p:tavLst>
                                    </p:anim>
                                    <p:anim calcmode="lin" valueType="num">
                                      <p:cBhvr>
                                        <p:cTn id="253" dur="500" fill="hold"/>
                                        <p:tgtEl>
                                          <p:spTgt spid="69"/>
                                        </p:tgtEl>
                                        <p:attrNameLst>
                                          <p:attrName>ppt_h</p:attrName>
                                        </p:attrNameLst>
                                      </p:cBhvr>
                                      <p:tavLst>
                                        <p:tav tm="0">
                                          <p:val>
                                            <p:fltVal val="0"/>
                                          </p:val>
                                        </p:tav>
                                        <p:tav tm="100000">
                                          <p:val>
                                            <p:strVal val="#ppt_h"/>
                                          </p:val>
                                        </p:tav>
                                      </p:tavLst>
                                    </p:anim>
                                    <p:animEffect transition="in" filter="fade">
                                      <p:cBhvr>
                                        <p:cTn id="254" dur="500"/>
                                        <p:tgtEl>
                                          <p:spTgt spid="69"/>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0"/>
                                        </p:tgtEl>
                                        <p:attrNameLst>
                                          <p:attrName>style.visibility</p:attrName>
                                        </p:attrNameLst>
                                      </p:cBhvr>
                                      <p:to>
                                        <p:strVal val="visible"/>
                                      </p:to>
                                    </p:set>
                                    <p:anim calcmode="lin" valueType="num">
                                      <p:cBhvr>
                                        <p:cTn id="257" dur="500" fill="hold"/>
                                        <p:tgtEl>
                                          <p:spTgt spid="70"/>
                                        </p:tgtEl>
                                        <p:attrNameLst>
                                          <p:attrName>ppt_w</p:attrName>
                                        </p:attrNameLst>
                                      </p:cBhvr>
                                      <p:tavLst>
                                        <p:tav tm="0">
                                          <p:val>
                                            <p:fltVal val="0"/>
                                          </p:val>
                                        </p:tav>
                                        <p:tav tm="100000">
                                          <p:val>
                                            <p:strVal val="#ppt_w"/>
                                          </p:val>
                                        </p:tav>
                                      </p:tavLst>
                                    </p:anim>
                                    <p:anim calcmode="lin" valueType="num">
                                      <p:cBhvr>
                                        <p:cTn id="258" dur="500" fill="hold"/>
                                        <p:tgtEl>
                                          <p:spTgt spid="70"/>
                                        </p:tgtEl>
                                        <p:attrNameLst>
                                          <p:attrName>ppt_h</p:attrName>
                                        </p:attrNameLst>
                                      </p:cBhvr>
                                      <p:tavLst>
                                        <p:tav tm="0">
                                          <p:val>
                                            <p:fltVal val="0"/>
                                          </p:val>
                                        </p:tav>
                                        <p:tav tm="100000">
                                          <p:val>
                                            <p:strVal val="#ppt_h"/>
                                          </p:val>
                                        </p:tav>
                                      </p:tavLst>
                                    </p:anim>
                                    <p:animEffect transition="in" filter="fade">
                                      <p:cBhvr>
                                        <p:cTn id="259" dur="500"/>
                                        <p:tgtEl>
                                          <p:spTgt spid="70"/>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1"/>
                                        </p:tgtEl>
                                        <p:attrNameLst>
                                          <p:attrName>style.visibility</p:attrName>
                                        </p:attrNameLst>
                                      </p:cBhvr>
                                      <p:to>
                                        <p:strVal val="visible"/>
                                      </p:to>
                                    </p:set>
                                    <p:anim calcmode="lin" valueType="num">
                                      <p:cBhvr>
                                        <p:cTn id="262" dur="500" fill="hold"/>
                                        <p:tgtEl>
                                          <p:spTgt spid="71"/>
                                        </p:tgtEl>
                                        <p:attrNameLst>
                                          <p:attrName>ppt_w</p:attrName>
                                        </p:attrNameLst>
                                      </p:cBhvr>
                                      <p:tavLst>
                                        <p:tav tm="0">
                                          <p:val>
                                            <p:fltVal val="0"/>
                                          </p:val>
                                        </p:tav>
                                        <p:tav tm="100000">
                                          <p:val>
                                            <p:strVal val="#ppt_w"/>
                                          </p:val>
                                        </p:tav>
                                      </p:tavLst>
                                    </p:anim>
                                    <p:anim calcmode="lin" valueType="num">
                                      <p:cBhvr>
                                        <p:cTn id="263" dur="500" fill="hold"/>
                                        <p:tgtEl>
                                          <p:spTgt spid="71"/>
                                        </p:tgtEl>
                                        <p:attrNameLst>
                                          <p:attrName>ppt_h</p:attrName>
                                        </p:attrNameLst>
                                      </p:cBhvr>
                                      <p:tavLst>
                                        <p:tav tm="0">
                                          <p:val>
                                            <p:fltVal val="0"/>
                                          </p:val>
                                        </p:tav>
                                        <p:tav tm="100000">
                                          <p:val>
                                            <p:strVal val="#ppt_h"/>
                                          </p:val>
                                        </p:tav>
                                      </p:tavLst>
                                    </p:anim>
                                    <p:animEffect transition="in" filter="fade">
                                      <p:cBhvr>
                                        <p:cTn id="264" dur="500"/>
                                        <p:tgtEl>
                                          <p:spTgt spid="71"/>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2"/>
                                        </p:tgtEl>
                                        <p:attrNameLst>
                                          <p:attrName>style.visibility</p:attrName>
                                        </p:attrNameLst>
                                      </p:cBhvr>
                                      <p:to>
                                        <p:strVal val="visible"/>
                                      </p:to>
                                    </p:set>
                                    <p:anim calcmode="lin" valueType="num">
                                      <p:cBhvr>
                                        <p:cTn id="267" dur="500" fill="hold"/>
                                        <p:tgtEl>
                                          <p:spTgt spid="72"/>
                                        </p:tgtEl>
                                        <p:attrNameLst>
                                          <p:attrName>ppt_w</p:attrName>
                                        </p:attrNameLst>
                                      </p:cBhvr>
                                      <p:tavLst>
                                        <p:tav tm="0">
                                          <p:val>
                                            <p:fltVal val="0"/>
                                          </p:val>
                                        </p:tav>
                                        <p:tav tm="100000">
                                          <p:val>
                                            <p:strVal val="#ppt_w"/>
                                          </p:val>
                                        </p:tav>
                                      </p:tavLst>
                                    </p:anim>
                                    <p:anim calcmode="lin" valueType="num">
                                      <p:cBhvr>
                                        <p:cTn id="268" dur="500" fill="hold"/>
                                        <p:tgtEl>
                                          <p:spTgt spid="72"/>
                                        </p:tgtEl>
                                        <p:attrNameLst>
                                          <p:attrName>ppt_h</p:attrName>
                                        </p:attrNameLst>
                                      </p:cBhvr>
                                      <p:tavLst>
                                        <p:tav tm="0">
                                          <p:val>
                                            <p:fltVal val="0"/>
                                          </p:val>
                                        </p:tav>
                                        <p:tav tm="100000">
                                          <p:val>
                                            <p:strVal val="#ppt_h"/>
                                          </p:val>
                                        </p:tav>
                                      </p:tavLst>
                                    </p:anim>
                                    <p:animEffect transition="in" filter="fade">
                                      <p:cBhvr>
                                        <p:cTn id="269" dur="500"/>
                                        <p:tgtEl>
                                          <p:spTgt spid="72"/>
                                        </p:tgtEl>
                                      </p:cBhvr>
                                    </p:animEffect>
                                  </p:childTnLst>
                                </p:cTn>
                              </p:par>
                              <p:par>
                                <p:cTn id="270" presetID="53" presetClass="entr" presetSubtype="16" fill="hold" grpId="0" nodeType="withEffect">
                                  <p:stCondLst>
                                    <p:cond delay="0"/>
                                  </p:stCondLst>
                                  <p:childTnLst>
                                    <p:set>
                                      <p:cBhvr>
                                        <p:cTn id="271" dur="1" fill="hold">
                                          <p:stCondLst>
                                            <p:cond delay="0"/>
                                          </p:stCondLst>
                                        </p:cTn>
                                        <p:tgtEl>
                                          <p:spTgt spid="74"/>
                                        </p:tgtEl>
                                        <p:attrNameLst>
                                          <p:attrName>style.visibility</p:attrName>
                                        </p:attrNameLst>
                                      </p:cBhvr>
                                      <p:to>
                                        <p:strVal val="visible"/>
                                      </p:to>
                                    </p:set>
                                    <p:anim calcmode="lin" valueType="num">
                                      <p:cBhvr>
                                        <p:cTn id="272" dur="500" fill="hold"/>
                                        <p:tgtEl>
                                          <p:spTgt spid="74"/>
                                        </p:tgtEl>
                                        <p:attrNameLst>
                                          <p:attrName>ppt_w</p:attrName>
                                        </p:attrNameLst>
                                      </p:cBhvr>
                                      <p:tavLst>
                                        <p:tav tm="0">
                                          <p:val>
                                            <p:fltVal val="0"/>
                                          </p:val>
                                        </p:tav>
                                        <p:tav tm="100000">
                                          <p:val>
                                            <p:strVal val="#ppt_w"/>
                                          </p:val>
                                        </p:tav>
                                      </p:tavLst>
                                    </p:anim>
                                    <p:anim calcmode="lin" valueType="num">
                                      <p:cBhvr>
                                        <p:cTn id="273" dur="500" fill="hold"/>
                                        <p:tgtEl>
                                          <p:spTgt spid="74"/>
                                        </p:tgtEl>
                                        <p:attrNameLst>
                                          <p:attrName>ppt_h</p:attrName>
                                        </p:attrNameLst>
                                      </p:cBhvr>
                                      <p:tavLst>
                                        <p:tav tm="0">
                                          <p:val>
                                            <p:fltVal val="0"/>
                                          </p:val>
                                        </p:tav>
                                        <p:tav tm="100000">
                                          <p:val>
                                            <p:strVal val="#ppt_h"/>
                                          </p:val>
                                        </p:tav>
                                      </p:tavLst>
                                    </p:anim>
                                    <p:animEffect transition="in" filter="fade">
                                      <p:cBhvr>
                                        <p:cTn id="274" dur="500"/>
                                        <p:tgtEl>
                                          <p:spTgt spid="74"/>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5"/>
                                        </p:tgtEl>
                                        <p:attrNameLst>
                                          <p:attrName>style.visibility</p:attrName>
                                        </p:attrNameLst>
                                      </p:cBhvr>
                                      <p:to>
                                        <p:strVal val="visible"/>
                                      </p:to>
                                    </p:set>
                                    <p:anim calcmode="lin" valueType="num">
                                      <p:cBhvr>
                                        <p:cTn id="277" dur="500" fill="hold"/>
                                        <p:tgtEl>
                                          <p:spTgt spid="75"/>
                                        </p:tgtEl>
                                        <p:attrNameLst>
                                          <p:attrName>ppt_w</p:attrName>
                                        </p:attrNameLst>
                                      </p:cBhvr>
                                      <p:tavLst>
                                        <p:tav tm="0">
                                          <p:val>
                                            <p:fltVal val="0"/>
                                          </p:val>
                                        </p:tav>
                                        <p:tav tm="100000">
                                          <p:val>
                                            <p:strVal val="#ppt_w"/>
                                          </p:val>
                                        </p:tav>
                                      </p:tavLst>
                                    </p:anim>
                                    <p:anim calcmode="lin" valueType="num">
                                      <p:cBhvr>
                                        <p:cTn id="278" dur="500" fill="hold"/>
                                        <p:tgtEl>
                                          <p:spTgt spid="75"/>
                                        </p:tgtEl>
                                        <p:attrNameLst>
                                          <p:attrName>ppt_h</p:attrName>
                                        </p:attrNameLst>
                                      </p:cBhvr>
                                      <p:tavLst>
                                        <p:tav tm="0">
                                          <p:val>
                                            <p:fltVal val="0"/>
                                          </p:val>
                                        </p:tav>
                                        <p:tav tm="100000">
                                          <p:val>
                                            <p:strVal val="#ppt_h"/>
                                          </p:val>
                                        </p:tav>
                                      </p:tavLst>
                                    </p:anim>
                                    <p:animEffect transition="in" filter="fade">
                                      <p:cBhvr>
                                        <p:cTn id="279" dur="500"/>
                                        <p:tgtEl>
                                          <p:spTgt spid="75"/>
                                        </p:tgtEl>
                                      </p:cBhvr>
                                    </p:animEffect>
                                  </p:childTnLst>
                                </p:cTn>
                              </p:par>
                              <p:par>
                                <p:cTn id="280" presetID="53" presetClass="entr" presetSubtype="16" fill="hold" grpId="0" nodeType="withEffect" nodePh="1">
                                  <p:stCondLst>
                                    <p:cond delay="0"/>
                                  </p:stCondLst>
                                  <p:endCondLst>
                                    <p:cond evt="begin" delay="0">
                                      <p:tn val="280"/>
                                    </p:cond>
                                  </p:endCondLst>
                                  <p:childTnLst>
                                    <p:set>
                                      <p:cBhvr>
                                        <p:cTn id="281" dur="1" fill="hold">
                                          <p:stCondLst>
                                            <p:cond delay="0"/>
                                          </p:stCondLst>
                                        </p:cTn>
                                        <p:tgtEl>
                                          <p:spTgt spid="76"/>
                                        </p:tgtEl>
                                        <p:attrNameLst>
                                          <p:attrName>style.visibility</p:attrName>
                                        </p:attrNameLst>
                                      </p:cBhvr>
                                      <p:to>
                                        <p:strVal val="visible"/>
                                      </p:to>
                                    </p:set>
                                    <p:anim calcmode="lin" valueType="num">
                                      <p:cBhvr>
                                        <p:cTn id="282" dur="500" fill="hold"/>
                                        <p:tgtEl>
                                          <p:spTgt spid="76"/>
                                        </p:tgtEl>
                                        <p:attrNameLst>
                                          <p:attrName>ppt_w</p:attrName>
                                        </p:attrNameLst>
                                      </p:cBhvr>
                                      <p:tavLst>
                                        <p:tav tm="0">
                                          <p:val>
                                            <p:fltVal val="0"/>
                                          </p:val>
                                        </p:tav>
                                        <p:tav tm="100000">
                                          <p:val>
                                            <p:strVal val="#ppt_w"/>
                                          </p:val>
                                        </p:tav>
                                      </p:tavLst>
                                    </p:anim>
                                    <p:anim calcmode="lin" valueType="num">
                                      <p:cBhvr>
                                        <p:cTn id="283" dur="500" fill="hold"/>
                                        <p:tgtEl>
                                          <p:spTgt spid="76"/>
                                        </p:tgtEl>
                                        <p:attrNameLst>
                                          <p:attrName>ppt_h</p:attrName>
                                        </p:attrNameLst>
                                      </p:cBhvr>
                                      <p:tavLst>
                                        <p:tav tm="0">
                                          <p:val>
                                            <p:fltVal val="0"/>
                                          </p:val>
                                        </p:tav>
                                        <p:tav tm="100000">
                                          <p:val>
                                            <p:strVal val="#ppt_h"/>
                                          </p:val>
                                        </p:tav>
                                      </p:tavLst>
                                    </p:anim>
                                    <p:animEffect transition="in" filter="fade">
                                      <p:cBhvr>
                                        <p:cTn id="284" dur="500"/>
                                        <p:tgtEl>
                                          <p:spTgt spid="76"/>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7"/>
                                        </p:tgtEl>
                                        <p:attrNameLst>
                                          <p:attrName>style.visibility</p:attrName>
                                        </p:attrNameLst>
                                      </p:cBhvr>
                                      <p:to>
                                        <p:strVal val="visible"/>
                                      </p:to>
                                    </p:set>
                                    <p:anim calcmode="lin" valueType="num">
                                      <p:cBhvr>
                                        <p:cTn id="287" dur="500" fill="hold"/>
                                        <p:tgtEl>
                                          <p:spTgt spid="77"/>
                                        </p:tgtEl>
                                        <p:attrNameLst>
                                          <p:attrName>ppt_w</p:attrName>
                                        </p:attrNameLst>
                                      </p:cBhvr>
                                      <p:tavLst>
                                        <p:tav tm="0">
                                          <p:val>
                                            <p:fltVal val="0"/>
                                          </p:val>
                                        </p:tav>
                                        <p:tav tm="100000">
                                          <p:val>
                                            <p:strVal val="#ppt_w"/>
                                          </p:val>
                                        </p:tav>
                                      </p:tavLst>
                                    </p:anim>
                                    <p:anim calcmode="lin" valueType="num">
                                      <p:cBhvr>
                                        <p:cTn id="288" dur="500" fill="hold"/>
                                        <p:tgtEl>
                                          <p:spTgt spid="77"/>
                                        </p:tgtEl>
                                        <p:attrNameLst>
                                          <p:attrName>ppt_h</p:attrName>
                                        </p:attrNameLst>
                                      </p:cBhvr>
                                      <p:tavLst>
                                        <p:tav tm="0">
                                          <p:val>
                                            <p:fltVal val="0"/>
                                          </p:val>
                                        </p:tav>
                                        <p:tav tm="100000">
                                          <p:val>
                                            <p:strVal val="#ppt_h"/>
                                          </p:val>
                                        </p:tav>
                                      </p:tavLst>
                                    </p:anim>
                                    <p:animEffect transition="in" filter="fade">
                                      <p:cBhvr>
                                        <p:cTn id="289" dur="500"/>
                                        <p:tgtEl>
                                          <p:spTgt spid="77"/>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78"/>
                                        </p:tgtEl>
                                        <p:attrNameLst>
                                          <p:attrName>style.visibility</p:attrName>
                                        </p:attrNameLst>
                                      </p:cBhvr>
                                      <p:to>
                                        <p:strVal val="visible"/>
                                      </p:to>
                                    </p:set>
                                    <p:anim calcmode="lin" valueType="num">
                                      <p:cBhvr>
                                        <p:cTn id="292" dur="500" fill="hold"/>
                                        <p:tgtEl>
                                          <p:spTgt spid="78"/>
                                        </p:tgtEl>
                                        <p:attrNameLst>
                                          <p:attrName>ppt_w</p:attrName>
                                        </p:attrNameLst>
                                      </p:cBhvr>
                                      <p:tavLst>
                                        <p:tav tm="0">
                                          <p:val>
                                            <p:fltVal val="0"/>
                                          </p:val>
                                        </p:tav>
                                        <p:tav tm="100000">
                                          <p:val>
                                            <p:strVal val="#ppt_w"/>
                                          </p:val>
                                        </p:tav>
                                      </p:tavLst>
                                    </p:anim>
                                    <p:anim calcmode="lin" valueType="num">
                                      <p:cBhvr>
                                        <p:cTn id="293" dur="500" fill="hold"/>
                                        <p:tgtEl>
                                          <p:spTgt spid="78"/>
                                        </p:tgtEl>
                                        <p:attrNameLst>
                                          <p:attrName>ppt_h</p:attrName>
                                        </p:attrNameLst>
                                      </p:cBhvr>
                                      <p:tavLst>
                                        <p:tav tm="0">
                                          <p:val>
                                            <p:fltVal val="0"/>
                                          </p:val>
                                        </p:tav>
                                        <p:tav tm="100000">
                                          <p:val>
                                            <p:strVal val="#ppt_h"/>
                                          </p:val>
                                        </p:tav>
                                      </p:tavLst>
                                    </p:anim>
                                    <p:animEffect transition="in" filter="fade">
                                      <p:cBhvr>
                                        <p:cTn id="294" dur="500"/>
                                        <p:tgtEl>
                                          <p:spTgt spid="78"/>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0"/>
                                        </p:tgtEl>
                                        <p:attrNameLst>
                                          <p:attrName>style.visibility</p:attrName>
                                        </p:attrNameLst>
                                      </p:cBhvr>
                                      <p:to>
                                        <p:strVal val="visible"/>
                                      </p:to>
                                    </p:set>
                                    <p:anim calcmode="lin" valueType="num">
                                      <p:cBhvr>
                                        <p:cTn id="297" dur="500" fill="hold"/>
                                        <p:tgtEl>
                                          <p:spTgt spid="80"/>
                                        </p:tgtEl>
                                        <p:attrNameLst>
                                          <p:attrName>ppt_w</p:attrName>
                                        </p:attrNameLst>
                                      </p:cBhvr>
                                      <p:tavLst>
                                        <p:tav tm="0">
                                          <p:val>
                                            <p:fltVal val="0"/>
                                          </p:val>
                                        </p:tav>
                                        <p:tav tm="100000">
                                          <p:val>
                                            <p:strVal val="#ppt_w"/>
                                          </p:val>
                                        </p:tav>
                                      </p:tavLst>
                                    </p:anim>
                                    <p:anim calcmode="lin" valueType="num">
                                      <p:cBhvr>
                                        <p:cTn id="298" dur="500" fill="hold"/>
                                        <p:tgtEl>
                                          <p:spTgt spid="80"/>
                                        </p:tgtEl>
                                        <p:attrNameLst>
                                          <p:attrName>ppt_h</p:attrName>
                                        </p:attrNameLst>
                                      </p:cBhvr>
                                      <p:tavLst>
                                        <p:tav tm="0">
                                          <p:val>
                                            <p:fltVal val="0"/>
                                          </p:val>
                                        </p:tav>
                                        <p:tav tm="100000">
                                          <p:val>
                                            <p:strVal val="#ppt_h"/>
                                          </p:val>
                                        </p:tav>
                                      </p:tavLst>
                                    </p:anim>
                                    <p:animEffect transition="in" filter="fade">
                                      <p:cBhvr>
                                        <p:cTn id="299" dur="500"/>
                                        <p:tgtEl>
                                          <p:spTgt spid="80"/>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81"/>
                                        </p:tgtEl>
                                        <p:attrNameLst>
                                          <p:attrName>style.visibility</p:attrName>
                                        </p:attrNameLst>
                                      </p:cBhvr>
                                      <p:to>
                                        <p:strVal val="visible"/>
                                      </p:to>
                                    </p:set>
                                    <p:anim calcmode="lin" valueType="num">
                                      <p:cBhvr>
                                        <p:cTn id="302" dur="500" fill="hold"/>
                                        <p:tgtEl>
                                          <p:spTgt spid="81"/>
                                        </p:tgtEl>
                                        <p:attrNameLst>
                                          <p:attrName>ppt_w</p:attrName>
                                        </p:attrNameLst>
                                      </p:cBhvr>
                                      <p:tavLst>
                                        <p:tav tm="0">
                                          <p:val>
                                            <p:fltVal val="0"/>
                                          </p:val>
                                        </p:tav>
                                        <p:tav tm="100000">
                                          <p:val>
                                            <p:strVal val="#ppt_w"/>
                                          </p:val>
                                        </p:tav>
                                      </p:tavLst>
                                    </p:anim>
                                    <p:anim calcmode="lin" valueType="num">
                                      <p:cBhvr>
                                        <p:cTn id="303" dur="500" fill="hold"/>
                                        <p:tgtEl>
                                          <p:spTgt spid="81"/>
                                        </p:tgtEl>
                                        <p:attrNameLst>
                                          <p:attrName>ppt_h</p:attrName>
                                        </p:attrNameLst>
                                      </p:cBhvr>
                                      <p:tavLst>
                                        <p:tav tm="0">
                                          <p:val>
                                            <p:fltVal val="0"/>
                                          </p:val>
                                        </p:tav>
                                        <p:tav tm="100000">
                                          <p:val>
                                            <p:strVal val="#ppt_h"/>
                                          </p:val>
                                        </p:tav>
                                      </p:tavLst>
                                    </p:anim>
                                    <p:animEffect transition="in" filter="fade">
                                      <p:cBhvr>
                                        <p:cTn id="304" dur="500"/>
                                        <p:tgtEl>
                                          <p:spTgt spid="81"/>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82"/>
                                        </p:tgtEl>
                                        <p:attrNameLst>
                                          <p:attrName>style.visibility</p:attrName>
                                        </p:attrNameLst>
                                      </p:cBhvr>
                                      <p:to>
                                        <p:strVal val="visible"/>
                                      </p:to>
                                    </p:set>
                                    <p:anim calcmode="lin" valueType="num">
                                      <p:cBhvr>
                                        <p:cTn id="307" dur="500" fill="hold"/>
                                        <p:tgtEl>
                                          <p:spTgt spid="82"/>
                                        </p:tgtEl>
                                        <p:attrNameLst>
                                          <p:attrName>ppt_w</p:attrName>
                                        </p:attrNameLst>
                                      </p:cBhvr>
                                      <p:tavLst>
                                        <p:tav tm="0">
                                          <p:val>
                                            <p:fltVal val="0"/>
                                          </p:val>
                                        </p:tav>
                                        <p:tav tm="100000">
                                          <p:val>
                                            <p:strVal val="#ppt_w"/>
                                          </p:val>
                                        </p:tav>
                                      </p:tavLst>
                                    </p:anim>
                                    <p:anim calcmode="lin" valueType="num">
                                      <p:cBhvr>
                                        <p:cTn id="308" dur="500" fill="hold"/>
                                        <p:tgtEl>
                                          <p:spTgt spid="82"/>
                                        </p:tgtEl>
                                        <p:attrNameLst>
                                          <p:attrName>ppt_h</p:attrName>
                                        </p:attrNameLst>
                                      </p:cBhvr>
                                      <p:tavLst>
                                        <p:tav tm="0">
                                          <p:val>
                                            <p:fltVal val="0"/>
                                          </p:val>
                                        </p:tav>
                                        <p:tav tm="100000">
                                          <p:val>
                                            <p:strVal val="#ppt_h"/>
                                          </p:val>
                                        </p:tav>
                                      </p:tavLst>
                                    </p:anim>
                                    <p:animEffect transition="in" filter="fade">
                                      <p:cBhvr>
                                        <p:cTn id="309" dur="500"/>
                                        <p:tgtEl>
                                          <p:spTgt spid="82"/>
                                        </p:tgtEl>
                                      </p:cBhvr>
                                    </p:animEffect>
                                  </p:childTnLst>
                                </p:cTn>
                              </p:par>
                              <p:par>
                                <p:cTn id="310" presetID="53" presetClass="entr" presetSubtype="16" fill="hold" grpId="0" nodeType="withEffect">
                                  <p:stCondLst>
                                    <p:cond delay="0"/>
                                  </p:stCondLst>
                                  <p:childTnLst>
                                    <p:set>
                                      <p:cBhvr>
                                        <p:cTn id="311" dur="1" fill="hold">
                                          <p:stCondLst>
                                            <p:cond delay="0"/>
                                          </p:stCondLst>
                                        </p:cTn>
                                        <p:tgtEl>
                                          <p:spTgt spid="92"/>
                                        </p:tgtEl>
                                        <p:attrNameLst>
                                          <p:attrName>style.visibility</p:attrName>
                                        </p:attrNameLst>
                                      </p:cBhvr>
                                      <p:to>
                                        <p:strVal val="visible"/>
                                      </p:to>
                                    </p:set>
                                    <p:anim calcmode="lin" valueType="num">
                                      <p:cBhvr>
                                        <p:cTn id="312" dur="500" fill="hold"/>
                                        <p:tgtEl>
                                          <p:spTgt spid="92"/>
                                        </p:tgtEl>
                                        <p:attrNameLst>
                                          <p:attrName>ppt_w</p:attrName>
                                        </p:attrNameLst>
                                      </p:cBhvr>
                                      <p:tavLst>
                                        <p:tav tm="0">
                                          <p:val>
                                            <p:fltVal val="0"/>
                                          </p:val>
                                        </p:tav>
                                        <p:tav tm="100000">
                                          <p:val>
                                            <p:strVal val="#ppt_w"/>
                                          </p:val>
                                        </p:tav>
                                      </p:tavLst>
                                    </p:anim>
                                    <p:anim calcmode="lin" valueType="num">
                                      <p:cBhvr>
                                        <p:cTn id="313" dur="500" fill="hold"/>
                                        <p:tgtEl>
                                          <p:spTgt spid="92"/>
                                        </p:tgtEl>
                                        <p:attrNameLst>
                                          <p:attrName>ppt_h</p:attrName>
                                        </p:attrNameLst>
                                      </p:cBhvr>
                                      <p:tavLst>
                                        <p:tav tm="0">
                                          <p:val>
                                            <p:fltVal val="0"/>
                                          </p:val>
                                        </p:tav>
                                        <p:tav tm="100000">
                                          <p:val>
                                            <p:strVal val="#ppt_h"/>
                                          </p:val>
                                        </p:tav>
                                      </p:tavLst>
                                    </p:anim>
                                    <p:animEffect transition="in" filter="fade">
                                      <p:cBhvr>
                                        <p:cTn id="314" dur="500"/>
                                        <p:tgtEl>
                                          <p:spTgt spid="92"/>
                                        </p:tgtEl>
                                      </p:cBhvr>
                                    </p:animEffect>
                                  </p:childTnLst>
                                </p:cTn>
                              </p:par>
                              <p:par>
                                <p:cTn id="315" presetID="53" presetClass="entr" presetSubtype="16" fill="hold" grpId="0" nodeType="withEffect" nodePh="1">
                                  <p:stCondLst>
                                    <p:cond delay="0"/>
                                  </p:stCondLst>
                                  <p:endCondLst>
                                    <p:cond evt="begin" delay="0">
                                      <p:tn val="315"/>
                                    </p:cond>
                                  </p:endCondLst>
                                  <p:childTnLst>
                                    <p:set>
                                      <p:cBhvr>
                                        <p:cTn id="316" dur="1" fill="hold">
                                          <p:stCondLst>
                                            <p:cond delay="0"/>
                                          </p:stCondLst>
                                        </p:cTn>
                                        <p:tgtEl>
                                          <p:spTgt spid="93"/>
                                        </p:tgtEl>
                                        <p:attrNameLst>
                                          <p:attrName>style.visibility</p:attrName>
                                        </p:attrNameLst>
                                      </p:cBhvr>
                                      <p:to>
                                        <p:strVal val="visible"/>
                                      </p:to>
                                    </p:set>
                                    <p:anim calcmode="lin" valueType="num">
                                      <p:cBhvr>
                                        <p:cTn id="317" dur="500" fill="hold"/>
                                        <p:tgtEl>
                                          <p:spTgt spid="93"/>
                                        </p:tgtEl>
                                        <p:attrNameLst>
                                          <p:attrName>ppt_w</p:attrName>
                                        </p:attrNameLst>
                                      </p:cBhvr>
                                      <p:tavLst>
                                        <p:tav tm="0">
                                          <p:val>
                                            <p:fltVal val="0"/>
                                          </p:val>
                                        </p:tav>
                                        <p:tav tm="100000">
                                          <p:val>
                                            <p:strVal val="#ppt_w"/>
                                          </p:val>
                                        </p:tav>
                                      </p:tavLst>
                                    </p:anim>
                                    <p:anim calcmode="lin" valueType="num">
                                      <p:cBhvr>
                                        <p:cTn id="318" dur="500" fill="hold"/>
                                        <p:tgtEl>
                                          <p:spTgt spid="93"/>
                                        </p:tgtEl>
                                        <p:attrNameLst>
                                          <p:attrName>ppt_h</p:attrName>
                                        </p:attrNameLst>
                                      </p:cBhvr>
                                      <p:tavLst>
                                        <p:tav tm="0">
                                          <p:val>
                                            <p:fltVal val="0"/>
                                          </p:val>
                                        </p:tav>
                                        <p:tav tm="100000">
                                          <p:val>
                                            <p:strVal val="#ppt_h"/>
                                          </p:val>
                                        </p:tav>
                                      </p:tavLst>
                                    </p:anim>
                                    <p:animEffect transition="in" filter="fade">
                                      <p:cBhvr>
                                        <p:cTn id="319" dur="500"/>
                                        <p:tgtEl>
                                          <p:spTgt spid="93"/>
                                        </p:tgtEl>
                                      </p:cBhvr>
                                    </p:animEffect>
                                  </p:childTnLst>
                                </p:cTn>
                              </p:par>
                              <p:par>
                                <p:cTn id="320" presetID="53" presetClass="entr" presetSubtype="16" fill="hold" grpId="0" nodeType="withEffect" nodePh="1">
                                  <p:stCondLst>
                                    <p:cond delay="0"/>
                                  </p:stCondLst>
                                  <p:endCondLst>
                                    <p:cond evt="begin" delay="0">
                                      <p:tn val="320"/>
                                    </p:cond>
                                  </p:endCondLst>
                                  <p:childTnLst>
                                    <p:set>
                                      <p:cBhvr>
                                        <p:cTn id="321" dur="1" fill="hold">
                                          <p:stCondLst>
                                            <p:cond delay="0"/>
                                          </p:stCondLst>
                                        </p:cTn>
                                        <p:tgtEl>
                                          <p:spTgt spid="94"/>
                                        </p:tgtEl>
                                        <p:attrNameLst>
                                          <p:attrName>style.visibility</p:attrName>
                                        </p:attrNameLst>
                                      </p:cBhvr>
                                      <p:to>
                                        <p:strVal val="visible"/>
                                      </p:to>
                                    </p:set>
                                    <p:anim calcmode="lin" valueType="num">
                                      <p:cBhvr>
                                        <p:cTn id="322" dur="500" fill="hold"/>
                                        <p:tgtEl>
                                          <p:spTgt spid="94"/>
                                        </p:tgtEl>
                                        <p:attrNameLst>
                                          <p:attrName>ppt_w</p:attrName>
                                        </p:attrNameLst>
                                      </p:cBhvr>
                                      <p:tavLst>
                                        <p:tav tm="0">
                                          <p:val>
                                            <p:fltVal val="0"/>
                                          </p:val>
                                        </p:tav>
                                        <p:tav tm="100000">
                                          <p:val>
                                            <p:strVal val="#ppt_w"/>
                                          </p:val>
                                        </p:tav>
                                      </p:tavLst>
                                    </p:anim>
                                    <p:anim calcmode="lin" valueType="num">
                                      <p:cBhvr>
                                        <p:cTn id="323" dur="500" fill="hold"/>
                                        <p:tgtEl>
                                          <p:spTgt spid="94"/>
                                        </p:tgtEl>
                                        <p:attrNameLst>
                                          <p:attrName>ppt_h</p:attrName>
                                        </p:attrNameLst>
                                      </p:cBhvr>
                                      <p:tavLst>
                                        <p:tav tm="0">
                                          <p:val>
                                            <p:fltVal val="0"/>
                                          </p:val>
                                        </p:tav>
                                        <p:tav tm="100000">
                                          <p:val>
                                            <p:strVal val="#ppt_h"/>
                                          </p:val>
                                        </p:tav>
                                      </p:tavLst>
                                    </p:anim>
                                    <p:animEffect transition="in" filter="fade">
                                      <p:cBhvr>
                                        <p:cTn id="324" dur="500"/>
                                        <p:tgtEl>
                                          <p:spTgt spid="94"/>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95"/>
                                        </p:tgtEl>
                                        <p:attrNameLst>
                                          <p:attrName>style.visibility</p:attrName>
                                        </p:attrNameLst>
                                      </p:cBhvr>
                                      <p:to>
                                        <p:strVal val="visible"/>
                                      </p:to>
                                    </p:set>
                                    <p:anim calcmode="lin" valueType="num">
                                      <p:cBhvr>
                                        <p:cTn id="327" dur="500" fill="hold"/>
                                        <p:tgtEl>
                                          <p:spTgt spid="95"/>
                                        </p:tgtEl>
                                        <p:attrNameLst>
                                          <p:attrName>ppt_w</p:attrName>
                                        </p:attrNameLst>
                                      </p:cBhvr>
                                      <p:tavLst>
                                        <p:tav tm="0">
                                          <p:val>
                                            <p:fltVal val="0"/>
                                          </p:val>
                                        </p:tav>
                                        <p:tav tm="100000">
                                          <p:val>
                                            <p:strVal val="#ppt_w"/>
                                          </p:val>
                                        </p:tav>
                                      </p:tavLst>
                                    </p:anim>
                                    <p:anim calcmode="lin" valueType="num">
                                      <p:cBhvr>
                                        <p:cTn id="328" dur="500" fill="hold"/>
                                        <p:tgtEl>
                                          <p:spTgt spid="95"/>
                                        </p:tgtEl>
                                        <p:attrNameLst>
                                          <p:attrName>ppt_h</p:attrName>
                                        </p:attrNameLst>
                                      </p:cBhvr>
                                      <p:tavLst>
                                        <p:tav tm="0">
                                          <p:val>
                                            <p:fltVal val="0"/>
                                          </p:val>
                                        </p:tav>
                                        <p:tav tm="100000">
                                          <p:val>
                                            <p:strVal val="#ppt_h"/>
                                          </p:val>
                                        </p:tav>
                                      </p:tavLst>
                                    </p:anim>
                                    <p:animEffect transition="in" filter="fade">
                                      <p:cBhvr>
                                        <p:cTn id="329" dur="500"/>
                                        <p:tgtEl>
                                          <p:spTgt spid="95"/>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96"/>
                                        </p:tgtEl>
                                        <p:attrNameLst>
                                          <p:attrName>style.visibility</p:attrName>
                                        </p:attrNameLst>
                                      </p:cBhvr>
                                      <p:to>
                                        <p:strVal val="visible"/>
                                      </p:to>
                                    </p:set>
                                    <p:anim calcmode="lin" valueType="num">
                                      <p:cBhvr>
                                        <p:cTn id="332" dur="500" fill="hold"/>
                                        <p:tgtEl>
                                          <p:spTgt spid="96"/>
                                        </p:tgtEl>
                                        <p:attrNameLst>
                                          <p:attrName>ppt_w</p:attrName>
                                        </p:attrNameLst>
                                      </p:cBhvr>
                                      <p:tavLst>
                                        <p:tav tm="0">
                                          <p:val>
                                            <p:fltVal val="0"/>
                                          </p:val>
                                        </p:tav>
                                        <p:tav tm="100000">
                                          <p:val>
                                            <p:strVal val="#ppt_w"/>
                                          </p:val>
                                        </p:tav>
                                      </p:tavLst>
                                    </p:anim>
                                    <p:anim calcmode="lin" valueType="num">
                                      <p:cBhvr>
                                        <p:cTn id="333" dur="500" fill="hold"/>
                                        <p:tgtEl>
                                          <p:spTgt spid="96"/>
                                        </p:tgtEl>
                                        <p:attrNameLst>
                                          <p:attrName>ppt_h</p:attrName>
                                        </p:attrNameLst>
                                      </p:cBhvr>
                                      <p:tavLst>
                                        <p:tav tm="0">
                                          <p:val>
                                            <p:fltVal val="0"/>
                                          </p:val>
                                        </p:tav>
                                        <p:tav tm="100000">
                                          <p:val>
                                            <p:strVal val="#ppt_h"/>
                                          </p:val>
                                        </p:tav>
                                      </p:tavLst>
                                    </p:anim>
                                    <p:animEffect transition="in" filter="fade">
                                      <p:cBhvr>
                                        <p:cTn id="334" dur="500"/>
                                        <p:tgtEl>
                                          <p:spTgt spid="96"/>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97"/>
                                        </p:tgtEl>
                                        <p:attrNameLst>
                                          <p:attrName>style.visibility</p:attrName>
                                        </p:attrNameLst>
                                      </p:cBhvr>
                                      <p:to>
                                        <p:strVal val="visible"/>
                                      </p:to>
                                    </p:set>
                                    <p:anim calcmode="lin" valueType="num">
                                      <p:cBhvr>
                                        <p:cTn id="337" dur="500" fill="hold"/>
                                        <p:tgtEl>
                                          <p:spTgt spid="97"/>
                                        </p:tgtEl>
                                        <p:attrNameLst>
                                          <p:attrName>ppt_w</p:attrName>
                                        </p:attrNameLst>
                                      </p:cBhvr>
                                      <p:tavLst>
                                        <p:tav tm="0">
                                          <p:val>
                                            <p:fltVal val="0"/>
                                          </p:val>
                                        </p:tav>
                                        <p:tav tm="100000">
                                          <p:val>
                                            <p:strVal val="#ppt_w"/>
                                          </p:val>
                                        </p:tav>
                                      </p:tavLst>
                                    </p:anim>
                                    <p:anim calcmode="lin" valueType="num">
                                      <p:cBhvr>
                                        <p:cTn id="338" dur="500" fill="hold"/>
                                        <p:tgtEl>
                                          <p:spTgt spid="97"/>
                                        </p:tgtEl>
                                        <p:attrNameLst>
                                          <p:attrName>ppt_h</p:attrName>
                                        </p:attrNameLst>
                                      </p:cBhvr>
                                      <p:tavLst>
                                        <p:tav tm="0">
                                          <p:val>
                                            <p:fltVal val="0"/>
                                          </p:val>
                                        </p:tav>
                                        <p:tav tm="100000">
                                          <p:val>
                                            <p:strVal val="#ppt_h"/>
                                          </p:val>
                                        </p:tav>
                                      </p:tavLst>
                                    </p:anim>
                                    <p:animEffect transition="in" filter="fade">
                                      <p:cBhvr>
                                        <p:cTn id="339" dur="500"/>
                                        <p:tgtEl>
                                          <p:spTgt spid="97"/>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98"/>
                                        </p:tgtEl>
                                        <p:attrNameLst>
                                          <p:attrName>style.visibility</p:attrName>
                                        </p:attrNameLst>
                                      </p:cBhvr>
                                      <p:to>
                                        <p:strVal val="visible"/>
                                      </p:to>
                                    </p:set>
                                    <p:anim calcmode="lin" valueType="num">
                                      <p:cBhvr>
                                        <p:cTn id="342" dur="500" fill="hold"/>
                                        <p:tgtEl>
                                          <p:spTgt spid="98"/>
                                        </p:tgtEl>
                                        <p:attrNameLst>
                                          <p:attrName>ppt_w</p:attrName>
                                        </p:attrNameLst>
                                      </p:cBhvr>
                                      <p:tavLst>
                                        <p:tav tm="0">
                                          <p:val>
                                            <p:fltVal val="0"/>
                                          </p:val>
                                        </p:tav>
                                        <p:tav tm="100000">
                                          <p:val>
                                            <p:strVal val="#ppt_w"/>
                                          </p:val>
                                        </p:tav>
                                      </p:tavLst>
                                    </p:anim>
                                    <p:anim calcmode="lin" valueType="num">
                                      <p:cBhvr>
                                        <p:cTn id="343" dur="500" fill="hold"/>
                                        <p:tgtEl>
                                          <p:spTgt spid="98"/>
                                        </p:tgtEl>
                                        <p:attrNameLst>
                                          <p:attrName>ppt_h</p:attrName>
                                        </p:attrNameLst>
                                      </p:cBhvr>
                                      <p:tavLst>
                                        <p:tav tm="0">
                                          <p:val>
                                            <p:fltVal val="0"/>
                                          </p:val>
                                        </p:tav>
                                        <p:tav tm="100000">
                                          <p:val>
                                            <p:strVal val="#ppt_h"/>
                                          </p:val>
                                        </p:tav>
                                      </p:tavLst>
                                    </p:anim>
                                    <p:animEffect transition="in" filter="fade">
                                      <p:cBhvr>
                                        <p:cTn id="344" dur="500"/>
                                        <p:tgtEl>
                                          <p:spTgt spid="98"/>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99"/>
                                        </p:tgtEl>
                                        <p:attrNameLst>
                                          <p:attrName>style.visibility</p:attrName>
                                        </p:attrNameLst>
                                      </p:cBhvr>
                                      <p:to>
                                        <p:strVal val="visible"/>
                                      </p:to>
                                    </p:set>
                                    <p:anim calcmode="lin" valueType="num">
                                      <p:cBhvr>
                                        <p:cTn id="347" dur="500" fill="hold"/>
                                        <p:tgtEl>
                                          <p:spTgt spid="99"/>
                                        </p:tgtEl>
                                        <p:attrNameLst>
                                          <p:attrName>ppt_w</p:attrName>
                                        </p:attrNameLst>
                                      </p:cBhvr>
                                      <p:tavLst>
                                        <p:tav tm="0">
                                          <p:val>
                                            <p:fltVal val="0"/>
                                          </p:val>
                                        </p:tav>
                                        <p:tav tm="100000">
                                          <p:val>
                                            <p:strVal val="#ppt_w"/>
                                          </p:val>
                                        </p:tav>
                                      </p:tavLst>
                                    </p:anim>
                                    <p:anim calcmode="lin" valueType="num">
                                      <p:cBhvr>
                                        <p:cTn id="348" dur="500" fill="hold"/>
                                        <p:tgtEl>
                                          <p:spTgt spid="99"/>
                                        </p:tgtEl>
                                        <p:attrNameLst>
                                          <p:attrName>ppt_h</p:attrName>
                                        </p:attrNameLst>
                                      </p:cBhvr>
                                      <p:tavLst>
                                        <p:tav tm="0">
                                          <p:val>
                                            <p:fltVal val="0"/>
                                          </p:val>
                                        </p:tav>
                                        <p:tav tm="100000">
                                          <p:val>
                                            <p:strVal val="#ppt_h"/>
                                          </p:val>
                                        </p:tav>
                                      </p:tavLst>
                                    </p:anim>
                                    <p:animEffect transition="in" filter="fade">
                                      <p:cBhvr>
                                        <p:cTn id="349" dur="500"/>
                                        <p:tgtEl>
                                          <p:spTgt spid="99"/>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100"/>
                                        </p:tgtEl>
                                        <p:attrNameLst>
                                          <p:attrName>style.visibility</p:attrName>
                                        </p:attrNameLst>
                                      </p:cBhvr>
                                      <p:to>
                                        <p:strVal val="visible"/>
                                      </p:to>
                                    </p:set>
                                    <p:anim calcmode="lin" valueType="num">
                                      <p:cBhvr>
                                        <p:cTn id="352" dur="500" fill="hold"/>
                                        <p:tgtEl>
                                          <p:spTgt spid="100"/>
                                        </p:tgtEl>
                                        <p:attrNameLst>
                                          <p:attrName>ppt_w</p:attrName>
                                        </p:attrNameLst>
                                      </p:cBhvr>
                                      <p:tavLst>
                                        <p:tav tm="0">
                                          <p:val>
                                            <p:fltVal val="0"/>
                                          </p:val>
                                        </p:tav>
                                        <p:tav tm="100000">
                                          <p:val>
                                            <p:strVal val="#ppt_w"/>
                                          </p:val>
                                        </p:tav>
                                      </p:tavLst>
                                    </p:anim>
                                    <p:anim calcmode="lin" valueType="num">
                                      <p:cBhvr>
                                        <p:cTn id="353" dur="500" fill="hold"/>
                                        <p:tgtEl>
                                          <p:spTgt spid="100"/>
                                        </p:tgtEl>
                                        <p:attrNameLst>
                                          <p:attrName>ppt_h</p:attrName>
                                        </p:attrNameLst>
                                      </p:cBhvr>
                                      <p:tavLst>
                                        <p:tav tm="0">
                                          <p:val>
                                            <p:fltVal val="0"/>
                                          </p:val>
                                        </p:tav>
                                        <p:tav tm="100000">
                                          <p:val>
                                            <p:strVal val="#ppt_h"/>
                                          </p:val>
                                        </p:tav>
                                      </p:tavLst>
                                    </p:anim>
                                    <p:animEffect transition="in" filter="fade">
                                      <p:cBhvr>
                                        <p:cTn id="354"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73" grpId="0"/>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animBg="1"/>
      <p:bldP spid="82" grpId="0"/>
      <p:bldP spid="92" grpId="0"/>
      <p:bldP spid="93" grpId="0"/>
      <p:bldP spid="94" grpId="0"/>
      <p:bldP spid="95" grpId="0" animBg="1"/>
      <p:bldP spid="96" grpId="0"/>
      <p:bldP spid="97" grpId="0"/>
      <p:bldP spid="98" grpId="0"/>
      <p:bldP spid="99" grpId="0"/>
      <p:bldP spid="10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908261" y="3922015"/>
            <a:ext cx="10222178" cy="185698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So I'm going to suggest this is Acts 27, the line of Alexandria and it's giving us a neat overview of 1798 to 1989. Then when we get post 2001 in our own history it becomes much more detailed. You have an increase of knowledge and a formalization, a perfect structure in all three dispensations on this line of the 144,000; that 2001 to Second Advent time period. So while that ship of Alexandria takes us from 1798 to the Sunday law, the story of ships of Alexandria isn't over yet, because Paul's going to do a work in that time period and then a second ship of Alexandria is going to complete that journey.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3442" y="80201"/>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10046415" y="203188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452799" y="441993"/>
            <a:ext cx="719229"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1AB013EE-D4ED-4CC9-BCD8-191A370BA37F}"/>
              </a:ext>
            </a:extLst>
          </p:cNvPr>
          <p:cNvSpPr>
            <a:spLocks noChangeShapeType="1"/>
          </p:cNvSpPr>
          <p:nvPr/>
        </p:nvSpPr>
        <p:spPr bwMode="auto">
          <a:xfrm>
            <a:off x="9467611" y="179164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95">
            <a:extLst>
              <a:ext uri="{FF2B5EF4-FFF2-40B4-BE49-F238E27FC236}">
                <a16:creationId xmlns:a16="http://schemas.microsoft.com/office/drawing/2014/main" id="{6413127C-67E7-478F-8B14-A8256B3A010D}"/>
              </a:ext>
            </a:extLst>
          </p:cNvPr>
          <p:cNvSpPr>
            <a:spLocks noChangeShapeType="1"/>
          </p:cNvSpPr>
          <p:nvPr/>
        </p:nvSpPr>
        <p:spPr bwMode="auto">
          <a:xfrm>
            <a:off x="10096000" y="179365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55">
            <a:extLst>
              <a:ext uri="{FF2B5EF4-FFF2-40B4-BE49-F238E27FC236}">
                <a16:creationId xmlns:a16="http://schemas.microsoft.com/office/drawing/2014/main" id="{02DBE0A3-DED8-41E0-A07B-1E1C589043C4}"/>
              </a:ext>
            </a:extLst>
          </p:cNvPr>
          <p:cNvSpPr txBox="1">
            <a:spLocks noChangeArrowheads="1"/>
          </p:cNvSpPr>
          <p:nvPr/>
        </p:nvSpPr>
        <p:spPr bwMode="auto">
          <a:xfrm>
            <a:off x="9054481" y="1469769"/>
            <a:ext cx="764377"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Syracuse</a:t>
            </a:r>
          </a:p>
        </p:txBody>
      </p:sp>
      <p:sp>
        <p:nvSpPr>
          <p:cNvPr id="92" name="Text Box 55">
            <a:extLst>
              <a:ext uri="{FF2B5EF4-FFF2-40B4-BE49-F238E27FC236}">
                <a16:creationId xmlns:a16="http://schemas.microsoft.com/office/drawing/2014/main" id="{024405E6-EA99-42F1-8796-4233127467C6}"/>
              </a:ext>
            </a:extLst>
          </p:cNvPr>
          <p:cNvSpPr txBox="1">
            <a:spLocks noChangeArrowheads="1"/>
          </p:cNvSpPr>
          <p:nvPr/>
        </p:nvSpPr>
        <p:spPr bwMode="auto">
          <a:xfrm>
            <a:off x="9791615" y="1465538"/>
            <a:ext cx="725335"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Rhegium</a:t>
            </a:r>
          </a:p>
        </p:txBody>
      </p:sp>
      <p:sp>
        <p:nvSpPr>
          <p:cNvPr id="93" name="Text Box 55">
            <a:extLst>
              <a:ext uri="{FF2B5EF4-FFF2-40B4-BE49-F238E27FC236}">
                <a16:creationId xmlns:a16="http://schemas.microsoft.com/office/drawing/2014/main" id="{2FB10E68-B3AE-4EF1-8D23-D1109EAFA6D1}"/>
              </a:ext>
            </a:extLst>
          </p:cNvPr>
          <p:cNvSpPr txBox="1">
            <a:spLocks noChangeArrowheads="1"/>
          </p:cNvSpPr>
          <p:nvPr/>
        </p:nvSpPr>
        <p:spPr bwMode="auto">
          <a:xfrm>
            <a:off x="9241277" y="2025010"/>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55">
            <a:extLst>
              <a:ext uri="{FF2B5EF4-FFF2-40B4-BE49-F238E27FC236}">
                <a16:creationId xmlns:a16="http://schemas.microsoft.com/office/drawing/2014/main" id="{57A15E8F-EBE3-417C-A56B-26DB5B790BEF}"/>
              </a:ext>
            </a:extLst>
          </p:cNvPr>
          <p:cNvSpPr txBox="1">
            <a:spLocks noChangeArrowheads="1"/>
          </p:cNvSpPr>
          <p:nvPr/>
        </p:nvSpPr>
        <p:spPr bwMode="auto">
          <a:xfrm>
            <a:off x="9870216" y="2028695"/>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72ACDAD6-CDAF-4546-ACCE-EF6E71CC8CA4}"/>
              </a:ext>
            </a:extLst>
          </p:cNvPr>
          <p:cNvSpPr>
            <a:spLocks noChangeShapeType="1"/>
          </p:cNvSpPr>
          <p:nvPr/>
        </p:nvSpPr>
        <p:spPr bwMode="auto">
          <a:xfrm flipV="1">
            <a:off x="8864161" y="1747258"/>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15">
            <a:extLst>
              <a:ext uri="{FF2B5EF4-FFF2-40B4-BE49-F238E27FC236}">
                <a16:creationId xmlns:a16="http://schemas.microsoft.com/office/drawing/2014/main" id="{8606E394-8394-4692-830B-D6EEF19CD92E}"/>
              </a:ext>
            </a:extLst>
          </p:cNvPr>
          <p:cNvSpPr txBox="1">
            <a:spLocks noChangeArrowheads="1"/>
          </p:cNvSpPr>
          <p:nvPr/>
        </p:nvSpPr>
        <p:spPr bwMode="auto">
          <a:xfrm>
            <a:off x="9054481" y="2031880"/>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“to feel ill”</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8" name="Text Box 55">
            <a:extLst>
              <a:ext uri="{FF2B5EF4-FFF2-40B4-BE49-F238E27FC236}">
                <a16:creationId xmlns:a16="http://schemas.microsoft.com/office/drawing/2014/main" id="{E99B5F4B-69B1-4818-BA9C-E94BF09A8C33}"/>
              </a:ext>
            </a:extLst>
          </p:cNvPr>
          <p:cNvSpPr txBox="1">
            <a:spLocks noChangeArrowheads="1"/>
          </p:cNvSpPr>
          <p:nvPr/>
        </p:nvSpPr>
        <p:spPr bwMode="auto">
          <a:xfrm>
            <a:off x="10129401" y="1692428"/>
            <a:ext cx="947368"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Fav. winds</a:t>
            </a:r>
          </a:p>
        </p:txBody>
      </p:sp>
      <p:sp>
        <p:nvSpPr>
          <p:cNvPr id="99" name="Text Box 55">
            <a:extLst>
              <a:ext uri="{FF2B5EF4-FFF2-40B4-BE49-F238E27FC236}">
                <a16:creationId xmlns:a16="http://schemas.microsoft.com/office/drawing/2014/main" id="{0D6CB3AF-9276-4F4B-ADBC-A4293DDD13C0}"/>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0" name="Line 95">
            <a:extLst>
              <a:ext uri="{FF2B5EF4-FFF2-40B4-BE49-F238E27FC236}">
                <a16:creationId xmlns:a16="http://schemas.microsoft.com/office/drawing/2014/main" id="{07453152-6B0D-41AA-8A81-8D69ED61699A}"/>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15">
            <a:extLst>
              <a:ext uri="{FF2B5EF4-FFF2-40B4-BE49-F238E27FC236}">
                <a16:creationId xmlns:a16="http://schemas.microsoft.com/office/drawing/2014/main" id="{D2A91943-8145-4732-897D-1845D522986B}"/>
              </a:ext>
            </a:extLst>
          </p:cNvPr>
          <p:cNvSpPr txBox="1">
            <a:spLocks noChangeArrowheads="1"/>
          </p:cNvSpPr>
          <p:nvPr/>
        </p:nvSpPr>
        <p:spPr bwMode="auto">
          <a:xfrm>
            <a:off x="9765645" y="2031880"/>
            <a:ext cx="747194" cy="1187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Stamped coins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2" name="Text Box 115">
            <a:extLst>
              <a:ext uri="{FF2B5EF4-FFF2-40B4-BE49-F238E27FC236}">
                <a16:creationId xmlns:a16="http://schemas.microsoft.com/office/drawing/2014/main" id="{82C7ED3F-6E99-4ED1-9E43-89C23A5324FD}"/>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348866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82"/>
                                        </p:tgtEl>
                                        <p:attrNameLst>
                                          <p:attrName>style.visibility</p:attrName>
                                        </p:attrNameLst>
                                      </p:cBhvr>
                                      <p:to>
                                        <p:strVal val="visible"/>
                                      </p:to>
                                    </p:set>
                                    <p:anim calcmode="lin" valueType="num">
                                      <p:cBhvr>
                                        <p:cTn id="302" dur="500" fill="hold"/>
                                        <p:tgtEl>
                                          <p:spTgt spid="82"/>
                                        </p:tgtEl>
                                        <p:attrNameLst>
                                          <p:attrName>ppt_w</p:attrName>
                                        </p:attrNameLst>
                                      </p:cBhvr>
                                      <p:tavLst>
                                        <p:tav tm="0">
                                          <p:val>
                                            <p:fltVal val="0"/>
                                          </p:val>
                                        </p:tav>
                                        <p:tav tm="100000">
                                          <p:val>
                                            <p:strVal val="#ppt_w"/>
                                          </p:val>
                                        </p:tav>
                                      </p:tavLst>
                                    </p:anim>
                                    <p:anim calcmode="lin" valueType="num">
                                      <p:cBhvr>
                                        <p:cTn id="303" dur="500" fill="hold"/>
                                        <p:tgtEl>
                                          <p:spTgt spid="82"/>
                                        </p:tgtEl>
                                        <p:attrNameLst>
                                          <p:attrName>ppt_h</p:attrName>
                                        </p:attrNameLst>
                                      </p:cBhvr>
                                      <p:tavLst>
                                        <p:tav tm="0">
                                          <p:val>
                                            <p:fltVal val="0"/>
                                          </p:val>
                                        </p:tav>
                                        <p:tav tm="100000">
                                          <p:val>
                                            <p:strVal val="#ppt_h"/>
                                          </p:val>
                                        </p:tav>
                                      </p:tavLst>
                                    </p:anim>
                                    <p:animEffect transition="in" filter="fade">
                                      <p:cBhvr>
                                        <p:cTn id="304" dur="500"/>
                                        <p:tgtEl>
                                          <p:spTgt spid="82"/>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92"/>
                                        </p:tgtEl>
                                        <p:attrNameLst>
                                          <p:attrName>style.visibility</p:attrName>
                                        </p:attrNameLst>
                                      </p:cBhvr>
                                      <p:to>
                                        <p:strVal val="visible"/>
                                      </p:to>
                                    </p:set>
                                    <p:anim calcmode="lin" valueType="num">
                                      <p:cBhvr>
                                        <p:cTn id="307" dur="500" fill="hold"/>
                                        <p:tgtEl>
                                          <p:spTgt spid="92"/>
                                        </p:tgtEl>
                                        <p:attrNameLst>
                                          <p:attrName>ppt_w</p:attrName>
                                        </p:attrNameLst>
                                      </p:cBhvr>
                                      <p:tavLst>
                                        <p:tav tm="0">
                                          <p:val>
                                            <p:fltVal val="0"/>
                                          </p:val>
                                        </p:tav>
                                        <p:tav tm="100000">
                                          <p:val>
                                            <p:strVal val="#ppt_w"/>
                                          </p:val>
                                        </p:tav>
                                      </p:tavLst>
                                    </p:anim>
                                    <p:anim calcmode="lin" valueType="num">
                                      <p:cBhvr>
                                        <p:cTn id="308" dur="500" fill="hold"/>
                                        <p:tgtEl>
                                          <p:spTgt spid="92"/>
                                        </p:tgtEl>
                                        <p:attrNameLst>
                                          <p:attrName>ppt_h</p:attrName>
                                        </p:attrNameLst>
                                      </p:cBhvr>
                                      <p:tavLst>
                                        <p:tav tm="0">
                                          <p:val>
                                            <p:fltVal val="0"/>
                                          </p:val>
                                        </p:tav>
                                        <p:tav tm="100000">
                                          <p:val>
                                            <p:strVal val="#ppt_h"/>
                                          </p:val>
                                        </p:tav>
                                      </p:tavLst>
                                    </p:anim>
                                    <p:animEffect transition="in" filter="fade">
                                      <p:cBhvr>
                                        <p:cTn id="309" dur="500"/>
                                        <p:tgtEl>
                                          <p:spTgt spid="92"/>
                                        </p:tgtEl>
                                      </p:cBhvr>
                                    </p:animEffect>
                                  </p:childTnLst>
                                </p:cTn>
                              </p:par>
                              <p:par>
                                <p:cTn id="310" presetID="53" presetClass="entr" presetSubtype="16" fill="hold" grpId="0" nodeType="withEffect" nodePh="1">
                                  <p:stCondLst>
                                    <p:cond delay="0"/>
                                  </p:stCondLst>
                                  <p:endCondLst>
                                    <p:cond evt="begin" delay="0">
                                      <p:tn val="310"/>
                                    </p:cond>
                                  </p:endCondLst>
                                  <p:childTnLst>
                                    <p:set>
                                      <p:cBhvr>
                                        <p:cTn id="311" dur="1" fill="hold">
                                          <p:stCondLst>
                                            <p:cond delay="0"/>
                                          </p:stCondLst>
                                        </p:cTn>
                                        <p:tgtEl>
                                          <p:spTgt spid="93"/>
                                        </p:tgtEl>
                                        <p:attrNameLst>
                                          <p:attrName>style.visibility</p:attrName>
                                        </p:attrNameLst>
                                      </p:cBhvr>
                                      <p:to>
                                        <p:strVal val="visible"/>
                                      </p:to>
                                    </p:set>
                                    <p:anim calcmode="lin" valueType="num">
                                      <p:cBhvr>
                                        <p:cTn id="312" dur="500" fill="hold"/>
                                        <p:tgtEl>
                                          <p:spTgt spid="93"/>
                                        </p:tgtEl>
                                        <p:attrNameLst>
                                          <p:attrName>ppt_w</p:attrName>
                                        </p:attrNameLst>
                                      </p:cBhvr>
                                      <p:tavLst>
                                        <p:tav tm="0">
                                          <p:val>
                                            <p:fltVal val="0"/>
                                          </p:val>
                                        </p:tav>
                                        <p:tav tm="100000">
                                          <p:val>
                                            <p:strVal val="#ppt_w"/>
                                          </p:val>
                                        </p:tav>
                                      </p:tavLst>
                                    </p:anim>
                                    <p:anim calcmode="lin" valueType="num">
                                      <p:cBhvr>
                                        <p:cTn id="313" dur="500" fill="hold"/>
                                        <p:tgtEl>
                                          <p:spTgt spid="93"/>
                                        </p:tgtEl>
                                        <p:attrNameLst>
                                          <p:attrName>ppt_h</p:attrName>
                                        </p:attrNameLst>
                                      </p:cBhvr>
                                      <p:tavLst>
                                        <p:tav tm="0">
                                          <p:val>
                                            <p:fltVal val="0"/>
                                          </p:val>
                                        </p:tav>
                                        <p:tav tm="100000">
                                          <p:val>
                                            <p:strVal val="#ppt_h"/>
                                          </p:val>
                                        </p:tav>
                                      </p:tavLst>
                                    </p:anim>
                                    <p:animEffect transition="in" filter="fade">
                                      <p:cBhvr>
                                        <p:cTn id="314" dur="500"/>
                                        <p:tgtEl>
                                          <p:spTgt spid="93"/>
                                        </p:tgtEl>
                                      </p:cBhvr>
                                    </p:animEffect>
                                  </p:childTnLst>
                                </p:cTn>
                              </p:par>
                              <p:par>
                                <p:cTn id="315" presetID="53" presetClass="entr" presetSubtype="16" fill="hold" grpId="0" nodeType="withEffect" nodePh="1">
                                  <p:stCondLst>
                                    <p:cond delay="0"/>
                                  </p:stCondLst>
                                  <p:endCondLst>
                                    <p:cond evt="begin" delay="0">
                                      <p:tn val="315"/>
                                    </p:cond>
                                  </p:endCondLst>
                                  <p:childTnLst>
                                    <p:set>
                                      <p:cBhvr>
                                        <p:cTn id="316" dur="1" fill="hold">
                                          <p:stCondLst>
                                            <p:cond delay="0"/>
                                          </p:stCondLst>
                                        </p:cTn>
                                        <p:tgtEl>
                                          <p:spTgt spid="94"/>
                                        </p:tgtEl>
                                        <p:attrNameLst>
                                          <p:attrName>style.visibility</p:attrName>
                                        </p:attrNameLst>
                                      </p:cBhvr>
                                      <p:to>
                                        <p:strVal val="visible"/>
                                      </p:to>
                                    </p:set>
                                    <p:anim calcmode="lin" valueType="num">
                                      <p:cBhvr>
                                        <p:cTn id="317" dur="500" fill="hold"/>
                                        <p:tgtEl>
                                          <p:spTgt spid="94"/>
                                        </p:tgtEl>
                                        <p:attrNameLst>
                                          <p:attrName>ppt_w</p:attrName>
                                        </p:attrNameLst>
                                      </p:cBhvr>
                                      <p:tavLst>
                                        <p:tav tm="0">
                                          <p:val>
                                            <p:fltVal val="0"/>
                                          </p:val>
                                        </p:tav>
                                        <p:tav tm="100000">
                                          <p:val>
                                            <p:strVal val="#ppt_w"/>
                                          </p:val>
                                        </p:tav>
                                      </p:tavLst>
                                    </p:anim>
                                    <p:anim calcmode="lin" valueType="num">
                                      <p:cBhvr>
                                        <p:cTn id="318" dur="500" fill="hold"/>
                                        <p:tgtEl>
                                          <p:spTgt spid="94"/>
                                        </p:tgtEl>
                                        <p:attrNameLst>
                                          <p:attrName>ppt_h</p:attrName>
                                        </p:attrNameLst>
                                      </p:cBhvr>
                                      <p:tavLst>
                                        <p:tav tm="0">
                                          <p:val>
                                            <p:fltVal val="0"/>
                                          </p:val>
                                        </p:tav>
                                        <p:tav tm="100000">
                                          <p:val>
                                            <p:strVal val="#ppt_h"/>
                                          </p:val>
                                        </p:tav>
                                      </p:tavLst>
                                    </p:anim>
                                    <p:animEffect transition="in" filter="fade">
                                      <p:cBhvr>
                                        <p:cTn id="319" dur="500"/>
                                        <p:tgtEl>
                                          <p:spTgt spid="9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95"/>
                                        </p:tgtEl>
                                        <p:attrNameLst>
                                          <p:attrName>style.visibility</p:attrName>
                                        </p:attrNameLst>
                                      </p:cBhvr>
                                      <p:to>
                                        <p:strVal val="visible"/>
                                      </p:to>
                                    </p:set>
                                    <p:anim calcmode="lin" valueType="num">
                                      <p:cBhvr>
                                        <p:cTn id="322" dur="500" fill="hold"/>
                                        <p:tgtEl>
                                          <p:spTgt spid="95"/>
                                        </p:tgtEl>
                                        <p:attrNameLst>
                                          <p:attrName>ppt_w</p:attrName>
                                        </p:attrNameLst>
                                      </p:cBhvr>
                                      <p:tavLst>
                                        <p:tav tm="0">
                                          <p:val>
                                            <p:fltVal val="0"/>
                                          </p:val>
                                        </p:tav>
                                        <p:tav tm="100000">
                                          <p:val>
                                            <p:strVal val="#ppt_w"/>
                                          </p:val>
                                        </p:tav>
                                      </p:tavLst>
                                    </p:anim>
                                    <p:anim calcmode="lin" valueType="num">
                                      <p:cBhvr>
                                        <p:cTn id="323" dur="500" fill="hold"/>
                                        <p:tgtEl>
                                          <p:spTgt spid="95"/>
                                        </p:tgtEl>
                                        <p:attrNameLst>
                                          <p:attrName>ppt_h</p:attrName>
                                        </p:attrNameLst>
                                      </p:cBhvr>
                                      <p:tavLst>
                                        <p:tav tm="0">
                                          <p:val>
                                            <p:fltVal val="0"/>
                                          </p:val>
                                        </p:tav>
                                        <p:tav tm="100000">
                                          <p:val>
                                            <p:strVal val="#ppt_h"/>
                                          </p:val>
                                        </p:tav>
                                      </p:tavLst>
                                    </p:anim>
                                    <p:animEffect transition="in" filter="fade">
                                      <p:cBhvr>
                                        <p:cTn id="324" dur="500"/>
                                        <p:tgtEl>
                                          <p:spTgt spid="9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97"/>
                                        </p:tgtEl>
                                        <p:attrNameLst>
                                          <p:attrName>style.visibility</p:attrName>
                                        </p:attrNameLst>
                                      </p:cBhvr>
                                      <p:to>
                                        <p:strVal val="visible"/>
                                      </p:to>
                                    </p:set>
                                    <p:anim calcmode="lin" valueType="num">
                                      <p:cBhvr>
                                        <p:cTn id="327" dur="500" fill="hold"/>
                                        <p:tgtEl>
                                          <p:spTgt spid="97"/>
                                        </p:tgtEl>
                                        <p:attrNameLst>
                                          <p:attrName>ppt_w</p:attrName>
                                        </p:attrNameLst>
                                      </p:cBhvr>
                                      <p:tavLst>
                                        <p:tav tm="0">
                                          <p:val>
                                            <p:fltVal val="0"/>
                                          </p:val>
                                        </p:tav>
                                        <p:tav tm="100000">
                                          <p:val>
                                            <p:strVal val="#ppt_w"/>
                                          </p:val>
                                        </p:tav>
                                      </p:tavLst>
                                    </p:anim>
                                    <p:anim calcmode="lin" valueType="num">
                                      <p:cBhvr>
                                        <p:cTn id="328" dur="500" fill="hold"/>
                                        <p:tgtEl>
                                          <p:spTgt spid="97"/>
                                        </p:tgtEl>
                                        <p:attrNameLst>
                                          <p:attrName>ppt_h</p:attrName>
                                        </p:attrNameLst>
                                      </p:cBhvr>
                                      <p:tavLst>
                                        <p:tav tm="0">
                                          <p:val>
                                            <p:fltVal val="0"/>
                                          </p:val>
                                        </p:tav>
                                        <p:tav tm="100000">
                                          <p:val>
                                            <p:strVal val="#ppt_h"/>
                                          </p:val>
                                        </p:tav>
                                      </p:tavLst>
                                    </p:anim>
                                    <p:animEffect transition="in" filter="fade">
                                      <p:cBhvr>
                                        <p:cTn id="329" dur="500"/>
                                        <p:tgtEl>
                                          <p:spTgt spid="97"/>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98"/>
                                        </p:tgtEl>
                                        <p:attrNameLst>
                                          <p:attrName>style.visibility</p:attrName>
                                        </p:attrNameLst>
                                      </p:cBhvr>
                                      <p:to>
                                        <p:strVal val="visible"/>
                                      </p:to>
                                    </p:set>
                                    <p:anim calcmode="lin" valueType="num">
                                      <p:cBhvr>
                                        <p:cTn id="332" dur="500" fill="hold"/>
                                        <p:tgtEl>
                                          <p:spTgt spid="98"/>
                                        </p:tgtEl>
                                        <p:attrNameLst>
                                          <p:attrName>ppt_w</p:attrName>
                                        </p:attrNameLst>
                                      </p:cBhvr>
                                      <p:tavLst>
                                        <p:tav tm="0">
                                          <p:val>
                                            <p:fltVal val="0"/>
                                          </p:val>
                                        </p:tav>
                                        <p:tav tm="100000">
                                          <p:val>
                                            <p:strVal val="#ppt_w"/>
                                          </p:val>
                                        </p:tav>
                                      </p:tavLst>
                                    </p:anim>
                                    <p:anim calcmode="lin" valueType="num">
                                      <p:cBhvr>
                                        <p:cTn id="333" dur="500" fill="hold"/>
                                        <p:tgtEl>
                                          <p:spTgt spid="98"/>
                                        </p:tgtEl>
                                        <p:attrNameLst>
                                          <p:attrName>ppt_h</p:attrName>
                                        </p:attrNameLst>
                                      </p:cBhvr>
                                      <p:tavLst>
                                        <p:tav tm="0">
                                          <p:val>
                                            <p:fltVal val="0"/>
                                          </p:val>
                                        </p:tav>
                                        <p:tav tm="100000">
                                          <p:val>
                                            <p:strVal val="#ppt_h"/>
                                          </p:val>
                                        </p:tav>
                                      </p:tavLst>
                                    </p:anim>
                                    <p:animEffect transition="in" filter="fade">
                                      <p:cBhvr>
                                        <p:cTn id="334" dur="500"/>
                                        <p:tgtEl>
                                          <p:spTgt spid="98"/>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99"/>
                                        </p:tgtEl>
                                        <p:attrNameLst>
                                          <p:attrName>style.visibility</p:attrName>
                                        </p:attrNameLst>
                                      </p:cBhvr>
                                      <p:to>
                                        <p:strVal val="visible"/>
                                      </p:to>
                                    </p:set>
                                    <p:anim calcmode="lin" valueType="num">
                                      <p:cBhvr>
                                        <p:cTn id="337" dur="500" fill="hold"/>
                                        <p:tgtEl>
                                          <p:spTgt spid="99"/>
                                        </p:tgtEl>
                                        <p:attrNameLst>
                                          <p:attrName>ppt_w</p:attrName>
                                        </p:attrNameLst>
                                      </p:cBhvr>
                                      <p:tavLst>
                                        <p:tav tm="0">
                                          <p:val>
                                            <p:fltVal val="0"/>
                                          </p:val>
                                        </p:tav>
                                        <p:tav tm="100000">
                                          <p:val>
                                            <p:strVal val="#ppt_w"/>
                                          </p:val>
                                        </p:tav>
                                      </p:tavLst>
                                    </p:anim>
                                    <p:anim calcmode="lin" valueType="num">
                                      <p:cBhvr>
                                        <p:cTn id="338" dur="500" fill="hold"/>
                                        <p:tgtEl>
                                          <p:spTgt spid="99"/>
                                        </p:tgtEl>
                                        <p:attrNameLst>
                                          <p:attrName>ppt_h</p:attrName>
                                        </p:attrNameLst>
                                      </p:cBhvr>
                                      <p:tavLst>
                                        <p:tav tm="0">
                                          <p:val>
                                            <p:fltVal val="0"/>
                                          </p:val>
                                        </p:tav>
                                        <p:tav tm="100000">
                                          <p:val>
                                            <p:strVal val="#ppt_h"/>
                                          </p:val>
                                        </p:tav>
                                      </p:tavLst>
                                    </p:anim>
                                    <p:animEffect transition="in" filter="fade">
                                      <p:cBhvr>
                                        <p:cTn id="339" dur="500"/>
                                        <p:tgtEl>
                                          <p:spTgt spid="99"/>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100"/>
                                        </p:tgtEl>
                                        <p:attrNameLst>
                                          <p:attrName>style.visibility</p:attrName>
                                        </p:attrNameLst>
                                      </p:cBhvr>
                                      <p:to>
                                        <p:strVal val="visible"/>
                                      </p:to>
                                    </p:set>
                                    <p:anim calcmode="lin" valueType="num">
                                      <p:cBhvr>
                                        <p:cTn id="342" dur="500" fill="hold"/>
                                        <p:tgtEl>
                                          <p:spTgt spid="100"/>
                                        </p:tgtEl>
                                        <p:attrNameLst>
                                          <p:attrName>ppt_w</p:attrName>
                                        </p:attrNameLst>
                                      </p:cBhvr>
                                      <p:tavLst>
                                        <p:tav tm="0">
                                          <p:val>
                                            <p:fltVal val="0"/>
                                          </p:val>
                                        </p:tav>
                                        <p:tav tm="100000">
                                          <p:val>
                                            <p:strVal val="#ppt_w"/>
                                          </p:val>
                                        </p:tav>
                                      </p:tavLst>
                                    </p:anim>
                                    <p:anim calcmode="lin" valueType="num">
                                      <p:cBhvr>
                                        <p:cTn id="343" dur="500" fill="hold"/>
                                        <p:tgtEl>
                                          <p:spTgt spid="100"/>
                                        </p:tgtEl>
                                        <p:attrNameLst>
                                          <p:attrName>ppt_h</p:attrName>
                                        </p:attrNameLst>
                                      </p:cBhvr>
                                      <p:tavLst>
                                        <p:tav tm="0">
                                          <p:val>
                                            <p:fltVal val="0"/>
                                          </p:val>
                                        </p:tav>
                                        <p:tav tm="100000">
                                          <p:val>
                                            <p:strVal val="#ppt_h"/>
                                          </p:val>
                                        </p:tav>
                                      </p:tavLst>
                                    </p:anim>
                                    <p:animEffect transition="in" filter="fade">
                                      <p:cBhvr>
                                        <p:cTn id="344" dur="500"/>
                                        <p:tgtEl>
                                          <p:spTgt spid="100"/>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101"/>
                                        </p:tgtEl>
                                        <p:attrNameLst>
                                          <p:attrName>style.visibility</p:attrName>
                                        </p:attrNameLst>
                                      </p:cBhvr>
                                      <p:to>
                                        <p:strVal val="visible"/>
                                      </p:to>
                                    </p:set>
                                    <p:anim calcmode="lin" valueType="num">
                                      <p:cBhvr>
                                        <p:cTn id="347" dur="500" fill="hold"/>
                                        <p:tgtEl>
                                          <p:spTgt spid="101"/>
                                        </p:tgtEl>
                                        <p:attrNameLst>
                                          <p:attrName>ppt_w</p:attrName>
                                        </p:attrNameLst>
                                      </p:cBhvr>
                                      <p:tavLst>
                                        <p:tav tm="0">
                                          <p:val>
                                            <p:fltVal val="0"/>
                                          </p:val>
                                        </p:tav>
                                        <p:tav tm="100000">
                                          <p:val>
                                            <p:strVal val="#ppt_w"/>
                                          </p:val>
                                        </p:tav>
                                      </p:tavLst>
                                    </p:anim>
                                    <p:anim calcmode="lin" valueType="num">
                                      <p:cBhvr>
                                        <p:cTn id="348" dur="500" fill="hold"/>
                                        <p:tgtEl>
                                          <p:spTgt spid="101"/>
                                        </p:tgtEl>
                                        <p:attrNameLst>
                                          <p:attrName>ppt_h</p:attrName>
                                        </p:attrNameLst>
                                      </p:cBhvr>
                                      <p:tavLst>
                                        <p:tav tm="0">
                                          <p:val>
                                            <p:fltVal val="0"/>
                                          </p:val>
                                        </p:tav>
                                        <p:tav tm="100000">
                                          <p:val>
                                            <p:strVal val="#ppt_h"/>
                                          </p:val>
                                        </p:tav>
                                      </p:tavLst>
                                    </p:anim>
                                    <p:animEffect transition="in" filter="fade">
                                      <p:cBhvr>
                                        <p:cTn id="349" dur="500"/>
                                        <p:tgtEl>
                                          <p:spTgt spid="101"/>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102"/>
                                        </p:tgtEl>
                                        <p:attrNameLst>
                                          <p:attrName>style.visibility</p:attrName>
                                        </p:attrNameLst>
                                      </p:cBhvr>
                                      <p:to>
                                        <p:strVal val="visible"/>
                                      </p:to>
                                    </p:set>
                                    <p:anim calcmode="lin" valueType="num">
                                      <p:cBhvr>
                                        <p:cTn id="352" dur="500" fill="hold"/>
                                        <p:tgtEl>
                                          <p:spTgt spid="102"/>
                                        </p:tgtEl>
                                        <p:attrNameLst>
                                          <p:attrName>ppt_w</p:attrName>
                                        </p:attrNameLst>
                                      </p:cBhvr>
                                      <p:tavLst>
                                        <p:tav tm="0">
                                          <p:val>
                                            <p:fltVal val="0"/>
                                          </p:val>
                                        </p:tav>
                                        <p:tav tm="100000">
                                          <p:val>
                                            <p:strVal val="#ppt_w"/>
                                          </p:val>
                                        </p:tav>
                                      </p:tavLst>
                                    </p:anim>
                                    <p:anim calcmode="lin" valueType="num">
                                      <p:cBhvr>
                                        <p:cTn id="353" dur="500" fill="hold"/>
                                        <p:tgtEl>
                                          <p:spTgt spid="102"/>
                                        </p:tgtEl>
                                        <p:attrNameLst>
                                          <p:attrName>ppt_h</p:attrName>
                                        </p:attrNameLst>
                                      </p:cBhvr>
                                      <p:tavLst>
                                        <p:tav tm="0">
                                          <p:val>
                                            <p:fltVal val="0"/>
                                          </p:val>
                                        </p:tav>
                                        <p:tav tm="100000">
                                          <p:val>
                                            <p:strVal val="#ppt_h"/>
                                          </p:val>
                                        </p:tav>
                                      </p:tavLst>
                                    </p:anim>
                                    <p:animEffect transition="in" filter="fade">
                                      <p:cBhvr>
                                        <p:cTn id="354"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animBg="1"/>
      <p:bldP spid="82" grpId="0"/>
      <p:bldP spid="92" grpId="0"/>
      <p:bldP spid="93" grpId="0"/>
      <p:bldP spid="94" grpId="0"/>
      <p:bldP spid="95" grpId="0" animBg="1"/>
      <p:bldP spid="97" grpId="0"/>
      <p:bldP spid="98" grpId="0"/>
      <p:bldP spid="99" grpId="0"/>
      <p:bldP spid="100" grpId="0" animBg="1"/>
      <p:bldP spid="101" grpId="0"/>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Apostle Paul's Ship - jeffersonwhite.com">
            <a:extLst>
              <a:ext uri="{FF2B5EF4-FFF2-40B4-BE49-F238E27FC236}">
                <a16:creationId xmlns:a16="http://schemas.microsoft.com/office/drawing/2014/main" id="{7D4BEA9B-38E9-4856-923B-A45364498E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5912" y="276225"/>
            <a:ext cx="4707963" cy="243214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1670C7A-288D-4ED9-9389-AB588AD3A47F}"/>
              </a:ext>
            </a:extLst>
          </p:cNvPr>
          <p:cNvSpPr txBox="1"/>
          <p:nvPr/>
        </p:nvSpPr>
        <p:spPr>
          <a:xfrm>
            <a:off x="1149912" y="2818112"/>
            <a:ext cx="6096000" cy="333879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It was a little bit difficult to consider what should be taught today because it feels like we have many loose ends and many things we need reminding of. I've decided to begin with Acts 27. I want us to have a short revision of Acts 27 then I would like to also at this camp meeting return to our document, ‘How the Constitution Became Christian’ and tie up the final point that I wanted to make. Then you would remember that if you watch the last Sabbath presentation I did for Oceania, we were repeating and enlarging the line of Eden to Eden and then I also wanted us to consider sources. All of the things that I'm trying to cover are current questions I see echoing in the movement.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186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1006623" y="3596877"/>
            <a:ext cx="10222178" cy="274607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This is particularly to answer the question of a dear friend but it's also taking us back to the story of the Adventism and the Apis bull. We know that Adventism as an institution is shipwrecked at the Sunday law. What happens at the Sunday law? In the Great Controversy page 442.1, just one thought from this paragraph, “the prediction that it will speak as a dragon and exercise all the power of the first beast plainly foretells the development of the spirit of intolerance and persecution that was manifested by the nations represented by the dragon and the leopard like beast.” There's a lot in this passage that makes it famous, but I'll keep going to my main point. “In the statement that the beast with two horns causes the Earth and them which dwell therein to worship the first beast indicates that the authority of this nation is to be exercised in enforcing some the observance which shall be an act of homage to the papacy.”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5387" y="93015"/>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10046415" y="203188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452799" y="441993"/>
            <a:ext cx="719229"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1AB013EE-D4ED-4CC9-BCD8-191A370BA37F}"/>
              </a:ext>
            </a:extLst>
          </p:cNvPr>
          <p:cNvSpPr>
            <a:spLocks noChangeShapeType="1"/>
          </p:cNvSpPr>
          <p:nvPr/>
        </p:nvSpPr>
        <p:spPr bwMode="auto">
          <a:xfrm>
            <a:off x="9467611" y="179164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95">
            <a:extLst>
              <a:ext uri="{FF2B5EF4-FFF2-40B4-BE49-F238E27FC236}">
                <a16:creationId xmlns:a16="http://schemas.microsoft.com/office/drawing/2014/main" id="{6413127C-67E7-478F-8B14-A8256B3A010D}"/>
              </a:ext>
            </a:extLst>
          </p:cNvPr>
          <p:cNvSpPr>
            <a:spLocks noChangeShapeType="1"/>
          </p:cNvSpPr>
          <p:nvPr/>
        </p:nvSpPr>
        <p:spPr bwMode="auto">
          <a:xfrm>
            <a:off x="10096000" y="179365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55">
            <a:extLst>
              <a:ext uri="{FF2B5EF4-FFF2-40B4-BE49-F238E27FC236}">
                <a16:creationId xmlns:a16="http://schemas.microsoft.com/office/drawing/2014/main" id="{02DBE0A3-DED8-41E0-A07B-1E1C589043C4}"/>
              </a:ext>
            </a:extLst>
          </p:cNvPr>
          <p:cNvSpPr txBox="1">
            <a:spLocks noChangeArrowheads="1"/>
          </p:cNvSpPr>
          <p:nvPr/>
        </p:nvSpPr>
        <p:spPr bwMode="auto">
          <a:xfrm>
            <a:off x="9054481" y="1469769"/>
            <a:ext cx="764377"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Syracuse</a:t>
            </a:r>
          </a:p>
        </p:txBody>
      </p:sp>
      <p:sp>
        <p:nvSpPr>
          <p:cNvPr id="92" name="Text Box 55">
            <a:extLst>
              <a:ext uri="{FF2B5EF4-FFF2-40B4-BE49-F238E27FC236}">
                <a16:creationId xmlns:a16="http://schemas.microsoft.com/office/drawing/2014/main" id="{024405E6-EA99-42F1-8796-4233127467C6}"/>
              </a:ext>
            </a:extLst>
          </p:cNvPr>
          <p:cNvSpPr txBox="1">
            <a:spLocks noChangeArrowheads="1"/>
          </p:cNvSpPr>
          <p:nvPr/>
        </p:nvSpPr>
        <p:spPr bwMode="auto">
          <a:xfrm>
            <a:off x="9791615" y="1465538"/>
            <a:ext cx="725335"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Rhegium</a:t>
            </a:r>
          </a:p>
        </p:txBody>
      </p:sp>
      <p:sp>
        <p:nvSpPr>
          <p:cNvPr id="93" name="Text Box 55">
            <a:extLst>
              <a:ext uri="{FF2B5EF4-FFF2-40B4-BE49-F238E27FC236}">
                <a16:creationId xmlns:a16="http://schemas.microsoft.com/office/drawing/2014/main" id="{2FB10E68-B3AE-4EF1-8D23-D1109EAFA6D1}"/>
              </a:ext>
            </a:extLst>
          </p:cNvPr>
          <p:cNvSpPr txBox="1">
            <a:spLocks noChangeArrowheads="1"/>
          </p:cNvSpPr>
          <p:nvPr/>
        </p:nvSpPr>
        <p:spPr bwMode="auto">
          <a:xfrm>
            <a:off x="9241277" y="2025010"/>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55">
            <a:extLst>
              <a:ext uri="{FF2B5EF4-FFF2-40B4-BE49-F238E27FC236}">
                <a16:creationId xmlns:a16="http://schemas.microsoft.com/office/drawing/2014/main" id="{57A15E8F-EBE3-417C-A56B-26DB5B790BEF}"/>
              </a:ext>
            </a:extLst>
          </p:cNvPr>
          <p:cNvSpPr txBox="1">
            <a:spLocks noChangeArrowheads="1"/>
          </p:cNvSpPr>
          <p:nvPr/>
        </p:nvSpPr>
        <p:spPr bwMode="auto">
          <a:xfrm>
            <a:off x="9870216" y="2028695"/>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72ACDAD6-CDAF-4546-ACCE-EF6E71CC8CA4}"/>
              </a:ext>
            </a:extLst>
          </p:cNvPr>
          <p:cNvSpPr>
            <a:spLocks noChangeShapeType="1"/>
          </p:cNvSpPr>
          <p:nvPr/>
        </p:nvSpPr>
        <p:spPr bwMode="auto">
          <a:xfrm flipV="1">
            <a:off x="8864161" y="1747258"/>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15">
            <a:extLst>
              <a:ext uri="{FF2B5EF4-FFF2-40B4-BE49-F238E27FC236}">
                <a16:creationId xmlns:a16="http://schemas.microsoft.com/office/drawing/2014/main" id="{8606E394-8394-4692-830B-D6EEF19CD92E}"/>
              </a:ext>
            </a:extLst>
          </p:cNvPr>
          <p:cNvSpPr txBox="1">
            <a:spLocks noChangeArrowheads="1"/>
          </p:cNvSpPr>
          <p:nvPr/>
        </p:nvSpPr>
        <p:spPr bwMode="auto">
          <a:xfrm>
            <a:off x="9054481" y="2031880"/>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“to feel ill”</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8" name="Text Box 55">
            <a:extLst>
              <a:ext uri="{FF2B5EF4-FFF2-40B4-BE49-F238E27FC236}">
                <a16:creationId xmlns:a16="http://schemas.microsoft.com/office/drawing/2014/main" id="{E99B5F4B-69B1-4818-BA9C-E94BF09A8C33}"/>
              </a:ext>
            </a:extLst>
          </p:cNvPr>
          <p:cNvSpPr txBox="1">
            <a:spLocks noChangeArrowheads="1"/>
          </p:cNvSpPr>
          <p:nvPr/>
        </p:nvSpPr>
        <p:spPr bwMode="auto">
          <a:xfrm>
            <a:off x="10129401" y="1692428"/>
            <a:ext cx="947368"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Fav. winds</a:t>
            </a:r>
          </a:p>
        </p:txBody>
      </p:sp>
      <p:sp>
        <p:nvSpPr>
          <p:cNvPr id="99" name="Text Box 55">
            <a:extLst>
              <a:ext uri="{FF2B5EF4-FFF2-40B4-BE49-F238E27FC236}">
                <a16:creationId xmlns:a16="http://schemas.microsoft.com/office/drawing/2014/main" id="{0D6CB3AF-9276-4F4B-ADBC-A4293DDD13C0}"/>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0" name="Line 95">
            <a:extLst>
              <a:ext uri="{FF2B5EF4-FFF2-40B4-BE49-F238E27FC236}">
                <a16:creationId xmlns:a16="http://schemas.microsoft.com/office/drawing/2014/main" id="{07453152-6B0D-41AA-8A81-8D69ED61699A}"/>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15">
            <a:extLst>
              <a:ext uri="{FF2B5EF4-FFF2-40B4-BE49-F238E27FC236}">
                <a16:creationId xmlns:a16="http://schemas.microsoft.com/office/drawing/2014/main" id="{14465B63-C008-4199-8041-5974FEFB030C}"/>
              </a:ext>
            </a:extLst>
          </p:cNvPr>
          <p:cNvSpPr txBox="1">
            <a:spLocks noChangeArrowheads="1"/>
          </p:cNvSpPr>
          <p:nvPr/>
        </p:nvSpPr>
        <p:spPr bwMode="auto">
          <a:xfrm>
            <a:off x="9765645" y="2031880"/>
            <a:ext cx="747194" cy="1187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Stamped coins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2" name="Text Box 115">
            <a:extLst>
              <a:ext uri="{FF2B5EF4-FFF2-40B4-BE49-F238E27FC236}">
                <a16:creationId xmlns:a16="http://schemas.microsoft.com/office/drawing/2014/main" id="{67DC415E-FD2C-446C-895C-67B8B4B07F1D}"/>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238543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82"/>
                                        </p:tgtEl>
                                        <p:attrNameLst>
                                          <p:attrName>style.visibility</p:attrName>
                                        </p:attrNameLst>
                                      </p:cBhvr>
                                      <p:to>
                                        <p:strVal val="visible"/>
                                      </p:to>
                                    </p:set>
                                    <p:anim calcmode="lin" valueType="num">
                                      <p:cBhvr>
                                        <p:cTn id="302" dur="500" fill="hold"/>
                                        <p:tgtEl>
                                          <p:spTgt spid="82"/>
                                        </p:tgtEl>
                                        <p:attrNameLst>
                                          <p:attrName>ppt_w</p:attrName>
                                        </p:attrNameLst>
                                      </p:cBhvr>
                                      <p:tavLst>
                                        <p:tav tm="0">
                                          <p:val>
                                            <p:fltVal val="0"/>
                                          </p:val>
                                        </p:tav>
                                        <p:tav tm="100000">
                                          <p:val>
                                            <p:strVal val="#ppt_w"/>
                                          </p:val>
                                        </p:tav>
                                      </p:tavLst>
                                    </p:anim>
                                    <p:anim calcmode="lin" valueType="num">
                                      <p:cBhvr>
                                        <p:cTn id="303" dur="500" fill="hold"/>
                                        <p:tgtEl>
                                          <p:spTgt spid="82"/>
                                        </p:tgtEl>
                                        <p:attrNameLst>
                                          <p:attrName>ppt_h</p:attrName>
                                        </p:attrNameLst>
                                      </p:cBhvr>
                                      <p:tavLst>
                                        <p:tav tm="0">
                                          <p:val>
                                            <p:fltVal val="0"/>
                                          </p:val>
                                        </p:tav>
                                        <p:tav tm="100000">
                                          <p:val>
                                            <p:strVal val="#ppt_h"/>
                                          </p:val>
                                        </p:tav>
                                      </p:tavLst>
                                    </p:anim>
                                    <p:animEffect transition="in" filter="fade">
                                      <p:cBhvr>
                                        <p:cTn id="304" dur="500"/>
                                        <p:tgtEl>
                                          <p:spTgt spid="82"/>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92"/>
                                        </p:tgtEl>
                                        <p:attrNameLst>
                                          <p:attrName>style.visibility</p:attrName>
                                        </p:attrNameLst>
                                      </p:cBhvr>
                                      <p:to>
                                        <p:strVal val="visible"/>
                                      </p:to>
                                    </p:set>
                                    <p:anim calcmode="lin" valueType="num">
                                      <p:cBhvr>
                                        <p:cTn id="307" dur="500" fill="hold"/>
                                        <p:tgtEl>
                                          <p:spTgt spid="92"/>
                                        </p:tgtEl>
                                        <p:attrNameLst>
                                          <p:attrName>ppt_w</p:attrName>
                                        </p:attrNameLst>
                                      </p:cBhvr>
                                      <p:tavLst>
                                        <p:tav tm="0">
                                          <p:val>
                                            <p:fltVal val="0"/>
                                          </p:val>
                                        </p:tav>
                                        <p:tav tm="100000">
                                          <p:val>
                                            <p:strVal val="#ppt_w"/>
                                          </p:val>
                                        </p:tav>
                                      </p:tavLst>
                                    </p:anim>
                                    <p:anim calcmode="lin" valueType="num">
                                      <p:cBhvr>
                                        <p:cTn id="308" dur="500" fill="hold"/>
                                        <p:tgtEl>
                                          <p:spTgt spid="92"/>
                                        </p:tgtEl>
                                        <p:attrNameLst>
                                          <p:attrName>ppt_h</p:attrName>
                                        </p:attrNameLst>
                                      </p:cBhvr>
                                      <p:tavLst>
                                        <p:tav tm="0">
                                          <p:val>
                                            <p:fltVal val="0"/>
                                          </p:val>
                                        </p:tav>
                                        <p:tav tm="100000">
                                          <p:val>
                                            <p:strVal val="#ppt_h"/>
                                          </p:val>
                                        </p:tav>
                                      </p:tavLst>
                                    </p:anim>
                                    <p:animEffect transition="in" filter="fade">
                                      <p:cBhvr>
                                        <p:cTn id="309" dur="500"/>
                                        <p:tgtEl>
                                          <p:spTgt spid="92"/>
                                        </p:tgtEl>
                                      </p:cBhvr>
                                    </p:animEffect>
                                  </p:childTnLst>
                                </p:cTn>
                              </p:par>
                              <p:par>
                                <p:cTn id="310" presetID="53" presetClass="entr" presetSubtype="16" fill="hold" grpId="0" nodeType="withEffect" nodePh="1">
                                  <p:stCondLst>
                                    <p:cond delay="0"/>
                                  </p:stCondLst>
                                  <p:endCondLst>
                                    <p:cond evt="begin" delay="0">
                                      <p:tn val="310"/>
                                    </p:cond>
                                  </p:endCondLst>
                                  <p:childTnLst>
                                    <p:set>
                                      <p:cBhvr>
                                        <p:cTn id="311" dur="1" fill="hold">
                                          <p:stCondLst>
                                            <p:cond delay="0"/>
                                          </p:stCondLst>
                                        </p:cTn>
                                        <p:tgtEl>
                                          <p:spTgt spid="93"/>
                                        </p:tgtEl>
                                        <p:attrNameLst>
                                          <p:attrName>style.visibility</p:attrName>
                                        </p:attrNameLst>
                                      </p:cBhvr>
                                      <p:to>
                                        <p:strVal val="visible"/>
                                      </p:to>
                                    </p:set>
                                    <p:anim calcmode="lin" valueType="num">
                                      <p:cBhvr>
                                        <p:cTn id="312" dur="500" fill="hold"/>
                                        <p:tgtEl>
                                          <p:spTgt spid="93"/>
                                        </p:tgtEl>
                                        <p:attrNameLst>
                                          <p:attrName>ppt_w</p:attrName>
                                        </p:attrNameLst>
                                      </p:cBhvr>
                                      <p:tavLst>
                                        <p:tav tm="0">
                                          <p:val>
                                            <p:fltVal val="0"/>
                                          </p:val>
                                        </p:tav>
                                        <p:tav tm="100000">
                                          <p:val>
                                            <p:strVal val="#ppt_w"/>
                                          </p:val>
                                        </p:tav>
                                      </p:tavLst>
                                    </p:anim>
                                    <p:anim calcmode="lin" valueType="num">
                                      <p:cBhvr>
                                        <p:cTn id="313" dur="500" fill="hold"/>
                                        <p:tgtEl>
                                          <p:spTgt spid="93"/>
                                        </p:tgtEl>
                                        <p:attrNameLst>
                                          <p:attrName>ppt_h</p:attrName>
                                        </p:attrNameLst>
                                      </p:cBhvr>
                                      <p:tavLst>
                                        <p:tav tm="0">
                                          <p:val>
                                            <p:fltVal val="0"/>
                                          </p:val>
                                        </p:tav>
                                        <p:tav tm="100000">
                                          <p:val>
                                            <p:strVal val="#ppt_h"/>
                                          </p:val>
                                        </p:tav>
                                      </p:tavLst>
                                    </p:anim>
                                    <p:animEffect transition="in" filter="fade">
                                      <p:cBhvr>
                                        <p:cTn id="314" dur="500"/>
                                        <p:tgtEl>
                                          <p:spTgt spid="93"/>
                                        </p:tgtEl>
                                      </p:cBhvr>
                                    </p:animEffect>
                                  </p:childTnLst>
                                </p:cTn>
                              </p:par>
                              <p:par>
                                <p:cTn id="315" presetID="53" presetClass="entr" presetSubtype="16" fill="hold" grpId="0" nodeType="withEffect" nodePh="1">
                                  <p:stCondLst>
                                    <p:cond delay="0"/>
                                  </p:stCondLst>
                                  <p:endCondLst>
                                    <p:cond evt="begin" delay="0">
                                      <p:tn val="315"/>
                                    </p:cond>
                                  </p:endCondLst>
                                  <p:childTnLst>
                                    <p:set>
                                      <p:cBhvr>
                                        <p:cTn id="316" dur="1" fill="hold">
                                          <p:stCondLst>
                                            <p:cond delay="0"/>
                                          </p:stCondLst>
                                        </p:cTn>
                                        <p:tgtEl>
                                          <p:spTgt spid="94"/>
                                        </p:tgtEl>
                                        <p:attrNameLst>
                                          <p:attrName>style.visibility</p:attrName>
                                        </p:attrNameLst>
                                      </p:cBhvr>
                                      <p:to>
                                        <p:strVal val="visible"/>
                                      </p:to>
                                    </p:set>
                                    <p:anim calcmode="lin" valueType="num">
                                      <p:cBhvr>
                                        <p:cTn id="317" dur="500" fill="hold"/>
                                        <p:tgtEl>
                                          <p:spTgt spid="94"/>
                                        </p:tgtEl>
                                        <p:attrNameLst>
                                          <p:attrName>ppt_w</p:attrName>
                                        </p:attrNameLst>
                                      </p:cBhvr>
                                      <p:tavLst>
                                        <p:tav tm="0">
                                          <p:val>
                                            <p:fltVal val="0"/>
                                          </p:val>
                                        </p:tav>
                                        <p:tav tm="100000">
                                          <p:val>
                                            <p:strVal val="#ppt_w"/>
                                          </p:val>
                                        </p:tav>
                                      </p:tavLst>
                                    </p:anim>
                                    <p:anim calcmode="lin" valueType="num">
                                      <p:cBhvr>
                                        <p:cTn id="318" dur="500" fill="hold"/>
                                        <p:tgtEl>
                                          <p:spTgt spid="94"/>
                                        </p:tgtEl>
                                        <p:attrNameLst>
                                          <p:attrName>ppt_h</p:attrName>
                                        </p:attrNameLst>
                                      </p:cBhvr>
                                      <p:tavLst>
                                        <p:tav tm="0">
                                          <p:val>
                                            <p:fltVal val="0"/>
                                          </p:val>
                                        </p:tav>
                                        <p:tav tm="100000">
                                          <p:val>
                                            <p:strVal val="#ppt_h"/>
                                          </p:val>
                                        </p:tav>
                                      </p:tavLst>
                                    </p:anim>
                                    <p:animEffect transition="in" filter="fade">
                                      <p:cBhvr>
                                        <p:cTn id="319" dur="500"/>
                                        <p:tgtEl>
                                          <p:spTgt spid="9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95"/>
                                        </p:tgtEl>
                                        <p:attrNameLst>
                                          <p:attrName>style.visibility</p:attrName>
                                        </p:attrNameLst>
                                      </p:cBhvr>
                                      <p:to>
                                        <p:strVal val="visible"/>
                                      </p:to>
                                    </p:set>
                                    <p:anim calcmode="lin" valueType="num">
                                      <p:cBhvr>
                                        <p:cTn id="322" dur="500" fill="hold"/>
                                        <p:tgtEl>
                                          <p:spTgt spid="95"/>
                                        </p:tgtEl>
                                        <p:attrNameLst>
                                          <p:attrName>ppt_w</p:attrName>
                                        </p:attrNameLst>
                                      </p:cBhvr>
                                      <p:tavLst>
                                        <p:tav tm="0">
                                          <p:val>
                                            <p:fltVal val="0"/>
                                          </p:val>
                                        </p:tav>
                                        <p:tav tm="100000">
                                          <p:val>
                                            <p:strVal val="#ppt_w"/>
                                          </p:val>
                                        </p:tav>
                                      </p:tavLst>
                                    </p:anim>
                                    <p:anim calcmode="lin" valueType="num">
                                      <p:cBhvr>
                                        <p:cTn id="323" dur="500" fill="hold"/>
                                        <p:tgtEl>
                                          <p:spTgt spid="95"/>
                                        </p:tgtEl>
                                        <p:attrNameLst>
                                          <p:attrName>ppt_h</p:attrName>
                                        </p:attrNameLst>
                                      </p:cBhvr>
                                      <p:tavLst>
                                        <p:tav tm="0">
                                          <p:val>
                                            <p:fltVal val="0"/>
                                          </p:val>
                                        </p:tav>
                                        <p:tav tm="100000">
                                          <p:val>
                                            <p:strVal val="#ppt_h"/>
                                          </p:val>
                                        </p:tav>
                                      </p:tavLst>
                                    </p:anim>
                                    <p:animEffect transition="in" filter="fade">
                                      <p:cBhvr>
                                        <p:cTn id="324" dur="500"/>
                                        <p:tgtEl>
                                          <p:spTgt spid="9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97"/>
                                        </p:tgtEl>
                                        <p:attrNameLst>
                                          <p:attrName>style.visibility</p:attrName>
                                        </p:attrNameLst>
                                      </p:cBhvr>
                                      <p:to>
                                        <p:strVal val="visible"/>
                                      </p:to>
                                    </p:set>
                                    <p:anim calcmode="lin" valueType="num">
                                      <p:cBhvr>
                                        <p:cTn id="327" dur="500" fill="hold"/>
                                        <p:tgtEl>
                                          <p:spTgt spid="97"/>
                                        </p:tgtEl>
                                        <p:attrNameLst>
                                          <p:attrName>ppt_w</p:attrName>
                                        </p:attrNameLst>
                                      </p:cBhvr>
                                      <p:tavLst>
                                        <p:tav tm="0">
                                          <p:val>
                                            <p:fltVal val="0"/>
                                          </p:val>
                                        </p:tav>
                                        <p:tav tm="100000">
                                          <p:val>
                                            <p:strVal val="#ppt_w"/>
                                          </p:val>
                                        </p:tav>
                                      </p:tavLst>
                                    </p:anim>
                                    <p:anim calcmode="lin" valueType="num">
                                      <p:cBhvr>
                                        <p:cTn id="328" dur="500" fill="hold"/>
                                        <p:tgtEl>
                                          <p:spTgt spid="97"/>
                                        </p:tgtEl>
                                        <p:attrNameLst>
                                          <p:attrName>ppt_h</p:attrName>
                                        </p:attrNameLst>
                                      </p:cBhvr>
                                      <p:tavLst>
                                        <p:tav tm="0">
                                          <p:val>
                                            <p:fltVal val="0"/>
                                          </p:val>
                                        </p:tav>
                                        <p:tav tm="100000">
                                          <p:val>
                                            <p:strVal val="#ppt_h"/>
                                          </p:val>
                                        </p:tav>
                                      </p:tavLst>
                                    </p:anim>
                                    <p:animEffect transition="in" filter="fade">
                                      <p:cBhvr>
                                        <p:cTn id="329" dur="500"/>
                                        <p:tgtEl>
                                          <p:spTgt spid="97"/>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98"/>
                                        </p:tgtEl>
                                        <p:attrNameLst>
                                          <p:attrName>style.visibility</p:attrName>
                                        </p:attrNameLst>
                                      </p:cBhvr>
                                      <p:to>
                                        <p:strVal val="visible"/>
                                      </p:to>
                                    </p:set>
                                    <p:anim calcmode="lin" valueType="num">
                                      <p:cBhvr>
                                        <p:cTn id="332" dur="500" fill="hold"/>
                                        <p:tgtEl>
                                          <p:spTgt spid="98"/>
                                        </p:tgtEl>
                                        <p:attrNameLst>
                                          <p:attrName>ppt_w</p:attrName>
                                        </p:attrNameLst>
                                      </p:cBhvr>
                                      <p:tavLst>
                                        <p:tav tm="0">
                                          <p:val>
                                            <p:fltVal val="0"/>
                                          </p:val>
                                        </p:tav>
                                        <p:tav tm="100000">
                                          <p:val>
                                            <p:strVal val="#ppt_w"/>
                                          </p:val>
                                        </p:tav>
                                      </p:tavLst>
                                    </p:anim>
                                    <p:anim calcmode="lin" valueType="num">
                                      <p:cBhvr>
                                        <p:cTn id="333" dur="500" fill="hold"/>
                                        <p:tgtEl>
                                          <p:spTgt spid="98"/>
                                        </p:tgtEl>
                                        <p:attrNameLst>
                                          <p:attrName>ppt_h</p:attrName>
                                        </p:attrNameLst>
                                      </p:cBhvr>
                                      <p:tavLst>
                                        <p:tav tm="0">
                                          <p:val>
                                            <p:fltVal val="0"/>
                                          </p:val>
                                        </p:tav>
                                        <p:tav tm="100000">
                                          <p:val>
                                            <p:strVal val="#ppt_h"/>
                                          </p:val>
                                        </p:tav>
                                      </p:tavLst>
                                    </p:anim>
                                    <p:animEffect transition="in" filter="fade">
                                      <p:cBhvr>
                                        <p:cTn id="334" dur="500"/>
                                        <p:tgtEl>
                                          <p:spTgt spid="98"/>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99"/>
                                        </p:tgtEl>
                                        <p:attrNameLst>
                                          <p:attrName>style.visibility</p:attrName>
                                        </p:attrNameLst>
                                      </p:cBhvr>
                                      <p:to>
                                        <p:strVal val="visible"/>
                                      </p:to>
                                    </p:set>
                                    <p:anim calcmode="lin" valueType="num">
                                      <p:cBhvr>
                                        <p:cTn id="337" dur="500" fill="hold"/>
                                        <p:tgtEl>
                                          <p:spTgt spid="99"/>
                                        </p:tgtEl>
                                        <p:attrNameLst>
                                          <p:attrName>ppt_w</p:attrName>
                                        </p:attrNameLst>
                                      </p:cBhvr>
                                      <p:tavLst>
                                        <p:tav tm="0">
                                          <p:val>
                                            <p:fltVal val="0"/>
                                          </p:val>
                                        </p:tav>
                                        <p:tav tm="100000">
                                          <p:val>
                                            <p:strVal val="#ppt_w"/>
                                          </p:val>
                                        </p:tav>
                                      </p:tavLst>
                                    </p:anim>
                                    <p:anim calcmode="lin" valueType="num">
                                      <p:cBhvr>
                                        <p:cTn id="338" dur="500" fill="hold"/>
                                        <p:tgtEl>
                                          <p:spTgt spid="99"/>
                                        </p:tgtEl>
                                        <p:attrNameLst>
                                          <p:attrName>ppt_h</p:attrName>
                                        </p:attrNameLst>
                                      </p:cBhvr>
                                      <p:tavLst>
                                        <p:tav tm="0">
                                          <p:val>
                                            <p:fltVal val="0"/>
                                          </p:val>
                                        </p:tav>
                                        <p:tav tm="100000">
                                          <p:val>
                                            <p:strVal val="#ppt_h"/>
                                          </p:val>
                                        </p:tav>
                                      </p:tavLst>
                                    </p:anim>
                                    <p:animEffect transition="in" filter="fade">
                                      <p:cBhvr>
                                        <p:cTn id="339" dur="500"/>
                                        <p:tgtEl>
                                          <p:spTgt spid="99"/>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100"/>
                                        </p:tgtEl>
                                        <p:attrNameLst>
                                          <p:attrName>style.visibility</p:attrName>
                                        </p:attrNameLst>
                                      </p:cBhvr>
                                      <p:to>
                                        <p:strVal val="visible"/>
                                      </p:to>
                                    </p:set>
                                    <p:anim calcmode="lin" valueType="num">
                                      <p:cBhvr>
                                        <p:cTn id="342" dur="500" fill="hold"/>
                                        <p:tgtEl>
                                          <p:spTgt spid="100"/>
                                        </p:tgtEl>
                                        <p:attrNameLst>
                                          <p:attrName>ppt_w</p:attrName>
                                        </p:attrNameLst>
                                      </p:cBhvr>
                                      <p:tavLst>
                                        <p:tav tm="0">
                                          <p:val>
                                            <p:fltVal val="0"/>
                                          </p:val>
                                        </p:tav>
                                        <p:tav tm="100000">
                                          <p:val>
                                            <p:strVal val="#ppt_w"/>
                                          </p:val>
                                        </p:tav>
                                      </p:tavLst>
                                    </p:anim>
                                    <p:anim calcmode="lin" valueType="num">
                                      <p:cBhvr>
                                        <p:cTn id="343" dur="500" fill="hold"/>
                                        <p:tgtEl>
                                          <p:spTgt spid="100"/>
                                        </p:tgtEl>
                                        <p:attrNameLst>
                                          <p:attrName>ppt_h</p:attrName>
                                        </p:attrNameLst>
                                      </p:cBhvr>
                                      <p:tavLst>
                                        <p:tav tm="0">
                                          <p:val>
                                            <p:fltVal val="0"/>
                                          </p:val>
                                        </p:tav>
                                        <p:tav tm="100000">
                                          <p:val>
                                            <p:strVal val="#ppt_h"/>
                                          </p:val>
                                        </p:tav>
                                      </p:tavLst>
                                    </p:anim>
                                    <p:animEffect transition="in" filter="fade">
                                      <p:cBhvr>
                                        <p:cTn id="344" dur="500"/>
                                        <p:tgtEl>
                                          <p:spTgt spid="100"/>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101"/>
                                        </p:tgtEl>
                                        <p:attrNameLst>
                                          <p:attrName>style.visibility</p:attrName>
                                        </p:attrNameLst>
                                      </p:cBhvr>
                                      <p:to>
                                        <p:strVal val="visible"/>
                                      </p:to>
                                    </p:set>
                                    <p:anim calcmode="lin" valueType="num">
                                      <p:cBhvr>
                                        <p:cTn id="347" dur="500" fill="hold"/>
                                        <p:tgtEl>
                                          <p:spTgt spid="101"/>
                                        </p:tgtEl>
                                        <p:attrNameLst>
                                          <p:attrName>ppt_w</p:attrName>
                                        </p:attrNameLst>
                                      </p:cBhvr>
                                      <p:tavLst>
                                        <p:tav tm="0">
                                          <p:val>
                                            <p:fltVal val="0"/>
                                          </p:val>
                                        </p:tav>
                                        <p:tav tm="100000">
                                          <p:val>
                                            <p:strVal val="#ppt_w"/>
                                          </p:val>
                                        </p:tav>
                                      </p:tavLst>
                                    </p:anim>
                                    <p:anim calcmode="lin" valueType="num">
                                      <p:cBhvr>
                                        <p:cTn id="348" dur="500" fill="hold"/>
                                        <p:tgtEl>
                                          <p:spTgt spid="101"/>
                                        </p:tgtEl>
                                        <p:attrNameLst>
                                          <p:attrName>ppt_h</p:attrName>
                                        </p:attrNameLst>
                                      </p:cBhvr>
                                      <p:tavLst>
                                        <p:tav tm="0">
                                          <p:val>
                                            <p:fltVal val="0"/>
                                          </p:val>
                                        </p:tav>
                                        <p:tav tm="100000">
                                          <p:val>
                                            <p:strVal val="#ppt_h"/>
                                          </p:val>
                                        </p:tav>
                                      </p:tavLst>
                                    </p:anim>
                                    <p:animEffect transition="in" filter="fade">
                                      <p:cBhvr>
                                        <p:cTn id="349" dur="500"/>
                                        <p:tgtEl>
                                          <p:spTgt spid="101"/>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102"/>
                                        </p:tgtEl>
                                        <p:attrNameLst>
                                          <p:attrName>style.visibility</p:attrName>
                                        </p:attrNameLst>
                                      </p:cBhvr>
                                      <p:to>
                                        <p:strVal val="visible"/>
                                      </p:to>
                                    </p:set>
                                    <p:anim calcmode="lin" valueType="num">
                                      <p:cBhvr>
                                        <p:cTn id="352" dur="500" fill="hold"/>
                                        <p:tgtEl>
                                          <p:spTgt spid="102"/>
                                        </p:tgtEl>
                                        <p:attrNameLst>
                                          <p:attrName>ppt_w</p:attrName>
                                        </p:attrNameLst>
                                      </p:cBhvr>
                                      <p:tavLst>
                                        <p:tav tm="0">
                                          <p:val>
                                            <p:fltVal val="0"/>
                                          </p:val>
                                        </p:tav>
                                        <p:tav tm="100000">
                                          <p:val>
                                            <p:strVal val="#ppt_w"/>
                                          </p:val>
                                        </p:tav>
                                      </p:tavLst>
                                    </p:anim>
                                    <p:anim calcmode="lin" valueType="num">
                                      <p:cBhvr>
                                        <p:cTn id="353" dur="500" fill="hold"/>
                                        <p:tgtEl>
                                          <p:spTgt spid="102"/>
                                        </p:tgtEl>
                                        <p:attrNameLst>
                                          <p:attrName>ppt_h</p:attrName>
                                        </p:attrNameLst>
                                      </p:cBhvr>
                                      <p:tavLst>
                                        <p:tav tm="0">
                                          <p:val>
                                            <p:fltVal val="0"/>
                                          </p:val>
                                        </p:tav>
                                        <p:tav tm="100000">
                                          <p:val>
                                            <p:strVal val="#ppt_h"/>
                                          </p:val>
                                        </p:tav>
                                      </p:tavLst>
                                    </p:anim>
                                    <p:animEffect transition="in" filter="fade">
                                      <p:cBhvr>
                                        <p:cTn id="354"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animBg="1"/>
      <p:bldP spid="82" grpId="0"/>
      <p:bldP spid="92" grpId="0"/>
      <p:bldP spid="93" grpId="0"/>
      <p:bldP spid="94" grpId="0"/>
      <p:bldP spid="95" grpId="0" animBg="1"/>
      <p:bldP spid="97" grpId="0"/>
      <p:bldP spid="98" grpId="0"/>
      <p:bldP spid="99" grpId="0"/>
      <p:bldP spid="100" grpId="0" animBg="1"/>
      <p:bldP spid="101" grpId="0"/>
      <p:bldP spid="10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1006623" y="4021899"/>
            <a:ext cx="10222178" cy="185698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So the point I want to bring out of this, at the Sunday law the United States pays homage to the papacy how? How does the United States pay homage to the papacy? It copies it, intolerance. In the words itself, what does it mean to pay homage to something?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By enforcing an observance</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that's what it says in the passage. It doesn't say intolerance is the homage or persecution is the homage, the very last sentence gives us a word and its definition.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act of homage is the enforcement of an observance.</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Can we see that in the last sentence?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It's in enforcing the observance of something that is the act of homage.</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9840" y="8138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10046415" y="203188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452799" y="441993"/>
            <a:ext cx="719229"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1AB013EE-D4ED-4CC9-BCD8-191A370BA37F}"/>
              </a:ext>
            </a:extLst>
          </p:cNvPr>
          <p:cNvSpPr>
            <a:spLocks noChangeShapeType="1"/>
          </p:cNvSpPr>
          <p:nvPr/>
        </p:nvSpPr>
        <p:spPr bwMode="auto">
          <a:xfrm>
            <a:off x="9467611" y="179164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95">
            <a:extLst>
              <a:ext uri="{FF2B5EF4-FFF2-40B4-BE49-F238E27FC236}">
                <a16:creationId xmlns:a16="http://schemas.microsoft.com/office/drawing/2014/main" id="{6413127C-67E7-478F-8B14-A8256B3A010D}"/>
              </a:ext>
            </a:extLst>
          </p:cNvPr>
          <p:cNvSpPr>
            <a:spLocks noChangeShapeType="1"/>
          </p:cNvSpPr>
          <p:nvPr/>
        </p:nvSpPr>
        <p:spPr bwMode="auto">
          <a:xfrm>
            <a:off x="10096000" y="179365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55">
            <a:extLst>
              <a:ext uri="{FF2B5EF4-FFF2-40B4-BE49-F238E27FC236}">
                <a16:creationId xmlns:a16="http://schemas.microsoft.com/office/drawing/2014/main" id="{02DBE0A3-DED8-41E0-A07B-1E1C589043C4}"/>
              </a:ext>
            </a:extLst>
          </p:cNvPr>
          <p:cNvSpPr txBox="1">
            <a:spLocks noChangeArrowheads="1"/>
          </p:cNvSpPr>
          <p:nvPr/>
        </p:nvSpPr>
        <p:spPr bwMode="auto">
          <a:xfrm>
            <a:off x="9054481" y="1469769"/>
            <a:ext cx="764377"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Syracuse</a:t>
            </a:r>
          </a:p>
        </p:txBody>
      </p:sp>
      <p:sp>
        <p:nvSpPr>
          <p:cNvPr id="92" name="Text Box 55">
            <a:extLst>
              <a:ext uri="{FF2B5EF4-FFF2-40B4-BE49-F238E27FC236}">
                <a16:creationId xmlns:a16="http://schemas.microsoft.com/office/drawing/2014/main" id="{024405E6-EA99-42F1-8796-4233127467C6}"/>
              </a:ext>
            </a:extLst>
          </p:cNvPr>
          <p:cNvSpPr txBox="1">
            <a:spLocks noChangeArrowheads="1"/>
          </p:cNvSpPr>
          <p:nvPr/>
        </p:nvSpPr>
        <p:spPr bwMode="auto">
          <a:xfrm>
            <a:off x="9791615" y="1465538"/>
            <a:ext cx="725335"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Rhegium</a:t>
            </a:r>
          </a:p>
        </p:txBody>
      </p:sp>
      <p:sp>
        <p:nvSpPr>
          <p:cNvPr id="93" name="Text Box 55">
            <a:extLst>
              <a:ext uri="{FF2B5EF4-FFF2-40B4-BE49-F238E27FC236}">
                <a16:creationId xmlns:a16="http://schemas.microsoft.com/office/drawing/2014/main" id="{2FB10E68-B3AE-4EF1-8D23-D1109EAFA6D1}"/>
              </a:ext>
            </a:extLst>
          </p:cNvPr>
          <p:cNvSpPr txBox="1">
            <a:spLocks noChangeArrowheads="1"/>
          </p:cNvSpPr>
          <p:nvPr/>
        </p:nvSpPr>
        <p:spPr bwMode="auto">
          <a:xfrm>
            <a:off x="9241277" y="2025010"/>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55">
            <a:extLst>
              <a:ext uri="{FF2B5EF4-FFF2-40B4-BE49-F238E27FC236}">
                <a16:creationId xmlns:a16="http://schemas.microsoft.com/office/drawing/2014/main" id="{57A15E8F-EBE3-417C-A56B-26DB5B790BEF}"/>
              </a:ext>
            </a:extLst>
          </p:cNvPr>
          <p:cNvSpPr txBox="1">
            <a:spLocks noChangeArrowheads="1"/>
          </p:cNvSpPr>
          <p:nvPr/>
        </p:nvSpPr>
        <p:spPr bwMode="auto">
          <a:xfrm>
            <a:off x="9870216" y="2028695"/>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72ACDAD6-CDAF-4546-ACCE-EF6E71CC8CA4}"/>
              </a:ext>
            </a:extLst>
          </p:cNvPr>
          <p:cNvSpPr>
            <a:spLocks noChangeShapeType="1"/>
          </p:cNvSpPr>
          <p:nvPr/>
        </p:nvSpPr>
        <p:spPr bwMode="auto">
          <a:xfrm flipV="1">
            <a:off x="8864161" y="1747258"/>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15">
            <a:extLst>
              <a:ext uri="{FF2B5EF4-FFF2-40B4-BE49-F238E27FC236}">
                <a16:creationId xmlns:a16="http://schemas.microsoft.com/office/drawing/2014/main" id="{8606E394-8394-4692-830B-D6EEF19CD92E}"/>
              </a:ext>
            </a:extLst>
          </p:cNvPr>
          <p:cNvSpPr txBox="1">
            <a:spLocks noChangeArrowheads="1"/>
          </p:cNvSpPr>
          <p:nvPr/>
        </p:nvSpPr>
        <p:spPr bwMode="auto">
          <a:xfrm>
            <a:off x="9054481" y="2031880"/>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“to feel ill”</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8" name="Text Box 55">
            <a:extLst>
              <a:ext uri="{FF2B5EF4-FFF2-40B4-BE49-F238E27FC236}">
                <a16:creationId xmlns:a16="http://schemas.microsoft.com/office/drawing/2014/main" id="{E99B5F4B-69B1-4818-BA9C-E94BF09A8C33}"/>
              </a:ext>
            </a:extLst>
          </p:cNvPr>
          <p:cNvSpPr txBox="1">
            <a:spLocks noChangeArrowheads="1"/>
          </p:cNvSpPr>
          <p:nvPr/>
        </p:nvSpPr>
        <p:spPr bwMode="auto">
          <a:xfrm>
            <a:off x="10129401" y="1692428"/>
            <a:ext cx="947368"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Fav. winds</a:t>
            </a:r>
          </a:p>
        </p:txBody>
      </p:sp>
      <p:sp>
        <p:nvSpPr>
          <p:cNvPr id="99" name="Text Box 55">
            <a:extLst>
              <a:ext uri="{FF2B5EF4-FFF2-40B4-BE49-F238E27FC236}">
                <a16:creationId xmlns:a16="http://schemas.microsoft.com/office/drawing/2014/main" id="{0D6CB3AF-9276-4F4B-ADBC-A4293DDD13C0}"/>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0" name="Line 95">
            <a:extLst>
              <a:ext uri="{FF2B5EF4-FFF2-40B4-BE49-F238E27FC236}">
                <a16:creationId xmlns:a16="http://schemas.microsoft.com/office/drawing/2014/main" id="{07453152-6B0D-41AA-8A81-8D69ED61699A}"/>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115">
            <a:extLst>
              <a:ext uri="{FF2B5EF4-FFF2-40B4-BE49-F238E27FC236}">
                <a16:creationId xmlns:a16="http://schemas.microsoft.com/office/drawing/2014/main" id="{DDD6452F-E17C-47DB-823D-3F9286513C62}"/>
              </a:ext>
            </a:extLst>
          </p:cNvPr>
          <p:cNvSpPr txBox="1">
            <a:spLocks noChangeArrowheads="1"/>
          </p:cNvSpPr>
          <p:nvPr/>
        </p:nvSpPr>
        <p:spPr bwMode="auto">
          <a:xfrm>
            <a:off x="9765645" y="2031880"/>
            <a:ext cx="747194" cy="1187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Stamped coins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2" name="Text Box 115">
            <a:extLst>
              <a:ext uri="{FF2B5EF4-FFF2-40B4-BE49-F238E27FC236}">
                <a16:creationId xmlns:a16="http://schemas.microsoft.com/office/drawing/2014/main" id="{52706E6E-FAD9-495A-B58B-9164D0D8C067}"/>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203325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82"/>
                                        </p:tgtEl>
                                        <p:attrNameLst>
                                          <p:attrName>style.visibility</p:attrName>
                                        </p:attrNameLst>
                                      </p:cBhvr>
                                      <p:to>
                                        <p:strVal val="visible"/>
                                      </p:to>
                                    </p:set>
                                    <p:anim calcmode="lin" valueType="num">
                                      <p:cBhvr>
                                        <p:cTn id="302" dur="500" fill="hold"/>
                                        <p:tgtEl>
                                          <p:spTgt spid="82"/>
                                        </p:tgtEl>
                                        <p:attrNameLst>
                                          <p:attrName>ppt_w</p:attrName>
                                        </p:attrNameLst>
                                      </p:cBhvr>
                                      <p:tavLst>
                                        <p:tav tm="0">
                                          <p:val>
                                            <p:fltVal val="0"/>
                                          </p:val>
                                        </p:tav>
                                        <p:tav tm="100000">
                                          <p:val>
                                            <p:strVal val="#ppt_w"/>
                                          </p:val>
                                        </p:tav>
                                      </p:tavLst>
                                    </p:anim>
                                    <p:anim calcmode="lin" valueType="num">
                                      <p:cBhvr>
                                        <p:cTn id="303" dur="500" fill="hold"/>
                                        <p:tgtEl>
                                          <p:spTgt spid="82"/>
                                        </p:tgtEl>
                                        <p:attrNameLst>
                                          <p:attrName>ppt_h</p:attrName>
                                        </p:attrNameLst>
                                      </p:cBhvr>
                                      <p:tavLst>
                                        <p:tav tm="0">
                                          <p:val>
                                            <p:fltVal val="0"/>
                                          </p:val>
                                        </p:tav>
                                        <p:tav tm="100000">
                                          <p:val>
                                            <p:strVal val="#ppt_h"/>
                                          </p:val>
                                        </p:tav>
                                      </p:tavLst>
                                    </p:anim>
                                    <p:animEffect transition="in" filter="fade">
                                      <p:cBhvr>
                                        <p:cTn id="304" dur="500"/>
                                        <p:tgtEl>
                                          <p:spTgt spid="82"/>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92"/>
                                        </p:tgtEl>
                                        <p:attrNameLst>
                                          <p:attrName>style.visibility</p:attrName>
                                        </p:attrNameLst>
                                      </p:cBhvr>
                                      <p:to>
                                        <p:strVal val="visible"/>
                                      </p:to>
                                    </p:set>
                                    <p:anim calcmode="lin" valueType="num">
                                      <p:cBhvr>
                                        <p:cTn id="307" dur="500" fill="hold"/>
                                        <p:tgtEl>
                                          <p:spTgt spid="92"/>
                                        </p:tgtEl>
                                        <p:attrNameLst>
                                          <p:attrName>ppt_w</p:attrName>
                                        </p:attrNameLst>
                                      </p:cBhvr>
                                      <p:tavLst>
                                        <p:tav tm="0">
                                          <p:val>
                                            <p:fltVal val="0"/>
                                          </p:val>
                                        </p:tav>
                                        <p:tav tm="100000">
                                          <p:val>
                                            <p:strVal val="#ppt_w"/>
                                          </p:val>
                                        </p:tav>
                                      </p:tavLst>
                                    </p:anim>
                                    <p:anim calcmode="lin" valueType="num">
                                      <p:cBhvr>
                                        <p:cTn id="308" dur="500" fill="hold"/>
                                        <p:tgtEl>
                                          <p:spTgt spid="92"/>
                                        </p:tgtEl>
                                        <p:attrNameLst>
                                          <p:attrName>ppt_h</p:attrName>
                                        </p:attrNameLst>
                                      </p:cBhvr>
                                      <p:tavLst>
                                        <p:tav tm="0">
                                          <p:val>
                                            <p:fltVal val="0"/>
                                          </p:val>
                                        </p:tav>
                                        <p:tav tm="100000">
                                          <p:val>
                                            <p:strVal val="#ppt_h"/>
                                          </p:val>
                                        </p:tav>
                                      </p:tavLst>
                                    </p:anim>
                                    <p:animEffect transition="in" filter="fade">
                                      <p:cBhvr>
                                        <p:cTn id="309" dur="500"/>
                                        <p:tgtEl>
                                          <p:spTgt spid="92"/>
                                        </p:tgtEl>
                                      </p:cBhvr>
                                    </p:animEffect>
                                  </p:childTnLst>
                                </p:cTn>
                              </p:par>
                              <p:par>
                                <p:cTn id="310" presetID="53" presetClass="entr" presetSubtype="16" fill="hold" grpId="0" nodeType="withEffect" nodePh="1">
                                  <p:stCondLst>
                                    <p:cond delay="0"/>
                                  </p:stCondLst>
                                  <p:endCondLst>
                                    <p:cond evt="begin" delay="0">
                                      <p:tn val="310"/>
                                    </p:cond>
                                  </p:endCondLst>
                                  <p:childTnLst>
                                    <p:set>
                                      <p:cBhvr>
                                        <p:cTn id="311" dur="1" fill="hold">
                                          <p:stCondLst>
                                            <p:cond delay="0"/>
                                          </p:stCondLst>
                                        </p:cTn>
                                        <p:tgtEl>
                                          <p:spTgt spid="93"/>
                                        </p:tgtEl>
                                        <p:attrNameLst>
                                          <p:attrName>style.visibility</p:attrName>
                                        </p:attrNameLst>
                                      </p:cBhvr>
                                      <p:to>
                                        <p:strVal val="visible"/>
                                      </p:to>
                                    </p:set>
                                    <p:anim calcmode="lin" valueType="num">
                                      <p:cBhvr>
                                        <p:cTn id="312" dur="500" fill="hold"/>
                                        <p:tgtEl>
                                          <p:spTgt spid="93"/>
                                        </p:tgtEl>
                                        <p:attrNameLst>
                                          <p:attrName>ppt_w</p:attrName>
                                        </p:attrNameLst>
                                      </p:cBhvr>
                                      <p:tavLst>
                                        <p:tav tm="0">
                                          <p:val>
                                            <p:fltVal val="0"/>
                                          </p:val>
                                        </p:tav>
                                        <p:tav tm="100000">
                                          <p:val>
                                            <p:strVal val="#ppt_w"/>
                                          </p:val>
                                        </p:tav>
                                      </p:tavLst>
                                    </p:anim>
                                    <p:anim calcmode="lin" valueType="num">
                                      <p:cBhvr>
                                        <p:cTn id="313" dur="500" fill="hold"/>
                                        <p:tgtEl>
                                          <p:spTgt spid="93"/>
                                        </p:tgtEl>
                                        <p:attrNameLst>
                                          <p:attrName>ppt_h</p:attrName>
                                        </p:attrNameLst>
                                      </p:cBhvr>
                                      <p:tavLst>
                                        <p:tav tm="0">
                                          <p:val>
                                            <p:fltVal val="0"/>
                                          </p:val>
                                        </p:tav>
                                        <p:tav tm="100000">
                                          <p:val>
                                            <p:strVal val="#ppt_h"/>
                                          </p:val>
                                        </p:tav>
                                      </p:tavLst>
                                    </p:anim>
                                    <p:animEffect transition="in" filter="fade">
                                      <p:cBhvr>
                                        <p:cTn id="314" dur="500"/>
                                        <p:tgtEl>
                                          <p:spTgt spid="93"/>
                                        </p:tgtEl>
                                      </p:cBhvr>
                                    </p:animEffect>
                                  </p:childTnLst>
                                </p:cTn>
                              </p:par>
                              <p:par>
                                <p:cTn id="315" presetID="53" presetClass="entr" presetSubtype="16" fill="hold" grpId="0" nodeType="withEffect" nodePh="1">
                                  <p:stCondLst>
                                    <p:cond delay="0"/>
                                  </p:stCondLst>
                                  <p:endCondLst>
                                    <p:cond evt="begin" delay="0">
                                      <p:tn val="315"/>
                                    </p:cond>
                                  </p:endCondLst>
                                  <p:childTnLst>
                                    <p:set>
                                      <p:cBhvr>
                                        <p:cTn id="316" dur="1" fill="hold">
                                          <p:stCondLst>
                                            <p:cond delay="0"/>
                                          </p:stCondLst>
                                        </p:cTn>
                                        <p:tgtEl>
                                          <p:spTgt spid="94"/>
                                        </p:tgtEl>
                                        <p:attrNameLst>
                                          <p:attrName>style.visibility</p:attrName>
                                        </p:attrNameLst>
                                      </p:cBhvr>
                                      <p:to>
                                        <p:strVal val="visible"/>
                                      </p:to>
                                    </p:set>
                                    <p:anim calcmode="lin" valueType="num">
                                      <p:cBhvr>
                                        <p:cTn id="317" dur="500" fill="hold"/>
                                        <p:tgtEl>
                                          <p:spTgt spid="94"/>
                                        </p:tgtEl>
                                        <p:attrNameLst>
                                          <p:attrName>ppt_w</p:attrName>
                                        </p:attrNameLst>
                                      </p:cBhvr>
                                      <p:tavLst>
                                        <p:tav tm="0">
                                          <p:val>
                                            <p:fltVal val="0"/>
                                          </p:val>
                                        </p:tav>
                                        <p:tav tm="100000">
                                          <p:val>
                                            <p:strVal val="#ppt_w"/>
                                          </p:val>
                                        </p:tav>
                                      </p:tavLst>
                                    </p:anim>
                                    <p:anim calcmode="lin" valueType="num">
                                      <p:cBhvr>
                                        <p:cTn id="318" dur="500" fill="hold"/>
                                        <p:tgtEl>
                                          <p:spTgt spid="94"/>
                                        </p:tgtEl>
                                        <p:attrNameLst>
                                          <p:attrName>ppt_h</p:attrName>
                                        </p:attrNameLst>
                                      </p:cBhvr>
                                      <p:tavLst>
                                        <p:tav tm="0">
                                          <p:val>
                                            <p:fltVal val="0"/>
                                          </p:val>
                                        </p:tav>
                                        <p:tav tm="100000">
                                          <p:val>
                                            <p:strVal val="#ppt_h"/>
                                          </p:val>
                                        </p:tav>
                                      </p:tavLst>
                                    </p:anim>
                                    <p:animEffect transition="in" filter="fade">
                                      <p:cBhvr>
                                        <p:cTn id="319" dur="500"/>
                                        <p:tgtEl>
                                          <p:spTgt spid="9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95"/>
                                        </p:tgtEl>
                                        <p:attrNameLst>
                                          <p:attrName>style.visibility</p:attrName>
                                        </p:attrNameLst>
                                      </p:cBhvr>
                                      <p:to>
                                        <p:strVal val="visible"/>
                                      </p:to>
                                    </p:set>
                                    <p:anim calcmode="lin" valueType="num">
                                      <p:cBhvr>
                                        <p:cTn id="322" dur="500" fill="hold"/>
                                        <p:tgtEl>
                                          <p:spTgt spid="95"/>
                                        </p:tgtEl>
                                        <p:attrNameLst>
                                          <p:attrName>ppt_w</p:attrName>
                                        </p:attrNameLst>
                                      </p:cBhvr>
                                      <p:tavLst>
                                        <p:tav tm="0">
                                          <p:val>
                                            <p:fltVal val="0"/>
                                          </p:val>
                                        </p:tav>
                                        <p:tav tm="100000">
                                          <p:val>
                                            <p:strVal val="#ppt_w"/>
                                          </p:val>
                                        </p:tav>
                                      </p:tavLst>
                                    </p:anim>
                                    <p:anim calcmode="lin" valueType="num">
                                      <p:cBhvr>
                                        <p:cTn id="323" dur="500" fill="hold"/>
                                        <p:tgtEl>
                                          <p:spTgt spid="95"/>
                                        </p:tgtEl>
                                        <p:attrNameLst>
                                          <p:attrName>ppt_h</p:attrName>
                                        </p:attrNameLst>
                                      </p:cBhvr>
                                      <p:tavLst>
                                        <p:tav tm="0">
                                          <p:val>
                                            <p:fltVal val="0"/>
                                          </p:val>
                                        </p:tav>
                                        <p:tav tm="100000">
                                          <p:val>
                                            <p:strVal val="#ppt_h"/>
                                          </p:val>
                                        </p:tav>
                                      </p:tavLst>
                                    </p:anim>
                                    <p:animEffect transition="in" filter="fade">
                                      <p:cBhvr>
                                        <p:cTn id="324" dur="500"/>
                                        <p:tgtEl>
                                          <p:spTgt spid="9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97"/>
                                        </p:tgtEl>
                                        <p:attrNameLst>
                                          <p:attrName>style.visibility</p:attrName>
                                        </p:attrNameLst>
                                      </p:cBhvr>
                                      <p:to>
                                        <p:strVal val="visible"/>
                                      </p:to>
                                    </p:set>
                                    <p:anim calcmode="lin" valueType="num">
                                      <p:cBhvr>
                                        <p:cTn id="327" dur="500" fill="hold"/>
                                        <p:tgtEl>
                                          <p:spTgt spid="97"/>
                                        </p:tgtEl>
                                        <p:attrNameLst>
                                          <p:attrName>ppt_w</p:attrName>
                                        </p:attrNameLst>
                                      </p:cBhvr>
                                      <p:tavLst>
                                        <p:tav tm="0">
                                          <p:val>
                                            <p:fltVal val="0"/>
                                          </p:val>
                                        </p:tav>
                                        <p:tav tm="100000">
                                          <p:val>
                                            <p:strVal val="#ppt_w"/>
                                          </p:val>
                                        </p:tav>
                                      </p:tavLst>
                                    </p:anim>
                                    <p:anim calcmode="lin" valueType="num">
                                      <p:cBhvr>
                                        <p:cTn id="328" dur="500" fill="hold"/>
                                        <p:tgtEl>
                                          <p:spTgt spid="97"/>
                                        </p:tgtEl>
                                        <p:attrNameLst>
                                          <p:attrName>ppt_h</p:attrName>
                                        </p:attrNameLst>
                                      </p:cBhvr>
                                      <p:tavLst>
                                        <p:tav tm="0">
                                          <p:val>
                                            <p:fltVal val="0"/>
                                          </p:val>
                                        </p:tav>
                                        <p:tav tm="100000">
                                          <p:val>
                                            <p:strVal val="#ppt_h"/>
                                          </p:val>
                                        </p:tav>
                                      </p:tavLst>
                                    </p:anim>
                                    <p:animEffect transition="in" filter="fade">
                                      <p:cBhvr>
                                        <p:cTn id="329" dur="500"/>
                                        <p:tgtEl>
                                          <p:spTgt spid="97"/>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98"/>
                                        </p:tgtEl>
                                        <p:attrNameLst>
                                          <p:attrName>style.visibility</p:attrName>
                                        </p:attrNameLst>
                                      </p:cBhvr>
                                      <p:to>
                                        <p:strVal val="visible"/>
                                      </p:to>
                                    </p:set>
                                    <p:anim calcmode="lin" valueType="num">
                                      <p:cBhvr>
                                        <p:cTn id="332" dur="500" fill="hold"/>
                                        <p:tgtEl>
                                          <p:spTgt spid="98"/>
                                        </p:tgtEl>
                                        <p:attrNameLst>
                                          <p:attrName>ppt_w</p:attrName>
                                        </p:attrNameLst>
                                      </p:cBhvr>
                                      <p:tavLst>
                                        <p:tav tm="0">
                                          <p:val>
                                            <p:fltVal val="0"/>
                                          </p:val>
                                        </p:tav>
                                        <p:tav tm="100000">
                                          <p:val>
                                            <p:strVal val="#ppt_w"/>
                                          </p:val>
                                        </p:tav>
                                      </p:tavLst>
                                    </p:anim>
                                    <p:anim calcmode="lin" valueType="num">
                                      <p:cBhvr>
                                        <p:cTn id="333" dur="500" fill="hold"/>
                                        <p:tgtEl>
                                          <p:spTgt spid="98"/>
                                        </p:tgtEl>
                                        <p:attrNameLst>
                                          <p:attrName>ppt_h</p:attrName>
                                        </p:attrNameLst>
                                      </p:cBhvr>
                                      <p:tavLst>
                                        <p:tav tm="0">
                                          <p:val>
                                            <p:fltVal val="0"/>
                                          </p:val>
                                        </p:tav>
                                        <p:tav tm="100000">
                                          <p:val>
                                            <p:strVal val="#ppt_h"/>
                                          </p:val>
                                        </p:tav>
                                      </p:tavLst>
                                    </p:anim>
                                    <p:animEffect transition="in" filter="fade">
                                      <p:cBhvr>
                                        <p:cTn id="334" dur="500"/>
                                        <p:tgtEl>
                                          <p:spTgt spid="98"/>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99"/>
                                        </p:tgtEl>
                                        <p:attrNameLst>
                                          <p:attrName>style.visibility</p:attrName>
                                        </p:attrNameLst>
                                      </p:cBhvr>
                                      <p:to>
                                        <p:strVal val="visible"/>
                                      </p:to>
                                    </p:set>
                                    <p:anim calcmode="lin" valueType="num">
                                      <p:cBhvr>
                                        <p:cTn id="337" dur="500" fill="hold"/>
                                        <p:tgtEl>
                                          <p:spTgt spid="99"/>
                                        </p:tgtEl>
                                        <p:attrNameLst>
                                          <p:attrName>ppt_w</p:attrName>
                                        </p:attrNameLst>
                                      </p:cBhvr>
                                      <p:tavLst>
                                        <p:tav tm="0">
                                          <p:val>
                                            <p:fltVal val="0"/>
                                          </p:val>
                                        </p:tav>
                                        <p:tav tm="100000">
                                          <p:val>
                                            <p:strVal val="#ppt_w"/>
                                          </p:val>
                                        </p:tav>
                                      </p:tavLst>
                                    </p:anim>
                                    <p:anim calcmode="lin" valueType="num">
                                      <p:cBhvr>
                                        <p:cTn id="338" dur="500" fill="hold"/>
                                        <p:tgtEl>
                                          <p:spTgt spid="99"/>
                                        </p:tgtEl>
                                        <p:attrNameLst>
                                          <p:attrName>ppt_h</p:attrName>
                                        </p:attrNameLst>
                                      </p:cBhvr>
                                      <p:tavLst>
                                        <p:tav tm="0">
                                          <p:val>
                                            <p:fltVal val="0"/>
                                          </p:val>
                                        </p:tav>
                                        <p:tav tm="100000">
                                          <p:val>
                                            <p:strVal val="#ppt_h"/>
                                          </p:val>
                                        </p:tav>
                                      </p:tavLst>
                                    </p:anim>
                                    <p:animEffect transition="in" filter="fade">
                                      <p:cBhvr>
                                        <p:cTn id="339" dur="500"/>
                                        <p:tgtEl>
                                          <p:spTgt spid="99"/>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100"/>
                                        </p:tgtEl>
                                        <p:attrNameLst>
                                          <p:attrName>style.visibility</p:attrName>
                                        </p:attrNameLst>
                                      </p:cBhvr>
                                      <p:to>
                                        <p:strVal val="visible"/>
                                      </p:to>
                                    </p:set>
                                    <p:anim calcmode="lin" valueType="num">
                                      <p:cBhvr>
                                        <p:cTn id="342" dur="500" fill="hold"/>
                                        <p:tgtEl>
                                          <p:spTgt spid="100"/>
                                        </p:tgtEl>
                                        <p:attrNameLst>
                                          <p:attrName>ppt_w</p:attrName>
                                        </p:attrNameLst>
                                      </p:cBhvr>
                                      <p:tavLst>
                                        <p:tav tm="0">
                                          <p:val>
                                            <p:fltVal val="0"/>
                                          </p:val>
                                        </p:tav>
                                        <p:tav tm="100000">
                                          <p:val>
                                            <p:strVal val="#ppt_w"/>
                                          </p:val>
                                        </p:tav>
                                      </p:tavLst>
                                    </p:anim>
                                    <p:anim calcmode="lin" valueType="num">
                                      <p:cBhvr>
                                        <p:cTn id="343" dur="500" fill="hold"/>
                                        <p:tgtEl>
                                          <p:spTgt spid="100"/>
                                        </p:tgtEl>
                                        <p:attrNameLst>
                                          <p:attrName>ppt_h</p:attrName>
                                        </p:attrNameLst>
                                      </p:cBhvr>
                                      <p:tavLst>
                                        <p:tav tm="0">
                                          <p:val>
                                            <p:fltVal val="0"/>
                                          </p:val>
                                        </p:tav>
                                        <p:tav tm="100000">
                                          <p:val>
                                            <p:strVal val="#ppt_h"/>
                                          </p:val>
                                        </p:tav>
                                      </p:tavLst>
                                    </p:anim>
                                    <p:animEffect transition="in" filter="fade">
                                      <p:cBhvr>
                                        <p:cTn id="344" dur="500"/>
                                        <p:tgtEl>
                                          <p:spTgt spid="100"/>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101"/>
                                        </p:tgtEl>
                                        <p:attrNameLst>
                                          <p:attrName>style.visibility</p:attrName>
                                        </p:attrNameLst>
                                      </p:cBhvr>
                                      <p:to>
                                        <p:strVal val="visible"/>
                                      </p:to>
                                    </p:set>
                                    <p:anim calcmode="lin" valueType="num">
                                      <p:cBhvr>
                                        <p:cTn id="347" dur="500" fill="hold"/>
                                        <p:tgtEl>
                                          <p:spTgt spid="101"/>
                                        </p:tgtEl>
                                        <p:attrNameLst>
                                          <p:attrName>ppt_w</p:attrName>
                                        </p:attrNameLst>
                                      </p:cBhvr>
                                      <p:tavLst>
                                        <p:tav tm="0">
                                          <p:val>
                                            <p:fltVal val="0"/>
                                          </p:val>
                                        </p:tav>
                                        <p:tav tm="100000">
                                          <p:val>
                                            <p:strVal val="#ppt_w"/>
                                          </p:val>
                                        </p:tav>
                                      </p:tavLst>
                                    </p:anim>
                                    <p:anim calcmode="lin" valueType="num">
                                      <p:cBhvr>
                                        <p:cTn id="348" dur="500" fill="hold"/>
                                        <p:tgtEl>
                                          <p:spTgt spid="101"/>
                                        </p:tgtEl>
                                        <p:attrNameLst>
                                          <p:attrName>ppt_h</p:attrName>
                                        </p:attrNameLst>
                                      </p:cBhvr>
                                      <p:tavLst>
                                        <p:tav tm="0">
                                          <p:val>
                                            <p:fltVal val="0"/>
                                          </p:val>
                                        </p:tav>
                                        <p:tav tm="100000">
                                          <p:val>
                                            <p:strVal val="#ppt_h"/>
                                          </p:val>
                                        </p:tav>
                                      </p:tavLst>
                                    </p:anim>
                                    <p:animEffect transition="in" filter="fade">
                                      <p:cBhvr>
                                        <p:cTn id="349" dur="500"/>
                                        <p:tgtEl>
                                          <p:spTgt spid="101"/>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102"/>
                                        </p:tgtEl>
                                        <p:attrNameLst>
                                          <p:attrName>style.visibility</p:attrName>
                                        </p:attrNameLst>
                                      </p:cBhvr>
                                      <p:to>
                                        <p:strVal val="visible"/>
                                      </p:to>
                                    </p:set>
                                    <p:anim calcmode="lin" valueType="num">
                                      <p:cBhvr>
                                        <p:cTn id="352" dur="500" fill="hold"/>
                                        <p:tgtEl>
                                          <p:spTgt spid="102"/>
                                        </p:tgtEl>
                                        <p:attrNameLst>
                                          <p:attrName>ppt_w</p:attrName>
                                        </p:attrNameLst>
                                      </p:cBhvr>
                                      <p:tavLst>
                                        <p:tav tm="0">
                                          <p:val>
                                            <p:fltVal val="0"/>
                                          </p:val>
                                        </p:tav>
                                        <p:tav tm="100000">
                                          <p:val>
                                            <p:strVal val="#ppt_w"/>
                                          </p:val>
                                        </p:tav>
                                      </p:tavLst>
                                    </p:anim>
                                    <p:anim calcmode="lin" valueType="num">
                                      <p:cBhvr>
                                        <p:cTn id="353" dur="500" fill="hold"/>
                                        <p:tgtEl>
                                          <p:spTgt spid="102"/>
                                        </p:tgtEl>
                                        <p:attrNameLst>
                                          <p:attrName>ppt_h</p:attrName>
                                        </p:attrNameLst>
                                      </p:cBhvr>
                                      <p:tavLst>
                                        <p:tav tm="0">
                                          <p:val>
                                            <p:fltVal val="0"/>
                                          </p:val>
                                        </p:tav>
                                        <p:tav tm="100000">
                                          <p:val>
                                            <p:strVal val="#ppt_h"/>
                                          </p:val>
                                        </p:tav>
                                      </p:tavLst>
                                    </p:anim>
                                    <p:animEffect transition="in" filter="fade">
                                      <p:cBhvr>
                                        <p:cTn id="354"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animBg="1"/>
      <p:bldP spid="82" grpId="0"/>
      <p:bldP spid="92" grpId="0"/>
      <p:bldP spid="93" grpId="0"/>
      <p:bldP spid="94" grpId="0"/>
      <p:bldP spid="95" grpId="0" animBg="1"/>
      <p:bldP spid="97" grpId="0"/>
      <p:bldP spid="98" grpId="0"/>
      <p:bldP spid="99" grpId="0"/>
      <p:bldP spid="100" grpId="0" animBg="1"/>
      <p:bldP spid="101" grpId="0"/>
      <p:bldP spid="10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1042358" y="4354009"/>
            <a:ext cx="10222178" cy="185698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We have to be careful of this conspiratorial mindset that looked at 2001and said this is all friends coming together behind the scenes, and a great globalist conspiracy with this evil laughter in their sneaky handshakes as they plot our destruction in secret. What goes wrong at the Sunday law is the United States pays homage to the papacy, and what United States is this?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This is Protestant America, so Protestant America pays homage to the papacy</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Now does the quote say that they do that by plotting behind closed doors? Through some secret alliance?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00492" y="2872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10046415" y="203188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452799" y="441993"/>
            <a:ext cx="719229"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1AB013EE-D4ED-4CC9-BCD8-191A370BA37F}"/>
              </a:ext>
            </a:extLst>
          </p:cNvPr>
          <p:cNvSpPr>
            <a:spLocks noChangeShapeType="1"/>
          </p:cNvSpPr>
          <p:nvPr/>
        </p:nvSpPr>
        <p:spPr bwMode="auto">
          <a:xfrm>
            <a:off x="9467611" y="179164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95">
            <a:extLst>
              <a:ext uri="{FF2B5EF4-FFF2-40B4-BE49-F238E27FC236}">
                <a16:creationId xmlns:a16="http://schemas.microsoft.com/office/drawing/2014/main" id="{6413127C-67E7-478F-8B14-A8256B3A010D}"/>
              </a:ext>
            </a:extLst>
          </p:cNvPr>
          <p:cNvSpPr>
            <a:spLocks noChangeShapeType="1"/>
          </p:cNvSpPr>
          <p:nvPr/>
        </p:nvSpPr>
        <p:spPr bwMode="auto">
          <a:xfrm>
            <a:off x="10096000" y="179365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55">
            <a:extLst>
              <a:ext uri="{FF2B5EF4-FFF2-40B4-BE49-F238E27FC236}">
                <a16:creationId xmlns:a16="http://schemas.microsoft.com/office/drawing/2014/main" id="{02DBE0A3-DED8-41E0-A07B-1E1C589043C4}"/>
              </a:ext>
            </a:extLst>
          </p:cNvPr>
          <p:cNvSpPr txBox="1">
            <a:spLocks noChangeArrowheads="1"/>
          </p:cNvSpPr>
          <p:nvPr/>
        </p:nvSpPr>
        <p:spPr bwMode="auto">
          <a:xfrm>
            <a:off x="9054481" y="1469769"/>
            <a:ext cx="764377"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Syracuse</a:t>
            </a:r>
          </a:p>
        </p:txBody>
      </p:sp>
      <p:sp>
        <p:nvSpPr>
          <p:cNvPr id="92" name="Text Box 55">
            <a:extLst>
              <a:ext uri="{FF2B5EF4-FFF2-40B4-BE49-F238E27FC236}">
                <a16:creationId xmlns:a16="http://schemas.microsoft.com/office/drawing/2014/main" id="{024405E6-EA99-42F1-8796-4233127467C6}"/>
              </a:ext>
            </a:extLst>
          </p:cNvPr>
          <p:cNvSpPr txBox="1">
            <a:spLocks noChangeArrowheads="1"/>
          </p:cNvSpPr>
          <p:nvPr/>
        </p:nvSpPr>
        <p:spPr bwMode="auto">
          <a:xfrm>
            <a:off x="9791615" y="1465538"/>
            <a:ext cx="725335"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Rhegium</a:t>
            </a:r>
          </a:p>
        </p:txBody>
      </p:sp>
      <p:sp>
        <p:nvSpPr>
          <p:cNvPr id="93" name="Text Box 55">
            <a:extLst>
              <a:ext uri="{FF2B5EF4-FFF2-40B4-BE49-F238E27FC236}">
                <a16:creationId xmlns:a16="http://schemas.microsoft.com/office/drawing/2014/main" id="{2FB10E68-B3AE-4EF1-8D23-D1109EAFA6D1}"/>
              </a:ext>
            </a:extLst>
          </p:cNvPr>
          <p:cNvSpPr txBox="1">
            <a:spLocks noChangeArrowheads="1"/>
          </p:cNvSpPr>
          <p:nvPr/>
        </p:nvSpPr>
        <p:spPr bwMode="auto">
          <a:xfrm>
            <a:off x="9241277" y="2025010"/>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55">
            <a:extLst>
              <a:ext uri="{FF2B5EF4-FFF2-40B4-BE49-F238E27FC236}">
                <a16:creationId xmlns:a16="http://schemas.microsoft.com/office/drawing/2014/main" id="{57A15E8F-EBE3-417C-A56B-26DB5B790BEF}"/>
              </a:ext>
            </a:extLst>
          </p:cNvPr>
          <p:cNvSpPr txBox="1">
            <a:spLocks noChangeArrowheads="1"/>
          </p:cNvSpPr>
          <p:nvPr/>
        </p:nvSpPr>
        <p:spPr bwMode="auto">
          <a:xfrm>
            <a:off x="9870216" y="2028695"/>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72ACDAD6-CDAF-4546-ACCE-EF6E71CC8CA4}"/>
              </a:ext>
            </a:extLst>
          </p:cNvPr>
          <p:cNvSpPr>
            <a:spLocks noChangeShapeType="1"/>
          </p:cNvSpPr>
          <p:nvPr/>
        </p:nvSpPr>
        <p:spPr bwMode="auto">
          <a:xfrm flipV="1">
            <a:off x="8864161" y="1747258"/>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15">
            <a:extLst>
              <a:ext uri="{FF2B5EF4-FFF2-40B4-BE49-F238E27FC236}">
                <a16:creationId xmlns:a16="http://schemas.microsoft.com/office/drawing/2014/main" id="{8606E394-8394-4692-830B-D6EEF19CD92E}"/>
              </a:ext>
            </a:extLst>
          </p:cNvPr>
          <p:cNvSpPr txBox="1">
            <a:spLocks noChangeArrowheads="1"/>
          </p:cNvSpPr>
          <p:nvPr/>
        </p:nvSpPr>
        <p:spPr bwMode="auto">
          <a:xfrm>
            <a:off x="9054481" y="2031880"/>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“to feel ill”</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8" name="Text Box 55">
            <a:extLst>
              <a:ext uri="{FF2B5EF4-FFF2-40B4-BE49-F238E27FC236}">
                <a16:creationId xmlns:a16="http://schemas.microsoft.com/office/drawing/2014/main" id="{E99B5F4B-69B1-4818-BA9C-E94BF09A8C33}"/>
              </a:ext>
            </a:extLst>
          </p:cNvPr>
          <p:cNvSpPr txBox="1">
            <a:spLocks noChangeArrowheads="1"/>
          </p:cNvSpPr>
          <p:nvPr/>
        </p:nvSpPr>
        <p:spPr bwMode="auto">
          <a:xfrm>
            <a:off x="10129401" y="1692428"/>
            <a:ext cx="947368"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Fav. winds</a:t>
            </a:r>
          </a:p>
        </p:txBody>
      </p:sp>
      <p:sp>
        <p:nvSpPr>
          <p:cNvPr id="99" name="Text Box 55">
            <a:extLst>
              <a:ext uri="{FF2B5EF4-FFF2-40B4-BE49-F238E27FC236}">
                <a16:creationId xmlns:a16="http://schemas.microsoft.com/office/drawing/2014/main" id="{0D6CB3AF-9276-4F4B-ADBC-A4293DDD13C0}"/>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0" name="Line 95">
            <a:extLst>
              <a:ext uri="{FF2B5EF4-FFF2-40B4-BE49-F238E27FC236}">
                <a16:creationId xmlns:a16="http://schemas.microsoft.com/office/drawing/2014/main" id="{07453152-6B0D-41AA-8A81-8D69ED61699A}"/>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55">
            <a:extLst>
              <a:ext uri="{FF2B5EF4-FFF2-40B4-BE49-F238E27FC236}">
                <a16:creationId xmlns:a16="http://schemas.microsoft.com/office/drawing/2014/main" id="{57C75B43-BD43-4D61-AD8A-41F24CBABEFC}"/>
              </a:ext>
            </a:extLst>
          </p:cNvPr>
          <p:cNvSpPr txBox="1">
            <a:spLocks noChangeArrowheads="1"/>
          </p:cNvSpPr>
          <p:nvPr/>
        </p:nvSpPr>
        <p:spPr bwMode="auto">
          <a:xfrm>
            <a:off x="7094424" y="3147664"/>
            <a:ext cx="1248968" cy="402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Protestants</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2" name="Text Box 55">
            <a:extLst>
              <a:ext uri="{FF2B5EF4-FFF2-40B4-BE49-F238E27FC236}">
                <a16:creationId xmlns:a16="http://schemas.microsoft.com/office/drawing/2014/main" id="{CBDCCA67-12A1-4D2E-8355-179F3024716A}"/>
              </a:ext>
            </a:extLst>
          </p:cNvPr>
          <p:cNvSpPr txBox="1">
            <a:spLocks noChangeArrowheads="1"/>
          </p:cNvSpPr>
          <p:nvPr/>
        </p:nvSpPr>
        <p:spPr bwMode="auto">
          <a:xfrm>
            <a:off x="8266753" y="3638111"/>
            <a:ext cx="1332936" cy="443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HOMAGE</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3" name="Text Box 55">
            <a:extLst>
              <a:ext uri="{FF2B5EF4-FFF2-40B4-BE49-F238E27FC236}">
                <a16:creationId xmlns:a16="http://schemas.microsoft.com/office/drawing/2014/main" id="{1AE250B8-5D05-466E-BEE5-795D722BD4DE}"/>
              </a:ext>
            </a:extLst>
          </p:cNvPr>
          <p:cNvSpPr txBox="1">
            <a:spLocks noChangeArrowheads="1"/>
          </p:cNvSpPr>
          <p:nvPr/>
        </p:nvSpPr>
        <p:spPr bwMode="auto">
          <a:xfrm>
            <a:off x="9737216" y="3323093"/>
            <a:ext cx="1248968" cy="419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Papacy</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cxnSp>
        <p:nvCxnSpPr>
          <p:cNvPr id="6" name="Straight Arrow Connector 5">
            <a:extLst>
              <a:ext uri="{FF2B5EF4-FFF2-40B4-BE49-F238E27FC236}">
                <a16:creationId xmlns:a16="http://schemas.microsoft.com/office/drawing/2014/main" id="{7DF1F4F7-1271-43B2-A679-88B1859D6818}"/>
              </a:ext>
            </a:extLst>
          </p:cNvPr>
          <p:cNvCxnSpPr>
            <a:cxnSpLocks/>
          </p:cNvCxnSpPr>
          <p:nvPr/>
        </p:nvCxnSpPr>
        <p:spPr>
          <a:xfrm>
            <a:off x="7822923" y="3476302"/>
            <a:ext cx="629876" cy="2621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11F3D6C9-FFFB-4F64-AB45-21512745B1F2}"/>
              </a:ext>
            </a:extLst>
          </p:cNvPr>
          <p:cNvCxnSpPr>
            <a:cxnSpLocks/>
          </p:cNvCxnSpPr>
          <p:nvPr/>
        </p:nvCxnSpPr>
        <p:spPr>
          <a:xfrm flipV="1">
            <a:off x="9436669" y="3665868"/>
            <a:ext cx="758638" cy="30175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 Box 115">
            <a:extLst>
              <a:ext uri="{FF2B5EF4-FFF2-40B4-BE49-F238E27FC236}">
                <a16:creationId xmlns:a16="http://schemas.microsoft.com/office/drawing/2014/main" id="{EB0AB188-3392-4EF5-83C4-11636124857A}"/>
              </a:ext>
            </a:extLst>
          </p:cNvPr>
          <p:cNvSpPr txBox="1">
            <a:spLocks noChangeArrowheads="1"/>
          </p:cNvSpPr>
          <p:nvPr/>
        </p:nvSpPr>
        <p:spPr bwMode="auto">
          <a:xfrm>
            <a:off x="9765645" y="2031880"/>
            <a:ext cx="747194" cy="1187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Stamped coins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6" name="Text Box 115">
            <a:extLst>
              <a:ext uri="{FF2B5EF4-FFF2-40B4-BE49-F238E27FC236}">
                <a16:creationId xmlns:a16="http://schemas.microsoft.com/office/drawing/2014/main" id="{02CFB4FA-6EA2-4D7E-A899-DF8D6D684588}"/>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115586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82"/>
                                        </p:tgtEl>
                                        <p:attrNameLst>
                                          <p:attrName>style.visibility</p:attrName>
                                        </p:attrNameLst>
                                      </p:cBhvr>
                                      <p:to>
                                        <p:strVal val="visible"/>
                                      </p:to>
                                    </p:set>
                                    <p:anim calcmode="lin" valueType="num">
                                      <p:cBhvr>
                                        <p:cTn id="302" dur="500" fill="hold"/>
                                        <p:tgtEl>
                                          <p:spTgt spid="82"/>
                                        </p:tgtEl>
                                        <p:attrNameLst>
                                          <p:attrName>ppt_w</p:attrName>
                                        </p:attrNameLst>
                                      </p:cBhvr>
                                      <p:tavLst>
                                        <p:tav tm="0">
                                          <p:val>
                                            <p:fltVal val="0"/>
                                          </p:val>
                                        </p:tav>
                                        <p:tav tm="100000">
                                          <p:val>
                                            <p:strVal val="#ppt_w"/>
                                          </p:val>
                                        </p:tav>
                                      </p:tavLst>
                                    </p:anim>
                                    <p:anim calcmode="lin" valueType="num">
                                      <p:cBhvr>
                                        <p:cTn id="303" dur="500" fill="hold"/>
                                        <p:tgtEl>
                                          <p:spTgt spid="82"/>
                                        </p:tgtEl>
                                        <p:attrNameLst>
                                          <p:attrName>ppt_h</p:attrName>
                                        </p:attrNameLst>
                                      </p:cBhvr>
                                      <p:tavLst>
                                        <p:tav tm="0">
                                          <p:val>
                                            <p:fltVal val="0"/>
                                          </p:val>
                                        </p:tav>
                                        <p:tav tm="100000">
                                          <p:val>
                                            <p:strVal val="#ppt_h"/>
                                          </p:val>
                                        </p:tav>
                                      </p:tavLst>
                                    </p:anim>
                                    <p:animEffect transition="in" filter="fade">
                                      <p:cBhvr>
                                        <p:cTn id="304" dur="500"/>
                                        <p:tgtEl>
                                          <p:spTgt spid="82"/>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92"/>
                                        </p:tgtEl>
                                        <p:attrNameLst>
                                          <p:attrName>style.visibility</p:attrName>
                                        </p:attrNameLst>
                                      </p:cBhvr>
                                      <p:to>
                                        <p:strVal val="visible"/>
                                      </p:to>
                                    </p:set>
                                    <p:anim calcmode="lin" valueType="num">
                                      <p:cBhvr>
                                        <p:cTn id="307" dur="500" fill="hold"/>
                                        <p:tgtEl>
                                          <p:spTgt spid="92"/>
                                        </p:tgtEl>
                                        <p:attrNameLst>
                                          <p:attrName>ppt_w</p:attrName>
                                        </p:attrNameLst>
                                      </p:cBhvr>
                                      <p:tavLst>
                                        <p:tav tm="0">
                                          <p:val>
                                            <p:fltVal val="0"/>
                                          </p:val>
                                        </p:tav>
                                        <p:tav tm="100000">
                                          <p:val>
                                            <p:strVal val="#ppt_w"/>
                                          </p:val>
                                        </p:tav>
                                      </p:tavLst>
                                    </p:anim>
                                    <p:anim calcmode="lin" valueType="num">
                                      <p:cBhvr>
                                        <p:cTn id="308" dur="500" fill="hold"/>
                                        <p:tgtEl>
                                          <p:spTgt spid="92"/>
                                        </p:tgtEl>
                                        <p:attrNameLst>
                                          <p:attrName>ppt_h</p:attrName>
                                        </p:attrNameLst>
                                      </p:cBhvr>
                                      <p:tavLst>
                                        <p:tav tm="0">
                                          <p:val>
                                            <p:fltVal val="0"/>
                                          </p:val>
                                        </p:tav>
                                        <p:tav tm="100000">
                                          <p:val>
                                            <p:strVal val="#ppt_h"/>
                                          </p:val>
                                        </p:tav>
                                      </p:tavLst>
                                    </p:anim>
                                    <p:animEffect transition="in" filter="fade">
                                      <p:cBhvr>
                                        <p:cTn id="309" dur="500"/>
                                        <p:tgtEl>
                                          <p:spTgt spid="92"/>
                                        </p:tgtEl>
                                      </p:cBhvr>
                                    </p:animEffect>
                                  </p:childTnLst>
                                </p:cTn>
                              </p:par>
                              <p:par>
                                <p:cTn id="310" presetID="53" presetClass="entr" presetSubtype="16" fill="hold" grpId="0" nodeType="withEffect" nodePh="1">
                                  <p:stCondLst>
                                    <p:cond delay="0"/>
                                  </p:stCondLst>
                                  <p:endCondLst>
                                    <p:cond evt="begin" delay="0">
                                      <p:tn val="310"/>
                                    </p:cond>
                                  </p:endCondLst>
                                  <p:childTnLst>
                                    <p:set>
                                      <p:cBhvr>
                                        <p:cTn id="311" dur="1" fill="hold">
                                          <p:stCondLst>
                                            <p:cond delay="0"/>
                                          </p:stCondLst>
                                        </p:cTn>
                                        <p:tgtEl>
                                          <p:spTgt spid="93"/>
                                        </p:tgtEl>
                                        <p:attrNameLst>
                                          <p:attrName>style.visibility</p:attrName>
                                        </p:attrNameLst>
                                      </p:cBhvr>
                                      <p:to>
                                        <p:strVal val="visible"/>
                                      </p:to>
                                    </p:set>
                                    <p:anim calcmode="lin" valueType="num">
                                      <p:cBhvr>
                                        <p:cTn id="312" dur="500" fill="hold"/>
                                        <p:tgtEl>
                                          <p:spTgt spid="93"/>
                                        </p:tgtEl>
                                        <p:attrNameLst>
                                          <p:attrName>ppt_w</p:attrName>
                                        </p:attrNameLst>
                                      </p:cBhvr>
                                      <p:tavLst>
                                        <p:tav tm="0">
                                          <p:val>
                                            <p:fltVal val="0"/>
                                          </p:val>
                                        </p:tav>
                                        <p:tav tm="100000">
                                          <p:val>
                                            <p:strVal val="#ppt_w"/>
                                          </p:val>
                                        </p:tav>
                                      </p:tavLst>
                                    </p:anim>
                                    <p:anim calcmode="lin" valueType="num">
                                      <p:cBhvr>
                                        <p:cTn id="313" dur="500" fill="hold"/>
                                        <p:tgtEl>
                                          <p:spTgt spid="93"/>
                                        </p:tgtEl>
                                        <p:attrNameLst>
                                          <p:attrName>ppt_h</p:attrName>
                                        </p:attrNameLst>
                                      </p:cBhvr>
                                      <p:tavLst>
                                        <p:tav tm="0">
                                          <p:val>
                                            <p:fltVal val="0"/>
                                          </p:val>
                                        </p:tav>
                                        <p:tav tm="100000">
                                          <p:val>
                                            <p:strVal val="#ppt_h"/>
                                          </p:val>
                                        </p:tav>
                                      </p:tavLst>
                                    </p:anim>
                                    <p:animEffect transition="in" filter="fade">
                                      <p:cBhvr>
                                        <p:cTn id="314" dur="500"/>
                                        <p:tgtEl>
                                          <p:spTgt spid="93"/>
                                        </p:tgtEl>
                                      </p:cBhvr>
                                    </p:animEffect>
                                  </p:childTnLst>
                                </p:cTn>
                              </p:par>
                              <p:par>
                                <p:cTn id="315" presetID="53" presetClass="entr" presetSubtype="16" fill="hold" grpId="0" nodeType="withEffect" nodePh="1">
                                  <p:stCondLst>
                                    <p:cond delay="0"/>
                                  </p:stCondLst>
                                  <p:endCondLst>
                                    <p:cond evt="begin" delay="0">
                                      <p:tn val="315"/>
                                    </p:cond>
                                  </p:endCondLst>
                                  <p:childTnLst>
                                    <p:set>
                                      <p:cBhvr>
                                        <p:cTn id="316" dur="1" fill="hold">
                                          <p:stCondLst>
                                            <p:cond delay="0"/>
                                          </p:stCondLst>
                                        </p:cTn>
                                        <p:tgtEl>
                                          <p:spTgt spid="94"/>
                                        </p:tgtEl>
                                        <p:attrNameLst>
                                          <p:attrName>style.visibility</p:attrName>
                                        </p:attrNameLst>
                                      </p:cBhvr>
                                      <p:to>
                                        <p:strVal val="visible"/>
                                      </p:to>
                                    </p:set>
                                    <p:anim calcmode="lin" valueType="num">
                                      <p:cBhvr>
                                        <p:cTn id="317" dur="500" fill="hold"/>
                                        <p:tgtEl>
                                          <p:spTgt spid="94"/>
                                        </p:tgtEl>
                                        <p:attrNameLst>
                                          <p:attrName>ppt_w</p:attrName>
                                        </p:attrNameLst>
                                      </p:cBhvr>
                                      <p:tavLst>
                                        <p:tav tm="0">
                                          <p:val>
                                            <p:fltVal val="0"/>
                                          </p:val>
                                        </p:tav>
                                        <p:tav tm="100000">
                                          <p:val>
                                            <p:strVal val="#ppt_w"/>
                                          </p:val>
                                        </p:tav>
                                      </p:tavLst>
                                    </p:anim>
                                    <p:anim calcmode="lin" valueType="num">
                                      <p:cBhvr>
                                        <p:cTn id="318" dur="500" fill="hold"/>
                                        <p:tgtEl>
                                          <p:spTgt spid="94"/>
                                        </p:tgtEl>
                                        <p:attrNameLst>
                                          <p:attrName>ppt_h</p:attrName>
                                        </p:attrNameLst>
                                      </p:cBhvr>
                                      <p:tavLst>
                                        <p:tav tm="0">
                                          <p:val>
                                            <p:fltVal val="0"/>
                                          </p:val>
                                        </p:tav>
                                        <p:tav tm="100000">
                                          <p:val>
                                            <p:strVal val="#ppt_h"/>
                                          </p:val>
                                        </p:tav>
                                      </p:tavLst>
                                    </p:anim>
                                    <p:animEffect transition="in" filter="fade">
                                      <p:cBhvr>
                                        <p:cTn id="319" dur="500"/>
                                        <p:tgtEl>
                                          <p:spTgt spid="9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95"/>
                                        </p:tgtEl>
                                        <p:attrNameLst>
                                          <p:attrName>style.visibility</p:attrName>
                                        </p:attrNameLst>
                                      </p:cBhvr>
                                      <p:to>
                                        <p:strVal val="visible"/>
                                      </p:to>
                                    </p:set>
                                    <p:anim calcmode="lin" valueType="num">
                                      <p:cBhvr>
                                        <p:cTn id="322" dur="500" fill="hold"/>
                                        <p:tgtEl>
                                          <p:spTgt spid="95"/>
                                        </p:tgtEl>
                                        <p:attrNameLst>
                                          <p:attrName>ppt_w</p:attrName>
                                        </p:attrNameLst>
                                      </p:cBhvr>
                                      <p:tavLst>
                                        <p:tav tm="0">
                                          <p:val>
                                            <p:fltVal val="0"/>
                                          </p:val>
                                        </p:tav>
                                        <p:tav tm="100000">
                                          <p:val>
                                            <p:strVal val="#ppt_w"/>
                                          </p:val>
                                        </p:tav>
                                      </p:tavLst>
                                    </p:anim>
                                    <p:anim calcmode="lin" valueType="num">
                                      <p:cBhvr>
                                        <p:cTn id="323" dur="500" fill="hold"/>
                                        <p:tgtEl>
                                          <p:spTgt spid="95"/>
                                        </p:tgtEl>
                                        <p:attrNameLst>
                                          <p:attrName>ppt_h</p:attrName>
                                        </p:attrNameLst>
                                      </p:cBhvr>
                                      <p:tavLst>
                                        <p:tav tm="0">
                                          <p:val>
                                            <p:fltVal val="0"/>
                                          </p:val>
                                        </p:tav>
                                        <p:tav tm="100000">
                                          <p:val>
                                            <p:strVal val="#ppt_h"/>
                                          </p:val>
                                        </p:tav>
                                      </p:tavLst>
                                    </p:anim>
                                    <p:animEffect transition="in" filter="fade">
                                      <p:cBhvr>
                                        <p:cTn id="324" dur="500"/>
                                        <p:tgtEl>
                                          <p:spTgt spid="9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97"/>
                                        </p:tgtEl>
                                        <p:attrNameLst>
                                          <p:attrName>style.visibility</p:attrName>
                                        </p:attrNameLst>
                                      </p:cBhvr>
                                      <p:to>
                                        <p:strVal val="visible"/>
                                      </p:to>
                                    </p:set>
                                    <p:anim calcmode="lin" valueType="num">
                                      <p:cBhvr>
                                        <p:cTn id="327" dur="500" fill="hold"/>
                                        <p:tgtEl>
                                          <p:spTgt spid="97"/>
                                        </p:tgtEl>
                                        <p:attrNameLst>
                                          <p:attrName>ppt_w</p:attrName>
                                        </p:attrNameLst>
                                      </p:cBhvr>
                                      <p:tavLst>
                                        <p:tav tm="0">
                                          <p:val>
                                            <p:fltVal val="0"/>
                                          </p:val>
                                        </p:tav>
                                        <p:tav tm="100000">
                                          <p:val>
                                            <p:strVal val="#ppt_w"/>
                                          </p:val>
                                        </p:tav>
                                      </p:tavLst>
                                    </p:anim>
                                    <p:anim calcmode="lin" valueType="num">
                                      <p:cBhvr>
                                        <p:cTn id="328" dur="500" fill="hold"/>
                                        <p:tgtEl>
                                          <p:spTgt spid="97"/>
                                        </p:tgtEl>
                                        <p:attrNameLst>
                                          <p:attrName>ppt_h</p:attrName>
                                        </p:attrNameLst>
                                      </p:cBhvr>
                                      <p:tavLst>
                                        <p:tav tm="0">
                                          <p:val>
                                            <p:fltVal val="0"/>
                                          </p:val>
                                        </p:tav>
                                        <p:tav tm="100000">
                                          <p:val>
                                            <p:strVal val="#ppt_h"/>
                                          </p:val>
                                        </p:tav>
                                      </p:tavLst>
                                    </p:anim>
                                    <p:animEffect transition="in" filter="fade">
                                      <p:cBhvr>
                                        <p:cTn id="329" dur="500"/>
                                        <p:tgtEl>
                                          <p:spTgt spid="97"/>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98"/>
                                        </p:tgtEl>
                                        <p:attrNameLst>
                                          <p:attrName>style.visibility</p:attrName>
                                        </p:attrNameLst>
                                      </p:cBhvr>
                                      <p:to>
                                        <p:strVal val="visible"/>
                                      </p:to>
                                    </p:set>
                                    <p:anim calcmode="lin" valueType="num">
                                      <p:cBhvr>
                                        <p:cTn id="332" dur="500" fill="hold"/>
                                        <p:tgtEl>
                                          <p:spTgt spid="98"/>
                                        </p:tgtEl>
                                        <p:attrNameLst>
                                          <p:attrName>ppt_w</p:attrName>
                                        </p:attrNameLst>
                                      </p:cBhvr>
                                      <p:tavLst>
                                        <p:tav tm="0">
                                          <p:val>
                                            <p:fltVal val="0"/>
                                          </p:val>
                                        </p:tav>
                                        <p:tav tm="100000">
                                          <p:val>
                                            <p:strVal val="#ppt_w"/>
                                          </p:val>
                                        </p:tav>
                                      </p:tavLst>
                                    </p:anim>
                                    <p:anim calcmode="lin" valueType="num">
                                      <p:cBhvr>
                                        <p:cTn id="333" dur="500" fill="hold"/>
                                        <p:tgtEl>
                                          <p:spTgt spid="98"/>
                                        </p:tgtEl>
                                        <p:attrNameLst>
                                          <p:attrName>ppt_h</p:attrName>
                                        </p:attrNameLst>
                                      </p:cBhvr>
                                      <p:tavLst>
                                        <p:tav tm="0">
                                          <p:val>
                                            <p:fltVal val="0"/>
                                          </p:val>
                                        </p:tav>
                                        <p:tav tm="100000">
                                          <p:val>
                                            <p:strVal val="#ppt_h"/>
                                          </p:val>
                                        </p:tav>
                                      </p:tavLst>
                                    </p:anim>
                                    <p:animEffect transition="in" filter="fade">
                                      <p:cBhvr>
                                        <p:cTn id="334" dur="500"/>
                                        <p:tgtEl>
                                          <p:spTgt spid="98"/>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99"/>
                                        </p:tgtEl>
                                        <p:attrNameLst>
                                          <p:attrName>style.visibility</p:attrName>
                                        </p:attrNameLst>
                                      </p:cBhvr>
                                      <p:to>
                                        <p:strVal val="visible"/>
                                      </p:to>
                                    </p:set>
                                    <p:anim calcmode="lin" valueType="num">
                                      <p:cBhvr>
                                        <p:cTn id="337" dur="500" fill="hold"/>
                                        <p:tgtEl>
                                          <p:spTgt spid="99"/>
                                        </p:tgtEl>
                                        <p:attrNameLst>
                                          <p:attrName>ppt_w</p:attrName>
                                        </p:attrNameLst>
                                      </p:cBhvr>
                                      <p:tavLst>
                                        <p:tav tm="0">
                                          <p:val>
                                            <p:fltVal val="0"/>
                                          </p:val>
                                        </p:tav>
                                        <p:tav tm="100000">
                                          <p:val>
                                            <p:strVal val="#ppt_w"/>
                                          </p:val>
                                        </p:tav>
                                      </p:tavLst>
                                    </p:anim>
                                    <p:anim calcmode="lin" valueType="num">
                                      <p:cBhvr>
                                        <p:cTn id="338" dur="500" fill="hold"/>
                                        <p:tgtEl>
                                          <p:spTgt spid="99"/>
                                        </p:tgtEl>
                                        <p:attrNameLst>
                                          <p:attrName>ppt_h</p:attrName>
                                        </p:attrNameLst>
                                      </p:cBhvr>
                                      <p:tavLst>
                                        <p:tav tm="0">
                                          <p:val>
                                            <p:fltVal val="0"/>
                                          </p:val>
                                        </p:tav>
                                        <p:tav tm="100000">
                                          <p:val>
                                            <p:strVal val="#ppt_h"/>
                                          </p:val>
                                        </p:tav>
                                      </p:tavLst>
                                    </p:anim>
                                    <p:animEffect transition="in" filter="fade">
                                      <p:cBhvr>
                                        <p:cTn id="339" dur="500"/>
                                        <p:tgtEl>
                                          <p:spTgt spid="99"/>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100"/>
                                        </p:tgtEl>
                                        <p:attrNameLst>
                                          <p:attrName>style.visibility</p:attrName>
                                        </p:attrNameLst>
                                      </p:cBhvr>
                                      <p:to>
                                        <p:strVal val="visible"/>
                                      </p:to>
                                    </p:set>
                                    <p:anim calcmode="lin" valueType="num">
                                      <p:cBhvr>
                                        <p:cTn id="342" dur="500" fill="hold"/>
                                        <p:tgtEl>
                                          <p:spTgt spid="100"/>
                                        </p:tgtEl>
                                        <p:attrNameLst>
                                          <p:attrName>ppt_w</p:attrName>
                                        </p:attrNameLst>
                                      </p:cBhvr>
                                      <p:tavLst>
                                        <p:tav tm="0">
                                          <p:val>
                                            <p:fltVal val="0"/>
                                          </p:val>
                                        </p:tav>
                                        <p:tav tm="100000">
                                          <p:val>
                                            <p:strVal val="#ppt_w"/>
                                          </p:val>
                                        </p:tav>
                                      </p:tavLst>
                                    </p:anim>
                                    <p:anim calcmode="lin" valueType="num">
                                      <p:cBhvr>
                                        <p:cTn id="343" dur="500" fill="hold"/>
                                        <p:tgtEl>
                                          <p:spTgt spid="100"/>
                                        </p:tgtEl>
                                        <p:attrNameLst>
                                          <p:attrName>ppt_h</p:attrName>
                                        </p:attrNameLst>
                                      </p:cBhvr>
                                      <p:tavLst>
                                        <p:tav tm="0">
                                          <p:val>
                                            <p:fltVal val="0"/>
                                          </p:val>
                                        </p:tav>
                                        <p:tav tm="100000">
                                          <p:val>
                                            <p:strVal val="#ppt_h"/>
                                          </p:val>
                                        </p:tav>
                                      </p:tavLst>
                                    </p:anim>
                                    <p:animEffect transition="in" filter="fade">
                                      <p:cBhvr>
                                        <p:cTn id="344" dur="500"/>
                                        <p:tgtEl>
                                          <p:spTgt spid="100"/>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101"/>
                                        </p:tgtEl>
                                        <p:attrNameLst>
                                          <p:attrName>style.visibility</p:attrName>
                                        </p:attrNameLst>
                                      </p:cBhvr>
                                      <p:to>
                                        <p:strVal val="visible"/>
                                      </p:to>
                                    </p:set>
                                    <p:anim calcmode="lin" valueType="num">
                                      <p:cBhvr>
                                        <p:cTn id="347" dur="500" fill="hold"/>
                                        <p:tgtEl>
                                          <p:spTgt spid="101"/>
                                        </p:tgtEl>
                                        <p:attrNameLst>
                                          <p:attrName>ppt_w</p:attrName>
                                        </p:attrNameLst>
                                      </p:cBhvr>
                                      <p:tavLst>
                                        <p:tav tm="0">
                                          <p:val>
                                            <p:fltVal val="0"/>
                                          </p:val>
                                        </p:tav>
                                        <p:tav tm="100000">
                                          <p:val>
                                            <p:strVal val="#ppt_w"/>
                                          </p:val>
                                        </p:tav>
                                      </p:tavLst>
                                    </p:anim>
                                    <p:anim calcmode="lin" valueType="num">
                                      <p:cBhvr>
                                        <p:cTn id="348" dur="500" fill="hold"/>
                                        <p:tgtEl>
                                          <p:spTgt spid="101"/>
                                        </p:tgtEl>
                                        <p:attrNameLst>
                                          <p:attrName>ppt_h</p:attrName>
                                        </p:attrNameLst>
                                      </p:cBhvr>
                                      <p:tavLst>
                                        <p:tav tm="0">
                                          <p:val>
                                            <p:fltVal val="0"/>
                                          </p:val>
                                        </p:tav>
                                        <p:tav tm="100000">
                                          <p:val>
                                            <p:strVal val="#ppt_h"/>
                                          </p:val>
                                        </p:tav>
                                      </p:tavLst>
                                    </p:anim>
                                    <p:animEffect transition="in" filter="fade">
                                      <p:cBhvr>
                                        <p:cTn id="349" dur="500"/>
                                        <p:tgtEl>
                                          <p:spTgt spid="101"/>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102"/>
                                        </p:tgtEl>
                                        <p:attrNameLst>
                                          <p:attrName>style.visibility</p:attrName>
                                        </p:attrNameLst>
                                      </p:cBhvr>
                                      <p:to>
                                        <p:strVal val="visible"/>
                                      </p:to>
                                    </p:set>
                                    <p:anim calcmode="lin" valueType="num">
                                      <p:cBhvr>
                                        <p:cTn id="352" dur="500" fill="hold"/>
                                        <p:tgtEl>
                                          <p:spTgt spid="102"/>
                                        </p:tgtEl>
                                        <p:attrNameLst>
                                          <p:attrName>ppt_w</p:attrName>
                                        </p:attrNameLst>
                                      </p:cBhvr>
                                      <p:tavLst>
                                        <p:tav tm="0">
                                          <p:val>
                                            <p:fltVal val="0"/>
                                          </p:val>
                                        </p:tav>
                                        <p:tav tm="100000">
                                          <p:val>
                                            <p:strVal val="#ppt_w"/>
                                          </p:val>
                                        </p:tav>
                                      </p:tavLst>
                                    </p:anim>
                                    <p:anim calcmode="lin" valueType="num">
                                      <p:cBhvr>
                                        <p:cTn id="353" dur="500" fill="hold"/>
                                        <p:tgtEl>
                                          <p:spTgt spid="102"/>
                                        </p:tgtEl>
                                        <p:attrNameLst>
                                          <p:attrName>ppt_h</p:attrName>
                                        </p:attrNameLst>
                                      </p:cBhvr>
                                      <p:tavLst>
                                        <p:tav tm="0">
                                          <p:val>
                                            <p:fltVal val="0"/>
                                          </p:val>
                                        </p:tav>
                                        <p:tav tm="100000">
                                          <p:val>
                                            <p:strVal val="#ppt_h"/>
                                          </p:val>
                                        </p:tav>
                                      </p:tavLst>
                                    </p:anim>
                                    <p:animEffect transition="in" filter="fade">
                                      <p:cBhvr>
                                        <p:cTn id="354" dur="500"/>
                                        <p:tgtEl>
                                          <p:spTgt spid="102"/>
                                        </p:tgtEl>
                                      </p:cBhvr>
                                    </p:animEffect>
                                  </p:childTnLst>
                                </p:cTn>
                              </p:par>
                              <p:par>
                                <p:cTn id="355" presetID="53" presetClass="entr" presetSubtype="16" fill="hold" grpId="0" nodeType="withEffect">
                                  <p:stCondLst>
                                    <p:cond delay="0"/>
                                  </p:stCondLst>
                                  <p:childTnLst>
                                    <p:set>
                                      <p:cBhvr>
                                        <p:cTn id="356" dur="1" fill="hold">
                                          <p:stCondLst>
                                            <p:cond delay="0"/>
                                          </p:stCondLst>
                                        </p:cTn>
                                        <p:tgtEl>
                                          <p:spTgt spid="103"/>
                                        </p:tgtEl>
                                        <p:attrNameLst>
                                          <p:attrName>style.visibility</p:attrName>
                                        </p:attrNameLst>
                                      </p:cBhvr>
                                      <p:to>
                                        <p:strVal val="visible"/>
                                      </p:to>
                                    </p:set>
                                    <p:anim calcmode="lin" valueType="num">
                                      <p:cBhvr>
                                        <p:cTn id="357" dur="500" fill="hold"/>
                                        <p:tgtEl>
                                          <p:spTgt spid="103"/>
                                        </p:tgtEl>
                                        <p:attrNameLst>
                                          <p:attrName>ppt_w</p:attrName>
                                        </p:attrNameLst>
                                      </p:cBhvr>
                                      <p:tavLst>
                                        <p:tav tm="0">
                                          <p:val>
                                            <p:fltVal val="0"/>
                                          </p:val>
                                        </p:tav>
                                        <p:tav tm="100000">
                                          <p:val>
                                            <p:strVal val="#ppt_w"/>
                                          </p:val>
                                        </p:tav>
                                      </p:tavLst>
                                    </p:anim>
                                    <p:anim calcmode="lin" valueType="num">
                                      <p:cBhvr>
                                        <p:cTn id="358" dur="500" fill="hold"/>
                                        <p:tgtEl>
                                          <p:spTgt spid="103"/>
                                        </p:tgtEl>
                                        <p:attrNameLst>
                                          <p:attrName>ppt_h</p:attrName>
                                        </p:attrNameLst>
                                      </p:cBhvr>
                                      <p:tavLst>
                                        <p:tav tm="0">
                                          <p:val>
                                            <p:fltVal val="0"/>
                                          </p:val>
                                        </p:tav>
                                        <p:tav tm="100000">
                                          <p:val>
                                            <p:strVal val="#ppt_h"/>
                                          </p:val>
                                        </p:tav>
                                      </p:tavLst>
                                    </p:anim>
                                    <p:animEffect transition="in" filter="fade">
                                      <p:cBhvr>
                                        <p:cTn id="359" dur="500"/>
                                        <p:tgtEl>
                                          <p:spTgt spid="103"/>
                                        </p:tgtEl>
                                      </p:cBhvr>
                                    </p:animEffect>
                                  </p:childTnLst>
                                </p:cTn>
                              </p:par>
                              <p:par>
                                <p:cTn id="360" presetID="53" presetClass="entr" presetSubtype="16" fill="hold" grpId="0" nodeType="withEffect">
                                  <p:stCondLst>
                                    <p:cond delay="0"/>
                                  </p:stCondLst>
                                  <p:childTnLst>
                                    <p:set>
                                      <p:cBhvr>
                                        <p:cTn id="361" dur="1" fill="hold">
                                          <p:stCondLst>
                                            <p:cond delay="0"/>
                                          </p:stCondLst>
                                        </p:cTn>
                                        <p:tgtEl>
                                          <p:spTgt spid="105"/>
                                        </p:tgtEl>
                                        <p:attrNameLst>
                                          <p:attrName>style.visibility</p:attrName>
                                        </p:attrNameLst>
                                      </p:cBhvr>
                                      <p:to>
                                        <p:strVal val="visible"/>
                                      </p:to>
                                    </p:set>
                                    <p:anim calcmode="lin" valueType="num">
                                      <p:cBhvr>
                                        <p:cTn id="362" dur="500" fill="hold"/>
                                        <p:tgtEl>
                                          <p:spTgt spid="105"/>
                                        </p:tgtEl>
                                        <p:attrNameLst>
                                          <p:attrName>ppt_w</p:attrName>
                                        </p:attrNameLst>
                                      </p:cBhvr>
                                      <p:tavLst>
                                        <p:tav tm="0">
                                          <p:val>
                                            <p:fltVal val="0"/>
                                          </p:val>
                                        </p:tav>
                                        <p:tav tm="100000">
                                          <p:val>
                                            <p:strVal val="#ppt_w"/>
                                          </p:val>
                                        </p:tav>
                                      </p:tavLst>
                                    </p:anim>
                                    <p:anim calcmode="lin" valueType="num">
                                      <p:cBhvr>
                                        <p:cTn id="363" dur="500" fill="hold"/>
                                        <p:tgtEl>
                                          <p:spTgt spid="105"/>
                                        </p:tgtEl>
                                        <p:attrNameLst>
                                          <p:attrName>ppt_h</p:attrName>
                                        </p:attrNameLst>
                                      </p:cBhvr>
                                      <p:tavLst>
                                        <p:tav tm="0">
                                          <p:val>
                                            <p:fltVal val="0"/>
                                          </p:val>
                                        </p:tav>
                                        <p:tav tm="100000">
                                          <p:val>
                                            <p:strVal val="#ppt_h"/>
                                          </p:val>
                                        </p:tav>
                                      </p:tavLst>
                                    </p:anim>
                                    <p:animEffect transition="in" filter="fade">
                                      <p:cBhvr>
                                        <p:cTn id="364" dur="500"/>
                                        <p:tgtEl>
                                          <p:spTgt spid="105"/>
                                        </p:tgtEl>
                                      </p:cBhvr>
                                    </p:animEffect>
                                  </p:childTnLst>
                                </p:cTn>
                              </p:par>
                              <p:par>
                                <p:cTn id="365" presetID="53" presetClass="entr" presetSubtype="16" fill="hold" grpId="0" nodeType="withEffect">
                                  <p:stCondLst>
                                    <p:cond delay="0"/>
                                  </p:stCondLst>
                                  <p:childTnLst>
                                    <p:set>
                                      <p:cBhvr>
                                        <p:cTn id="366" dur="1" fill="hold">
                                          <p:stCondLst>
                                            <p:cond delay="0"/>
                                          </p:stCondLst>
                                        </p:cTn>
                                        <p:tgtEl>
                                          <p:spTgt spid="106"/>
                                        </p:tgtEl>
                                        <p:attrNameLst>
                                          <p:attrName>style.visibility</p:attrName>
                                        </p:attrNameLst>
                                      </p:cBhvr>
                                      <p:to>
                                        <p:strVal val="visible"/>
                                      </p:to>
                                    </p:set>
                                    <p:anim calcmode="lin" valueType="num">
                                      <p:cBhvr>
                                        <p:cTn id="367" dur="500" fill="hold"/>
                                        <p:tgtEl>
                                          <p:spTgt spid="106"/>
                                        </p:tgtEl>
                                        <p:attrNameLst>
                                          <p:attrName>ppt_w</p:attrName>
                                        </p:attrNameLst>
                                      </p:cBhvr>
                                      <p:tavLst>
                                        <p:tav tm="0">
                                          <p:val>
                                            <p:fltVal val="0"/>
                                          </p:val>
                                        </p:tav>
                                        <p:tav tm="100000">
                                          <p:val>
                                            <p:strVal val="#ppt_w"/>
                                          </p:val>
                                        </p:tav>
                                      </p:tavLst>
                                    </p:anim>
                                    <p:anim calcmode="lin" valueType="num">
                                      <p:cBhvr>
                                        <p:cTn id="368" dur="500" fill="hold"/>
                                        <p:tgtEl>
                                          <p:spTgt spid="106"/>
                                        </p:tgtEl>
                                        <p:attrNameLst>
                                          <p:attrName>ppt_h</p:attrName>
                                        </p:attrNameLst>
                                      </p:cBhvr>
                                      <p:tavLst>
                                        <p:tav tm="0">
                                          <p:val>
                                            <p:fltVal val="0"/>
                                          </p:val>
                                        </p:tav>
                                        <p:tav tm="100000">
                                          <p:val>
                                            <p:strVal val="#ppt_h"/>
                                          </p:val>
                                        </p:tav>
                                      </p:tavLst>
                                    </p:anim>
                                    <p:animEffect transition="in" filter="fade">
                                      <p:cBhvr>
                                        <p:cTn id="369"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animBg="1"/>
      <p:bldP spid="82" grpId="0"/>
      <p:bldP spid="92" grpId="0"/>
      <p:bldP spid="93" grpId="0"/>
      <p:bldP spid="94" grpId="0"/>
      <p:bldP spid="95" grpId="0" animBg="1"/>
      <p:bldP spid="97" grpId="0"/>
      <p:bldP spid="98" grpId="0"/>
      <p:bldP spid="99" grpId="0"/>
      <p:bldP spid="100" grpId="0" animBg="1"/>
      <p:bldP spid="101" grpId="0"/>
      <p:bldP spid="102" grpId="0"/>
      <p:bldP spid="103" grpId="0"/>
      <p:bldP spid="105" grpId="0"/>
      <p:bldP spid="10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1106635" y="4704258"/>
            <a:ext cx="10222178" cy="106048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We're going to come back to the subject of homage. But I want to make the point that homage is the enforcement of the act. What does the word homage mean? I just want to pull out the word,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submission, respect, </a:t>
            </a:r>
            <a:r>
              <a:rPr lang="en-US" sz="24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idea of submission and the idea of respect</a:t>
            </a:r>
            <a:r>
              <a:rPr lang="en-US" sz="24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and we'll come back to that.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2822" y="6763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10046415" y="203188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452799" y="441993"/>
            <a:ext cx="719229"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1AB013EE-D4ED-4CC9-BCD8-191A370BA37F}"/>
              </a:ext>
            </a:extLst>
          </p:cNvPr>
          <p:cNvSpPr>
            <a:spLocks noChangeShapeType="1"/>
          </p:cNvSpPr>
          <p:nvPr/>
        </p:nvSpPr>
        <p:spPr bwMode="auto">
          <a:xfrm>
            <a:off x="9467611" y="179164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95">
            <a:extLst>
              <a:ext uri="{FF2B5EF4-FFF2-40B4-BE49-F238E27FC236}">
                <a16:creationId xmlns:a16="http://schemas.microsoft.com/office/drawing/2014/main" id="{6413127C-67E7-478F-8B14-A8256B3A010D}"/>
              </a:ext>
            </a:extLst>
          </p:cNvPr>
          <p:cNvSpPr>
            <a:spLocks noChangeShapeType="1"/>
          </p:cNvSpPr>
          <p:nvPr/>
        </p:nvSpPr>
        <p:spPr bwMode="auto">
          <a:xfrm>
            <a:off x="10096000" y="179365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55">
            <a:extLst>
              <a:ext uri="{FF2B5EF4-FFF2-40B4-BE49-F238E27FC236}">
                <a16:creationId xmlns:a16="http://schemas.microsoft.com/office/drawing/2014/main" id="{02DBE0A3-DED8-41E0-A07B-1E1C589043C4}"/>
              </a:ext>
            </a:extLst>
          </p:cNvPr>
          <p:cNvSpPr txBox="1">
            <a:spLocks noChangeArrowheads="1"/>
          </p:cNvSpPr>
          <p:nvPr/>
        </p:nvSpPr>
        <p:spPr bwMode="auto">
          <a:xfrm>
            <a:off x="9054481" y="1469769"/>
            <a:ext cx="764377"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Syracuse</a:t>
            </a:r>
          </a:p>
        </p:txBody>
      </p:sp>
      <p:sp>
        <p:nvSpPr>
          <p:cNvPr id="92" name="Text Box 55">
            <a:extLst>
              <a:ext uri="{FF2B5EF4-FFF2-40B4-BE49-F238E27FC236}">
                <a16:creationId xmlns:a16="http://schemas.microsoft.com/office/drawing/2014/main" id="{024405E6-EA99-42F1-8796-4233127467C6}"/>
              </a:ext>
            </a:extLst>
          </p:cNvPr>
          <p:cNvSpPr txBox="1">
            <a:spLocks noChangeArrowheads="1"/>
          </p:cNvSpPr>
          <p:nvPr/>
        </p:nvSpPr>
        <p:spPr bwMode="auto">
          <a:xfrm>
            <a:off x="9791615" y="1465538"/>
            <a:ext cx="725335"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Rhegium</a:t>
            </a:r>
          </a:p>
        </p:txBody>
      </p:sp>
      <p:sp>
        <p:nvSpPr>
          <p:cNvPr id="93" name="Text Box 55">
            <a:extLst>
              <a:ext uri="{FF2B5EF4-FFF2-40B4-BE49-F238E27FC236}">
                <a16:creationId xmlns:a16="http://schemas.microsoft.com/office/drawing/2014/main" id="{2FB10E68-B3AE-4EF1-8D23-D1109EAFA6D1}"/>
              </a:ext>
            </a:extLst>
          </p:cNvPr>
          <p:cNvSpPr txBox="1">
            <a:spLocks noChangeArrowheads="1"/>
          </p:cNvSpPr>
          <p:nvPr/>
        </p:nvSpPr>
        <p:spPr bwMode="auto">
          <a:xfrm>
            <a:off x="9241277" y="2025010"/>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72ACDAD6-CDAF-4546-ACCE-EF6E71CC8CA4}"/>
              </a:ext>
            </a:extLst>
          </p:cNvPr>
          <p:cNvSpPr>
            <a:spLocks noChangeShapeType="1"/>
          </p:cNvSpPr>
          <p:nvPr/>
        </p:nvSpPr>
        <p:spPr bwMode="auto">
          <a:xfrm flipV="1">
            <a:off x="8864161" y="1747258"/>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15">
            <a:extLst>
              <a:ext uri="{FF2B5EF4-FFF2-40B4-BE49-F238E27FC236}">
                <a16:creationId xmlns:a16="http://schemas.microsoft.com/office/drawing/2014/main" id="{8606E394-8394-4692-830B-D6EEF19CD92E}"/>
              </a:ext>
            </a:extLst>
          </p:cNvPr>
          <p:cNvSpPr txBox="1">
            <a:spLocks noChangeArrowheads="1"/>
          </p:cNvSpPr>
          <p:nvPr/>
        </p:nvSpPr>
        <p:spPr bwMode="auto">
          <a:xfrm>
            <a:off x="9054481" y="2031880"/>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“to feel ill”</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8" name="Text Box 55">
            <a:extLst>
              <a:ext uri="{FF2B5EF4-FFF2-40B4-BE49-F238E27FC236}">
                <a16:creationId xmlns:a16="http://schemas.microsoft.com/office/drawing/2014/main" id="{E99B5F4B-69B1-4818-BA9C-E94BF09A8C33}"/>
              </a:ext>
            </a:extLst>
          </p:cNvPr>
          <p:cNvSpPr txBox="1">
            <a:spLocks noChangeArrowheads="1"/>
          </p:cNvSpPr>
          <p:nvPr/>
        </p:nvSpPr>
        <p:spPr bwMode="auto">
          <a:xfrm>
            <a:off x="10129401" y="1692428"/>
            <a:ext cx="947368"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Fav. winds</a:t>
            </a:r>
          </a:p>
        </p:txBody>
      </p:sp>
      <p:sp>
        <p:nvSpPr>
          <p:cNvPr id="99" name="Text Box 55">
            <a:extLst>
              <a:ext uri="{FF2B5EF4-FFF2-40B4-BE49-F238E27FC236}">
                <a16:creationId xmlns:a16="http://schemas.microsoft.com/office/drawing/2014/main" id="{0D6CB3AF-9276-4F4B-ADBC-A4293DDD13C0}"/>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0" name="Line 95">
            <a:extLst>
              <a:ext uri="{FF2B5EF4-FFF2-40B4-BE49-F238E27FC236}">
                <a16:creationId xmlns:a16="http://schemas.microsoft.com/office/drawing/2014/main" id="{07453152-6B0D-41AA-8A81-8D69ED61699A}"/>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55">
            <a:extLst>
              <a:ext uri="{FF2B5EF4-FFF2-40B4-BE49-F238E27FC236}">
                <a16:creationId xmlns:a16="http://schemas.microsoft.com/office/drawing/2014/main" id="{57C75B43-BD43-4D61-AD8A-41F24CBABEFC}"/>
              </a:ext>
            </a:extLst>
          </p:cNvPr>
          <p:cNvSpPr txBox="1">
            <a:spLocks noChangeArrowheads="1"/>
          </p:cNvSpPr>
          <p:nvPr/>
        </p:nvSpPr>
        <p:spPr bwMode="auto">
          <a:xfrm>
            <a:off x="7094424" y="3147664"/>
            <a:ext cx="1248968" cy="402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Protestants</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2" name="Text Box 55">
            <a:extLst>
              <a:ext uri="{FF2B5EF4-FFF2-40B4-BE49-F238E27FC236}">
                <a16:creationId xmlns:a16="http://schemas.microsoft.com/office/drawing/2014/main" id="{CBDCCA67-12A1-4D2E-8355-179F3024716A}"/>
              </a:ext>
            </a:extLst>
          </p:cNvPr>
          <p:cNvSpPr txBox="1">
            <a:spLocks noChangeArrowheads="1"/>
          </p:cNvSpPr>
          <p:nvPr/>
        </p:nvSpPr>
        <p:spPr bwMode="auto">
          <a:xfrm>
            <a:off x="8266753" y="3638111"/>
            <a:ext cx="1332936" cy="443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HOMAGE</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3" name="Text Box 55">
            <a:extLst>
              <a:ext uri="{FF2B5EF4-FFF2-40B4-BE49-F238E27FC236}">
                <a16:creationId xmlns:a16="http://schemas.microsoft.com/office/drawing/2014/main" id="{1AE250B8-5D05-466E-BEE5-795D722BD4DE}"/>
              </a:ext>
            </a:extLst>
          </p:cNvPr>
          <p:cNvSpPr txBox="1">
            <a:spLocks noChangeArrowheads="1"/>
          </p:cNvSpPr>
          <p:nvPr/>
        </p:nvSpPr>
        <p:spPr bwMode="auto">
          <a:xfrm>
            <a:off x="9737216" y="3323093"/>
            <a:ext cx="1248968" cy="419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Papacy</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cxnSp>
        <p:nvCxnSpPr>
          <p:cNvPr id="6" name="Straight Arrow Connector 5">
            <a:extLst>
              <a:ext uri="{FF2B5EF4-FFF2-40B4-BE49-F238E27FC236}">
                <a16:creationId xmlns:a16="http://schemas.microsoft.com/office/drawing/2014/main" id="{7DF1F4F7-1271-43B2-A679-88B1859D6818}"/>
              </a:ext>
            </a:extLst>
          </p:cNvPr>
          <p:cNvCxnSpPr>
            <a:cxnSpLocks/>
          </p:cNvCxnSpPr>
          <p:nvPr/>
        </p:nvCxnSpPr>
        <p:spPr>
          <a:xfrm>
            <a:off x="7822923" y="3476302"/>
            <a:ext cx="629876" cy="2621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11F3D6C9-FFFB-4F64-AB45-21512745B1F2}"/>
              </a:ext>
            </a:extLst>
          </p:cNvPr>
          <p:cNvCxnSpPr>
            <a:cxnSpLocks/>
          </p:cNvCxnSpPr>
          <p:nvPr/>
        </p:nvCxnSpPr>
        <p:spPr>
          <a:xfrm flipV="1">
            <a:off x="9436669" y="3665868"/>
            <a:ext cx="758638" cy="30175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 Box 115">
            <a:extLst>
              <a:ext uri="{FF2B5EF4-FFF2-40B4-BE49-F238E27FC236}">
                <a16:creationId xmlns:a16="http://schemas.microsoft.com/office/drawing/2014/main" id="{D9C878C2-3A96-40F5-A541-6EF93AE6C18B}"/>
              </a:ext>
            </a:extLst>
          </p:cNvPr>
          <p:cNvSpPr txBox="1">
            <a:spLocks noChangeArrowheads="1"/>
          </p:cNvSpPr>
          <p:nvPr/>
        </p:nvSpPr>
        <p:spPr bwMode="auto">
          <a:xfrm>
            <a:off x="9765645" y="2031880"/>
            <a:ext cx="747194" cy="1187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Stamped coins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6" name="Text Box 115">
            <a:extLst>
              <a:ext uri="{FF2B5EF4-FFF2-40B4-BE49-F238E27FC236}">
                <a16:creationId xmlns:a16="http://schemas.microsoft.com/office/drawing/2014/main" id="{A7F912CE-0D82-43D3-AE79-23E4FBE8DB85}"/>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348407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82"/>
                                        </p:tgtEl>
                                        <p:attrNameLst>
                                          <p:attrName>style.visibility</p:attrName>
                                        </p:attrNameLst>
                                      </p:cBhvr>
                                      <p:to>
                                        <p:strVal val="visible"/>
                                      </p:to>
                                    </p:set>
                                    <p:anim calcmode="lin" valueType="num">
                                      <p:cBhvr>
                                        <p:cTn id="302" dur="500" fill="hold"/>
                                        <p:tgtEl>
                                          <p:spTgt spid="82"/>
                                        </p:tgtEl>
                                        <p:attrNameLst>
                                          <p:attrName>ppt_w</p:attrName>
                                        </p:attrNameLst>
                                      </p:cBhvr>
                                      <p:tavLst>
                                        <p:tav tm="0">
                                          <p:val>
                                            <p:fltVal val="0"/>
                                          </p:val>
                                        </p:tav>
                                        <p:tav tm="100000">
                                          <p:val>
                                            <p:strVal val="#ppt_w"/>
                                          </p:val>
                                        </p:tav>
                                      </p:tavLst>
                                    </p:anim>
                                    <p:anim calcmode="lin" valueType="num">
                                      <p:cBhvr>
                                        <p:cTn id="303" dur="500" fill="hold"/>
                                        <p:tgtEl>
                                          <p:spTgt spid="82"/>
                                        </p:tgtEl>
                                        <p:attrNameLst>
                                          <p:attrName>ppt_h</p:attrName>
                                        </p:attrNameLst>
                                      </p:cBhvr>
                                      <p:tavLst>
                                        <p:tav tm="0">
                                          <p:val>
                                            <p:fltVal val="0"/>
                                          </p:val>
                                        </p:tav>
                                        <p:tav tm="100000">
                                          <p:val>
                                            <p:strVal val="#ppt_h"/>
                                          </p:val>
                                        </p:tav>
                                      </p:tavLst>
                                    </p:anim>
                                    <p:animEffect transition="in" filter="fade">
                                      <p:cBhvr>
                                        <p:cTn id="304" dur="500"/>
                                        <p:tgtEl>
                                          <p:spTgt spid="82"/>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92"/>
                                        </p:tgtEl>
                                        <p:attrNameLst>
                                          <p:attrName>style.visibility</p:attrName>
                                        </p:attrNameLst>
                                      </p:cBhvr>
                                      <p:to>
                                        <p:strVal val="visible"/>
                                      </p:to>
                                    </p:set>
                                    <p:anim calcmode="lin" valueType="num">
                                      <p:cBhvr>
                                        <p:cTn id="307" dur="500" fill="hold"/>
                                        <p:tgtEl>
                                          <p:spTgt spid="92"/>
                                        </p:tgtEl>
                                        <p:attrNameLst>
                                          <p:attrName>ppt_w</p:attrName>
                                        </p:attrNameLst>
                                      </p:cBhvr>
                                      <p:tavLst>
                                        <p:tav tm="0">
                                          <p:val>
                                            <p:fltVal val="0"/>
                                          </p:val>
                                        </p:tav>
                                        <p:tav tm="100000">
                                          <p:val>
                                            <p:strVal val="#ppt_w"/>
                                          </p:val>
                                        </p:tav>
                                      </p:tavLst>
                                    </p:anim>
                                    <p:anim calcmode="lin" valueType="num">
                                      <p:cBhvr>
                                        <p:cTn id="308" dur="500" fill="hold"/>
                                        <p:tgtEl>
                                          <p:spTgt spid="92"/>
                                        </p:tgtEl>
                                        <p:attrNameLst>
                                          <p:attrName>ppt_h</p:attrName>
                                        </p:attrNameLst>
                                      </p:cBhvr>
                                      <p:tavLst>
                                        <p:tav tm="0">
                                          <p:val>
                                            <p:fltVal val="0"/>
                                          </p:val>
                                        </p:tav>
                                        <p:tav tm="100000">
                                          <p:val>
                                            <p:strVal val="#ppt_h"/>
                                          </p:val>
                                        </p:tav>
                                      </p:tavLst>
                                    </p:anim>
                                    <p:animEffect transition="in" filter="fade">
                                      <p:cBhvr>
                                        <p:cTn id="309" dur="500"/>
                                        <p:tgtEl>
                                          <p:spTgt spid="92"/>
                                        </p:tgtEl>
                                      </p:cBhvr>
                                    </p:animEffect>
                                  </p:childTnLst>
                                </p:cTn>
                              </p:par>
                              <p:par>
                                <p:cTn id="310" presetID="53" presetClass="entr" presetSubtype="16" fill="hold" grpId="0" nodeType="withEffect" nodePh="1">
                                  <p:stCondLst>
                                    <p:cond delay="0"/>
                                  </p:stCondLst>
                                  <p:endCondLst>
                                    <p:cond evt="begin" delay="0">
                                      <p:tn val="310"/>
                                    </p:cond>
                                  </p:endCondLst>
                                  <p:childTnLst>
                                    <p:set>
                                      <p:cBhvr>
                                        <p:cTn id="311" dur="1" fill="hold">
                                          <p:stCondLst>
                                            <p:cond delay="0"/>
                                          </p:stCondLst>
                                        </p:cTn>
                                        <p:tgtEl>
                                          <p:spTgt spid="93"/>
                                        </p:tgtEl>
                                        <p:attrNameLst>
                                          <p:attrName>style.visibility</p:attrName>
                                        </p:attrNameLst>
                                      </p:cBhvr>
                                      <p:to>
                                        <p:strVal val="visible"/>
                                      </p:to>
                                    </p:set>
                                    <p:anim calcmode="lin" valueType="num">
                                      <p:cBhvr>
                                        <p:cTn id="312" dur="500" fill="hold"/>
                                        <p:tgtEl>
                                          <p:spTgt spid="93"/>
                                        </p:tgtEl>
                                        <p:attrNameLst>
                                          <p:attrName>ppt_w</p:attrName>
                                        </p:attrNameLst>
                                      </p:cBhvr>
                                      <p:tavLst>
                                        <p:tav tm="0">
                                          <p:val>
                                            <p:fltVal val="0"/>
                                          </p:val>
                                        </p:tav>
                                        <p:tav tm="100000">
                                          <p:val>
                                            <p:strVal val="#ppt_w"/>
                                          </p:val>
                                        </p:tav>
                                      </p:tavLst>
                                    </p:anim>
                                    <p:anim calcmode="lin" valueType="num">
                                      <p:cBhvr>
                                        <p:cTn id="313" dur="500" fill="hold"/>
                                        <p:tgtEl>
                                          <p:spTgt spid="93"/>
                                        </p:tgtEl>
                                        <p:attrNameLst>
                                          <p:attrName>ppt_h</p:attrName>
                                        </p:attrNameLst>
                                      </p:cBhvr>
                                      <p:tavLst>
                                        <p:tav tm="0">
                                          <p:val>
                                            <p:fltVal val="0"/>
                                          </p:val>
                                        </p:tav>
                                        <p:tav tm="100000">
                                          <p:val>
                                            <p:strVal val="#ppt_h"/>
                                          </p:val>
                                        </p:tav>
                                      </p:tavLst>
                                    </p:anim>
                                    <p:animEffect transition="in" filter="fade">
                                      <p:cBhvr>
                                        <p:cTn id="314" dur="500"/>
                                        <p:tgtEl>
                                          <p:spTgt spid="93"/>
                                        </p:tgtEl>
                                      </p:cBhvr>
                                    </p:animEffect>
                                  </p:childTnLst>
                                </p:cTn>
                              </p:par>
                              <p:par>
                                <p:cTn id="315" presetID="53" presetClass="entr" presetSubtype="16" fill="hold" grpId="0" nodeType="withEffect">
                                  <p:stCondLst>
                                    <p:cond delay="0"/>
                                  </p:stCondLst>
                                  <p:childTnLst>
                                    <p:set>
                                      <p:cBhvr>
                                        <p:cTn id="316" dur="1" fill="hold">
                                          <p:stCondLst>
                                            <p:cond delay="0"/>
                                          </p:stCondLst>
                                        </p:cTn>
                                        <p:tgtEl>
                                          <p:spTgt spid="95"/>
                                        </p:tgtEl>
                                        <p:attrNameLst>
                                          <p:attrName>style.visibility</p:attrName>
                                        </p:attrNameLst>
                                      </p:cBhvr>
                                      <p:to>
                                        <p:strVal val="visible"/>
                                      </p:to>
                                    </p:set>
                                    <p:anim calcmode="lin" valueType="num">
                                      <p:cBhvr>
                                        <p:cTn id="317" dur="500" fill="hold"/>
                                        <p:tgtEl>
                                          <p:spTgt spid="95"/>
                                        </p:tgtEl>
                                        <p:attrNameLst>
                                          <p:attrName>ppt_w</p:attrName>
                                        </p:attrNameLst>
                                      </p:cBhvr>
                                      <p:tavLst>
                                        <p:tav tm="0">
                                          <p:val>
                                            <p:fltVal val="0"/>
                                          </p:val>
                                        </p:tav>
                                        <p:tav tm="100000">
                                          <p:val>
                                            <p:strVal val="#ppt_w"/>
                                          </p:val>
                                        </p:tav>
                                      </p:tavLst>
                                    </p:anim>
                                    <p:anim calcmode="lin" valueType="num">
                                      <p:cBhvr>
                                        <p:cTn id="318" dur="500" fill="hold"/>
                                        <p:tgtEl>
                                          <p:spTgt spid="95"/>
                                        </p:tgtEl>
                                        <p:attrNameLst>
                                          <p:attrName>ppt_h</p:attrName>
                                        </p:attrNameLst>
                                      </p:cBhvr>
                                      <p:tavLst>
                                        <p:tav tm="0">
                                          <p:val>
                                            <p:fltVal val="0"/>
                                          </p:val>
                                        </p:tav>
                                        <p:tav tm="100000">
                                          <p:val>
                                            <p:strVal val="#ppt_h"/>
                                          </p:val>
                                        </p:tav>
                                      </p:tavLst>
                                    </p:anim>
                                    <p:animEffect transition="in" filter="fade">
                                      <p:cBhvr>
                                        <p:cTn id="319" dur="500"/>
                                        <p:tgtEl>
                                          <p:spTgt spid="95"/>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97"/>
                                        </p:tgtEl>
                                        <p:attrNameLst>
                                          <p:attrName>style.visibility</p:attrName>
                                        </p:attrNameLst>
                                      </p:cBhvr>
                                      <p:to>
                                        <p:strVal val="visible"/>
                                      </p:to>
                                    </p:set>
                                    <p:anim calcmode="lin" valueType="num">
                                      <p:cBhvr>
                                        <p:cTn id="322" dur="500" fill="hold"/>
                                        <p:tgtEl>
                                          <p:spTgt spid="97"/>
                                        </p:tgtEl>
                                        <p:attrNameLst>
                                          <p:attrName>ppt_w</p:attrName>
                                        </p:attrNameLst>
                                      </p:cBhvr>
                                      <p:tavLst>
                                        <p:tav tm="0">
                                          <p:val>
                                            <p:fltVal val="0"/>
                                          </p:val>
                                        </p:tav>
                                        <p:tav tm="100000">
                                          <p:val>
                                            <p:strVal val="#ppt_w"/>
                                          </p:val>
                                        </p:tav>
                                      </p:tavLst>
                                    </p:anim>
                                    <p:anim calcmode="lin" valueType="num">
                                      <p:cBhvr>
                                        <p:cTn id="323" dur="500" fill="hold"/>
                                        <p:tgtEl>
                                          <p:spTgt spid="97"/>
                                        </p:tgtEl>
                                        <p:attrNameLst>
                                          <p:attrName>ppt_h</p:attrName>
                                        </p:attrNameLst>
                                      </p:cBhvr>
                                      <p:tavLst>
                                        <p:tav tm="0">
                                          <p:val>
                                            <p:fltVal val="0"/>
                                          </p:val>
                                        </p:tav>
                                        <p:tav tm="100000">
                                          <p:val>
                                            <p:strVal val="#ppt_h"/>
                                          </p:val>
                                        </p:tav>
                                      </p:tavLst>
                                    </p:anim>
                                    <p:animEffect transition="in" filter="fade">
                                      <p:cBhvr>
                                        <p:cTn id="324" dur="500"/>
                                        <p:tgtEl>
                                          <p:spTgt spid="97"/>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98"/>
                                        </p:tgtEl>
                                        <p:attrNameLst>
                                          <p:attrName>style.visibility</p:attrName>
                                        </p:attrNameLst>
                                      </p:cBhvr>
                                      <p:to>
                                        <p:strVal val="visible"/>
                                      </p:to>
                                    </p:set>
                                    <p:anim calcmode="lin" valueType="num">
                                      <p:cBhvr>
                                        <p:cTn id="327" dur="500" fill="hold"/>
                                        <p:tgtEl>
                                          <p:spTgt spid="98"/>
                                        </p:tgtEl>
                                        <p:attrNameLst>
                                          <p:attrName>ppt_w</p:attrName>
                                        </p:attrNameLst>
                                      </p:cBhvr>
                                      <p:tavLst>
                                        <p:tav tm="0">
                                          <p:val>
                                            <p:fltVal val="0"/>
                                          </p:val>
                                        </p:tav>
                                        <p:tav tm="100000">
                                          <p:val>
                                            <p:strVal val="#ppt_w"/>
                                          </p:val>
                                        </p:tav>
                                      </p:tavLst>
                                    </p:anim>
                                    <p:anim calcmode="lin" valueType="num">
                                      <p:cBhvr>
                                        <p:cTn id="328" dur="500" fill="hold"/>
                                        <p:tgtEl>
                                          <p:spTgt spid="98"/>
                                        </p:tgtEl>
                                        <p:attrNameLst>
                                          <p:attrName>ppt_h</p:attrName>
                                        </p:attrNameLst>
                                      </p:cBhvr>
                                      <p:tavLst>
                                        <p:tav tm="0">
                                          <p:val>
                                            <p:fltVal val="0"/>
                                          </p:val>
                                        </p:tav>
                                        <p:tav tm="100000">
                                          <p:val>
                                            <p:strVal val="#ppt_h"/>
                                          </p:val>
                                        </p:tav>
                                      </p:tavLst>
                                    </p:anim>
                                    <p:animEffect transition="in" filter="fade">
                                      <p:cBhvr>
                                        <p:cTn id="329" dur="500"/>
                                        <p:tgtEl>
                                          <p:spTgt spid="98"/>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99"/>
                                        </p:tgtEl>
                                        <p:attrNameLst>
                                          <p:attrName>style.visibility</p:attrName>
                                        </p:attrNameLst>
                                      </p:cBhvr>
                                      <p:to>
                                        <p:strVal val="visible"/>
                                      </p:to>
                                    </p:set>
                                    <p:anim calcmode="lin" valueType="num">
                                      <p:cBhvr>
                                        <p:cTn id="332" dur="500" fill="hold"/>
                                        <p:tgtEl>
                                          <p:spTgt spid="99"/>
                                        </p:tgtEl>
                                        <p:attrNameLst>
                                          <p:attrName>ppt_w</p:attrName>
                                        </p:attrNameLst>
                                      </p:cBhvr>
                                      <p:tavLst>
                                        <p:tav tm="0">
                                          <p:val>
                                            <p:fltVal val="0"/>
                                          </p:val>
                                        </p:tav>
                                        <p:tav tm="100000">
                                          <p:val>
                                            <p:strVal val="#ppt_w"/>
                                          </p:val>
                                        </p:tav>
                                      </p:tavLst>
                                    </p:anim>
                                    <p:anim calcmode="lin" valueType="num">
                                      <p:cBhvr>
                                        <p:cTn id="333" dur="500" fill="hold"/>
                                        <p:tgtEl>
                                          <p:spTgt spid="99"/>
                                        </p:tgtEl>
                                        <p:attrNameLst>
                                          <p:attrName>ppt_h</p:attrName>
                                        </p:attrNameLst>
                                      </p:cBhvr>
                                      <p:tavLst>
                                        <p:tav tm="0">
                                          <p:val>
                                            <p:fltVal val="0"/>
                                          </p:val>
                                        </p:tav>
                                        <p:tav tm="100000">
                                          <p:val>
                                            <p:strVal val="#ppt_h"/>
                                          </p:val>
                                        </p:tav>
                                      </p:tavLst>
                                    </p:anim>
                                    <p:animEffect transition="in" filter="fade">
                                      <p:cBhvr>
                                        <p:cTn id="334" dur="500"/>
                                        <p:tgtEl>
                                          <p:spTgt spid="99"/>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100"/>
                                        </p:tgtEl>
                                        <p:attrNameLst>
                                          <p:attrName>style.visibility</p:attrName>
                                        </p:attrNameLst>
                                      </p:cBhvr>
                                      <p:to>
                                        <p:strVal val="visible"/>
                                      </p:to>
                                    </p:set>
                                    <p:anim calcmode="lin" valueType="num">
                                      <p:cBhvr>
                                        <p:cTn id="337" dur="500" fill="hold"/>
                                        <p:tgtEl>
                                          <p:spTgt spid="100"/>
                                        </p:tgtEl>
                                        <p:attrNameLst>
                                          <p:attrName>ppt_w</p:attrName>
                                        </p:attrNameLst>
                                      </p:cBhvr>
                                      <p:tavLst>
                                        <p:tav tm="0">
                                          <p:val>
                                            <p:fltVal val="0"/>
                                          </p:val>
                                        </p:tav>
                                        <p:tav tm="100000">
                                          <p:val>
                                            <p:strVal val="#ppt_w"/>
                                          </p:val>
                                        </p:tav>
                                      </p:tavLst>
                                    </p:anim>
                                    <p:anim calcmode="lin" valueType="num">
                                      <p:cBhvr>
                                        <p:cTn id="338" dur="500" fill="hold"/>
                                        <p:tgtEl>
                                          <p:spTgt spid="100"/>
                                        </p:tgtEl>
                                        <p:attrNameLst>
                                          <p:attrName>ppt_h</p:attrName>
                                        </p:attrNameLst>
                                      </p:cBhvr>
                                      <p:tavLst>
                                        <p:tav tm="0">
                                          <p:val>
                                            <p:fltVal val="0"/>
                                          </p:val>
                                        </p:tav>
                                        <p:tav tm="100000">
                                          <p:val>
                                            <p:strVal val="#ppt_h"/>
                                          </p:val>
                                        </p:tav>
                                      </p:tavLst>
                                    </p:anim>
                                    <p:animEffect transition="in" filter="fade">
                                      <p:cBhvr>
                                        <p:cTn id="339" dur="500"/>
                                        <p:tgtEl>
                                          <p:spTgt spid="100"/>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101"/>
                                        </p:tgtEl>
                                        <p:attrNameLst>
                                          <p:attrName>style.visibility</p:attrName>
                                        </p:attrNameLst>
                                      </p:cBhvr>
                                      <p:to>
                                        <p:strVal val="visible"/>
                                      </p:to>
                                    </p:set>
                                    <p:anim calcmode="lin" valueType="num">
                                      <p:cBhvr>
                                        <p:cTn id="342" dur="500" fill="hold"/>
                                        <p:tgtEl>
                                          <p:spTgt spid="101"/>
                                        </p:tgtEl>
                                        <p:attrNameLst>
                                          <p:attrName>ppt_w</p:attrName>
                                        </p:attrNameLst>
                                      </p:cBhvr>
                                      <p:tavLst>
                                        <p:tav tm="0">
                                          <p:val>
                                            <p:fltVal val="0"/>
                                          </p:val>
                                        </p:tav>
                                        <p:tav tm="100000">
                                          <p:val>
                                            <p:strVal val="#ppt_w"/>
                                          </p:val>
                                        </p:tav>
                                      </p:tavLst>
                                    </p:anim>
                                    <p:anim calcmode="lin" valueType="num">
                                      <p:cBhvr>
                                        <p:cTn id="343" dur="500" fill="hold"/>
                                        <p:tgtEl>
                                          <p:spTgt spid="101"/>
                                        </p:tgtEl>
                                        <p:attrNameLst>
                                          <p:attrName>ppt_h</p:attrName>
                                        </p:attrNameLst>
                                      </p:cBhvr>
                                      <p:tavLst>
                                        <p:tav tm="0">
                                          <p:val>
                                            <p:fltVal val="0"/>
                                          </p:val>
                                        </p:tav>
                                        <p:tav tm="100000">
                                          <p:val>
                                            <p:strVal val="#ppt_h"/>
                                          </p:val>
                                        </p:tav>
                                      </p:tavLst>
                                    </p:anim>
                                    <p:animEffect transition="in" filter="fade">
                                      <p:cBhvr>
                                        <p:cTn id="344" dur="500"/>
                                        <p:tgtEl>
                                          <p:spTgt spid="101"/>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102"/>
                                        </p:tgtEl>
                                        <p:attrNameLst>
                                          <p:attrName>style.visibility</p:attrName>
                                        </p:attrNameLst>
                                      </p:cBhvr>
                                      <p:to>
                                        <p:strVal val="visible"/>
                                      </p:to>
                                    </p:set>
                                    <p:anim calcmode="lin" valueType="num">
                                      <p:cBhvr>
                                        <p:cTn id="347" dur="500" fill="hold"/>
                                        <p:tgtEl>
                                          <p:spTgt spid="102"/>
                                        </p:tgtEl>
                                        <p:attrNameLst>
                                          <p:attrName>ppt_w</p:attrName>
                                        </p:attrNameLst>
                                      </p:cBhvr>
                                      <p:tavLst>
                                        <p:tav tm="0">
                                          <p:val>
                                            <p:fltVal val="0"/>
                                          </p:val>
                                        </p:tav>
                                        <p:tav tm="100000">
                                          <p:val>
                                            <p:strVal val="#ppt_w"/>
                                          </p:val>
                                        </p:tav>
                                      </p:tavLst>
                                    </p:anim>
                                    <p:anim calcmode="lin" valueType="num">
                                      <p:cBhvr>
                                        <p:cTn id="348" dur="500" fill="hold"/>
                                        <p:tgtEl>
                                          <p:spTgt spid="102"/>
                                        </p:tgtEl>
                                        <p:attrNameLst>
                                          <p:attrName>ppt_h</p:attrName>
                                        </p:attrNameLst>
                                      </p:cBhvr>
                                      <p:tavLst>
                                        <p:tav tm="0">
                                          <p:val>
                                            <p:fltVal val="0"/>
                                          </p:val>
                                        </p:tav>
                                        <p:tav tm="100000">
                                          <p:val>
                                            <p:strVal val="#ppt_h"/>
                                          </p:val>
                                        </p:tav>
                                      </p:tavLst>
                                    </p:anim>
                                    <p:animEffect transition="in" filter="fade">
                                      <p:cBhvr>
                                        <p:cTn id="349" dur="500"/>
                                        <p:tgtEl>
                                          <p:spTgt spid="102"/>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103"/>
                                        </p:tgtEl>
                                        <p:attrNameLst>
                                          <p:attrName>style.visibility</p:attrName>
                                        </p:attrNameLst>
                                      </p:cBhvr>
                                      <p:to>
                                        <p:strVal val="visible"/>
                                      </p:to>
                                    </p:set>
                                    <p:anim calcmode="lin" valueType="num">
                                      <p:cBhvr>
                                        <p:cTn id="352" dur="500" fill="hold"/>
                                        <p:tgtEl>
                                          <p:spTgt spid="103"/>
                                        </p:tgtEl>
                                        <p:attrNameLst>
                                          <p:attrName>ppt_w</p:attrName>
                                        </p:attrNameLst>
                                      </p:cBhvr>
                                      <p:tavLst>
                                        <p:tav tm="0">
                                          <p:val>
                                            <p:fltVal val="0"/>
                                          </p:val>
                                        </p:tav>
                                        <p:tav tm="100000">
                                          <p:val>
                                            <p:strVal val="#ppt_w"/>
                                          </p:val>
                                        </p:tav>
                                      </p:tavLst>
                                    </p:anim>
                                    <p:anim calcmode="lin" valueType="num">
                                      <p:cBhvr>
                                        <p:cTn id="353" dur="500" fill="hold"/>
                                        <p:tgtEl>
                                          <p:spTgt spid="103"/>
                                        </p:tgtEl>
                                        <p:attrNameLst>
                                          <p:attrName>ppt_h</p:attrName>
                                        </p:attrNameLst>
                                      </p:cBhvr>
                                      <p:tavLst>
                                        <p:tav tm="0">
                                          <p:val>
                                            <p:fltVal val="0"/>
                                          </p:val>
                                        </p:tav>
                                        <p:tav tm="100000">
                                          <p:val>
                                            <p:strVal val="#ppt_h"/>
                                          </p:val>
                                        </p:tav>
                                      </p:tavLst>
                                    </p:anim>
                                    <p:animEffect transition="in" filter="fade">
                                      <p:cBhvr>
                                        <p:cTn id="354" dur="500"/>
                                        <p:tgtEl>
                                          <p:spTgt spid="103"/>
                                        </p:tgtEl>
                                      </p:cBhvr>
                                    </p:animEffect>
                                  </p:childTnLst>
                                </p:cTn>
                              </p:par>
                              <p:par>
                                <p:cTn id="355" presetID="53" presetClass="entr" presetSubtype="16" fill="hold" grpId="0" nodeType="withEffect">
                                  <p:stCondLst>
                                    <p:cond delay="0"/>
                                  </p:stCondLst>
                                  <p:childTnLst>
                                    <p:set>
                                      <p:cBhvr>
                                        <p:cTn id="356" dur="1" fill="hold">
                                          <p:stCondLst>
                                            <p:cond delay="0"/>
                                          </p:stCondLst>
                                        </p:cTn>
                                        <p:tgtEl>
                                          <p:spTgt spid="105"/>
                                        </p:tgtEl>
                                        <p:attrNameLst>
                                          <p:attrName>style.visibility</p:attrName>
                                        </p:attrNameLst>
                                      </p:cBhvr>
                                      <p:to>
                                        <p:strVal val="visible"/>
                                      </p:to>
                                    </p:set>
                                    <p:anim calcmode="lin" valueType="num">
                                      <p:cBhvr>
                                        <p:cTn id="357" dur="500" fill="hold"/>
                                        <p:tgtEl>
                                          <p:spTgt spid="105"/>
                                        </p:tgtEl>
                                        <p:attrNameLst>
                                          <p:attrName>ppt_w</p:attrName>
                                        </p:attrNameLst>
                                      </p:cBhvr>
                                      <p:tavLst>
                                        <p:tav tm="0">
                                          <p:val>
                                            <p:fltVal val="0"/>
                                          </p:val>
                                        </p:tav>
                                        <p:tav tm="100000">
                                          <p:val>
                                            <p:strVal val="#ppt_w"/>
                                          </p:val>
                                        </p:tav>
                                      </p:tavLst>
                                    </p:anim>
                                    <p:anim calcmode="lin" valueType="num">
                                      <p:cBhvr>
                                        <p:cTn id="358" dur="500" fill="hold"/>
                                        <p:tgtEl>
                                          <p:spTgt spid="105"/>
                                        </p:tgtEl>
                                        <p:attrNameLst>
                                          <p:attrName>ppt_h</p:attrName>
                                        </p:attrNameLst>
                                      </p:cBhvr>
                                      <p:tavLst>
                                        <p:tav tm="0">
                                          <p:val>
                                            <p:fltVal val="0"/>
                                          </p:val>
                                        </p:tav>
                                        <p:tav tm="100000">
                                          <p:val>
                                            <p:strVal val="#ppt_h"/>
                                          </p:val>
                                        </p:tav>
                                      </p:tavLst>
                                    </p:anim>
                                    <p:animEffect transition="in" filter="fade">
                                      <p:cBhvr>
                                        <p:cTn id="359" dur="500"/>
                                        <p:tgtEl>
                                          <p:spTgt spid="105"/>
                                        </p:tgtEl>
                                      </p:cBhvr>
                                    </p:animEffect>
                                  </p:childTnLst>
                                </p:cTn>
                              </p:par>
                              <p:par>
                                <p:cTn id="360" presetID="53" presetClass="entr" presetSubtype="16" fill="hold" grpId="0" nodeType="withEffect">
                                  <p:stCondLst>
                                    <p:cond delay="0"/>
                                  </p:stCondLst>
                                  <p:childTnLst>
                                    <p:set>
                                      <p:cBhvr>
                                        <p:cTn id="361" dur="1" fill="hold">
                                          <p:stCondLst>
                                            <p:cond delay="0"/>
                                          </p:stCondLst>
                                        </p:cTn>
                                        <p:tgtEl>
                                          <p:spTgt spid="106"/>
                                        </p:tgtEl>
                                        <p:attrNameLst>
                                          <p:attrName>style.visibility</p:attrName>
                                        </p:attrNameLst>
                                      </p:cBhvr>
                                      <p:to>
                                        <p:strVal val="visible"/>
                                      </p:to>
                                    </p:set>
                                    <p:anim calcmode="lin" valueType="num">
                                      <p:cBhvr>
                                        <p:cTn id="362" dur="500" fill="hold"/>
                                        <p:tgtEl>
                                          <p:spTgt spid="106"/>
                                        </p:tgtEl>
                                        <p:attrNameLst>
                                          <p:attrName>ppt_w</p:attrName>
                                        </p:attrNameLst>
                                      </p:cBhvr>
                                      <p:tavLst>
                                        <p:tav tm="0">
                                          <p:val>
                                            <p:fltVal val="0"/>
                                          </p:val>
                                        </p:tav>
                                        <p:tav tm="100000">
                                          <p:val>
                                            <p:strVal val="#ppt_w"/>
                                          </p:val>
                                        </p:tav>
                                      </p:tavLst>
                                    </p:anim>
                                    <p:anim calcmode="lin" valueType="num">
                                      <p:cBhvr>
                                        <p:cTn id="363" dur="500" fill="hold"/>
                                        <p:tgtEl>
                                          <p:spTgt spid="106"/>
                                        </p:tgtEl>
                                        <p:attrNameLst>
                                          <p:attrName>ppt_h</p:attrName>
                                        </p:attrNameLst>
                                      </p:cBhvr>
                                      <p:tavLst>
                                        <p:tav tm="0">
                                          <p:val>
                                            <p:fltVal val="0"/>
                                          </p:val>
                                        </p:tav>
                                        <p:tav tm="100000">
                                          <p:val>
                                            <p:strVal val="#ppt_h"/>
                                          </p:val>
                                        </p:tav>
                                      </p:tavLst>
                                    </p:anim>
                                    <p:animEffect transition="in" filter="fade">
                                      <p:cBhvr>
                                        <p:cTn id="364"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animBg="1"/>
      <p:bldP spid="82" grpId="0"/>
      <p:bldP spid="92" grpId="0"/>
      <p:bldP spid="93" grpId="0"/>
      <p:bldP spid="95" grpId="0" animBg="1"/>
      <p:bldP spid="97" grpId="0"/>
      <p:bldP spid="98" grpId="0"/>
      <p:bldP spid="99" grpId="0"/>
      <p:bldP spid="100" grpId="0" animBg="1"/>
      <p:bldP spid="101" grpId="0"/>
      <p:bldP spid="102" grpId="0"/>
      <p:bldP spid="103" grpId="0"/>
      <p:bldP spid="105" grpId="0"/>
      <p:bldP spid="10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1042358" y="4276288"/>
            <a:ext cx="10222178" cy="215334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So Adventism is shipwrecked at the Sunday law and the United States is shipwrecked at the Sunday law, why? What does Adventism do at the Sunday law? What does the General Conference do at the Sunday law? Now, does the president of the General Conference go and kiss the foot of the pope? Does he like the Pope? Does he support Catholicism? Does he stop teaching that the Catholic Church is that great evil beast of end time prophecy, the antichrist? So how does the General Conference pay homage to the Pope? When an act is introduced to the United States, who takes part in this act? Adventism, through the support of the act  Adventism as an institution will pay homage to the papacy without ever thinking, intending, planning to do so.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5387" y="106217"/>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10046415" y="203188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452799" y="441993"/>
            <a:ext cx="719229"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1AB013EE-D4ED-4CC9-BCD8-191A370BA37F}"/>
              </a:ext>
            </a:extLst>
          </p:cNvPr>
          <p:cNvSpPr>
            <a:spLocks noChangeShapeType="1"/>
          </p:cNvSpPr>
          <p:nvPr/>
        </p:nvSpPr>
        <p:spPr bwMode="auto">
          <a:xfrm>
            <a:off x="9467611" y="179164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95">
            <a:extLst>
              <a:ext uri="{FF2B5EF4-FFF2-40B4-BE49-F238E27FC236}">
                <a16:creationId xmlns:a16="http://schemas.microsoft.com/office/drawing/2014/main" id="{6413127C-67E7-478F-8B14-A8256B3A010D}"/>
              </a:ext>
            </a:extLst>
          </p:cNvPr>
          <p:cNvSpPr>
            <a:spLocks noChangeShapeType="1"/>
          </p:cNvSpPr>
          <p:nvPr/>
        </p:nvSpPr>
        <p:spPr bwMode="auto">
          <a:xfrm>
            <a:off x="10096000" y="179365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55">
            <a:extLst>
              <a:ext uri="{FF2B5EF4-FFF2-40B4-BE49-F238E27FC236}">
                <a16:creationId xmlns:a16="http://schemas.microsoft.com/office/drawing/2014/main" id="{02DBE0A3-DED8-41E0-A07B-1E1C589043C4}"/>
              </a:ext>
            </a:extLst>
          </p:cNvPr>
          <p:cNvSpPr txBox="1">
            <a:spLocks noChangeArrowheads="1"/>
          </p:cNvSpPr>
          <p:nvPr/>
        </p:nvSpPr>
        <p:spPr bwMode="auto">
          <a:xfrm>
            <a:off x="9054481" y="1469769"/>
            <a:ext cx="764377"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Syracuse</a:t>
            </a:r>
          </a:p>
        </p:txBody>
      </p:sp>
      <p:sp>
        <p:nvSpPr>
          <p:cNvPr id="92" name="Text Box 55">
            <a:extLst>
              <a:ext uri="{FF2B5EF4-FFF2-40B4-BE49-F238E27FC236}">
                <a16:creationId xmlns:a16="http://schemas.microsoft.com/office/drawing/2014/main" id="{024405E6-EA99-42F1-8796-4233127467C6}"/>
              </a:ext>
            </a:extLst>
          </p:cNvPr>
          <p:cNvSpPr txBox="1">
            <a:spLocks noChangeArrowheads="1"/>
          </p:cNvSpPr>
          <p:nvPr/>
        </p:nvSpPr>
        <p:spPr bwMode="auto">
          <a:xfrm>
            <a:off x="9791615" y="1465538"/>
            <a:ext cx="725335"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Rhegium</a:t>
            </a:r>
          </a:p>
        </p:txBody>
      </p:sp>
      <p:sp>
        <p:nvSpPr>
          <p:cNvPr id="93" name="Text Box 55">
            <a:extLst>
              <a:ext uri="{FF2B5EF4-FFF2-40B4-BE49-F238E27FC236}">
                <a16:creationId xmlns:a16="http://schemas.microsoft.com/office/drawing/2014/main" id="{2FB10E68-B3AE-4EF1-8D23-D1109EAFA6D1}"/>
              </a:ext>
            </a:extLst>
          </p:cNvPr>
          <p:cNvSpPr txBox="1">
            <a:spLocks noChangeArrowheads="1"/>
          </p:cNvSpPr>
          <p:nvPr/>
        </p:nvSpPr>
        <p:spPr bwMode="auto">
          <a:xfrm>
            <a:off x="9241277" y="2025010"/>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55">
            <a:extLst>
              <a:ext uri="{FF2B5EF4-FFF2-40B4-BE49-F238E27FC236}">
                <a16:creationId xmlns:a16="http://schemas.microsoft.com/office/drawing/2014/main" id="{57A15E8F-EBE3-417C-A56B-26DB5B790BEF}"/>
              </a:ext>
            </a:extLst>
          </p:cNvPr>
          <p:cNvSpPr txBox="1">
            <a:spLocks noChangeArrowheads="1"/>
          </p:cNvSpPr>
          <p:nvPr/>
        </p:nvSpPr>
        <p:spPr bwMode="auto">
          <a:xfrm>
            <a:off x="9870216" y="2028695"/>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72ACDAD6-CDAF-4546-ACCE-EF6E71CC8CA4}"/>
              </a:ext>
            </a:extLst>
          </p:cNvPr>
          <p:cNvSpPr>
            <a:spLocks noChangeShapeType="1"/>
          </p:cNvSpPr>
          <p:nvPr/>
        </p:nvSpPr>
        <p:spPr bwMode="auto">
          <a:xfrm flipV="1">
            <a:off x="8864161" y="1747258"/>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15">
            <a:extLst>
              <a:ext uri="{FF2B5EF4-FFF2-40B4-BE49-F238E27FC236}">
                <a16:creationId xmlns:a16="http://schemas.microsoft.com/office/drawing/2014/main" id="{8606E394-8394-4692-830B-D6EEF19CD92E}"/>
              </a:ext>
            </a:extLst>
          </p:cNvPr>
          <p:cNvSpPr txBox="1">
            <a:spLocks noChangeArrowheads="1"/>
          </p:cNvSpPr>
          <p:nvPr/>
        </p:nvSpPr>
        <p:spPr bwMode="auto">
          <a:xfrm>
            <a:off x="9054481" y="2031880"/>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“to feel ill”</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8" name="Text Box 55">
            <a:extLst>
              <a:ext uri="{FF2B5EF4-FFF2-40B4-BE49-F238E27FC236}">
                <a16:creationId xmlns:a16="http://schemas.microsoft.com/office/drawing/2014/main" id="{E99B5F4B-69B1-4818-BA9C-E94BF09A8C33}"/>
              </a:ext>
            </a:extLst>
          </p:cNvPr>
          <p:cNvSpPr txBox="1">
            <a:spLocks noChangeArrowheads="1"/>
          </p:cNvSpPr>
          <p:nvPr/>
        </p:nvSpPr>
        <p:spPr bwMode="auto">
          <a:xfrm>
            <a:off x="10129401" y="1692428"/>
            <a:ext cx="947368"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Fav. winds</a:t>
            </a:r>
          </a:p>
        </p:txBody>
      </p:sp>
      <p:sp>
        <p:nvSpPr>
          <p:cNvPr id="99" name="Text Box 55">
            <a:extLst>
              <a:ext uri="{FF2B5EF4-FFF2-40B4-BE49-F238E27FC236}">
                <a16:creationId xmlns:a16="http://schemas.microsoft.com/office/drawing/2014/main" id="{0D6CB3AF-9276-4F4B-ADBC-A4293DDD13C0}"/>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0" name="Line 95">
            <a:extLst>
              <a:ext uri="{FF2B5EF4-FFF2-40B4-BE49-F238E27FC236}">
                <a16:creationId xmlns:a16="http://schemas.microsoft.com/office/drawing/2014/main" id="{07453152-6B0D-41AA-8A81-8D69ED61699A}"/>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55">
            <a:extLst>
              <a:ext uri="{FF2B5EF4-FFF2-40B4-BE49-F238E27FC236}">
                <a16:creationId xmlns:a16="http://schemas.microsoft.com/office/drawing/2014/main" id="{57C75B43-BD43-4D61-AD8A-41F24CBABEFC}"/>
              </a:ext>
            </a:extLst>
          </p:cNvPr>
          <p:cNvSpPr txBox="1">
            <a:spLocks noChangeArrowheads="1"/>
          </p:cNvSpPr>
          <p:nvPr/>
        </p:nvSpPr>
        <p:spPr bwMode="auto">
          <a:xfrm>
            <a:off x="7094424" y="3147664"/>
            <a:ext cx="1248968" cy="402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Protestants</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2" name="Text Box 55">
            <a:extLst>
              <a:ext uri="{FF2B5EF4-FFF2-40B4-BE49-F238E27FC236}">
                <a16:creationId xmlns:a16="http://schemas.microsoft.com/office/drawing/2014/main" id="{CBDCCA67-12A1-4D2E-8355-179F3024716A}"/>
              </a:ext>
            </a:extLst>
          </p:cNvPr>
          <p:cNvSpPr txBox="1">
            <a:spLocks noChangeArrowheads="1"/>
          </p:cNvSpPr>
          <p:nvPr/>
        </p:nvSpPr>
        <p:spPr bwMode="auto">
          <a:xfrm>
            <a:off x="8266753" y="3638111"/>
            <a:ext cx="1332936" cy="443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HOMAGE</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3" name="Text Box 55">
            <a:extLst>
              <a:ext uri="{FF2B5EF4-FFF2-40B4-BE49-F238E27FC236}">
                <a16:creationId xmlns:a16="http://schemas.microsoft.com/office/drawing/2014/main" id="{1AE250B8-5D05-466E-BEE5-795D722BD4DE}"/>
              </a:ext>
            </a:extLst>
          </p:cNvPr>
          <p:cNvSpPr txBox="1">
            <a:spLocks noChangeArrowheads="1"/>
          </p:cNvSpPr>
          <p:nvPr/>
        </p:nvSpPr>
        <p:spPr bwMode="auto">
          <a:xfrm>
            <a:off x="9737216" y="3323093"/>
            <a:ext cx="1248968" cy="419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Papacy</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cxnSp>
        <p:nvCxnSpPr>
          <p:cNvPr id="6" name="Straight Arrow Connector 5">
            <a:extLst>
              <a:ext uri="{FF2B5EF4-FFF2-40B4-BE49-F238E27FC236}">
                <a16:creationId xmlns:a16="http://schemas.microsoft.com/office/drawing/2014/main" id="{7DF1F4F7-1271-43B2-A679-88B1859D6818}"/>
              </a:ext>
            </a:extLst>
          </p:cNvPr>
          <p:cNvCxnSpPr>
            <a:cxnSpLocks/>
          </p:cNvCxnSpPr>
          <p:nvPr/>
        </p:nvCxnSpPr>
        <p:spPr>
          <a:xfrm>
            <a:off x="7822923" y="3476302"/>
            <a:ext cx="629876" cy="2621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11F3D6C9-FFFB-4F64-AB45-21512745B1F2}"/>
              </a:ext>
            </a:extLst>
          </p:cNvPr>
          <p:cNvCxnSpPr>
            <a:cxnSpLocks/>
          </p:cNvCxnSpPr>
          <p:nvPr/>
        </p:nvCxnSpPr>
        <p:spPr>
          <a:xfrm flipV="1">
            <a:off x="9436669" y="3665868"/>
            <a:ext cx="758638" cy="30175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 Box 115">
            <a:extLst>
              <a:ext uri="{FF2B5EF4-FFF2-40B4-BE49-F238E27FC236}">
                <a16:creationId xmlns:a16="http://schemas.microsoft.com/office/drawing/2014/main" id="{5D297BF9-6412-435B-9CE3-0D45921BEE78}"/>
              </a:ext>
            </a:extLst>
          </p:cNvPr>
          <p:cNvSpPr txBox="1">
            <a:spLocks noChangeArrowheads="1"/>
          </p:cNvSpPr>
          <p:nvPr/>
        </p:nvSpPr>
        <p:spPr bwMode="auto">
          <a:xfrm>
            <a:off x="9765645" y="2031880"/>
            <a:ext cx="747194" cy="1187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Stamped coins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6" name="Text Box 115">
            <a:extLst>
              <a:ext uri="{FF2B5EF4-FFF2-40B4-BE49-F238E27FC236}">
                <a16:creationId xmlns:a16="http://schemas.microsoft.com/office/drawing/2014/main" id="{1BC0868F-F8DD-438D-AD7D-6A4BE1BC7CCC}"/>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368722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82"/>
                                        </p:tgtEl>
                                        <p:attrNameLst>
                                          <p:attrName>style.visibility</p:attrName>
                                        </p:attrNameLst>
                                      </p:cBhvr>
                                      <p:to>
                                        <p:strVal val="visible"/>
                                      </p:to>
                                    </p:set>
                                    <p:anim calcmode="lin" valueType="num">
                                      <p:cBhvr>
                                        <p:cTn id="302" dur="500" fill="hold"/>
                                        <p:tgtEl>
                                          <p:spTgt spid="82"/>
                                        </p:tgtEl>
                                        <p:attrNameLst>
                                          <p:attrName>ppt_w</p:attrName>
                                        </p:attrNameLst>
                                      </p:cBhvr>
                                      <p:tavLst>
                                        <p:tav tm="0">
                                          <p:val>
                                            <p:fltVal val="0"/>
                                          </p:val>
                                        </p:tav>
                                        <p:tav tm="100000">
                                          <p:val>
                                            <p:strVal val="#ppt_w"/>
                                          </p:val>
                                        </p:tav>
                                      </p:tavLst>
                                    </p:anim>
                                    <p:anim calcmode="lin" valueType="num">
                                      <p:cBhvr>
                                        <p:cTn id="303" dur="500" fill="hold"/>
                                        <p:tgtEl>
                                          <p:spTgt spid="82"/>
                                        </p:tgtEl>
                                        <p:attrNameLst>
                                          <p:attrName>ppt_h</p:attrName>
                                        </p:attrNameLst>
                                      </p:cBhvr>
                                      <p:tavLst>
                                        <p:tav tm="0">
                                          <p:val>
                                            <p:fltVal val="0"/>
                                          </p:val>
                                        </p:tav>
                                        <p:tav tm="100000">
                                          <p:val>
                                            <p:strVal val="#ppt_h"/>
                                          </p:val>
                                        </p:tav>
                                      </p:tavLst>
                                    </p:anim>
                                    <p:animEffect transition="in" filter="fade">
                                      <p:cBhvr>
                                        <p:cTn id="304" dur="500"/>
                                        <p:tgtEl>
                                          <p:spTgt spid="82"/>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92"/>
                                        </p:tgtEl>
                                        <p:attrNameLst>
                                          <p:attrName>style.visibility</p:attrName>
                                        </p:attrNameLst>
                                      </p:cBhvr>
                                      <p:to>
                                        <p:strVal val="visible"/>
                                      </p:to>
                                    </p:set>
                                    <p:anim calcmode="lin" valueType="num">
                                      <p:cBhvr>
                                        <p:cTn id="307" dur="500" fill="hold"/>
                                        <p:tgtEl>
                                          <p:spTgt spid="92"/>
                                        </p:tgtEl>
                                        <p:attrNameLst>
                                          <p:attrName>ppt_w</p:attrName>
                                        </p:attrNameLst>
                                      </p:cBhvr>
                                      <p:tavLst>
                                        <p:tav tm="0">
                                          <p:val>
                                            <p:fltVal val="0"/>
                                          </p:val>
                                        </p:tav>
                                        <p:tav tm="100000">
                                          <p:val>
                                            <p:strVal val="#ppt_w"/>
                                          </p:val>
                                        </p:tav>
                                      </p:tavLst>
                                    </p:anim>
                                    <p:anim calcmode="lin" valueType="num">
                                      <p:cBhvr>
                                        <p:cTn id="308" dur="500" fill="hold"/>
                                        <p:tgtEl>
                                          <p:spTgt spid="92"/>
                                        </p:tgtEl>
                                        <p:attrNameLst>
                                          <p:attrName>ppt_h</p:attrName>
                                        </p:attrNameLst>
                                      </p:cBhvr>
                                      <p:tavLst>
                                        <p:tav tm="0">
                                          <p:val>
                                            <p:fltVal val="0"/>
                                          </p:val>
                                        </p:tav>
                                        <p:tav tm="100000">
                                          <p:val>
                                            <p:strVal val="#ppt_h"/>
                                          </p:val>
                                        </p:tav>
                                      </p:tavLst>
                                    </p:anim>
                                    <p:animEffect transition="in" filter="fade">
                                      <p:cBhvr>
                                        <p:cTn id="309" dur="500"/>
                                        <p:tgtEl>
                                          <p:spTgt spid="92"/>
                                        </p:tgtEl>
                                      </p:cBhvr>
                                    </p:animEffect>
                                  </p:childTnLst>
                                </p:cTn>
                              </p:par>
                              <p:par>
                                <p:cTn id="310" presetID="53" presetClass="entr" presetSubtype="16" fill="hold" grpId="0" nodeType="withEffect" nodePh="1">
                                  <p:stCondLst>
                                    <p:cond delay="0"/>
                                  </p:stCondLst>
                                  <p:endCondLst>
                                    <p:cond evt="begin" delay="0">
                                      <p:tn val="310"/>
                                    </p:cond>
                                  </p:endCondLst>
                                  <p:childTnLst>
                                    <p:set>
                                      <p:cBhvr>
                                        <p:cTn id="311" dur="1" fill="hold">
                                          <p:stCondLst>
                                            <p:cond delay="0"/>
                                          </p:stCondLst>
                                        </p:cTn>
                                        <p:tgtEl>
                                          <p:spTgt spid="93"/>
                                        </p:tgtEl>
                                        <p:attrNameLst>
                                          <p:attrName>style.visibility</p:attrName>
                                        </p:attrNameLst>
                                      </p:cBhvr>
                                      <p:to>
                                        <p:strVal val="visible"/>
                                      </p:to>
                                    </p:set>
                                    <p:anim calcmode="lin" valueType="num">
                                      <p:cBhvr>
                                        <p:cTn id="312" dur="500" fill="hold"/>
                                        <p:tgtEl>
                                          <p:spTgt spid="93"/>
                                        </p:tgtEl>
                                        <p:attrNameLst>
                                          <p:attrName>ppt_w</p:attrName>
                                        </p:attrNameLst>
                                      </p:cBhvr>
                                      <p:tavLst>
                                        <p:tav tm="0">
                                          <p:val>
                                            <p:fltVal val="0"/>
                                          </p:val>
                                        </p:tav>
                                        <p:tav tm="100000">
                                          <p:val>
                                            <p:strVal val="#ppt_w"/>
                                          </p:val>
                                        </p:tav>
                                      </p:tavLst>
                                    </p:anim>
                                    <p:anim calcmode="lin" valueType="num">
                                      <p:cBhvr>
                                        <p:cTn id="313" dur="500" fill="hold"/>
                                        <p:tgtEl>
                                          <p:spTgt spid="93"/>
                                        </p:tgtEl>
                                        <p:attrNameLst>
                                          <p:attrName>ppt_h</p:attrName>
                                        </p:attrNameLst>
                                      </p:cBhvr>
                                      <p:tavLst>
                                        <p:tav tm="0">
                                          <p:val>
                                            <p:fltVal val="0"/>
                                          </p:val>
                                        </p:tav>
                                        <p:tav tm="100000">
                                          <p:val>
                                            <p:strVal val="#ppt_h"/>
                                          </p:val>
                                        </p:tav>
                                      </p:tavLst>
                                    </p:anim>
                                    <p:animEffect transition="in" filter="fade">
                                      <p:cBhvr>
                                        <p:cTn id="314" dur="500"/>
                                        <p:tgtEl>
                                          <p:spTgt spid="93"/>
                                        </p:tgtEl>
                                      </p:cBhvr>
                                    </p:animEffect>
                                  </p:childTnLst>
                                </p:cTn>
                              </p:par>
                              <p:par>
                                <p:cTn id="315" presetID="53" presetClass="entr" presetSubtype="16" fill="hold" grpId="0" nodeType="withEffect" nodePh="1">
                                  <p:stCondLst>
                                    <p:cond delay="0"/>
                                  </p:stCondLst>
                                  <p:endCondLst>
                                    <p:cond evt="begin" delay="0">
                                      <p:tn val="315"/>
                                    </p:cond>
                                  </p:endCondLst>
                                  <p:childTnLst>
                                    <p:set>
                                      <p:cBhvr>
                                        <p:cTn id="316" dur="1" fill="hold">
                                          <p:stCondLst>
                                            <p:cond delay="0"/>
                                          </p:stCondLst>
                                        </p:cTn>
                                        <p:tgtEl>
                                          <p:spTgt spid="94"/>
                                        </p:tgtEl>
                                        <p:attrNameLst>
                                          <p:attrName>style.visibility</p:attrName>
                                        </p:attrNameLst>
                                      </p:cBhvr>
                                      <p:to>
                                        <p:strVal val="visible"/>
                                      </p:to>
                                    </p:set>
                                    <p:anim calcmode="lin" valueType="num">
                                      <p:cBhvr>
                                        <p:cTn id="317" dur="500" fill="hold"/>
                                        <p:tgtEl>
                                          <p:spTgt spid="94"/>
                                        </p:tgtEl>
                                        <p:attrNameLst>
                                          <p:attrName>ppt_w</p:attrName>
                                        </p:attrNameLst>
                                      </p:cBhvr>
                                      <p:tavLst>
                                        <p:tav tm="0">
                                          <p:val>
                                            <p:fltVal val="0"/>
                                          </p:val>
                                        </p:tav>
                                        <p:tav tm="100000">
                                          <p:val>
                                            <p:strVal val="#ppt_w"/>
                                          </p:val>
                                        </p:tav>
                                      </p:tavLst>
                                    </p:anim>
                                    <p:anim calcmode="lin" valueType="num">
                                      <p:cBhvr>
                                        <p:cTn id="318" dur="500" fill="hold"/>
                                        <p:tgtEl>
                                          <p:spTgt spid="94"/>
                                        </p:tgtEl>
                                        <p:attrNameLst>
                                          <p:attrName>ppt_h</p:attrName>
                                        </p:attrNameLst>
                                      </p:cBhvr>
                                      <p:tavLst>
                                        <p:tav tm="0">
                                          <p:val>
                                            <p:fltVal val="0"/>
                                          </p:val>
                                        </p:tav>
                                        <p:tav tm="100000">
                                          <p:val>
                                            <p:strVal val="#ppt_h"/>
                                          </p:val>
                                        </p:tav>
                                      </p:tavLst>
                                    </p:anim>
                                    <p:animEffect transition="in" filter="fade">
                                      <p:cBhvr>
                                        <p:cTn id="319" dur="500"/>
                                        <p:tgtEl>
                                          <p:spTgt spid="9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95"/>
                                        </p:tgtEl>
                                        <p:attrNameLst>
                                          <p:attrName>style.visibility</p:attrName>
                                        </p:attrNameLst>
                                      </p:cBhvr>
                                      <p:to>
                                        <p:strVal val="visible"/>
                                      </p:to>
                                    </p:set>
                                    <p:anim calcmode="lin" valueType="num">
                                      <p:cBhvr>
                                        <p:cTn id="322" dur="500" fill="hold"/>
                                        <p:tgtEl>
                                          <p:spTgt spid="95"/>
                                        </p:tgtEl>
                                        <p:attrNameLst>
                                          <p:attrName>ppt_w</p:attrName>
                                        </p:attrNameLst>
                                      </p:cBhvr>
                                      <p:tavLst>
                                        <p:tav tm="0">
                                          <p:val>
                                            <p:fltVal val="0"/>
                                          </p:val>
                                        </p:tav>
                                        <p:tav tm="100000">
                                          <p:val>
                                            <p:strVal val="#ppt_w"/>
                                          </p:val>
                                        </p:tav>
                                      </p:tavLst>
                                    </p:anim>
                                    <p:anim calcmode="lin" valueType="num">
                                      <p:cBhvr>
                                        <p:cTn id="323" dur="500" fill="hold"/>
                                        <p:tgtEl>
                                          <p:spTgt spid="95"/>
                                        </p:tgtEl>
                                        <p:attrNameLst>
                                          <p:attrName>ppt_h</p:attrName>
                                        </p:attrNameLst>
                                      </p:cBhvr>
                                      <p:tavLst>
                                        <p:tav tm="0">
                                          <p:val>
                                            <p:fltVal val="0"/>
                                          </p:val>
                                        </p:tav>
                                        <p:tav tm="100000">
                                          <p:val>
                                            <p:strVal val="#ppt_h"/>
                                          </p:val>
                                        </p:tav>
                                      </p:tavLst>
                                    </p:anim>
                                    <p:animEffect transition="in" filter="fade">
                                      <p:cBhvr>
                                        <p:cTn id="324" dur="500"/>
                                        <p:tgtEl>
                                          <p:spTgt spid="9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97"/>
                                        </p:tgtEl>
                                        <p:attrNameLst>
                                          <p:attrName>style.visibility</p:attrName>
                                        </p:attrNameLst>
                                      </p:cBhvr>
                                      <p:to>
                                        <p:strVal val="visible"/>
                                      </p:to>
                                    </p:set>
                                    <p:anim calcmode="lin" valueType="num">
                                      <p:cBhvr>
                                        <p:cTn id="327" dur="500" fill="hold"/>
                                        <p:tgtEl>
                                          <p:spTgt spid="97"/>
                                        </p:tgtEl>
                                        <p:attrNameLst>
                                          <p:attrName>ppt_w</p:attrName>
                                        </p:attrNameLst>
                                      </p:cBhvr>
                                      <p:tavLst>
                                        <p:tav tm="0">
                                          <p:val>
                                            <p:fltVal val="0"/>
                                          </p:val>
                                        </p:tav>
                                        <p:tav tm="100000">
                                          <p:val>
                                            <p:strVal val="#ppt_w"/>
                                          </p:val>
                                        </p:tav>
                                      </p:tavLst>
                                    </p:anim>
                                    <p:anim calcmode="lin" valueType="num">
                                      <p:cBhvr>
                                        <p:cTn id="328" dur="500" fill="hold"/>
                                        <p:tgtEl>
                                          <p:spTgt spid="97"/>
                                        </p:tgtEl>
                                        <p:attrNameLst>
                                          <p:attrName>ppt_h</p:attrName>
                                        </p:attrNameLst>
                                      </p:cBhvr>
                                      <p:tavLst>
                                        <p:tav tm="0">
                                          <p:val>
                                            <p:fltVal val="0"/>
                                          </p:val>
                                        </p:tav>
                                        <p:tav tm="100000">
                                          <p:val>
                                            <p:strVal val="#ppt_h"/>
                                          </p:val>
                                        </p:tav>
                                      </p:tavLst>
                                    </p:anim>
                                    <p:animEffect transition="in" filter="fade">
                                      <p:cBhvr>
                                        <p:cTn id="329" dur="500"/>
                                        <p:tgtEl>
                                          <p:spTgt spid="97"/>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98"/>
                                        </p:tgtEl>
                                        <p:attrNameLst>
                                          <p:attrName>style.visibility</p:attrName>
                                        </p:attrNameLst>
                                      </p:cBhvr>
                                      <p:to>
                                        <p:strVal val="visible"/>
                                      </p:to>
                                    </p:set>
                                    <p:anim calcmode="lin" valueType="num">
                                      <p:cBhvr>
                                        <p:cTn id="332" dur="500" fill="hold"/>
                                        <p:tgtEl>
                                          <p:spTgt spid="98"/>
                                        </p:tgtEl>
                                        <p:attrNameLst>
                                          <p:attrName>ppt_w</p:attrName>
                                        </p:attrNameLst>
                                      </p:cBhvr>
                                      <p:tavLst>
                                        <p:tav tm="0">
                                          <p:val>
                                            <p:fltVal val="0"/>
                                          </p:val>
                                        </p:tav>
                                        <p:tav tm="100000">
                                          <p:val>
                                            <p:strVal val="#ppt_w"/>
                                          </p:val>
                                        </p:tav>
                                      </p:tavLst>
                                    </p:anim>
                                    <p:anim calcmode="lin" valueType="num">
                                      <p:cBhvr>
                                        <p:cTn id="333" dur="500" fill="hold"/>
                                        <p:tgtEl>
                                          <p:spTgt spid="98"/>
                                        </p:tgtEl>
                                        <p:attrNameLst>
                                          <p:attrName>ppt_h</p:attrName>
                                        </p:attrNameLst>
                                      </p:cBhvr>
                                      <p:tavLst>
                                        <p:tav tm="0">
                                          <p:val>
                                            <p:fltVal val="0"/>
                                          </p:val>
                                        </p:tav>
                                        <p:tav tm="100000">
                                          <p:val>
                                            <p:strVal val="#ppt_h"/>
                                          </p:val>
                                        </p:tav>
                                      </p:tavLst>
                                    </p:anim>
                                    <p:animEffect transition="in" filter="fade">
                                      <p:cBhvr>
                                        <p:cTn id="334" dur="500"/>
                                        <p:tgtEl>
                                          <p:spTgt spid="98"/>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99"/>
                                        </p:tgtEl>
                                        <p:attrNameLst>
                                          <p:attrName>style.visibility</p:attrName>
                                        </p:attrNameLst>
                                      </p:cBhvr>
                                      <p:to>
                                        <p:strVal val="visible"/>
                                      </p:to>
                                    </p:set>
                                    <p:anim calcmode="lin" valueType="num">
                                      <p:cBhvr>
                                        <p:cTn id="337" dur="500" fill="hold"/>
                                        <p:tgtEl>
                                          <p:spTgt spid="99"/>
                                        </p:tgtEl>
                                        <p:attrNameLst>
                                          <p:attrName>ppt_w</p:attrName>
                                        </p:attrNameLst>
                                      </p:cBhvr>
                                      <p:tavLst>
                                        <p:tav tm="0">
                                          <p:val>
                                            <p:fltVal val="0"/>
                                          </p:val>
                                        </p:tav>
                                        <p:tav tm="100000">
                                          <p:val>
                                            <p:strVal val="#ppt_w"/>
                                          </p:val>
                                        </p:tav>
                                      </p:tavLst>
                                    </p:anim>
                                    <p:anim calcmode="lin" valueType="num">
                                      <p:cBhvr>
                                        <p:cTn id="338" dur="500" fill="hold"/>
                                        <p:tgtEl>
                                          <p:spTgt spid="99"/>
                                        </p:tgtEl>
                                        <p:attrNameLst>
                                          <p:attrName>ppt_h</p:attrName>
                                        </p:attrNameLst>
                                      </p:cBhvr>
                                      <p:tavLst>
                                        <p:tav tm="0">
                                          <p:val>
                                            <p:fltVal val="0"/>
                                          </p:val>
                                        </p:tav>
                                        <p:tav tm="100000">
                                          <p:val>
                                            <p:strVal val="#ppt_h"/>
                                          </p:val>
                                        </p:tav>
                                      </p:tavLst>
                                    </p:anim>
                                    <p:animEffect transition="in" filter="fade">
                                      <p:cBhvr>
                                        <p:cTn id="339" dur="500"/>
                                        <p:tgtEl>
                                          <p:spTgt spid="99"/>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100"/>
                                        </p:tgtEl>
                                        <p:attrNameLst>
                                          <p:attrName>style.visibility</p:attrName>
                                        </p:attrNameLst>
                                      </p:cBhvr>
                                      <p:to>
                                        <p:strVal val="visible"/>
                                      </p:to>
                                    </p:set>
                                    <p:anim calcmode="lin" valueType="num">
                                      <p:cBhvr>
                                        <p:cTn id="342" dur="500" fill="hold"/>
                                        <p:tgtEl>
                                          <p:spTgt spid="100"/>
                                        </p:tgtEl>
                                        <p:attrNameLst>
                                          <p:attrName>ppt_w</p:attrName>
                                        </p:attrNameLst>
                                      </p:cBhvr>
                                      <p:tavLst>
                                        <p:tav tm="0">
                                          <p:val>
                                            <p:fltVal val="0"/>
                                          </p:val>
                                        </p:tav>
                                        <p:tav tm="100000">
                                          <p:val>
                                            <p:strVal val="#ppt_w"/>
                                          </p:val>
                                        </p:tav>
                                      </p:tavLst>
                                    </p:anim>
                                    <p:anim calcmode="lin" valueType="num">
                                      <p:cBhvr>
                                        <p:cTn id="343" dur="500" fill="hold"/>
                                        <p:tgtEl>
                                          <p:spTgt spid="100"/>
                                        </p:tgtEl>
                                        <p:attrNameLst>
                                          <p:attrName>ppt_h</p:attrName>
                                        </p:attrNameLst>
                                      </p:cBhvr>
                                      <p:tavLst>
                                        <p:tav tm="0">
                                          <p:val>
                                            <p:fltVal val="0"/>
                                          </p:val>
                                        </p:tav>
                                        <p:tav tm="100000">
                                          <p:val>
                                            <p:strVal val="#ppt_h"/>
                                          </p:val>
                                        </p:tav>
                                      </p:tavLst>
                                    </p:anim>
                                    <p:animEffect transition="in" filter="fade">
                                      <p:cBhvr>
                                        <p:cTn id="344" dur="500"/>
                                        <p:tgtEl>
                                          <p:spTgt spid="100"/>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101"/>
                                        </p:tgtEl>
                                        <p:attrNameLst>
                                          <p:attrName>style.visibility</p:attrName>
                                        </p:attrNameLst>
                                      </p:cBhvr>
                                      <p:to>
                                        <p:strVal val="visible"/>
                                      </p:to>
                                    </p:set>
                                    <p:anim calcmode="lin" valueType="num">
                                      <p:cBhvr>
                                        <p:cTn id="347" dur="500" fill="hold"/>
                                        <p:tgtEl>
                                          <p:spTgt spid="101"/>
                                        </p:tgtEl>
                                        <p:attrNameLst>
                                          <p:attrName>ppt_w</p:attrName>
                                        </p:attrNameLst>
                                      </p:cBhvr>
                                      <p:tavLst>
                                        <p:tav tm="0">
                                          <p:val>
                                            <p:fltVal val="0"/>
                                          </p:val>
                                        </p:tav>
                                        <p:tav tm="100000">
                                          <p:val>
                                            <p:strVal val="#ppt_w"/>
                                          </p:val>
                                        </p:tav>
                                      </p:tavLst>
                                    </p:anim>
                                    <p:anim calcmode="lin" valueType="num">
                                      <p:cBhvr>
                                        <p:cTn id="348" dur="500" fill="hold"/>
                                        <p:tgtEl>
                                          <p:spTgt spid="101"/>
                                        </p:tgtEl>
                                        <p:attrNameLst>
                                          <p:attrName>ppt_h</p:attrName>
                                        </p:attrNameLst>
                                      </p:cBhvr>
                                      <p:tavLst>
                                        <p:tav tm="0">
                                          <p:val>
                                            <p:fltVal val="0"/>
                                          </p:val>
                                        </p:tav>
                                        <p:tav tm="100000">
                                          <p:val>
                                            <p:strVal val="#ppt_h"/>
                                          </p:val>
                                        </p:tav>
                                      </p:tavLst>
                                    </p:anim>
                                    <p:animEffect transition="in" filter="fade">
                                      <p:cBhvr>
                                        <p:cTn id="349" dur="500"/>
                                        <p:tgtEl>
                                          <p:spTgt spid="101"/>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102"/>
                                        </p:tgtEl>
                                        <p:attrNameLst>
                                          <p:attrName>style.visibility</p:attrName>
                                        </p:attrNameLst>
                                      </p:cBhvr>
                                      <p:to>
                                        <p:strVal val="visible"/>
                                      </p:to>
                                    </p:set>
                                    <p:anim calcmode="lin" valueType="num">
                                      <p:cBhvr>
                                        <p:cTn id="352" dur="500" fill="hold"/>
                                        <p:tgtEl>
                                          <p:spTgt spid="102"/>
                                        </p:tgtEl>
                                        <p:attrNameLst>
                                          <p:attrName>ppt_w</p:attrName>
                                        </p:attrNameLst>
                                      </p:cBhvr>
                                      <p:tavLst>
                                        <p:tav tm="0">
                                          <p:val>
                                            <p:fltVal val="0"/>
                                          </p:val>
                                        </p:tav>
                                        <p:tav tm="100000">
                                          <p:val>
                                            <p:strVal val="#ppt_w"/>
                                          </p:val>
                                        </p:tav>
                                      </p:tavLst>
                                    </p:anim>
                                    <p:anim calcmode="lin" valueType="num">
                                      <p:cBhvr>
                                        <p:cTn id="353" dur="500" fill="hold"/>
                                        <p:tgtEl>
                                          <p:spTgt spid="102"/>
                                        </p:tgtEl>
                                        <p:attrNameLst>
                                          <p:attrName>ppt_h</p:attrName>
                                        </p:attrNameLst>
                                      </p:cBhvr>
                                      <p:tavLst>
                                        <p:tav tm="0">
                                          <p:val>
                                            <p:fltVal val="0"/>
                                          </p:val>
                                        </p:tav>
                                        <p:tav tm="100000">
                                          <p:val>
                                            <p:strVal val="#ppt_h"/>
                                          </p:val>
                                        </p:tav>
                                      </p:tavLst>
                                    </p:anim>
                                    <p:animEffect transition="in" filter="fade">
                                      <p:cBhvr>
                                        <p:cTn id="354" dur="500"/>
                                        <p:tgtEl>
                                          <p:spTgt spid="102"/>
                                        </p:tgtEl>
                                      </p:cBhvr>
                                    </p:animEffect>
                                  </p:childTnLst>
                                </p:cTn>
                              </p:par>
                              <p:par>
                                <p:cTn id="355" presetID="53" presetClass="entr" presetSubtype="16" fill="hold" grpId="0" nodeType="withEffect">
                                  <p:stCondLst>
                                    <p:cond delay="0"/>
                                  </p:stCondLst>
                                  <p:childTnLst>
                                    <p:set>
                                      <p:cBhvr>
                                        <p:cTn id="356" dur="1" fill="hold">
                                          <p:stCondLst>
                                            <p:cond delay="0"/>
                                          </p:stCondLst>
                                        </p:cTn>
                                        <p:tgtEl>
                                          <p:spTgt spid="103"/>
                                        </p:tgtEl>
                                        <p:attrNameLst>
                                          <p:attrName>style.visibility</p:attrName>
                                        </p:attrNameLst>
                                      </p:cBhvr>
                                      <p:to>
                                        <p:strVal val="visible"/>
                                      </p:to>
                                    </p:set>
                                    <p:anim calcmode="lin" valueType="num">
                                      <p:cBhvr>
                                        <p:cTn id="357" dur="500" fill="hold"/>
                                        <p:tgtEl>
                                          <p:spTgt spid="103"/>
                                        </p:tgtEl>
                                        <p:attrNameLst>
                                          <p:attrName>ppt_w</p:attrName>
                                        </p:attrNameLst>
                                      </p:cBhvr>
                                      <p:tavLst>
                                        <p:tav tm="0">
                                          <p:val>
                                            <p:fltVal val="0"/>
                                          </p:val>
                                        </p:tav>
                                        <p:tav tm="100000">
                                          <p:val>
                                            <p:strVal val="#ppt_w"/>
                                          </p:val>
                                        </p:tav>
                                      </p:tavLst>
                                    </p:anim>
                                    <p:anim calcmode="lin" valueType="num">
                                      <p:cBhvr>
                                        <p:cTn id="358" dur="500" fill="hold"/>
                                        <p:tgtEl>
                                          <p:spTgt spid="103"/>
                                        </p:tgtEl>
                                        <p:attrNameLst>
                                          <p:attrName>ppt_h</p:attrName>
                                        </p:attrNameLst>
                                      </p:cBhvr>
                                      <p:tavLst>
                                        <p:tav tm="0">
                                          <p:val>
                                            <p:fltVal val="0"/>
                                          </p:val>
                                        </p:tav>
                                        <p:tav tm="100000">
                                          <p:val>
                                            <p:strVal val="#ppt_h"/>
                                          </p:val>
                                        </p:tav>
                                      </p:tavLst>
                                    </p:anim>
                                    <p:animEffect transition="in" filter="fade">
                                      <p:cBhvr>
                                        <p:cTn id="359" dur="500"/>
                                        <p:tgtEl>
                                          <p:spTgt spid="103"/>
                                        </p:tgtEl>
                                      </p:cBhvr>
                                    </p:animEffect>
                                  </p:childTnLst>
                                </p:cTn>
                              </p:par>
                              <p:par>
                                <p:cTn id="360" presetID="53" presetClass="entr" presetSubtype="16" fill="hold" grpId="0" nodeType="withEffect">
                                  <p:stCondLst>
                                    <p:cond delay="0"/>
                                  </p:stCondLst>
                                  <p:childTnLst>
                                    <p:set>
                                      <p:cBhvr>
                                        <p:cTn id="361" dur="1" fill="hold">
                                          <p:stCondLst>
                                            <p:cond delay="0"/>
                                          </p:stCondLst>
                                        </p:cTn>
                                        <p:tgtEl>
                                          <p:spTgt spid="105"/>
                                        </p:tgtEl>
                                        <p:attrNameLst>
                                          <p:attrName>style.visibility</p:attrName>
                                        </p:attrNameLst>
                                      </p:cBhvr>
                                      <p:to>
                                        <p:strVal val="visible"/>
                                      </p:to>
                                    </p:set>
                                    <p:anim calcmode="lin" valueType="num">
                                      <p:cBhvr>
                                        <p:cTn id="362" dur="500" fill="hold"/>
                                        <p:tgtEl>
                                          <p:spTgt spid="105"/>
                                        </p:tgtEl>
                                        <p:attrNameLst>
                                          <p:attrName>ppt_w</p:attrName>
                                        </p:attrNameLst>
                                      </p:cBhvr>
                                      <p:tavLst>
                                        <p:tav tm="0">
                                          <p:val>
                                            <p:fltVal val="0"/>
                                          </p:val>
                                        </p:tav>
                                        <p:tav tm="100000">
                                          <p:val>
                                            <p:strVal val="#ppt_w"/>
                                          </p:val>
                                        </p:tav>
                                      </p:tavLst>
                                    </p:anim>
                                    <p:anim calcmode="lin" valueType="num">
                                      <p:cBhvr>
                                        <p:cTn id="363" dur="500" fill="hold"/>
                                        <p:tgtEl>
                                          <p:spTgt spid="105"/>
                                        </p:tgtEl>
                                        <p:attrNameLst>
                                          <p:attrName>ppt_h</p:attrName>
                                        </p:attrNameLst>
                                      </p:cBhvr>
                                      <p:tavLst>
                                        <p:tav tm="0">
                                          <p:val>
                                            <p:fltVal val="0"/>
                                          </p:val>
                                        </p:tav>
                                        <p:tav tm="100000">
                                          <p:val>
                                            <p:strVal val="#ppt_h"/>
                                          </p:val>
                                        </p:tav>
                                      </p:tavLst>
                                    </p:anim>
                                    <p:animEffect transition="in" filter="fade">
                                      <p:cBhvr>
                                        <p:cTn id="364" dur="500"/>
                                        <p:tgtEl>
                                          <p:spTgt spid="105"/>
                                        </p:tgtEl>
                                      </p:cBhvr>
                                    </p:animEffect>
                                  </p:childTnLst>
                                </p:cTn>
                              </p:par>
                              <p:par>
                                <p:cTn id="365" presetID="53" presetClass="entr" presetSubtype="16" fill="hold" grpId="0" nodeType="withEffect">
                                  <p:stCondLst>
                                    <p:cond delay="0"/>
                                  </p:stCondLst>
                                  <p:childTnLst>
                                    <p:set>
                                      <p:cBhvr>
                                        <p:cTn id="366" dur="1" fill="hold">
                                          <p:stCondLst>
                                            <p:cond delay="0"/>
                                          </p:stCondLst>
                                        </p:cTn>
                                        <p:tgtEl>
                                          <p:spTgt spid="106"/>
                                        </p:tgtEl>
                                        <p:attrNameLst>
                                          <p:attrName>style.visibility</p:attrName>
                                        </p:attrNameLst>
                                      </p:cBhvr>
                                      <p:to>
                                        <p:strVal val="visible"/>
                                      </p:to>
                                    </p:set>
                                    <p:anim calcmode="lin" valueType="num">
                                      <p:cBhvr>
                                        <p:cTn id="367" dur="500" fill="hold"/>
                                        <p:tgtEl>
                                          <p:spTgt spid="106"/>
                                        </p:tgtEl>
                                        <p:attrNameLst>
                                          <p:attrName>ppt_w</p:attrName>
                                        </p:attrNameLst>
                                      </p:cBhvr>
                                      <p:tavLst>
                                        <p:tav tm="0">
                                          <p:val>
                                            <p:fltVal val="0"/>
                                          </p:val>
                                        </p:tav>
                                        <p:tav tm="100000">
                                          <p:val>
                                            <p:strVal val="#ppt_w"/>
                                          </p:val>
                                        </p:tav>
                                      </p:tavLst>
                                    </p:anim>
                                    <p:anim calcmode="lin" valueType="num">
                                      <p:cBhvr>
                                        <p:cTn id="368" dur="500" fill="hold"/>
                                        <p:tgtEl>
                                          <p:spTgt spid="106"/>
                                        </p:tgtEl>
                                        <p:attrNameLst>
                                          <p:attrName>ppt_h</p:attrName>
                                        </p:attrNameLst>
                                      </p:cBhvr>
                                      <p:tavLst>
                                        <p:tav tm="0">
                                          <p:val>
                                            <p:fltVal val="0"/>
                                          </p:val>
                                        </p:tav>
                                        <p:tav tm="100000">
                                          <p:val>
                                            <p:strVal val="#ppt_h"/>
                                          </p:val>
                                        </p:tav>
                                      </p:tavLst>
                                    </p:anim>
                                    <p:animEffect transition="in" filter="fade">
                                      <p:cBhvr>
                                        <p:cTn id="369"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animBg="1"/>
      <p:bldP spid="82" grpId="0"/>
      <p:bldP spid="92" grpId="0"/>
      <p:bldP spid="93" grpId="0"/>
      <p:bldP spid="94" grpId="0"/>
      <p:bldP spid="95" grpId="0" animBg="1"/>
      <p:bldP spid="97" grpId="0"/>
      <p:bldP spid="98" grpId="0"/>
      <p:bldP spid="99" grpId="0"/>
      <p:bldP spid="100" grpId="0" animBg="1"/>
      <p:bldP spid="101" grpId="0"/>
      <p:bldP spid="102" grpId="0"/>
      <p:bldP spid="103" grpId="0"/>
      <p:bldP spid="105" grpId="0"/>
      <p:bldP spid="10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1042358" y="4276288"/>
            <a:ext cx="10222178" cy="2153346"/>
          </a:xfrm>
          <a:prstGeom prst="rect">
            <a:avLst/>
          </a:prstGeom>
          <a:noFill/>
        </p:spPr>
        <p:txBody>
          <a:bodyPr wrap="square">
            <a:spAutoFit/>
          </a:bodyPr>
          <a:lstStyle/>
          <a:p>
            <a:pPr marL="0" marR="0">
              <a:lnSpc>
                <a:spcPct val="107000"/>
              </a:lnSpc>
              <a:spcBef>
                <a:spcPts val="0"/>
              </a:spcBef>
              <a:spcAft>
                <a:spcPts val="0"/>
              </a:spcAft>
            </a:pPr>
            <a:r>
              <a:rPr lang="en-US" sz="1800" i="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How the Constitution Became Christian</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I want to rename this document. Three times the United States tried to pay homage to the papacy. The first homage failed, the second homage failed, and the last homage succeeds. The first homage the eyes of Adventism are wide open, the second homage we're sailing around somewhere we were never meant to be, completely off course, terribly worried about being called a cult, that's the 1950s history and we can barely understand what's going on, barely raise a cry. So 1888 history we stand on the right side, 1950s history we're running blind, when it comes to the history of the third attempt to pay homage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at the Sunday law we stand with Protestantism and figuratively bow down to the papacy.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0996" y="93345"/>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10046415" y="203188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452799" y="441993"/>
            <a:ext cx="719229"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1AB013EE-D4ED-4CC9-BCD8-191A370BA37F}"/>
              </a:ext>
            </a:extLst>
          </p:cNvPr>
          <p:cNvSpPr>
            <a:spLocks noChangeShapeType="1"/>
          </p:cNvSpPr>
          <p:nvPr/>
        </p:nvSpPr>
        <p:spPr bwMode="auto">
          <a:xfrm>
            <a:off x="9467611" y="179164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95">
            <a:extLst>
              <a:ext uri="{FF2B5EF4-FFF2-40B4-BE49-F238E27FC236}">
                <a16:creationId xmlns:a16="http://schemas.microsoft.com/office/drawing/2014/main" id="{6413127C-67E7-478F-8B14-A8256B3A010D}"/>
              </a:ext>
            </a:extLst>
          </p:cNvPr>
          <p:cNvSpPr>
            <a:spLocks noChangeShapeType="1"/>
          </p:cNvSpPr>
          <p:nvPr/>
        </p:nvSpPr>
        <p:spPr bwMode="auto">
          <a:xfrm>
            <a:off x="10096000" y="179365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55">
            <a:extLst>
              <a:ext uri="{FF2B5EF4-FFF2-40B4-BE49-F238E27FC236}">
                <a16:creationId xmlns:a16="http://schemas.microsoft.com/office/drawing/2014/main" id="{02DBE0A3-DED8-41E0-A07B-1E1C589043C4}"/>
              </a:ext>
            </a:extLst>
          </p:cNvPr>
          <p:cNvSpPr txBox="1">
            <a:spLocks noChangeArrowheads="1"/>
          </p:cNvSpPr>
          <p:nvPr/>
        </p:nvSpPr>
        <p:spPr bwMode="auto">
          <a:xfrm>
            <a:off x="9054481" y="1469769"/>
            <a:ext cx="764377"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Syracuse</a:t>
            </a:r>
          </a:p>
        </p:txBody>
      </p:sp>
      <p:sp>
        <p:nvSpPr>
          <p:cNvPr id="92" name="Text Box 55">
            <a:extLst>
              <a:ext uri="{FF2B5EF4-FFF2-40B4-BE49-F238E27FC236}">
                <a16:creationId xmlns:a16="http://schemas.microsoft.com/office/drawing/2014/main" id="{024405E6-EA99-42F1-8796-4233127467C6}"/>
              </a:ext>
            </a:extLst>
          </p:cNvPr>
          <p:cNvSpPr txBox="1">
            <a:spLocks noChangeArrowheads="1"/>
          </p:cNvSpPr>
          <p:nvPr/>
        </p:nvSpPr>
        <p:spPr bwMode="auto">
          <a:xfrm>
            <a:off x="9791615" y="1465538"/>
            <a:ext cx="725335"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Rhegium</a:t>
            </a:r>
          </a:p>
        </p:txBody>
      </p:sp>
      <p:sp>
        <p:nvSpPr>
          <p:cNvPr id="93" name="Text Box 55">
            <a:extLst>
              <a:ext uri="{FF2B5EF4-FFF2-40B4-BE49-F238E27FC236}">
                <a16:creationId xmlns:a16="http://schemas.microsoft.com/office/drawing/2014/main" id="{2FB10E68-B3AE-4EF1-8D23-D1109EAFA6D1}"/>
              </a:ext>
            </a:extLst>
          </p:cNvPr>
          <p:cNvSpPr txBox="1">
            <a:spLocks noChangeArrowheads="1"/>
          </p:cNvSpPr>
          <p:nvPr/>
        </p:nvSpPr>
        <p:spPr bwMode="auto">
          <a:xfrm>
            <a:off x="9241277" y="2025010"/>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55">
            <a:extLst>
              <a:ext uri="{FF2B5EF4-FFF2-40B4-BE49-F238E27FC236}">
                <a16:creationId xmlns:a16="http://schemas.microsoft.com/office/drawing/2014/main" id="{57A15E8F-EBE3-417C-A56B-26DB5B790BEF}"/>
              </a:ext>
            </a:extLst>
          </p:cNvPr>
          <p:cNvSpPr txBox="1">
            <a:spLocks noChangeArrowheads="1"/>
          </p:cNvSpPr>
          <p:nvPr/>
        </p:nvSpPr>
        <p:spPr bwMode="auto">
          <a:xfrm>
            <a:off x="9870216" y="2028695"/>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72ACDAD6-CDAF-4546-ACCE-EF6E71CC8CA4}"/>
              </a:ext>
            </a:extLst>
          </p:cNvPr>
          <p:cNvSpPr>
            <a:spLocks noChangeShapeType="1"/>
          </p:cNvSpPr>
          <p:nvPr/>
        </p:nvSpPr>
        <p:spPr bwMode="auto">
          <a:xfrm flipV="1">
            <a:off x="8864161" y="1747258"/>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15">
            <a:extLst>
              <a:ext uri="{FF2B5EF4-FFF2-40B4-BE49-F238E27FC236}">
                <a16:creationId xmlns:a16="http://schemas.microsoft.com/office/drawing/2014/main" id="{8606E394-8394-4692-830B-D6EEF19CD92E}"/>
              </a:ext>
            </a:extLst>
          </p:cNvPr>
          <p:cNvSpPr txBox="1">
            <a:spLocks noChangeArrowheads="1"/>
          </p:cNvSpPr>
          <p:nvPr/>
        </p:nvSpPr>
        <p:spPr bwMode="auto">
          <a:xfrm>
            <a:off x="9054481" y="2031880"/>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“to feel ill”</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8" name="Text Box 55">
            <a:extLst>
              <a:ext uri="{FF2B5EF4-FFF2-40B4-BE49-F238E27FC236}">
                <a16:creationId xmlns:a16="http://schemas.microsoft.com/office/drawing/2014/main" id="{E99B5F4B-69B1-4818-BA9C-E94BF09A8C33}"/>
              </a:ext>
            </a:extLst>
          </p:cNvPr>
          <p:cNvSpPr txBox="1">
            <a:spLocks noChangeArrowheads="1"/>
          </p:cNvSpPr>
          <p:nvPr/>
        </p:nvSpPr>
        <p:spPr bwMode="auto">
          <a:xfrm>
            <a:off x="10129401" y="1692428"/>
            <a:ext cx="947368"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Fav. winds</a:t>
            </a:r>
          </a:p>
        </p:txBody>
      </p:sp>
      <p:sp>
        <p:nvSpPr>
          <p:cNvPr id="99" name="Text Box 55">
            <a:extLst>
              <a:ext uri="{FF2B5EF4-FFF2-40B4-BE49-F238E27FC236}">
                <a16:creationId xmlns:a16="http://schemas.microsoft.com/office/drawing/2014/main" id="{0D6CB3AF-9276-4F4B-ADBC-A4293DDD13C0}"/>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0" name="Line 95">
            <a:extLst>
              <a:ext uri="{FF2B5EF4-FFF2-40B4-BE49-F238E27FC236}">
                <a16:creationId xmlns:a16="http://schemas.microsoft.com/office/drawing/2014/main" id="{07453152-6B0D-41AA-8A81-8D69ED61699A}"/>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55">
            <a:extLst>
              <a:ext uri="{FF2B5EF4-FFF2-40B4-BE49-F238E27FC236}">
                <a16:creationId xmlns:a16="http://schemas.microsoft.com/office/drawing/2014/main" id="{57C75B43-BD43-4D61-AD8A-41F24CBABEFC}"/>
              </a:ext>
            </a:extLst>
          </p:cNvPr>
          <p:cNvSpPr txBox="1">
            <a:spLocks noChangeArrowheads="1"/>
          </p:cNvSpPr>
          <p:nvPr/>
        </p:nvSpPr>
        <p:spPr bwMode="auto">
          <a:xfrm>
            <a:off x="7094424" y="3147664"/>
            <a:ext cx="1248968" cy="402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Protestants</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2" name="Text Box 55">
            <a:extLst>
              <a:ext uri="{FF2B5EF4-FFF2-40B4-BE49-F238E27FC236}">
                <a16:creationId xmlns:a16="http://schemas.microsoft.com/office/drawing/2014/main" id="{CBDCCA67-12A1-4D2E-8355-179F3024716A}"/>
              </a:ext>
            </a:extLst>
          </p:cNvPr>
          <p:cNvSpPr txBox="1">
            <a:spLocks noChangeArrowheads="1"/>
          </p:cNvSpPr>
          <p:nvPr/>
        </p:nvSpPr>
        <p:spPr bwMode="auto">
          <a:xfrm>
            <a:off x="8266753" y="3638111"/>
            <a:ext cx="1332936" cy="443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HOMAGE</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3" name="Text Box 55">
            <a:extLst>
              <a:ext uri="{FF2B5EF4-FFF2-40B4-BE49-F238E27FC236}">
                <a16:creationId xmlns:a16="http://schemas.microsoft.com/office/drawing/2014/main" id="{1AE250B8-5D05-466E-BEE5-795D722BD4DE}"/>
              </a:ext>
            </a:extLst>
          </p:cNvPr>
          <p:cNvSpPr txBox="1">
            <a:spLocks noChangeArrowheads="1"/>
          </p:cNvSpPr>
          <p:nvPr/>
        </p:nvSpPr>
        <p:spPr bwMode="auto">
          <a:xfrm>
            <a:off x="9737216" y="3323093"/>
            <a:ext cx="1248968" cy="419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Papacy</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cxnSp>
        <p:nvCxnSpPr>
          <p:cNvPr id="6" name="Straight Arrow Connector 5">
            <a:extLst>
              <a:ext uri="{FF2B5EF4-FFF2-40B4-BE49-F238E27FC236}">
                <a16:creationId xmlns:a16="http://schemas.microsoft.com/office/drawing/2014/main" id="{7DF1F4F7-1271-43B2-A679-88B1859D6818}"/>
              </a:ext>
            </a:extLst>
          </p:cNvPr>
          <p:cNvCxnSpPr>
            <a:cxnSpLocks/>
          </p:cNvCxnSpPr>
          <p:nvPr/>
        </p:nvCxnSpPr>
        <p:spPr>
          <a:xfrm>
            <a:off x="7822923" y="3476302"/>
            <a:ext cx="629876" cy="2621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11F3D6C9-FFFB-4F64-AB45-21512745B1F2}"/>
              </a:ext>
            </a:extLst>
          </p:cNvPr>
          <p:cNvCxnSpPr>
            <a:cxnSpLocks/>
          </p:cNvCxnSpPr>
          <p:nvPr/>
        </p:nvCxnSpPr>
        <p:spPr>
          <a:xfrm flipV="1">
            <a:off x="9436669" y="3665868"/>
            <a:ext cx="758638" cy="30175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 Box 115">
            <a:extLst>
              <a:ext uri="{FF2B5EF4-FFF2-40B4-BE49-F238E27FC236}">
                <a16:creationId xmlns:a16="http://schemas.microsoft.com/office/drawing/2014/main" id="{EFB8A13F-2A1C-4CFC-9F10-AE5DA94BAD7C}"/>
              </a:ext>
            </a:extLst>
          </p:cNvPr>
          <p:cNvSpPr txBox="1">
            <a:spLocks noChangeArrowheads="1"/>
          </p:cNvSpPr>
          <p:nvPr/>
        </p:nvSpPr>
        <p:spPr bwMode="auto">
          <a:xfrm>
            <a:off x="9765645" y="2031880"/>
            <a:ext cx="747194" cy="1187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Stamped coins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6" name="Text Box 115">
            <a:extLst>
              <a:ext uri="{FF2B5EF4-FFF2-40B4-BE49-F238E27FC236}">
                <a16:creationId xmlns:a16="http://schemas.microsoft.com/office/drawing/2014/main" id="{696FB14F-3795-42DF-BB16-EA637B53811B}"/>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69695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82"/>
                                        </p:tgtEl>
                                        <p:attrNameLst>
                                          <p:attrName>style.visibility</p:attrName>
                                        </p:attrNameLst>
                                      </p:cBhvr>
                                      <p:to>
                                        <p:strVal val="visible"/>
                                      </p:to>
                                    </p:set>
                                    <p:anim calcmode="lin" valueType="num">
                                      <p:cBhvr>
                                        <p:cTn id="302" dur="500" fill="hold"/>
                                        <p:tgtEl>
                                          <p:spTgt spid="82"/>
                                        </p:tgtEl>
                                        <p:attrNameLst>
                                          <p:attrName>ppt_w</p:attrName>
                                        </p:attrNameLst>
                                      </p:cBhvr>
                                      <p:tavLst>
                                        <p:tav tm="0">
                                          <p:val>
                                            <p:fltVal val="0"/>
                                          </p:val>
                                        </p:tav>
                                        <p:tav tm="100000">
                                          <p:val>
                                            <p:strVal val="#ppt_w"/>
                                          </p:val>
                                        </p:tav>
                                      </p:tavLst>
                                    </p:anim>
                                    <p:anim calcmode="lin" valueType="num">
                                      <p:cBhvr>
                                        <p:cTn id="303" dur="500" fill="hold"/>
                                        <p:tgtEl>
                                          <p:spTgt spid="82"/>
                                        </p:tgtEl>
                                        <p:attrNameLst>
                                          <p:attrName>ppt_h</p:attrName>
                                        </p:attrNameLst>
                                      </p:cBhvr>
                                      <p:tavLst>
                                        <p:tav tm="0">
                                          <p:val>
                                            <p:fltVal val="0"/>
                                          </p:val>
                                        </p:tav>
                                        <p:tav tm="100000">
                                          <p:val>
                                            <p:strVal val="#ppt_h"/>
                                          </p:val>
                                        </p:tav>
                                      </p:tavLst>
                                    </p:anim>
                                    <p:animEffect transition="in" filter="fade">
                                      <p:cBhvr>
                                        <p:cTn id="304" dur="500"/>
                                        <p:tgtEl>
                                          <p:spTgt spid="82"/>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92"/>
                                        </p:tgtEl>
                                        <p:attrNameLst>
                                          <p:attrName>style.visibility</p:attrName>
                                        </p:attrNameLst>
                                      </p:cBhvr>
                                      <p:to>
                                        <p:strVal val="visible"/>
                                      </p:to>
                                    </p:set>
                                    <p:anim calcmode="lin" valueType="num">
                                      <p:cBhvr>
                                        <p:cTn id="307" dur="500" fill="hold"/>
                                        <p:tgtEl>
                                          <p:spTgt spid="92"/>
                                        </p:tgtEl>
                                        <p:attrNameLst>
                                          <p:attrName>ppt_w</p:attrName>
                                        </p:attrNameLst>
                                      </p:cBhvr>
                                      <p:tavLst>
                                        <p:tav tm="0">
                                          <p:val>
                                            <p:fltVal val="0"/>
                                          </p:val>
                                        </p:tav>
                                        <p:tav tm="100000">
                                          <p:val>
                                            <p:strVal val="#ppt_w"/>
                                          </p:val>
                                        </p:tav>
                                      </p:tavLst>
                                    </p:anim>
                                    <p:anim calcmode="lin" valueType="num">
                                      <p:cBhvr>
                                        <p:cTn id="308" dur="500" fill="hold"/>
                                        <p:tgtEl>
                                          <p:spTgt spid="92"/>
                                        </p:tgtEl>
                                        <p:attrNameLst>
                                          <p:attrName>ppt_h</p:attrName>
                                        </p:attrNameLst>
                                      </p:cBhvr>
                                      <p:tavLst>
                                        <p:tav tm="0">
                                          <p:val>
                                            <p:fltVal val="0"/>
                                          </p:val>
                                        </p:tav>
                                        <p:tav tm="100000">
                                          <p:val>
                                            <p:strVal val="#ppt_h"/>
                                          </p:val>
                                        </p:tav>
                                      </p:tavLst>
                                    </p:anim>
                                    <p:animEffect transition="in" filter="fade">
                                      <p:cBhvr>
                                        <p:cTn id="309" dur="500"/>
                                        <p:tgtEl>
                                          <p:spTgt spid="92"/>
                                        </p:tgtEl>
                                      </p:cBhvr>
                                    </p:animEffect>
                                  </p:childTnLst>
                                </p:cTn>
                              </p:par>
                              <p:par>
                                <p:cTn id="310" presetID="53" presetClass="entr" presetSubtype="16" fill="hold" grpId="0" nodeType="withEffect" nodePh="1">
                                  <p:stCondLst>
                                    <p:cond delay="0"/>
                                  </p:stCondLst>
                                  <p:endCondLst>
                                    <p:cond evt="begin" delay="0">
                                      <p:tn val="310"/>
                                    </p:cond>
                                  </p:endCondLst>
                                  <p:childTnLst>
                                    <p:set>
                                      <p:cBhvr>
                                        <p:cTn id="311" dur="1" fill="hold">
                                          <p:stCondLst>
                                            <p:cond delay="0"/>
                                          </p:stCondLst>
                                        </p:cTn>
                                        <p:tgtEl>
                                          <p:spTgt spid="93"/>
                                        </p:tgtEl>
                                        <p:attrNameLst>
                                          <p:attrName>style.visibility</p:attrName>
                                        </p:attrNameLst>
                                      </p:cBhvr>
                                      <p:to>
                                        <p:strVal val="visible"/>
                                      </p:to>
                                    </p:set>
                                    <p:anim calcmode="lin" valueType="num">
                                      <p:cBhvr>
                                        <p:cTn id="312" dur="500" fill="hold"/>
                                        <p:tgtEl>
                                          <p:spTgt spid="93"/>
                                        </p:tgtEl>
                                        <p:attrNameLst>
                                          <p:attrName>ppt_w</p:attrName>
                                        </p:attrNameLst>
                                      </p:cBhvr>
                                      <p:tavLst>
                                        <p:tav tm="0">
                                          <p:val>
                                            <p:fltVal val="0"/>
                                          </p:val>
                                        </p:tav>
                                        <p:tav tm="100000">
                                          <p:val>
                                            <p:strVal val="#ppt_w"/>
                                          </p:val>
                                        </p:tav>
                                      </p:tavLst>
                                    </p:anim>
                                    <p:anim calcmode="lin" valueType="num">
                                      <p:cBhvr>
                                        <p:cTn id="313" dur="500" fill="hold"/>
                                        <p:tgtEl>
                                          <p:spTgt spid="93"/>
                                        </p:tgtEl>
                                        <p:attrNameLst>
                                          <p:attrName>ppt_h</p:attrName>
                                        </p:attrNameLst>
                                      </p:cBhvr>
                                      <p:tavLst>
                                        <p:tav tm="0">
                                          <p:val>
                                            <p:fltVal val="0"/>
                                          </p:val>
                                        </p:tav>
                                        <p:tav tm="100000">
                                          <p:val>
                                            <p:strVal val="#ppt_h"/>
                                          </p:val>
                                        </p:tav>
                                      </p:tavLst>
                                    </p:anim>
                                    <p:animEffect transition="in" filter="fade">
                                      <p:cBhvr>
                                        <p:cTn id="314" dur="500"/>
                                        <p:tgtEl>
                                          <p:spTgt spid="93"/>
                                        </p:tgtEl>
                                      </p:cBhvr>
                                    </p:animEffect>
                                  </p:childTnLst>
                                </p:cTn>
                              </p:par>
                              <p:par>
                                <p:cTn id="315" presetID="53" presetClass="entr" presetSubtype="16" fill="hold" grpId="0" nodeType="withEffect" nodePh="1">
                                  <p:stCondLst>
                                    <p:cond delay="0"/>
                                  </p:stCondLst>
                                  <p:endCondLst>
                                    <p:cond evt="begin" delay="0">
                                      <p:tn val="315"/>
                                    </p:cond>
                                  </p:endCondLst>
                                  <p:childTnLst>
                                    <p:set>
                                      <p:cBhvr>
                                        <p:cTn id="316" dur="1" fill="hold">
                                          <p:stCondLst>
                                            <p:cond delay="0"/>
                                          </p:stCondLst>
                                        </p:cTn>
                                        <p:tgtEl>
                                          <p:spTgt spid="94"/>
                                        </p:tgtEl>
                                        <p:attrNameLst>
                                          <p:attrName>style.visibility</p:attrName>
                                        </p:attrNameLst>
                                      </p:cBhvr>
                                      <p:to>
                                        <p:strVal val="visible"/>
                                      </p:to>
                                    </p:set>
                                    <p:anim calcmode="lin" valueType="num">
                                      <p:cBhvr>
                                        <p:cTn id="317" dur="500" fill="hold"/>
                                        <p:tgtEl>
                                          <p:spTgt spid="94"/>
                                        </p:tgtEl>
                                        <p:attrNameLst>
                                          <p:attrName>ppt_w</p:attrName>
                                        </p:attrNameLst>
                                      </p:cBhvr>
                                      <p:tavLst>
                                        <p:tav tm="0">
                                          <p:val>
                                            <p:fltVal val="0"/>
                                          </p:val>
                                        </p:tav>
                                        <p:tav tm="100000">
                                          <p:val>
                                            <p:strVal val="#ppt_w"/>
                                          </p:val>
                                        </p:tav>
                                      </p:tavLst>
                                    </p:anim>
                                    <p:anim calcmode="lin" valueType="num">
                                      <p:cBhvr>
                                        <p:cTn id="318" dur="500" fill="hold"/>
                                        <p:tgtEl>
                                          <p:spTgt spid="94"/>
                                        </p:tgtEl>
                                        <p:attrNameLst>
                                          <p:attrName>ppt_h</p:attrName>
                                        </p:attrNameLst>
                                      </p:cBhvr>
                                      <p:tavLst>
                                        <p:tav tm="0">
                                          <p:val>
                                            <p:fltVal val="0"/>
                                          </p:val>
                                        </p:tav>
                                        <p:tav tm="100000">
                                          <p:val>
                                            <p:strVal val="#ppt_h"/>
                                          </p:val>
                                        </p:tav>
                                      </p:tavLst>
                                    </p:anim>
                                    <p:animEffect transition="in" filter="fade">
                                      <p:cBhvr>
                                        <p:cTn id="319" dur="500"/>
                                        <p:tgtEl>
                                          <p:spTgt spid="9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95"/>
                                        </p:tgtEl>
                                        <p:attrNameLst>
                                          <p:attrName>style.visibility</p:attrName>
                                        </p:attrNameLst>
                                      </p:cBhvr>
                                      <p:to>
                                        <p:strVal val="visible"/>
                                      </p:to>
                                    </p:set>
                                    <p:anim calcmode="lin" valueType="num">
                                      <p:cBhvr>
                                        <p:cTn id="322" dur="500" fill="hold"/>
                                        <p:tgtEl>
                                          <p:spTgt spid="95"/>
                                        </p:tgtEl>
                                        <p:attrNameLst>
                                          <p:attrName>ppt_w</p:attrName>
                                        </p:attrNameLst>
                                      </p:cBhvr>
                                      <p:tavLst>
                                        <p:tav tm="0">
                                          <p:val>
                                            <p:fltVal val="0"/>
                                          </p:val>
                                        </p:tav>
                                        <p:tav tm="100000">
                                          <p:val>
                                            <p:strVal val="#ppt_w"/>
                                          </p:val>
                                        </p:tav>
                                      </p:tavLst>
                                    </p:anim>
                                    <p:anim calcmode="lin" valueType="num">
                                      <p:cBhvr>
                                        <p:cTn id="323" dur="500" fill="hold"/>
                                        <p:tgtEl>
                                          <p:spTgt spid="95"/>
                                        </p:tgtEl>
                                        <p:attrNameLst>
                                          <p:attrName>ppt_h</p:attrName>
                                        </p:attrNameLst>
                                      </p:cBhvr>
                                      <p:tavLst>
                                        <p:tav tm="0">
                                          <p:val>
                                            <p:fltVal val="0"/>
                                          </p:val>
                                        </p:tav>
                                        <p:tav tm="100000">
                                          <p:val>
                                            <p:strVal val="#ppt_h"/>
                                          </p:val>
                                        </p:tav>
                                      </p:tavLst>
                                    </p:anim>
                                    <p:animEffect transition="in" filter="fade">
                                      <p:cBhvr>
                                        <p:cTn id="324" dur="500"/>
                                        <p:tgtEl>
                                          <p:spTgt spid="9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97"/>
                                        </p:tgtEl>
                                        <p:attrNameLst>
                                          <p:attrName>style.visibility</p:attrName>
                                        </p:attrNameLst>
                                      </p:cBhvr>
                                      <p:to>
                                        <p:strVal val="visible"/>
                                      </p:to>
                                    </p:set>
                                    <p:anim calcmode="lin" valueType="num">
                                      <p:cBhvr>
                                        <p:cTn id="327" dur="500" fill="hold"/>
                                        <p:tgtEl>
                                          <p:spTgt spid="97"/>
                                        </p:tgtEl>
                                        <p:attrNameLst>
                                          <p:attrName>ppt_w</p:attrName>
                                        </p:attrNameLst>
                                      </p:cBhvr>
                                      <p:tavLst>
                                        <p:tav tm="0">
                                          <p:val>
                                            <p:fltVal val="0"/>
                                          </p:val>
                                        </p:tav>
                                        <p:tav tm="100000">
                                          <p:val>
                                            <p:strVal val="#ppt_w"/>
                                          </p:val>
                                        </p:tav>
                                      </p:tavLst>
                                    </p:anim>
                                    <p:anim calcmode="lin" valueType="num">
                                      <p:cBhvr>
                                        <p:cTn id="328" dur="500" fill="hold"/>
                                        <p:tgtEl>
                                          <p:spTgt spid="97"/>
                                        </p:tgtEl>
                                        <p:attrNameLst>
                                          <p:attrName>ppt_h</p:attrName>
                                        </p:attrNameLst>
                                      </p:cBhvr>
                                      <p:tavLst>
                                        <p:tav tm="0">
                                          <p:val>
                                            <p:fltVal val="0"/>
                                          </p:val>
                                        </p:tav>
                                        <p:tav tm="100000">
                                          <p:val>
                                            <p:strVal val="#ppt_h"/>
                                          </p:val>
                                        </p:tav>
                                      </p:tavLst>
                                    </p:anim>
                                    <p:animEffect transition="in" filter="fade">
                                      <p:cBhvr>
                                        <p:cTn id="329" dur="500"/>
                                        <p:tgtEl>
                                          <p:spTgt spid="97"/>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98"/>
                                        </p:tgtEl>
                                        <p:attrNameLst>
                                          <p:attrName>style.visibility</p:attrName>
                                        </p:attrNameLst>
                                      </p:cBhvr>
                                      <p:to>
                                        <p:strVal val="visible"/>
                                      </p:to>
                                    </p:set>
                                    <p:anim calcmode="lin" valueType="num">
                                      <p:cBhvr>
                                        <p:cTn id="332" dur="500" fill="hold"/>
                                        <p:tgtEl>
                                          <p:spTgt spid="98"/>
                                        </p:tgtEl>
                                        <p:attrNameLst>
                                          <p:attrName>ppt_w</p:attrName>
                                        </p:attrNameLst>
                                      </p:cBhvr>
                                      <p:tavLst>
                                        <p:tav tm="0">
                                          <p:val>
                                            <p:fltVal val="0"/>
                                          </p:val>
                                        </p:tav>
                                        <p:tav tm="100000">
                                          <p:val>
                                            <p:strVal val="#ppt_w"/>
                                          </p:val>
                                        </p:tav>
                                      </p:tavLst>
                                    </p:anim>
                                    <p:anim calcmode="lin" valueType="num">
                                      <p:cBhvr>
                                        <p:cTn id="333" dur="500" fill="hold"/>
                                        <p:tgtEl>
                                          <p:spTgt spid="98"/>
                                        </p:tgtEl>
                                        <p:attrNameLst>
                                          <p:attrName>ppt_h</p:attrName>
                                        </p:attrNameLst>
                                      </p:cBhvr>
                                      <p:tavLst>
                                        <p:tav tm="0">
                                          <p:val>
                                            <p:fltVal val="0"/>
                                          </p:val>
                                        </p:tav>
                                        <p:tav tm="100000">
                                          <p:val>
                                            <p:strVal val="#ppt_h"/>
                                          </p:val>
                                        </p:tav>
                                      </p:tavLst>
                                    </p:anim>
                                    <p:animEffect transition="in" filter="fade">
                                      <p:cBhvr>
                                        <p:cTn id="334" dur="500"/>
                                        <p:tgtEl>
                                          <p:spTgt spid="98"/>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99"/>
                                        </p:tgtEl>
                                        <p:attrNameLst>
                                          <p:attrName>style.visibility</p:attrName>
                                        </p:attrNameLst>
                                      </p:cBhvr>
                                      <p:to>
                                        <p:strVal val="visible"/>
                                      </p:to>
                                    </p:set>
                                    <p:anim calcmode="lin" valueType="num">
                                      <p:cBhvr>
                                        <p:cTn id="337" dur="500" fill="hold"/>
                                        <p:tgtEl>
                                          <p:spTgt spid="99"/>
                                        </p:tgtEl>
                                        <p:attrNameLst>
                                          <p:attrName>ppt_w</p:attrName>
                                        </p:attrNameLst>
                                      </p:cBhvr>
                                      <p:tavLst>
                                        <p:tav tm="0">
                                          <p:val>
                                            <p:fltVal val="0"/>
                                          </p:val>
                                        </p:tav>
                                        <p:tav tm="100000">
                                          <p:val>
                                            <p:strVal val="#ppt_w"/>
                                          </p:val>
                                        </p:tav>
                                      </p:tavLst>
                                    </p:anim>
                                    <p:anim calcmode="lin" valueType="num">
                                      <p:cBhvr>
                                        <p:cTn id="338" dur="500" fill="hold"/>
                                        <p:tgtEl>
                                          <p:spTgt spid="99"/>
                                        </p:tgtEl>
                                        <p:attrNameLst>
                                          <p:attrName>ppt_h</p:attrName>
                                        </p:attrNameLst>
                                      </p:cBhvr>
                                      <p:tavLst>
                                        <p:tav tm="0">
                                          <p:val>
                                            <p:fltVal val="0"/>
                                          </p:val>
                                        </p:tav>
                                        <p:tav tm="100000">
                                          <p:val>
                                            <p:strVal val="#ppt_h"/>
                                          </p:val>
                                        </p:tav>
                                      </p:tavLst>
                                    </p:anim>
                                    <p:animEffect transition="in" filter="fade">
                                      <p:cBhvr>
                                        <p:cTn id="339" dur="500"/>
                                        <p:tgtEl>
                                          <p:spTgt spid="99"/>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100"/>
                                        </p:tgtEl>
                                        <p:attrNameLst>
                                          <p:attrName>style.visibility</p:attrName>
                                        </p:attrNameLst>
                                      </p:cBhvr>
                                      <p:to>
                                        <p:strVal val="visible"/>
                                      </p:to>
                                    </p:set>
                                    <p:anim calcmode="lin" valueType="num">
                                      <p:cBhvr>
                                        <p:cTn id="342" dur="500" fill="hold"/>
                                        <p:tgtEl>
                                          <p:spTgt spid="100"/>
                                        </p:tgtEl>
                                        <p:attrNameLst>
                                          <p:attrName>ppt_w</p:attrName>
                                        </p:attrNameLst>
                                      </p:cBhvr>
                                      <p:tavLst>
                                        <p:tav tm="0">
                                          <p:val>
                                            <p:fltVal val="0"/>
                                          </p:val>
                                        </p:tav>
                                        <p:tav tm="100000">
                                          <p:val>
                                            <p:strVal val="#ppt_w"/>
                                          </p:val>
                                        </p:tav>
                                      </p:tavLst>
                                    </p:anim>
                                    <p:anim calcmode="lin" valueType="num">
                                      <p:cBhvr>
                                        <p:cTn id="343" dur="500" fill="hold"/>
                                        <p:tgtEl>
                                          <p:spTgt spid="100"/>
                                        </p:tgtEl>
                                        <p:attrNameLst>
                                          <p:attrName>ppt_h</p:attrName>
                                        </p:attrNameLst>
                                      </p:cBhvr>
                                      <p:tavLst>
                                        <p:tav tm="0">
                                          <p:val>
                                            <p:fltVal val="0"/>
                                          </p:val>
                                        </p:tav>
                                        <p:tav tm="100000">
                                          <p:val>
                                            <p:strVal val="#ppt_h"/>
                                          </p:val>
                                        </p:tav>
                                      </p:tavLst>
                                    </p:anim>
                                    <p:animEffect transition="in" filter="fade">
                                      <p:cBhvr>
                                        <p:cTn id="344" dur="500"/>
                                        <p:tgtEl>
                                          <p:spTgt spid="100"/>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101"/>
                                        </p:tgtEl>
                                        <p:attrNameLst>
                                          <p:attrName>style.visibility</p:attrName>
                                        </p:attrNameLst>
                                      </p:cBhvr>
                                      <p:to>
                                        <p:strVal val="visible"/>
                                      </p:to>
                                    </p:set>
                                    <p:anim calcmode="lin" valueType="num">
                                      <p:cBhvr>
                                        <p:cTn id="347" dur="500" fill="hold"/>
                                        <p:tgtEl>
                                          <p:spTgt spid="101"/>
                                        </p:tgtEl>
                                        <p:attrNameLst>
                                          <p:attrName>ppt_w</p:attrName>
                                        </p:attrNameLst>
                                      </p:cBhvr>
                                      <p:tavLst>
                                        <p:tav tm="0">
                                          <p:val>
                                            <p:fltVal val="0"/>
                                          </p:val>
                                        </p:tav>
                                        <p:tav tm="100000">
                                          <p:val>
                                            <p:strVal val="#ppt_w"/>
                                          </p:val>
                                        </p:tav>
                                      </p:tavLst>
                                    </p:anim>
                                    <p:anim calcmode="lin" valueType="num">
                                      <p:cBhvr>
                                        <p:cTn id="348" dur="500" fill="hold"/>
                                        <p:tgtEl>
                                          <p:spTgt spid="101"/>
                                        </p:tgtEl>
                                        <p:attrNameLst>
                                          <p:attrName>ppt_h</p:attrName>
                                        </p:attrNameLst>
                                      </p:cBhvr>
                                      <p:tavLst>
                                        <p:tav tm="0">
                                          <p:val>
                                            <p:fltVal val="0"/>
                                          </p:val>
                                        </p:tav>
                                        <p:tav tm="100000">
                                          <p:val>
                                            <p:strVal val="#ppt_h"/>
                                          </p:val>
                                        </p:tav>
                                      </p:tavLst>
                                    </p:anim>
                                    <p:animEffect transition="in" filter="fade">
                                      <p:cBhvr>
                                        <p:cTn id="349" dur="500"/>
                                        <p:tgtEl>
                                          <p:spTgt spid="101"/>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102"/>
                                        </p:tgtEl>
                                        <p:attrNameLst>
                                          <p:attrName>style.visibility</p:attrName>
                                        </p:attrNameLst>
                                      </p:cBhvr>
                                      <p:to>
                                        <p:strVal val="visible"/>
                                      </p:to>
                                    </p:set>
                                    <p:anim calcmode="lin" valueType="num">
                                      <p:cBhvr>
                                        <p:cTn id="352" dur="500" fill="hold"/>
                                        <p:tgtEl>
                                          <p:spTgt spid="102"/>
                                        </p:tgtEl>
                                        <p:attrNameLst>
                                          <p:attrName>ppt_w</p:attrName>
                                        </p:attrNameLst>
                                      </p:cBhvr>
                                      <p:tavLst>
                                        <p:tav tm="0">
                                          <p:val>
                                            <p:fltVal val="0"/>
                                          </p:val>
                                        </p:tav>
                                        <p:tav tm="100000">
                                          <p:val>
                                            <p:strVal val="#ppt_w"/>
                                          </p:val>
                                        </p:tav>
                                      </p:tavLst>
                                    </p:anim>
                                    <p:anim calcmode="lin" valueType="num">
                                      <p:cBhvr>
                                        <p:cTn id="353" dur="500" fill="hold"/>
                                        <p:tgtEl>
                                          <p:spTgt spid="102"/>
                                        </p:tgtEl>
                                        <p:attrNameLst>
                                          <p:attrName>ppt_h</p:attrName>
                                        </p:attrNameLst>
                                      </p:cBhvr>
                                      <p:tavLst>
                                        <p:tav tm="0">
                                          <p:val>
                                            <p:fltVal val="0"/>
                                          </p:val>
                                        </p:tav>
                                        <p:tav tm="100000">
                                          <p:val>
                                            <p:strVal val="#ppt_h"/>
                                          </p:val>
                                        </p:tav>
                                      </p:tavLst>
                                    </p:anim>
                                    <p:animEffect transition="in" filter="fade">
                                      <p:cBhvr>
                                        <p:cTn id="354" dur="500"/>
                                        <p:tgtEl>
                                          <p:spTgt spid="102"/>
                                        </p:tgtEl>
                                      </p:cBhvr>
                                    </p:animEffect>
                                  </p:childTnLst>
                                </p:cTn>
                              </p:par>
                              <p:par>
                                <p:cTn id="355" presetID="53" presetClass="entr" presetSubtype="16" fill="hold" grpId="0" nodeType="withEffect">
                                  <p:stCondLst>
                                    <p:cond delay="0"/>
                                  </p:stCondLst>
                                  <p:childTnLst>
                                    <p:set>
                                      <p:cBhvr>
                                        <p:cTn id="356" dur="1" fill="hold">
                                          <p:stCondLst>
                                            <p:cond delay="0"/>
                                          </p:stCondLst>
                                        </p:cTn>
                                        <p:tgtEl>
                                          <p:spTgt spid="103"/>
                                        </p:tgtEl>
                                        <p:attrNameLst>
                                          <p:attrName>style.visibility</p:attrName>
                                        </p:attrNameLst>
                                      </p:cBhvr>
                                      <p:to>
                                        <p:strVal val="visible"/>
                                      </p:to>
                                    </p:set>
                                    <p:anim calcmode="lin" valueType="num">
                                      <p:cBhvr>
                                        <p:cTn id="357" dur="500" fill="hold"/>
                                        <p:tgtEl>
                                          <p:spTgt spid="103"/>
                                        </p:tgtEl>
                                        <p:attrNameLst>
                                          <p:attrName>ppt_w</p:attrName>
                                        </p:attrNameLst>
                                      </p:cBhvr>
                                      <p:tavLst>
                                        <p:tav tm="0">
                                          <p:val>
                                            <p:fltVal val="0"/>
                                          </p:val>
                                        </p:tav>
                                        <p:tav tm="100000">
                                          <p:val>
                                            <p:strVal val="#ppt_w"/>
                                          </p:val>
                                        </p:tav>
                                      </p:tavLst>
                                    </p:anim>
                                    <p:anim calcmode="lin" valueType="num">
                                      <p:cBhvr>
                                        <p:cTn id="358" dur="500" fill="hold"/>
                                        <p:tgtEl>
                                          <p:spTgt spid="103"/>
                                        </p:tgtEl>
                                        <p:attrNameLst>
                                          <p:attrName>ppt_h</p:attrName>
                                        </p:attrNameLst>
                                      </p:cBhvr>
                                      <p:tavLst>
                                        <p:tav tm="0">
                                          <p:val>
                                            <p:fltVal val="0"/>
                                          </p:val>
                                        </p:tav>
                                        <p:tav tm="100000">
                                          <p:val>
                                            <p:strVal val="#ppt_h"/>
                                          </p:val>
                                        </p:tav>
                                      </p:tavLst>
                                    </p:anim>
                                    <p:animEffect transition="in" filter="fade">
                                      <p:cBhvr>
                                        <p:cTn id="359" dur="500"/>
                                        <p:tgtEl>
                                          <p:spTgt spid="103"/>
                                        </p:tgtEl>
                                      </p:cBhvr>
                                    </p:animEffect>
                                  </p:childTnLst>
                                </p:cTn>
                              </p:par>
                              <p:par>
                                <p:cTn id="360" presetID="53" presetClass="entr" presetSubtype="16" fill="hold" grpId="0" nodeType="withEffect">
                                  <p:stCondLst>
                                    <p:cond delay="0"/>
                                  </p:stCondLst>
                                  <p:childTnLst>
                                    <p:set>
                                      <p:cBhvr>
                                        <p:cTn id="361" dur="1" fill="hold">
                                          <p:stCondLst>
                                            <p:cond delay="0"/>
                                          </p:stCondLst>
                                        </p:cTn>
                                        <p:tgtEl>
                                          <p:spTgt spid="105"/>
                                        </p:tgtEl>
                                        <p:attrNameLst>
                                          <p:attrName>style.visibility</p:attrName>
                                        </p:attrNameLst>
                                      </p:cBhvr>
                                      <p:to>
                                        <p:strVal val="visible"/>
                                      </p:to>
                                    </p:set>
                                    <p:anim calcmode="lin" valueType="num">
                                      <p:cBhvr>
                                        <p:cTn id="362" dur="500" fill="hold"/>
                                        <p:tgtEl>
                                          <p:spTgt spid="105"/>
                                        </p:tgtEl>
                                        <p:attrNameLst>
                                          <p:attrName>ppt_w</p:attrName>
                                        </p:attrNameLst>
                                      </p:cBhvr>
                                      <p:tavLst>
                                        <p:tav tm="0">
                                          <p:val>
                                            <p:fltVal val="0"/>
                                          </p:val>
                                        </p:tav>
                                        <p:tav tm="100000">
                                          <p:val>
                                            <p:strVal val="#ppt_w"/>
                                          </p:val>
                                        </p:tav>
                                      </p:tavLst>
                                    </p:anim>
                                    <p:anim calcmode="lin" valueType="num">
                                      <p:cBhvr>
                                        <p:cTn id="363" dur="500" fill="hold"/>
                                        <p:tgtEl>
                                          <p:spTgt spid="105"/>
                                        </p:tgtEl>
                                        <p:attrNameLst>
                                          <p:attrName>ppt_h</p:attrName>
                                        </p:attrNameLst>
                                      </p:cBhvr>
                                      <p:tavLst>
                                        <p:tav tm="0">
                                          <p:val>
                                            <p:fltVal val="0"/>
                                          </p:val>
                                        </p:tav>
                                        <p:tav tm="100000">
                                          <p:val>
                                            <p:strVal val="#ppt_h"/>
                                          </p:val>
                                        </p:tav>
                                      </p:tavLst>
                                    </p:anim>
                                    <p:animEffect transition="in" filter="fade">
                                      <p:cBhvr>
                                        <p:cTn id="364" dur="500"/>
                                        <p:tgtEl>
                                          <p:spTgt spid="105"/>
                                        </p:tgtEl>
                                      </p:cBhvr>
                                    </p:animEffect>
                                  </p:childTnLst>
                                </p:cTn>
                              </p:par>
                              <p:par>
                                <p:cTn id="365" presetID="53" presetClass="entr" presetSubtype="16" fill="hold" grpId="0" nodeType="withEffect">
                                  <p:stCondLst>
                                    <p:cond delay="0"/>
                                  </p:stCondLst>
                                  <p:childTnLst>
                                    <p:set>
                                      <p:cBhvr>
                                        <p:cTn id="366" dur="1" fill="hold">
                                          <p:stCondLst>
                                            <p:cond delay="0"/>
                                          </p:stCondLst>
                                        </p:cTn>
                                        <p:tgtEl>
                                          <p:spTgt spid="106"/>
                                        </p:tgtEl>
                                        <p:attrNameLst>
                                          <p:attrName>style.visibility</p:attrName>
                                        </p:attrNameLst>
                                      </p:cBhvr>
                                      <p:to>
                                        <p:strVal val="visible"/>
                                      </p:to>
                                    </p:set>
                                    <p:anim calcmode="lin" valueType="num">
                                      <p:cBhvr>
                                        <p:cTn id="367" dur="500" fill="hold"/>
                                        <p:tgtEl>
                                          <p:spTgt spid="106"/>
                                        </p:tgtEl>
                                        <p:attrNameLst>
                                          <p:attrName>ppt_w</p:attrName>
                                        </p:attrNameLst>
                                      </p:cBhvr>
                                      <p:tavLst>
                                        <p:tav tm="0">
                                          <p:val>
                                            <p:fltVal val="0"/>
                                          </p:val>
                                        </p:tav>
                                        <p:tav tm="100000">
                                          <p:val>
                                            <p:strVal val="#ppt_w"/>
                                          </p:val>
                                        </p:tav>
                                      </p:tavLst>
                                    </p:anim>
                                    <p:anim calcmode="lin" valueType="num">
                                      <p:cBhvr>
                                        <p:cTn id="368" dur="500" fill="hold"/>
                                        <p:tgtEl>
                                          <p:spTgt spid="106"/>
                                        </p:tgtEl>
                                        <p:attrNameLst>
                                          <p:attrName>ppt_h</p:attrName>
                                        </p:attrNameLst>
                                      </p:cBhvr>
                                      <p:tavLst>
                                        <p:tav tm="0">
                                          <p:val>
                                            <p:fltVal val="0"/>
                                          </p:val>
                                        </p:tav>
                                        <p:tav tm="100000">
                                          <p:val>
                                            <p:strVal val="#ppt_h"/>
                                          </p:val>
                                        </p:tav>
                                      </p:tavLst>
                                    </p:anim>
                                    <p:animEffect transition="in" filter="fade">
                                      <p:cBhvr>
                                        <p:cTn id="369"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animBg="1"/>
      <p:bldP spid="82" grpId="0"/>
      <p:bldP spid="92" grpId="0"/>
      <p:bldP spid="93" grpId="0"/>
      <p:bldP spid="94" grpId="0"/>
      <p:bldP spid="95" grpId="0" animBg="1"/>
      <p:bldP spid="97" grpId="0"/>
      <p:bldP spid="98" grpId="0"/>
      <p:bldP spid="99" grpId="0"/>
      <p:bldP spid="100" grpId="0" animBg="1"/>
      <p:bldP spid="101" grpId="0"/>
      <p:bldP spid="102" grpId="0"/>
      <p:bldP spid="103" grpId="0"/>
      <p:bldP spid="105" grpId="0"/>
      <p:bldP spid="10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1025673" y="4556076"/>
            <a:ext cx="10222178" cy="126425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When we come to our next study, we're going to have one last look at this document, but we want to go back to 1888.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 want to make sure everyone in this movement, all of us need to understand what homage looks like. 1888 showed us what homage looks like. We have a perfect example of that and if we can see it in 1888, we will know what how much looks like today.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5387" y="144330"/>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798553" y="933352"/>
            <a:ext cx="103145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Euroclydon</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218188" y="745647"/>
            <a:ext cx="650724"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Lasea</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5852411" y="979009"/>
            <a:ext cx="1010453"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000000"/>
                </a:solidFill>
                <a:effectLst/>
                <a:latin typeface="Tw Cen MT" panose="020B0602020104020603" pitchFamily="34" charset="0"/>
              </a:rPr>
              <a:t>Shipwreck </a:t>
            </a:r>
            <a:endParaRPr kumimoji="0" lang="en-US" altLang="en-US" sz="1600" b="1" i="0" u="none" strike="noStrike" cap="none" normalizeH="0" baseline="0" dirty="0">
              <a:ln>
                <a:noFill/>
              </a:ln>
              <a:solidFill>
                <a:schemeClr val="tx1"/>
              </a:solidFill>
              <a:effectLst/>
              <a:latin typeface="Tw Cen MT" panose="020B0602020104020603"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8" y="513104"/>
            <a:ext cx="258887" cy="44327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22546"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51096"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36796" y="975424"/>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79646" y="2004124"/>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1086999" y="157549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10915549" y="157549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10070900" y="979118"/>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10046415" y="2031880"/>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093875" y="202169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878170" y="177277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781581" y="1447413"/>
            <a:ext cx="555069"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snake</a:t>
            </a: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685340" y="1418701"/>
            <a:ext cx="446002"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heals</a:t>
            </a: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652386" y="200781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7" name="Text Box 55">
            <a:extLst>
              <a:ext uri="{FF2B5EF4-FFF2-40B4-BE49-F238E27FC236}">
                <a16:creationId xmlns:a16="http://schemas.microsoft.com/office/drawing/2014/main" id="{6B45EC75-E521-4F95-B03E-964D69FC1197}"/>
              </a:ext>
            </a:extLst>
          </p:cNvPr>
          <p:cNvSpPr txBox="1">
            <a:spLocks noChangeArrowheads="1"/>
          </p:cNvSpPr>
          <p:nvPr/>
        </p:nvSpPr>
        <p:spPr bwMode="auto">
          <a:xfrm>
            <a:off x="8452799" y="441993"/>
            <a:ext cx="719229" cy="10590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“COP”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Tw Cen MT" panose="020B0602020104020603" pitchFamily="34"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78" name="Text Box 115">
            <a:extLst>
              <a:ext uri="{FF2B5EF4-FFF2-40B4-BE49-F238E27FC236}">
                <a16:creationId xmlns:a16="http://schemas.microsoft.com/office/drawing/2014/main" id="{04CC055D-BA50-4FDF-893D-3F20ECC8339C}"/>
              </a:ext>
            </a:extLst>
          </p:cNvPr>
          <p:cNvSpPr txBox="1">
            <a:spLocks noChangeArrowheads="1"/>
          </p:cNvSpPr>
          <p:nvPr/>
        </p:nvSpPr>
        <p:spPr bwMode="auto">
          <a:xfrm>
            <a:off x="6319333" y="2418265"/>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2" name="Left Bracket 1">
            <a:extLst>
              <a:ext uri="{FF2B5EF4-FFF2-40B4-BE49-F238E27FC236}">
                <a16:creationId xmlns:a16="http://schemas.microsoft.com/office/drawing/2014/main" id="{C0A6D19F-2B53-41B5-8C44-B1CE3F70C590}"/>
              </a:ext>
            </a:extLst>
          </p:cNvPr>
          <p:cNvSpPr/>
          <p:nvPr/>
        </p:nvSpPr>
        <p:spPr>
          <a:xfrm rot="5400000">
            <a:off x="6276278" y="2044545"/>
            <a:ext cx="209064" cy="722920"/>
          </a:xfrm>
          <a:prstGeom prst="leftBracket">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Line 95">
            <a:extLst>
              <a:ext uri="{FF2B5EF4-FFF2-40B4-BE49-F238E27FC236}">
                <a16:creationId xmlns:a16="http://schemas.microsoft.com/office/drawing/2014/main" id="{1AB013EE-D4ED-4CC9-BCD8-191A370BA37F}"/>
              </a:ext>
            </a:extLst>
          </p:cNvPr>
          <p:cNvSpPr>
            <a:spLocks noChangeShapeType="1"/>
          </p:cNvSpPr>
          <p:nvPr/>
        </p:nvSpPr>
        <p:spPr bwMode="auto">
          <a:xfrm>
            <a:off x="9467611" y="179164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95">
            <a:extLst>
              <a:ext uri="{FF2B5EF4-FFF2-40B4-BE49-F238E27FC236}">
                <a16:creationId xmlns:a16="http://schemas.microsoft.com/office/drawing/2014/main" id="{6413127C-67E7-478F-8B14-A8256B3A010D}"/>
              </a:ext>
            </a:extLst>
          </p:cNvPr>
          <p:cNvSpPr>
            <a:spLocks noChangeShapeType="1"/>
          </p:cNvSpPr>
          <p:nvPr/>
        </p:nvSpPr>
        <p:spPr bwMode="auto">
          <a:xfrm>
            <a:off x="10096000" y="1793656"/>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Text Box 55">
            <a:extLst>
              <a:ext uri="{FF2B5EF4-FFF2-40B4-BE49-F238E27FC236}">
                <a16:creationId xmlns:a16="http://schemas.microsoft.com/office/drawing/2014/main" id="{02DBE0A3-DED8-41E0-A07B-1E1C589043C4}"/>
              </a:ext>
            </a:extLst>
          </p:cNvPr>
          <p:cNvSpPr txBox="1">
            <a:spLocks noChangeArrowheads="1"/>
          </p:cNvSpPr>
          <p:nvPr/>
        </p:nvSpPr>
        <p:spPr bwMode="auto">
          <a:xfrm>
            <a:off x="9054481" y="1469769"/>
            <a:ext cx="764377" cy="400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Syracuse</a:t>
            </a:r>
          </a:p>
        </p:txBody>
      </p:sp>
      <p:sp>
        <p:nvSpPr>
          <p:cNvPr id="92" name="Text Box 55">
            <a:extLst>
              <a:ext uri="{FF2B5EF4-FFF2-40B4-BE49-F238E27FC236}">
                <a16:creationId xmlns:a16="http://schemas.microsoft.com/office/drawing/2014/main" id="{024405E6-EA99-42F1-8796-4233127467C6}"/>
              </a:ext>
            </a:extLst>
          </p:cNvPr>
          <p:cNvSpPr txBox="1">
            <a:spLocks noChangeArrowheads="1"/>
          </p:cNvSpPr>
          <p:nvPr/>
        </p:nvSpPr>
        <p:spPr bwMode="auto">
          <a:xfrm>
            <a:off x="9791615" y="1465538"/>
            <a:ext cx="725335"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Rhegium</a:t>
            </a:r>
          </a:p>
        </p:txBody>
      </p:sp>
      <p:sp>
        <p:nvSpPr>
          <p:cNvPr id="93" name="Text Box 55">
            <a:extLst>
              <a:ext uri="{FF2B5EF4-FFF2-40B4-BE49-F238E27FC236}">
                <a16:creationId xmlns:a16="http://schemas.microsoft.com/office/drawing/2014/main" id="{2FB10E68-B3AE-4EF1-8D23-D1109EAFA6D1}"/>
              </a:ext>
            </a:extLst>
          </p:cNvPr>
          <p:cNvSpPr txBox="1">
            <a:spLocks noChangeArrowheads="1"/>
          </p:cNvSpPr>
          <p:nvPr/>
        </p:nvSpPr>
        <p:spPr bwMode="auto">
          <a:xfrm>
            <a:off x="9241277" y="2025010"/>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4" name="Text Box 55">
            <a:extLst>
              <a:ext uri="{FF2B5EF4-FFF2-40B4-BE49-F238E27FC236}">
                <a16:creationId xmlns:a16="http://schemas.microsoft.com/office/drawing/2014/main" id="{57A15E8F-EBE3-417C-A56B-26DB5B790BEF}"/>
              </a:ext>
            </a:extLst>
          </p:cNvPr>
          <p:cNvSpPr txBox="1">
            <a:spLocks noChangeArrowheads="1"/>
          </p:cNvSpPr>
          <p:nvPr/>
        </p:nvSpPr>
        <p:spPr bwMode="auto">
          <a:xfrm>
            <a:off x="9870216" y="2028695"/>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5" name="Line 95">
            <a:extLst>
              <a:ext uri="{FF2B5EF4-FFF2-40B4-BE49-F238E27FC236}">
                <a16:creationId xmlns:a16="http://schemas.microsoft.com/office/drawing/2014/main" id="{72ACDAD6-CDAF-4546-ACCE-EF6E71CC8CA4}"/>
              </a:ext>
            </a:extLst>
          </p:cNvPr>
          <p:cNvSpPr>
            <a:spLocks noChangeShapeType="1"/>
          </p:cNvSpPr>
          <p:nvPr/>
        </p:nvSpPr>
        <p:spPr bwMode="auto">
          <a:xfrm flipV="1">
            <a:off x="8864161" y="1747258"/>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Text Box 115">
            <a:extLst>
              <a:ext uri="{FF2B5EF4-FFF2-40B4-BE49-F238E27FC236}">
                <a16:creationId xmlns:a16="http://schemas.microsoft.com/office/drawing/2014/main" id="{8606E394-8394-4692-830B-D6EEF19CD92E}"/>
              </a:ext>
            </a:extLst>
          </p:cNvPr>
          <p:cNvSpPr txBox="1">
            <a:spLocks noChangeArrowheads="1"/>
          </p:cNvSpPr>
          <p:nvPr/>
        </p:nvSpPr>
        <p:spPr bwMode="auto">
          <a:xfrm>
            <a:off x="9054481" y="2031880"/>
            <a:ext cx="682735" cy="7417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“to feel ill”</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98" name="Text Box 55">
            <a:extLst>
              <a:ext uri="{FF2B5EF4-FFF2-40B4-BE49-F238E27FC236}">
                <a16:creationId xmlns:a16="http://schemas.microsoft.com/office/drawing/2014/main" id="{E99B5F4B-69B1-4818-BA9C-E94BF09A8C33}"/>
              </a:ext>
            </a:extLst>
          </p:cNvPr>
          <p:cNvSpPr txBox="1">
            <a:spLocks noChangeArrowheads="1"/>
          </p:cNvSpPr>
          <p:nvPr/>
        </p:nvSpPr>
        <p:spPr bwMode="auto">
          <a:xfrm>
            <a:off x="10129401" y="1692428"/>
            <a:ext cx="947368" cy="369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Tw Cen MT" panose="020B0602020104020603" pitchFamily="34" charset="0"/>
              </a:rPr>
              <a:t>Fav. winds</a:t>
            </a:r>
          </a:p>
        </p:txBody>
      </p:sp>
      <p:sp>
        <p:nvSpPr>
          <p:cNvPr id="99" name="Text Box 55">
            <a:extLst>
              <a:ext uri="{FF2B5EF4-FFF2-40B4-BE49-F238E27FC236}">
                <a16:creationId xmlns:a16="http://schemas.microsoft.com/office/drawing/2014/main" id="{0D6CB3AF-9276-4F4B-ADBC-A4293DDD13C0}"/>
              </a:ext>
            </a:extLst>
          </p:cNvPr>
          <p:cNvSpPr txBox="1">
            <a:spLocks noChangeArrowheads="1"/>
          </p:cNvSpPr>
          <p:nvPr/>
        </p:nvSpPr>
        <p:spPr bwMode="auto">
          <a:xfrm>
            <a:off x="10649861" y="667853"/>
            <a:ext cx="922496" cy="8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“2</a:t>
            </a:r>
            <a:r>
              <a:rPr kumimoji="0" lang="en-US" altLang="en-US" b="1" i="0" u="none" strike="noStrike" cap="none" normalizeH="0" baseline="30000" dirty="0">
                <a:ln>
                  <a:noFill/>
                </a:ln>
                <a:solidFill>
                  <a:schemeClr val="tx1"/>
                </a:solidFill>
                <a:effectLst/>
                <a:latin typeface="Tw Cen MT" panose="020B0602020104020603" pitchFamily="34" charset="0"/>
              </a:rPr>
              <a:t>nd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dirty="0">
                <a:latin typeface="Tw Cen MT" panose="020B0602020104020603" pitchFamily="34" charset="0"/>
              </a:rPr>
              <a:t>Advent”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dirty="0">
                <a:latin typeface="Tw Cen MT" panose="020B0602020104020603" pitchFamily="34" charset="0"/>
              </a:rPr>
              <a:t>Puteoli</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0" name="Line 95">
            <a:extLst>
              <a:ext uri="{FF2B5EF4-FFF2-40B4-BE49-F238E27FC236}">
                <a16:creationId xmlns:a16="http://schemas.microsoft.com/office/drawing/2014/main" id="{07453152-6B0D-41AA-8A81-8D69ED61699A}"/>
              </a:ext>
            </a:extLst>
          </p:cNvPr>
          <p:cNvSpPr>
            <a:spLocks noChangeShapeType="1"/>
          </p:cNvSpPr>
          <p:nvPr/>
        </p:nvSpPr>
        <p:spPr bwMode="auto">
          <a:xfrm flipV="1">
            <a:off x="6382517" y="1708970"/>
            <a:ext cx="1560925" cy="199188"/>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55">
            <a:extLst>
              <a:ext uri="{FF2B5EF4-FFF2-40B4-BE49-F238E27FC236}">
                <a16:creationId xmlns:a16="http://schemas.microsoft.com/office/drawing/2014/main" id="{57C75B43-BD43-4D61-AD8A-41F24CBABEFC}"/>
              </a:ext>
            </a:extLst>
          </p:cNvPr>
          <p:cNvSpPr txBox="1">
            <a:spLocks noChangeArrowheads="1"/>
          </p:cNvSpPr>
          <p:nvPr/>
        </p:nvSpPr>
        <p:spPr bwMode="auto">
          <a:xfrm>
            <a:off x="7094424" y="3147664"/>
            <a:ext cx="1248968" cy="4022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Protestants</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2" name="Text Box 55">
            <a:extLst>
              <a:ext uri="{FF2B5EF4-FFF2-40B4-BE49-F238E27FC236}">
                <a16:creationId xmlns:a16="http://schemas.microsoft.com/office/drawing/2014/main" id="{CBDCCA67-12A1-4D2E-8355-179F3024716A}"/>
              </a:ext>
            </a:extLst>
          </p:cNvPr>
          <p:cNvSpPr txBox="1">
            <a:spLocks noChangeArrowheads="1"/>
          </p:cNvSpPr>
          <p:nvPr/>
        </p:nvSpPr>
        <p:spPr bwMode="auto">
          <a:xfrm>
            <a:off x="8266753" y="3638111"/>
            <a:ext cx="1332936" cy="4432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HOMAGE</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3" name="Text Box 55">
            <a:extLst>
              <a:ext uri="{FF2B5EF4-FFF2-40B4-BE49-F238E27FC236}">
                <a16:creationId xmlns:a16="http://schemas.microsoft.com/office/drawing/2014/main" id="{1AE250B8-5D05-466E-BEE5-795D722BD4DE}"/>
              </a:ext>
            </a:extLst>
          </p:cNvPr>
          <p:cNvSpPr txBox="1">
            <a:spLocks noChangeArrowheads="1"/>
          </p:cNvSpPr>
          <p:nvPr/>
        </p:nvSpPr>
        <p:spPr bwMode="auto">
          <a:xfrm>
            <a:off x="9737216" y="3323093"/>
            <a:ext cx="1248968" cy="4197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Tw Cen MT" panose="020B0602020104020603" pitchFamily="34" charset="0"/>
              </a:rPr>
              <a:t>Papacy</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cxnSp>
        <p:nvCxnSpPr>
          <p:cNvPr id="6" name="Straight Arrow Connector 5">
            <a:extLst>
              <a:ext uri="{FF2B5EF4-FFF2-40B4-BE49-F238E27FC236}">
                <a16:creationId xmlns:a16="http://schemas.microsoft.com/office/drawing/2014/main" id="{7DF1F4F7-1271-43B2-A679-88B1859D6818}"/>
              </a:ext>
            </a:extLst>
          </p:cNvPr>
          <p:cNvCxnSpPr>
            <a:cxnSpLocks/>
          </p:cNvCxnSpPr>
          <p:nvPr/>
        </p:nvCxnSpPr>
        <p:spPr>
          <a:xfrm>
            <a:off x="7822923" y="3476302"/>
            <a:ext cx="629876" cy="2621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11F3D6C9-FFFB-4F64-AB45-21512745B1F2}"/>
              </a:ext>
            </a:extLst>
          </p:cNvPr>
          <p:cNvCxnSpPr>
            <a:cxnSpLocks/>
          </p:cNvCxnSpPr>
          <p:nvPr/>
        </p:nvCxnSpPr>
        <p:spPr>
          <a:xfrm flipV="1">
            <a:off x="9436669" y="3665868"/>
            <a:ext cx="758638" cy="30175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Text Box 115">
            <a:extLst>
              <a:ext uri="{FF2B5EF4-FFF2-40B4-BE49-F238E27FC236}">
                <a16:creationId xmlns:a16="http://schemas.microsoft.com/office/drawing/2014/main" id="{820072B1-D60D-463E-BF89-F20941F104E7}"/>
              </a:ext>
            </a:extLst>
          </p:cNvPr>
          <p:cNvSpPr txBox="1">
            <a:spLocks noChangeArrowheads="1"/>
          </p:cNvSpPr>
          <p:nvPr/>
        </p:nvSpPr>
        <p:spPr bwMode="auto">
          <a:xfrm>
            <a:off x="9765645" y="2031880"/>
            <a:ext cx="747194" cy="11874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Stamped coins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Castor</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&amp;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Tw Cen MT" panose="020B0602020104020603" pitchFamily="34" charset="0"/>
              </a:rPr>
              <a:t>Pollux</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
        <p:nvSpPr>
          <p:cNvPr id="106" name="Text Box 115">
            <a:extLst>
              <a:ext uri="{FF2B5EF4-FFF2-40B4-BE49-F238E27FC236}">
                <a16:creationId xmlns:a16="http://schemas.microsoft.com/office/drawing/2014/main" id="{D123BFC5-E0ED-4966-93FD-D50E555911E6}"/>
              </a:ext>
            </a:extLst>
          </p:cNvPr>
          <p:cNvSpPr txBox="1">
            <a:spLocks noChangeArrowheads="1"/>
          </p:cNvSpPr>
          <p:nvPr/>
        </p:nvSpPr>
        <p:spPr bwMode="auto">
          <a:xfrm>
            <a:off x="5852411" y="2428469"/>
            <a:ext cx="417512" cy="555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u="sng" strike="noStrike" cap="none" normalizeH="0" baseline="0" dirty="0">
                <a:ln>
                  <a:noFill/>
                </a:ln>
                <a:solidFill>
                  <a:srgbClr val="000000"/>
                </a:solidFill>
                <a:effectLst/>
                <a:latin typeface="Tw Cen MT" panose="020B0602020104020603" pitchFamily="34" charset="0"/>
              </a:rPr>
              <a:t>Paul</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dirty="0">
                <a:solidFill>
                  <a:srgbClr val="000000"/>
                </a:solidFill>
                <a:latin typeface="Tw Cen MT" panose="020B0602020104020603" pitchFamily="34" charset="0"/>
              </a:rPr>
              <a:t>God</a:t>
            </a:r>
            <a:endParaRPr kumimoji="0" lang="en-US" altLang="en-US" sz="1400" b="0" i="0" u="none" strike="noStrike" cap="none" normalizeH="0" baseline="0" dirty="0">
              <a:ln>
                <a:noFill/>
              </a:ln>
              <a:solidFill>
                <a:schemeClr val="tx1"/>
              </a:solidFill>
              <a:effectLst/>
              <a:latin typeface="Tw Cen MT" panose="020B0602020104020603" pitchFamily="34" charset="0"/>
            </a:endParaRPr>
          </a:p>
        </p:txBody>
      </p:sp>
    </p:spTree>
    <p:extLst>
      <p:ext uri="{BB962C8B-B14F-4D97-AF65-F5344CB8AC3E}">
        <p14:creationId xmlns:p14="http://schemas.microsoft.com/office/powerpoint/2010/main" val="321006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nodeType="withEffect">
                                  <p:stCondLst>
                                    <p:cond delay="0"/>
                                  </p:stCondLst>
                                  <p:childTnLst>
                                    <p:set>
                                      <p:cBhvr>
                                        <p:cTn id="156" dur="1" fill="hold">
                                          <p:stCondLst>
                                            <p:cond delay="0"/>
                                          </p:stCondLst>
                                        </p:cTn>
                                        <p:tgtEl>
                                          <p:spTgt spid="79"/>
                                        </p:tgtEl>
                                        <p:attrNameLst>
                                          <p:attrName>style.visibility</p:attrName>
                                        </p:attrNameLst>
                                      </p:cBhvr>
                                      <p:to>
                                        <p:strVal val="visible"/>
                                      </p:to>
                                    </p:set>
                                    <p:anim calcmode="lin" valueType="num">
                                      <p:cBhvr>
                                        <p:cTn id="157" dur="500" fill="hold"/>
                                        <p:tgtEl>
                                          <p:spTgt spid="79"/>
                                        </p:tgtEl>
                                        <p:attrNameLst>
                                          <p:attrName>ppt_w</p:attrName>
                                        </p:attrNameLst>
                                      </p:cBhvr>
                                      <p:tavLst>
                                        <p:tav tm="0">
                                          <p:val>
                                            <p:fltVal val="0"/>
                                          </p:val>
                                        </p:tav>
                                        <p:tav tm="100000">
                                          <p:val>
                                            <p:strVal val="#ppt_w"/>
                                          </p:val>
                                        </p:tav>
                                      </p:tavLst>
                                    </p:anim>
                                    <p:anim calcmode="lin" valueType="num">
                                      <p:cBhvr>
                                        <p:cTn id="158" dur="500" fill="hold"/>
                                        <p:tgtEl>
                                          <p:spTgt spid="79"/>
                                        </p:tgtEl>
                                        <p:attrNameLst>
                                          <p:attrName>ppt_h</p:attrName>
                                        </p:attrNameLst>
                                      </p:cBhvr>
                                      <p:tavLst>
                                        <p:tav tm="0">
                                          <p:val>
                                            <p:fltVal val="0"/>
                                          </p:val>
                                        </p:tav>
                                        <p:tav tm="100000">
                                          <p:val>
                                            <p:strVal val="#ppt_h"/>
                                          </p:val>
                                        </p:tav>
                                      </p:tavLst>
                                    </p:anim>
                                    <p:animEffect transition="in" filter="fade">
                                      <p:cBhvr>
                                        <p:cTn id="159" dur="500"/>
                                        <p:tgtEl>
                                          <p:spTgt spid="79"/>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p:cTn id="162" dur="500" fill="hold"/>
                                        <p:tgtEl>
                                          <p:spTgt spid="84"/>
                                        </p:tgtEl>
                                        <p:attrNameLst>
                                          <p:attrName>ppt_w</p:attrName>
                                        </p:attrNameLst>
                                      </p:cBhvr>
                                      <p:tavLst>
                                        <p:tav tm="0">
                                          <p:val>
                                            <p:fltVal val="0"/>
                                          </p:val>
                                        </p:tav>
                                        <p:tav tm="100000">
                                          <p:val>
                                            <p:strVal val="#ppt_w"/>
                                          </p:val>
                                        </p:tav>
                                      </p:tavLst>
                                    </p:anim>
                                    <p:anim calcmode="lin" valueType="num">
                                      <p:cBhvr>
                                        <p:cTn id="163" dur="500" fill="hold"/>
                                        <p:tgtEl>
                                          <p:spTgt spid="84"/>
                                        </p:tgtEl>
                                        <p:attrNameLst>
                                          <p:attrName>ppt_h</p:attrName>
                                        </p:attrNameLst>
                                      </p:cBhvr>
                                      <p:tavLst>
                                        <p:tav tm="0">
                                          <p:val>
                                            <p:fltVal val="0"/>
                                          </p:val>
                                        </p:tav>
                                        <p:tav tm="100000">
                                          <p:val>
                                            <p:strVal val="#ppt_h"/>
                                          </p:val>
                                        </p:tav>
                                      </p:tavLst>
                                    </p:anim>
                                    <p:animEffect transition="in" filter="fade">
                                      <p:cBhvr>
                                        <p:cTn id="164" dur="500"/>
                                        <p:tgtEl>
                                          <p:spTgt spid="84"/>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5"/>
                                        </p:tgtEl>
                                        <p:attrNameLst>
                                          <p:attrName>style.visibility</p:attrName>
                                        </p:attrNameLst>
                                      </p:cBhvr>
                                      <p:to>
                                        <p:strVal val="visible"/>
                                      </p:to>
                                    </p:set>
                                    <p:anim calcmode="lin" valueType="num">
                                      <p:cBhvr>
                                        <p:cTn id="167" dur="500" fill="hold"/>
                                        <p:tgtEl>
                                          <p:spTgt spid="85"/>
                                        </p:tgtEl>
                                        <p:attrNameLst>
                                          <p:attrName>ppt_w</p:attrName>
                                        </p:attrNameLst>
                                      </p:cBhvr>
                                      <p:tavLst>
                                        <p:tav tm="0">
                                          <p:val>
                                            <p:fltVal val="0"/>
                                          </p:val>
                                        </p:tav>
                                        <p:tav tm="100000">
                                          <p:val>
                                            <p:strVal val="#ppt_w"/>
                                          </p:val>
                                        </p:tav>
                                      </p:tavLst>
                                    </p:anim>
                                    <p:anim calcmode="lin" valueType="num">
                                      <p:cBhvr>
                                        <p:cTn id="168" dur="500" fill="hold"/>
                                        <p:tgtEl>
                                          <p:spTgt spid="85"/>
                                        </p:tgtEl>
                                        <p:attrNameLst>
                                          <p:attrName>ppt_h</p:attrName>
                                        </p:attrNameLst>
                                      </p:cBhvr>
                                      <p:tavLst>
                                        <p:tav tm="0">
                                          <p:val>
                                            <p:fltVal val="0"/>
                                          </p:val>
                                        </p:tav>
                                        <p:tav tm="100000">
                                          <p:val>
                                            <p:strVal val="#ppt_h"/>
                                          </p:val>
                                        </p:tav>
                                      </p:tavLst>
                                    </p:anim>
                                    <p:animEffect transition="in" filter="fade">
                                      <p:cBhvr>
                                        <p:cTn id="169" dur="500"/>
                                        <p:tgtEl>
                                          <p:spTgt spid="85"/>
                                        </p:tgtEl>
                                      </p:cBhvr>
                                    </p:animEffect>
                                  </p:childTnLst>
                                </p:cTn>
                              </p:par>
                              <p:par>
                                <p:cTn id="170" presetID="53" presetClass="entr" presetSubtype="16" fill="hold" grpId="0" nodeType="withEffect" nodePh="1">
                                  <p:stCondLst>
                                    <p:cond delay="0"/>
                                  </p:stCondLst>
                                  <p:endCondLst>
                                    <p:cond evt="begin" delay="0">
                                      <p:tn val="170"/>
                                    </p:cond>
                                  </p:endCondLst>
                                  <p:childTnLst>
                                    <p:set>
                                      <p:cBhvr>
                                        <p:cTn id="171" dur="1" fill="hold">
                                          <p:stCondLst>
                                            <p:cond delay="0"/>
                                          </p:stCondLst>
                                        </p:cTn>
                                        <p:tgtEl>
                                          <p:spTgt spid="86"/>
                                        </p:tgtEl>
                                        <p:attrNameLst>
                                          <p:attrName>style.visibility</p:attrName>
                                        </p:attrNameLst>
                                      </p:cBhvr>
                                      <p:to>
                                        <p:strVal val="visible"/>
                                      </p:to>
                                    </p:set>
                                    <p:anim calcmode="lin" valueType="num">
                                      <p:cBhvr>
                                        <p:cTn id="172" dur="500" fill="hold"/>
                                        <p:tgtEl>
                                          <p:spTgt spid="86"/>
                                        </p:tgtEl>
                                        <p:attrNameLst>
                                          <p:attrName>ppt_w</p:attrName>
                                        </p:attrNameLst>
                                      </p:cBhvr>
                                      <p:tavLst>
                                        <p:tav tm="0">
                                          <p:val>
                                            <p:fltVal val="0"/>
                                          </p:val>
                                        </p:tav>
                                        <p:tav tm="100000">
                                          <p:val>
                                            <p:strVal val="#ppt_w"/>
                                          </p:val>
                                        </p:tav>
                                      </p:tavLst>
                                    </p:anim>
                                    <p:anim calcmode="lin" valueType="num">
                                      <p:cBhvr>
                                        <p:cTn id="173" dur="500" fill="hold"/>
                                        <p:tgtEl>
                                          <p:spTgt spid="86"/>
                                        </p:tgtEl>
                                        <p:attrNameLst>
                                          <p:attrName>ppt_h</p:attrName>
                                        </p:attrNameLst>
                                      </p:cBhvr>
                                      <p:tavLst>
                                        <p:tav tm="0">
                                          <p:val>
                                            <p:fltVal val="0"/>
                                          </p:val>
                                        </p:tav>
                                        <p:tav tm="100000">
                                          <p:val>
                                            <p:strVal val="#ppt_h"/>
                                          </p:val>
                                        </p:tav>
                                      </p:tavLst>
                                    </p:anim>
                                    <p:animEffect transition="in" filter="fade">
                                      <p:cBhvr>
                                        <p:cTn id="174" dur="500"/>
                                        <p:tgtEl>
                                          <p:spTgt spid="86"/>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7"/>
                                        </p:tgtEl>
                                        <p:attrNameLst>
                                          <p:attrName>style.visibility</p:attrName>
                                        </p:attrNameLst>
                                      </p:cBhvr>
                                      <p:to>
                                        <p:strVal val="visible"/>
                                      </p:to>
                                    </p:set>
                                    <p:anim calcmode="lin" valueType="num">
                                      <p:cBhvr>
                                        <p:cTn id="177" dur="500" fill="hold"/>
                                        <p:tgtEl>
                                          <p:spTgt spid="87"/>
                                        </p:tgtEl>
                                        <p:attrNameLst>
                                          <p:attrName>ppt_w</p:attrName>
                                        </p:attrNameLst>
                                      </p:cBhvr>
                                      <p:tavLst>
                                        <p:tav tm="0">
                                          <p:val>
                                            <p:fltVal val="0"/>
                                          </p:val>
                                        </p:tav>
                                        <p:tav tm="100000">
                                          <p:val>
                                            <p:strVal val="#ppt_w"/>
                                          </p:val>
                                        </p:tav>
                                      </p:tavLst>
                                    </p:anim>
                                    <p:anim calcmode="lin" valueType="num">
                                      <p:cBhvr>
                                        <p:cTn id="178" dur="500" fill="hold"/>
                                        <p:tgtEl>
                                          <p:spTgt spid="87"/>
                                        </p:tgtEl>
                                        <p:attrNameLst>
                                          <p:attrName>ppt_h</p:attrName>
                                        </p:attrNameLst>
                                      </p:cBhvr>
                                      <p:tavLst>
                                        <p:tav tm="0">
                                          <p:val>
                                            <p:fltVal val="0"/>
                                          </p:val>
                                        </p:tav>
                                        <p:tav tm="100000">
                                          <p:val>
                                            <p:strVal val="#ppt_h"/>
                                          </p:val>
                                        </p:tav>
                                      </p:tavLst>
                                    </p:anim>
                                    <p:animEffect transition="in" filter="fade">
                                      <p:cBhvr>
                                        <p:cTn id="179" dur="500"/>
                                        <p:tgtEl>
                                          <p:spTgt spid="87"/>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88"/>
                                        </p:tgtEl>
                                        <p:attrNameLst>
                                          <p:attrName>style.visibility</p:attrName>
                                        </p:attrNameLst>
                                      </p:cBhvr>
                                      <p:to>
                                        <p:strVal val="visible"/>
                                      </p:to>
                                    </p:set>
                                    <p:anim calcmode="lin" valueType="num">
                                      <p:cBhvr>
                                        <p:cTn id="182" dur="500" fill="hold"/>
                                        <p:tgtEl>
                                          <p:spTgt spid="88"/>
                                        </p:tgtEl>
                                        <p:attrNameLst>
                                          <p:attrName>ppt_w</p:attrName>
                                        </p:attrNameLst>
                                      </p:cBhvr>
                                      <p:tavLst>
                                        <p:tav tm="0">
                                          <p:val>
                                            <p:fltVal val="0"/>
                                          </p:val>
                                        </p:tav>
                                        <p:tav tm="100000">
                                          <p:val>
                                            <p:strVal val="#ppt_w"/>
                                          </p:val>
                                        </p:tav>
                                      </p:tavLst>
                                    </p:anim>
                                    <p:anim calcmode="lin" valueType="num">
                                      <p:cBhvr>
                                        <p:cTn id="183" dur="500" fill="hold"/>
                                        <p:tgtEl>
                                          <p:spTgt spid="88"/>
                                        </p:tgtEl>
                                        <p:attrNameLst>
                                          <p:attrName>ppt_h</p:attrName>
                                        </p:attrNameLst>
                                      </p:cBhvr>
                                      <p:tavLst>
                                        <p:tav tm="0">
                                          <p:val>
                                            <p:fltVal val="0"/>
                                          </p:val>
                                        </p:tav>
                                        <p:tav tm="100000">
                                          <p:val>
                                            <p:strVal val="#ppt_h"/>
                                          </p:val>
                                        </p:tav>
                                      </p:tavLst>
                                    </p:anim>
                                    <p:animEffect transition="in" filter="fade">
                                      <p:cBhvr>
                                        <p:cTn id="184" dur="500"/>
                                        <p:tgtEl>
                                          <p:spTgt spid="88"/>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9"/>
                                        </p:tgtEl>
                                        <p:attrNameLst>
                                          <p:attrName>style.visibility</p:attrName>
                                        </p:attrNameLst>
                                      </p:cBhvr>
                                      <p:to>
                                        <p:strVal val="visible"/>
                                      </p:to>
                                    </p:set>
                                    <p:anim calcmode="lin" valueType="num">
                                      <p:cBhvr>
                                        <p:cTn id="187" dur="500" fill="hold"/>
                                        <p:tgtEl>
                                          <p:spTgt spid="89"/>
                                        </p:tgtEl>
                                        <p:attrNameLst>
                                          <p:attrName>ppt_w</p:attrName>
                                        </p:attrNameLst>
                                      </p:cBhvr>
                                      <p:tavLst>
                                        <p:tav tm="0">
                                          <p:val>
                                            <p:fltVal val="0"/>
                                          </p:val>
                                        </p:tav>
                                        <p:tav tm="100000">
                                          <p:val>
                                            <p:strVal val="#ppt_w"/>
                                          </p:val>
                                        </p:tav>
                                      </p:tavLst>
                                    </p:anim>
                                    <p:anim calcmode="lin" valueType="num">
                                      <p:cBhvr>
                                        <p:cTn id="188" dur="500" fill="hold"/>
                                        <p:tgtEl>
                                          <p:spTgt spid="89"/>
                                        </p:tgtEl>
                                        <p:attrNameLst>
                                          <p:attrName>ppt_h</p:attrName>
                                        </p:attrNameLst>
                                      </p:cBhvr>
                                      <p:tavLst>
                                        <p:tav tm="0">
                                          <p:val>
                                            <p:fltVal val="0"/>
                                          </p:val>
                                        </p:tav>
                                        <p:tav tm="100000">
                                          <p:val>
                                            <p:strVal val="#ppt_h"/>
                                          </p:val>
                                        </p:tav>
                                      </p:tavLst>
                                    </p:anim>
                                    <p:animEffect transition="in" filter="fade">
                                      <p:cBhvr>
                                        <p:cTn id="189" dur="500"/>
                                        <p:tgtEl>
                                          <p:spTgt spid="89"/>
                                        </p:tgtEl>
                                      </p:cBhvr>
                                    </p:animEffect>
                                  </p:childTnLst>
                                </p:cTn>
                              </p:par>
                              <p:par>
                                <p:cTn id="190" presetID="53" presetClass="entr" presetSubtype="16" fill="hold" grpId="0" nodeType="withEffect" nodePh="1">
                                  <p:stCondLst>
                                    <p:cond delay="0"/>
                                  </p:stCondLst>
                                  <p:endCondLst>
                                    <p:cond evt="begin" delay="0">
                                      <p:tn val="190"/>
                                    </p:cond>
                                  </p:endCondLst>
                                  <p:childTnLst>
                                    <p:set>
                                      <p:cBhvr>
                                        <p:cTn id="191" dur="1" fill="hold">
                                          <p:stCondLst>
                                            <p:cond delay="0"/>
                                          </p:stCondLst>
                                        </p:cTn>
                                        <p:tgtEl>
                                          <p:spTgt spid="90"/>
                                        </p:tgtEl>
                                        <p:attrNameLst>
                                          <p:attrName>style.visibility</p:attrName>
                                        </p:attrNameLst>
                                      </p:cBhvr>
                                      <p:to>
                                        <p:strVal val="visible"/>
                                      </p:to>
                                    </p:set>
                                    <p:anim calcmode="lin" valueType="num">
                                      <p:cBhvr>
                                        <p:cTn id="192" dur="500" fill="hold"/>
                                        <p:tgtEl>
                                          <p:spTgt spid="90"/>
                                        </p:tgtEl>
                                        <p:attrNameLst>
                                          <p:attrName>ppt_w</p:attrName>
                                        </p:attrNameLst>
                                      </p:cBhvr>
                                      <p:tavLst>
                                        <p:tav tm="0">
                                          <p:val>
                                            <p:fltVal val="0"/>
                                          </p:val>
                                        </p:tav>
                                        <p:tav tm="100000">
                                          <p:val>
                                            <p:strVal val="#ppt_w"/>
                                          </p:val>
                                        </p:tav>
                                      </p:tavLst>
                                    </p:anim>
                                    <p:anim calcmode="lin" valueType="num">
                                      <p:cBhvr>
                                        <p:cTn id="193" dur="500" fill="hold"/>
                                        <p:tgtEl>
                                          <p:spTgt spid="90"/>
                                        </p:tgtEl>
                                        <p:attrNameLst>
                                          <p:attrName>ppt_h</p:attrName>
                                        </p:attrNameLst>
                                      </p:cBhvr>
                                      <p:tavLst>
                                        <p:tav tm="0">
                                          <p:val>
                                            <p:fltVal val="0"/>
                                          </p:val>
                                        </p:tav>
                                        <p:tav tm="100000">
                                          <p:val>
                                            <p:strVal val="#ppt_h"/>
                                          </p:val>
                                        </p:tav>
                                      </p:tavLst>
                                    </p:anim>
                                    <p:animEffect transition="in" filter="fade">
                                      <p:cBhvr>
                                        <p:cTn id="194" dur="500"/>
                                        <p:tgtEl>
                                          <p:spTgt spid="90"/>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1"/>
                                        </p:tgtEl>
                                        <p:attrNameLst>
                                          <p:attrName>style.visibility</p:attrName>
                                        </p:attrNameLst>
                                      </p:cBhvr>
                                      <p:to>
                                        <p:strVal val="visible"/>
                                      </p:to>
                                    </p:set>
                                    <p:anim calcmode="lin" valueType="num">
                                      <p:cBhvr>
                                        <p:cTn id="197" dur="500" fill="hold"/>
                                        <p:tgtEl>
                                          <p:spTgt spid="91"/>
                                        </p:tgtEl>
                                        <p:attrNameLst>
                                          <p:attrName>ppt_w</p:attrName>
                                        </p:attrNameLst>
                                      </p:cBhvr>
                                      <p:tavLst>
                                        <p:tav tm="0">
                                          <p:val>
                                            <p:fltVal val="0"/>
                                          </p:val>
                                        </p:tav>
                                        <p:tav tm="100000">
                                          <p:val>
                                            <p:strVal val="#ppt_w"/>
                                          </p:val>
                                        </p:tav>
                                      </p:tavLst>
                                    </p:anim>
                                    <p:anim calcmode="lin" valueType="num">
                                      <p:cBhvr>
                                        <p:cTn id="198" dur="500" fill="hold"/>
                                        <p:tgtEl>
                                          <p:spTgt spid="91"/>
                                        </p:tgtEl>
                                        <p:attrNameLst>
                                          <p:attrName>ppt_h</p:attrName>
                                        </p:attrNameLst>
                                      </p:cBhvr>
                                      <p:tavLst>
                                        <p:tav tm="0">
                                          <p:val>
                                            <p:fltVal val="0"/>
                                          </p:val>
                                        </p:tav>
                                        <p:tav tm="100000">
                                          <p:val>
                                            <p:strVal val="#ppt_h"/>
                                          </p:val>
                                        </p:tav>
                                      </p:tavLst>
                                    </p:anim>
                                    <p:animEffect transition="in" filter="fade">
                                      <p:cBhvr>
                                        <p:cTn id="199" dur="500"/>
                                        <p:tgtEl>
                                          <p:spTgt spid="91"/>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5"/>
                                        </p:tgtEl>
                                        <p:attrNameLst>
                                          <p:attrName>style.visibility</p:attrName>
                                        </p:attrNameLst>
                                      </p:cBhvr>
                                      <p:to>
                                        <p:strVal val="visible"/>
                                      </p:to>
                                    </p:set>
                                    <p:anim calcmode="lin" valueType="num">
                                      <p:cBhvr>
                                        <p:cTn id="202" dur="500" fill="hold"/>
                                        <p:tgtEl>
                                          <p:spTgt spid="55"/>
                                        </p:tgtEl>
                                        <p:attrNameLst>
                                          <p:attrName>ppt_w</p:attrName>
                                        </p:attrNameLst>
                                      </p:cBhvr>
                                      <p:tavLst>
                                        <p:tav tm="0">
                                          <p:val>
                                            <p:fltVal val="0"/>
                                          </p:val>
                                        </p:tav>
                                        <p:tav tm="100000">
                                          <p:val>
                                            <p:strVal val="#ppt_w"/>
                                          </p:val>
                                        </p:tav>
                                      </p:tavLst>
                                    </p:anim>
                                    <p:anim calcmode="lin" valueType="num">
                                      <p:cBhvr>
                                        <p:cTn id="203" dur="500" fill="hold"/>
                                        <p:tgtEl>
                                          <p:spTgt spid="55"/>
                                        </p:tgtEl>
                                        <p:attrNameLst>
                                          <p:attrName>ppt_h</p:attrName>
                                        </p:attrNameLst>
                                      </p:cBhvr>
                                      <p:tavLst>
                                        <p:tav tm="0">
                                          <p:val>
                                            <p:fltVal val="0"/>
                                          </p:val>
                                        </p:tav>
                                        <p:tav tm="100000">
                                          <p:val>
                                            <p:strVal val="#ppt_h"/>
                                          </p:val>
                                        </p:tav>
                                      </p:tavLst>
                                    </p:anim>
                                    <p:animEffect transition="in" filter="fade">
                                      <p:cBhvr>
                                        <p:cTn id="204" dur="500"/>
                                        <p:tgtEl>
                                          <p:spTgt spid="55"/>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7"/>
                                        </p:tgtEl>
                                        <p:attrNameLst>
                                          <p:attrName>style.visibility</p:attrName>
                                        </p:attrNameLst>
                                      </p:cBhvr>
                                      <p:to>
                                        <p:strVal val="visible"/>
                                      </p:to>
                                    </p:set>
                                    <p:anim calcmode="lin" valueType="num">
                                      <p:cBhvr>
                                        <p:cTn id="207" dur="500" fill="hold"/>
                                        <p:tgtEl>
                                          <p:spTgt spid="57"/>
                                        </p:tgtEl>
                                        <p:attrNameLst>
                                          <p:attrName>ppt_w</p:attrName>
                                        </p:attrNameLst>
                                      </p:cBhvr>
                                      <p:tavLst>
                                        <p:tav tm="0">
                                          <p:val>
                                            <p:fltVal val="0"/>
                                          </p:val>
                                        </p:tav>
                                        <p:tav tm="100000">
                                          <p:val>
                                            <p:strVal val="#ppt_w"/>
                                          </p:val>
                                        </p:tav>
                                      </p:tavLst>
                                    </p:anim>
                                    <p:anim calcmode="lin" valueType="num">
                                      <p:cBhvr>
                                        <p:cTn id="208" dur="500" fill="hold"/>
                                        <p:tgtEl>
                                          <p:spTgt spid="57"/>
                                        </p:tgtEl>
                                        <p:attrNameLst>
                                          <p:attrName>ppt_h</p:attrName>
                                        </p:attrNameLst>
                                      </p:cBhvr>
                                      <p:tavLst>
                                        <p:tav tm="0">
                                          <p:val>
                                            <p:fltVal val="0"/>
                                          </p:val>
                                        </p:tav>
                                        <p:tav tm="100000">
                                          <p:val>
                                            <p:strVal val="#ppt_h"/>
                                          </p:val>
                                        </p:tav>
                                      </p:tavLst>
                                    </p:anim>
                                    <p:animEffect transition="in" filter="fade">
                                      <p:cBhvr>
                                        <p:cTn id="209" dur="500"/>
                                        <p:tgtEl>
                                          <p:spTgt spid="57"/>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500" fill="hold"/>
                                        <p:tgtEl>
                                          <p:spTgt spid="60"/>
                                        </p:tgtEl>
                                        <p:attrNameLst>
                                          <p:attrName>ppt_w</p:attrName>
                                        </p:attrNameLst>
                                      </p:cBhvr>
                                      <p:tavLst>
                                        <p:tav tm="0">
                                          <p:val>
                                            <p:fltVal val="0"/>
                                          </p:val>
                                        </p:tav>
                                        <p:tav tm="100000">
                                          <p:val>
                                            <p:strVal val="#ppt_w"/>
                                          </p:val>
                                        </p:tav>
                                      </p:tavLst>
                                    </p:anim>
                                    <p:anim calcmode="lin" valueType="num">
                                      <p:cBhvr>
                                        <p:cTn id="213" dur="500" fill="hold"/>
                                        <p:tgtEl>
                                          <p:spTgt spid="60"/>
                                        </p:tgtEl>
                                        <p:attrNameLst>
                                          <p:attrName>ppt_h</p:attrName>
                                        </p:attrNameLst>
                                      </p:cBhvr>
                                      <p:tavLst>
                                        <p:tav tm="0">
                                          <p:val>
                                            <p:fltVal val="0"/>
                                          </p:val>
                                        </p:tav>
                                        <p:tav tm="100000">
                                          <p:val>
                                            <p:strVal val="#ppt_h"/>
                                          </p:val>
                                        </p:tav>
                                      </p:tavLst>
                                    </p:anim>
                                    <p:animEffect transition="in" filter="fade">
                                      <p:cBhvr>
                                        <p:cTn id="214" dur="500"/>
                                        <p:tgtEl>
                                          <p:spTgt spid="60"/>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1"/>
                                        </p:tgtEl>
                                        <p:attrNameLst>
                                          <p:attrName>style.visibility</p:attrName>
                                        </p:attrNameLst>
                                      </p:cBhvr>
                                      <p:to>
                                        <p:strVal val="visible"/>
                                      </p:to>
                                    </p:set>
                                    <p:anim calcmode="lin" valueType="num">
                                      <p:cBhvr>
                                        <p:cTn id="217" dur="500" fill="hold"/>
                                        <p:tgtEl>
                                          <p:spTgt spid="61"/>
                                        </p:tgtEl>
                                        <p:attrNameLst>
                                          <p:attrName>ppt_w</p:attrName>
                                        </p:attrNameLst>
                                      </p:cBhvr>
                                      <p:tavLst>
                                        <p:tav tm="0">
                                          <p:val>
                                            <p:fltVal val="0"/>
                                          </p:val>
                                        </p:tav>
                                        <p:tav tm="100000">
                                          <p:val>
                                            <p:strVal val="#ppt_w"/>
                                          </p:val>
                                        </p:tav>
                                      </p:tavLst>
                                    </p:anim>
                                    <p:anim calcmode="lin" valueType="num">
                                      <p:cBhvr>
                                        <p:cTn id="218" dur="500" fill="hold"/>
                                        <p:tgtEl>
                                          <p:spTgt spid="61"/>
                                        </p:tgtEl>
                                        <p:attrNameLst>
                                          <p:attrName>ppt_h</p:attrName>
                                        </p:attrNameLst>
                                      </p:cBhvr>
                                      <p:tavLst>
                                        <p:tav tm="0">
                                          <p:val>
                                            <p:fltVal val="0"/>
                                          </p:val>
                                        </p:tav>
                                        <p:tav tm="100000">
                                          <p:val>
                                            <p:strVal val="#ppt_h"/>
                                          </p:val>
                                        </p:tav>
                                      </p:tavLst>
                                    </p:anim>
                                    <p:animEffect transition="in" filter="fade">
                                      <p:cBhvr>
                                        <p:cTn id="219" dur="500"/>
                                        <p:tgtEl>
                                          <p:spTgt spid="61"/>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4"/>
                                        </p:tgtEl>
                                        <p:attrNameLst>
                                          <p:attrName>style.visibility</p:attrName>
                                        </p:attrNameLst>
                                      </p:cBhvr>
                                      <p:to>
                                        <p:strVal val="visible"/>
                                      </p:to>
                                    </p:set>
                                    <p:anim calcmode="lin" valueType="num">
                                      <p:cBhvr>
                                        <p:cTn id="222" dur="500" fill="hold"/>
                                        <p:tgtEl>
                                          <p:spTgt spid="64"/>
                                        </p:tgtEl>
                                        <p:attrNameLst>
                                          <p:attrName>ppt_w</p:attrName>
                                        </p:attrNameLst>
                                      </p:cBhvr>
                                      <p:tavLst>
                                        <p:tav tm="0">
                                          <p:val>
                                            <p:fltVal val="0"/>
                                          </p:val>
                                        </p:tav>
                                        <p:tav tm="100000">
                                          <p:val>
                                            <p:strVal val="#ppt_w"/>
                                          </p:val>
                                        </p:tav>
                                      </p:tavLst>
                                    </p:anim>
                                    <p:anim calcmode="lin" valueType="num">
                                      <p:cBhvr>
                                        <p:cTn id="223" dur="500" fill="hold"/>
                                        <p:tgtEl>
                                          <p:spTgt spid="64"/>
                                        </p:tgtEl>
                                        <p:attrNameLst>
                                          <p:attrName>ppt_h</p:attrName>
                                        </p:attrNameLst>
                                      </p:cBhvr>
                                      <p:tavLst>
                                        <p:tav tm="0">
                                          <p:val>
                                            <p:fltVal val="0"/>
                                          </p:val>
                                        </p:tav>
                                        <p:tav tm="100000">
                                          <p:val>
                                            <p:strVal val="#ppt_h"/>
                                          </p:val>
                                        </p:tav>
                                      </p:tavLst>
                                    </p:anim>
                                    <p:animEffect transition="in" filter="fade">
                                      <p:cBhvr>
                                        <p:cTn id="224" dur="500"/>
                                        <p:tgtEl>
                                          <p:spTgt spid="64"/>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5"/>
                                        </p:tgtEl>
                                        <p:attrNameLst>
                                          <p:attrName>style.visibility</p:attrName>
                                        </p:attrNameLst>
                                      </p:cBhvr>
                                      <p:to>
                                        <p:strVal val="visible"/>
                                      </p:to>
                                    </p:set>
                                    <p:anim calcmode="lin" valueType="num">
                                      <p:cBhvr>
                                        <p:cTn id="227" dur="500" fill="hold"/>
                                        <p:tgtEl>
                                          <p:spTgt spid="65"/>
                                        </p:tgtEl>
                                        <p:attrNameLst>
                                          <p:attrName>ppt_w</p:attrName>
                                        </p:attrNameLst>
                                      </p:cBhvr>
                                      <p:tavLst>
                                        <p:tav tm="0">
                                          <p:val>
                                            <p:fltVal val="0"/>
                                          </p:val>
                                        </p:tav>
                                        <p:tav tm="100000">
                                          <p:val>
                                            <p:strVal val="#ppt_w"/>
                                          </p:val>
                                        </p:tav>
                                      </p:tavLst>
                                    </p:anim>
                                    <p:anim calcmode="lin" valueType="num">
                                      <p:cBhvr>
                                        <p:cTn id="228" dur="500" fill="hold"/>
                                        <p:tgtEl>
                                          <p:spTgt spid="65"/>
                                        </p:tgtEl>
                                        <p:attrNameLst>
                                          <p:attrName>ppt_h</p:attrName>
                                        </p:attrNameLst>
                                      </p:cBhvr>
                                      <p:tavLst>
                                        <p:tav tm="0">
                                          <p:val>
                                            <p:fltVal val="0"/>
                                          </p:val>
                                        </p:tav>
                                        <p:tav tm="100000">
                                          <p:val>
                                            <p:strVal val="#ppt_h"/>
                                          </p:val>
                                        </p:tav>
                                      </p:tavLst>
                                    </p:anim>
                                    <p:animEffect transition="in" filter="fade">
                                      <p:cBhvr>
                                        <p:cTn id="229" dur="500"/>
                                        <p:tgtEl>
                                          <p:spTgt spid="65"/>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6"/>
                                        </p:tgtEl>
                                        <p:attrNameLst>
                                          <p:attrName>style.visibility</p:attrName>
                                        </p:attrNameLst>
                                      </p:cBhvr>
                                      <p:to>
                                        <p:strVal val="visible"/>
                                      </p:to>
                                    </p:set>
                                    <p:anim calcmode="lin" valueType="num">
                                      <p:cBhvr>
                                        <p:cTn id="232" dur="500" fill="hold"/>
                                        <p:tgtEl>
                                          <p:spTgt spid="66"/>
                                        </p:tgtEl>
                                        <p:attrNameLst>
                                          <p:attrName>ppt_w</p:attrName>
                                        </p:attrNameLst>
                                      </p:cBhvr>
                                      <p:tavLst>
                                        <p:tav tm="0">
                                          <p:val>
                                            <p:fltVal val="0"/>
                                          </p:val>
                                        </p:tav>
                                        <p:tav tm="100000">
                                          <p:val>
                                            <p:strVal val="#ppt_w"/>
                                          </p:val>
                                        </p:tav>
                                      </p:tavLst>
                                    </p:anim>
                                    <p:anim calcmode="lin" valueType="num">
                                      <p:cBhvr>
                                        <p:cTn id="233" dur="500" fill="hold"/>
                                        <p:tgtEl>
                                          <p:spTgt spid="66"/>
                                        </p:tgtEl>
                                        <p:attrNameLst>
                                          <p:attrName>ppt_h</p:attrName>
                                        </p:attrNameLst>
                                      </p:cBhvr>
                                      <p:tavLst>
                                        <p:tav tm="0">
                                          <p:val>
                                            <p:fltVal val="0"/>
                                          </p:val>
                                        </p:tav>
                                        <p:tav tm="100000">
                                          <p:val>
                                            <p:strVal val="#ppt_h"/>
                                          </p:val>
                                        </p:tav>
                                      </p:tavLst>
                                    </p:anim>
                                    <p:animEffect transition="in" filter="fade">
                                      <p:cBhvr>
                                        <p:cTn id="234" dur="500"/>
                                        <p:tgtEl>
                                          <p:spTgt spid="66"/>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7"/>
                                        </p:tgtEl>
                                        <p:attrNameLst>
                                          <p:attrName>style.visibility</p:attrName>
                                        </p:attrNameLst>
                                      </p:cBhvr>
                                      <p:to>
                                        <p:strVal val="visible"/>
                                      </p:to>
                                    </p:set>
                                    <p:anim calcmode="lin" valueType="num">
                                      <p:cBhvr>
                                        <p:cTn id="237" dur="500" fill="hold"/>
                                        <p:tgtEl>
                                          <p:spTgt spid="67"/>
                                        </p:tgtEl>
                                        <p:attrNameLst>
                                          <p:attrName>ppt_w</p:attrName>
                                        </p:attrNameLst>
                                      </p:cBhvr>
                                      <p:tavLst>
                                        <p:tav tm="0">
                                          <p:val>
                                            <p:fltVal val="0"/>
                                          </p:val>
                                        </p:tav>
                                        <p:tav tm="100000">
                                          <p:val>
                                            <p:strVal val="#ppt_w"/>
                                          </p:val>
                                        </p:tav>
                                      </p:tavLst>
                                    </p:anim>
                                    <p:anim calcmode="lin" valueType="num">
                                      <p:cBhvr>
                                        <p:cTn id="238" dur="500" fill="hold"/>
                                        <p:tgtEl>
                                          <p:spTgt spid="67"/>
                                        </p:tgtEl>
                                        <p:attrNameLst>
                                          <p:attrName>ppt_h</p:attrName>
                                        </p:attrNameLst>
                                      </p:cBhvr>
                                      <p:tavLst>
                                        <p:tav tm="0">
                                          <p:val>
                                            <p:fltVal val="0"/>
                                          </p:val>
                                        </p:tav>
                                        <p:tav tm="100000">
                                          <p:val>
                                            <p:strVal val="#ppt_h"/>
                                          </p:val>
                                        </p:tav>
                                      </p:tavLst>
                                    </p:anim>
                                    <p:animEffect transition="in" filter="fade">
                                      <p:cBhvr>
                                        <p:cTn id="239" dur="500"/>
                                        <p:tgtEl>
                                          <p:spTgt spid="67"/>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 calcmode="lin" valueType="num">
                                      <p:cBhvr>
                                        <p:cTn id="242" dur="500" fill="hold"/>
                                        <p:tgtEl>
                                          <p:spTgt spid="68"/>
                                        </p:tgtEl>
                                        <p:attrNameLst>
                                          <p:attrName>ppt_w</p:attrName>
                                        </p:attrNameLst>
                                      </p:cBhvr>
                                      <p:tavLst>
                                        <p:tav tm="0">
                                          <p:val>
                                            <p:fltVal val="0"/>
                                          </p:val>
                                        </p:tav>
                                        <p:tav tm="100000">
                                          <p:val>
                                            <p:strVal val="#ppt_w"/>
                                          </p:val>
                                        </p:tav>
                                      </p:tavLst>
                                    </p:anim>
                                    <p:anim calcmode="lin" valueType="num">
                                      <p:cBhvr>
                                        <p:cTn id="243" dur="500" fill="hold"/>
                                        <p:tgtEl>
                                          <p:spTgt spid="68"/>
                                        </p:tgtEl>
                                        <p:attrNameLst>
                                          <p:attrName>ppt_h</p:attrName>
                                        </p:attrNameLst>
                                      </p:cBhvr>
                                      <p:tavLst>
                                        <p:tav tm="0">
                                          <p:val>
                                            <p:fltVal val="0"/>
                                          </p:val>
                                        </p:tav>
                                        <p:tav tm="100000">
                                          <p:val>
                                            <p:strVal val="#ppt_h"/>
                                          </p:val>
                                        </p:tav>
                                      </p:tavLst>
                                    </p:anim>
                                    <p:animEffect transition="in" filter="fade">
                                      <p:cBhvr>
                                        <p:cTn id="244" dur="500"/>
                                        <p:tgtEl>
                                          <p:spTgt spid="68"/>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0"/>
                                        </p:tgtEl>
                                        <p:attrNameLst>
                                          <p:attrName>style.visibility</p:attrName>
                                        </p:attrNameLst>
                                      </p:cBhvr>
                                      <p:to>
                                        <p:strVal val="visible"/>
                                      </p:to>
                                    </p:set>
                                    <p:anim calcmode="lin" valueType="num">
                                      <p:cBhvr>
                                        <p:cTn id="252" dur="500" fill="hold"/>
                                        <p:tgtEl>
                                          <p:spTgt spid="70"/>
                                        </p:tgtEl>
                                        <p:attrNameLst>
                                          <p:attrName>ppt_w</p:attrName>
                                        </p:attrNameLst>
                                      </p:cBhvr>
                                      <p:tavLst>
                                        <p:tav tm="0">
                                          <p:val>
                                            <p:fltVal val="0"/>
                                          </p:val>
                                        </p:tav>
                                        <p:tav tm="100000">
                                          <p:val>
                                            <p:strVal val="#ppt_w"/>
                                          </p:val>
                                        </p:tav>
                                      </p:tavLst>
                                    </p:anim>
                                    <p:anim calcmode="lin" valueType="num">
                                      <p:cBhvr>
                                        <p:cTn id="253" dur="500" fill="hold"/>
                                        <p:tgtEl>
                                          <p:spTgt spid="70"/>
                                        </p:tgtEl>
                                        <p:attrNameLst>
                                          <p:attrName>ppt_h</p:attrName>
                                        </p:attrNameLst>
                                      </p:cBhvr>
                                      <p:tavLst>
                                        <p:tav tm="0">
                                          <p:val>
                                            <p:fltVal val="0"/>
                                          </p:val>
                                        </p:tav>
                                        <p:tav tm="100000">
                                          <p:val>
                                            <p:strVal val="#ppt_h"/>
                                          </p:val>
                                        </p:tav>
                                      </p:tavLst>
                                    </p:anim>
                                    <p:animEffect transition="in" filter="fade">
                                      <p:cBhvr>
                                        <p:cTn id="254" dur="500"/>
                                        <p:tgtEl>
                                          <p:spTgt spid="70"/>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1"/>
                                        </p:tgtEl>
                                        <p:attrNameLst>
                                          <p:attrName>style.visibility</p:attrName>
                                        </p:attrNameLst>
                                      </p:cBhvr>
                                      <p:to>
                                        <p:strVal val="visible"/>
                                      </p:to>
                                    </p:set>
                                    <p:anim calcmode="lin" valueType="num">
                                      <p:cBhvr>
                                        <p:cTn id="257" dur="500" fill="hold"/>
                                        <p:tgtEl>
                                          <p:spTgt spid="71"/>
                                        </p:tgtEl>
                                        <p:attrNameLst>
                                          <p:attrName>ppt_w</p:attrName>
                                        </p:attrNameLst>
                                      </p:cBhvr>
                                      <p:tavLst>
                                        <p:tav tm="0">
                                          <p:val>
                                            <p:fltVal val="0"/>
                                          </p:val>
                                        </p:tav>
                                        <p:tav tm="100000">
                                          <p:val>
                                            <p:strVal val="#ppt_w"/>
                                          </p:val>
                                        </p:tav>
                                      </p:tavLst>
                                    </p:anim>
                                    <p:anim calcmode="lin" valueType="num">
                                      <p:cBhvr>
                                        <p:cTn id="258" dur="500" fill="hold"/>
                                        <p:tgtEl>
                                          <p:spTgt spid="71"/>
                                        </p:tgtEl>
                                        <p:attrNameLst>
                                          <p:attrName>ppt_h</p:attrName>
                                        </p:attrNameLst>
                                      </p:cBhvr>
                                      <p:tavLst>
                                        <p:tav tm="0">
                                          <p:val>
                                            <p:fltVal val="0"/>
                                          </p:val>
                                        </p:tav>
                                        <p:tav tm="100000">
                                          <p:val>
                                            <p:strVal val="#ppt_h"/>
                                          </p:val>
                                        </p:tav>
                                      </p:tavLst>
                                    </p:anim>
                                    <p:animEffect transition="in" filter="fade">
                                      <p:cBhvr>
                                        <p:cTn id="259" dur="500"/>
                                        <p:tgtEl>
                                          <p:spTgt spid="71"/>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2"/>
                                        </p:tgtEl>
                                        <p:attrNameLst>
                                          <p:attrName>style.visibility</p:attrName>
                                        </p:attrNameLst>
                                      </p:cBhvr>
                                      <p:to>
                                        <p:strVal val="visible"/>
                                      </p:to>
                                    </p:set>
                                    <p:anim calcmode="lin" valueType="num">
                                      <p:cBhvr>
                                        <p:cTn id="262" dur="500" fill="hold"/>
                                        <p:tgtEl>
                                          <p:spTgt spid="72"/>
                                        </p:tgtEl>
                                        <p:attrNameLst>
                                          <p:attrName>ppt_w</p:attrName>
                                        </p:attrNameLst>
                                      </p:cBhvr>
                                      <p:tavLst>
                                        <p:tav tm="0">
                                          <p:val>
                                            <p:fltVal val="0"/>
                                          </p:val>
                                        </p:tav>
                                        <p:tav tm="100000">
                                          <p:val>
                                            <p:strVal val="#ppt_w"/>
                                          </p:val>
                                        </p:tav>
                                      </p:tavLst>
                                    </p:anim>
                                    <p:anim calcmode="lin" valueType="num">
                                      <p:cBhvr>
                                        <p:cTn id="263" dur="500" fill="hold"/>
                                        <p:tgtEl>
                                          <p:spTgt spid="72"/>
                                        </p:tgtEl>
                                        <p:attrNameLst>
                                          <p:attrName>ppt_h</p:attrName>
                                        </p:attrNameLst>
                                      </p:cBhvr>
                                      <p:tavLst>
                                        <p:tav tm="0">
                                          <p:val>
                                            <p:fltVal val="0"/>
                                          </p:val>
                                        </p:tav>
                                        <p:tav tm="100000">
                                          <p:val>
                                            <p:strVal val="#ppt_h"/>
                                          </p:val>
                                        </p:tav>
                                      </p:tavLst>
                                    </p:anim>
                                    <p:animEffect transition="in" filter="fade">
                                      <p:cBhvr>
                                        <p:cTn id="264" dur="500"/>
                                        <p:tgtEl>
                                          <p:spTgt spid="72"/>
                                        </p:tgtEl>
                                      </p:cBhvr>
                                    </p:animEffect>
                                  </p:childTnLst>
                                </p:cTn>
                              </p:par>
                              <p:par>
                                <p:cTn id="265" presetID="53" presetClass="entr" presetSubtype="16" fill="hold" grpId="0" nodeType="withEffect">
                                  <p:stCondLst>
                                    <p:cond delay="0"/>
                                  </p:stCondLst>
                                  <p:childTnLst>
                                    <p:set>
                                      <p:cBhvr>
                                        <p:cTn id="266" dur="1" fill="hold">
                                          <p:stCondLst>
                                            <p:cond delay="0"/>
                                          </p:stCondLst>
                                        </p:cTn>
                                        <p:tgtEl>
                                          <p:spTgt spid="74"/>
                                        </p:tgtEl>
                                        <p:attrNameLst>
                                          <p:attrName>style.visibility</p:attrName>
                                        </p:attrNameLst>
                                      </p:cBhvr>
                                      <p:to>
                                        <p:strVal val="visible"/>
                                      </p:to>
                                    </p:set>
                                    <p:anim calcmode="lin" valueType="num">
                                      <p:cBhvr>
                                        <p:cTn id="267" dur="500" fill="hold"/>
                                        <p:tgtEl>
                                          <p:spTgt spid="74"/>
                                        </p:tgtEl>
                                        <p:attrNameLst>
                                          <p:attrName>ppt_w</p:attrName>
                                        </p:attrNameLst>
                                      </p:cBhvr>
                                      <p:tavLst>
                                        <p:tav tm="0">
                                          <p:val>
                                            <p:fltVal val="0"/>
                                          </p:val>
                                        </p:tav>
                                        <p:tav tm="100000">
                                          <p:val>
                                            <p:strVal val="#ppt_w"/>
                                          </p:val>
                                        </p:tav>
                                      </p:tavLst>
                                    </p:anim>
                                    <p:anim calcmode="lin" valueType="num">
                                      <p:cBhvr>
                                        <p:cTn id="268" dur="500" fill="hold"/>
                                        <p:tgtEl>
                                          <p:spTgt spid="74"/>
                                        </p:tgtEl>
                                        <p:attrNameLst>
                                          <p:attrName>ppt_h</p:attrName>
                                        </p:attrNameLst>
                                      </p:cBhvr>
                                      <p:tavLst>
                                        <p:tav tm="0">
                                          <p:val>
                                            <p:fltVal val="0"/>
                                          </p:val>
                                        </p:tav>
                                        <p:tav tm="100000">
                                          <p:val>
                                            <p:strVal val="#ppt_h"/>
                                          </p:val>
                                        </p:tav>
                                      </p:tavLst>
                                    </p:anim>
                                    <p:animEffect transition="in" filter="fade">
                                      <p:cBhvr>
                                        <p:cTn id="269" dur="500"/>
                                        <p:tgtEl>
                                          <p:spTgt spid="74"/>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5"/>
                                        </p:tgtEl>
                                        <p:attrNameLst>
                                          <p:attrName>style.visibility</p:attrName>
                                        </p:attrNameLst>
                                      </p:cBhvr>
                                      <p:to>
                                        <p:strVal val="visible"/>
                                      </p:to>
                                    </p:set>
                                    <p:anim calcmode="lin" valueType="num">
                                      <p:cBhvr>
                                        <p:cTn id="272" dur="500" fill="hold"/>
                                        <p:tgtEl>
                                          <p:spTgt spid="75"/>
                                        </p:tgtEl>
                                        <p:attrNameLst>
                                          <p:attrName>ppt_w</p:attrName>
                                        </p:attrNameLst>
                                      </p:cBhvr>
                                      <p:tavLst>
                                        <p:tav tm="0">
                                          <p:val>
                                            <p:fltVal val="0"/>
                                          </p:val>
                                        </p:tav>
                                        <p:tav tm="100000">
                                          <p:val>
                                            <p:strVal val="#ppt_w"/>
                                          </p:val>
                                        </p:tav>
                                      </p:tavLst>
                                    </p:anim>
                                    <p:anim calcmode="lin" valueType="num">
                                      <p:cBhvr>
                                        <p:cTn id="273" dur="500" fill="hold"/>
                                        <p:tgtEl>
                                          <p:spTgt spid="75"/>
                                        </p:tgtEl>
                                        <p:attrNameLst>
                                          <p:attrName>ppt_h</p:attrName>
                                        </p:attrNameLst>
                                      </p:cBhvr>
                                      <p:tavLst>
                                        <p:tav tm="0">
                                          <p:val>
                                            <p:fltVal val="0"/>
                                          </p:val>
                                        </p:tav>
                                        <p:tav tm="100000">
                                          <p:val>
                                            <p:strVal val="#ppt_h"/>
                                          </p:val>
                                        </p:tav>
                                      </p:tavLst>
                                    </p:anim>
                                    <p:animEffect transition="in" filter="fade">
                                      <p:cBhvr>
                                        <p:cTn id="274" dur="500"/>
                                        <p:tgtEl>
                                          <p:spTgt spid="75"/>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6"/>
                                        </p:tgtEl>
                                        <p:attrNameLst>
                                          <p:attrName>style.visibility</p:attrName>
                                        </p:attrNameLst>
                                      </p:cBhvr>
                                      <p:to>
                                        <p:strVal val="visible"/>
                                      </p:to>
                                    </p:set>
                                    <p:anim calcmode="lin" valueType="num">
                                      <p:cBhvr>
                                        <p:cTn id="277" dur="500" fill="hold"/>
                                        <p:tgtEl>
                                          <p:spTgt spid="76"/>
                                        </p:tgtEl>
                                        <p:attrNameLst>
                                          <p:attrName>ppt_w</p:attrName>
                                        </p:attrNameLst>
                                      </p:cBhvr>
                                      <p:tavLst>
                                        <p:tav tm="0">
                                          <p:val>
                                            <p:fltVal val="0"/>
                                          </p:val>
                                        </p:tav>
                                        <p:tav tm="100000">
                                          <p:val>
                                            <p:strVal val="#ppt_w"/>
                                          </p:val>
                                        </p:tav>
                                      </p:tavLst>
                                    </p:anim>
                                    <p:anim calcmode="lin" valueType="num">
                                      <p:cBhvr>
                                        <p:cTn id="278" dur="500" fill="hold"/>
                                        <p:tgtEl>
                                          <p:spTgt spid="76"/>
                                        </p:tgtEl>
                                        <p:attrNameLst>
                                          <p:attrName>ppt_h</p:attrName>
                                        </p:attrNameLst>
                                      </p:cBhvr>
                                      <p:tavLst>
                                        <p:tav tm="0">
                                          <p:val>
                                            <p:fltVal val="0"/>
                                          </p:val>
                                        </p:tav>
                                        <p:tav tm="100000">
                                          <p:val>
                                            <p:strVal val="#ppt_h"/>
                                          </p:val>
                                        </p:tav>
                                      </p:tavLst>
                                    </p:anim>
                                    <p:animEffect transition="in" filter="fade">
                                      <p:cBhvr>
                                        <p:cTn id="279" dur="500"/>
                                        <p:tgtEl>
                                          <p:spTgt spid="76"/>
                                        </p:tgtEl>
                                      </p:cBhvr>
                                    </p:animEffect>
                                  </p:childTnLst>
                                </p:cTn>
                              </p:par>
                              <p:par>
                                <p:cTn id="280" presetID="53" presetClass="entr" presetSubtype="16" fill="hold" grpId="0" nodeType="withEffect">
                                  <p:stCondLst>
                                    <p:cond delay="0"/>
                                  </p:stCondLst>
                                  <p:childTnLst>
                                    <p:set>
                                      <p:cBhvr>
                                        <p:cTn id="281" dur="1" fill="hold">
                                          <p:stCondLst>
                                            <p:cond delay="0"/>
                                          </p:stCondLst>
                                        </p:cTn>
                                        <p:tgtEl>
                                          <p:spTgt spid="77"/>
                                        </p:tgtEl>
                                        <p:attrNameLst>
                                          <p:attrName>style.visibility</p:attrName>
                                        </p:attrNameLst>
                                      </p:cBhvr>
                                      <p:to>
                                        <p:strVal val="visible"/>
                                      </p:to>
                                    </p:set>
                                    <p:anim calcmode="lin" valueType="num">
                                      <p:cBhvr>
                                        <p:cTn id="282" dur="500" fill="hold"/>
                                        <p:tgtEl>
                                          <p:spTgt spid="77"/>
                                        </p:tgtEl>
                                        <p:attrNameLst>
                                          <p:attrName>ppt_w</p:attrName>
                                        </p:attrNameLst>
                                      </p:cBhvr>
                                      <p:tavLst>
                                        <p:tav tm="0">
                                          <p:val>
                                            <p:fltVal val="0"/>
                                          </p:val>
                                        </p:tav>
                                        <p:tav tm="100000">
                                          <p:val>
                                            <p:strVal val="#ppt_w"/>
                                          </p:val>
                                        </p:tav>
                                      </p:tavLst>
                                    </p:anim>
                                    <p:anim calcmode="lin" valueType="num">
                                      <p:cBhvr>
                                        <p:cTn id="283" dur="500" fill="hold"/>
                                        <p:tgtEl>
                                          <p:spTgt spid="77"/>
                                        </p:tgtEl>
                                        <p:attrNameLst>
                                          <p:attrName>ppt_h</p:attrName>
                                        </p:attrNameLst>
                                      </p:cBhvr>
                                      <p:tavLst>
                                        <p:tav tm="0">
                                          <p:val>
                                            <p:fltVal val="0"/>
                                          </p:val>
                                        </p:tav>
                                        <p:tav tm="100000">
                                          <p:val>
                                            <p:strVal val="#ppt_h"/>
                                          </p:val>
                                        </p:tav>
                                      </p:tavLst>
                                    </p:anim>
                                    <p:animEffect transition="in" filter="fade">
                                      <p:cBhvr>
                                        <p:cTn id="284" dur="500"/>
                                        <p:tgtEl>
                                          <p:spTgt spid="77"/>
                                        </p:tgtEl>
                                      </p:cBhvr>
                                    </p:animEffect>
                                  </p:childTnLst>
                                </p:cTn>
                              </p:par>
                              <p:par>
                                <p:cTn id="285" presetID="53" presetClass="entr" presetSubtype="16" fill="hold" grpId="0" nodeType="withEffect">
                                  <p:stCondLst>
                                    <p:cond delay="0"/>
                                  </p:stCondLst>
                                  <p:childTnLst>
                                    <p:set>
                                      <p:cBhvr>
                                        <p:cTn id="286" dur="1" fill="hold">
                                          <p:stCondLst>
                                            <p:cond delay="0"/>
                                          </p:stCondLst>
                                        </p:cTn>
                                        <p:tgtEl>
                                          <p:spTgt spid="78"/>
                                        </p:tgtEl>
                                        <p:attrNameLst>
                                          <p:attrName>style.visibility</p:attrName>
                                        </p:attrNameLst>
                                      </p:cBhvr>
                                      <p:to>
                                        <p:strVal val="visible"/>
                                      </p:to>
                                    </p:set>
                                    <p:anim calcmode="lin" valueType="num">
                                      <p:cBhvr>
                                        <p:cTn id="287" dur="500" fill="hold"/>
                                        <p:tgtEl>
                                          <p:spTgt spid="78"/>
                                        </p:tgtEl>
                                        <p:attrNameLst>
                                          <p:attrName>ppt_w</p:attrName>
                                        </p:attrNameLst>
                                      </p:cBhvr>
                                      <p:tavLst>
                                        <p:tav tm="0">
                                          <p:val>
                                            <p:fltVal val="0"/>
                                          </p:val>
                                        </p:tav>
                                        <p:tav tm="100000">
                                          <p:val>
                                            <p:strVal val="#ppt_w"/>
                                          </p:val>
                                        </p:tav>
                                      </p:tavLst>
                                    </p:anim>
                                    <p:anim calcmode="lin" valueType="num">
                                      <p:cBhvr>
                                        <p:cTn id="288" dur="500" fill="hold"/>
                                        <p:tgtEl>
                                          <p:spTgt spid="78"/>
                                        </p:tgtEl>
                                        <p:attrNameLst>
                                          <p:attrName>ppt_h</p:attrName>
                                        </p:attrNameLst>
                                      </p:cBhvr>
                                      <p:tavLst>
                                        <p:tav tm="0">
                                          <p:val>
                                            <p:fltVal val="0"/>
                                          </p:val>
                                        </p:tav>
                                        <p:tav tm="100000">
                                          <p:val>
                                            <p:strVal val="#ppt_h"/>
                                          </p:val>
                                        </p:tav>
                                      </p:tavLst>
                                    </p:anim>
                                    <p:animEffect transition="in" filter="fade">
                                      <p:cBhvr>
                                        <p:cTn id="289" dur="500"/>
                                        <p:tgtEl>
                                          <p:spTgt spid="78"/>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0"/>
                                        </p:tgtEl>
                                        <p:attrNameLst>
                                          <p:attrName>style.visibility</p:attrName>
                                        </p:attrNameLst>
                                      </p:cBhvr>
                                      <p:to>
                                        <p:strVal val="visible"/>
                                      </p:to>
                                    </p:set>
                                    <p:anim calcmode="lin" valueType="num">
                                      <p:cBhvr>
                                        <p:cTn id="292" dur="500" fill="hold"/>
                                        <p:tgtEl>
                                          <p:spTgt spid="80"/>
                                        </p:tgtEl>
                                        <p:attrNameLst>
                                          <p:attrName>ppt_w</p:attrName>
                                        </p:attrNameLst>
                                      </p:cBhvr>
                                      <p:tavLst>
                                        <p:tav tm="0">
                                          <p:val>
                                            <p:fltVal val="0"/>
                                          </p:val>
                                        </p:tav>
                                        <p:tav tm="100000">
                                          <p:val>
                                            <p:strVal val="#ppt_w"/>
                                          </p:val>
                                        </p:tav>
                                      </p:tavLst>
                                    </p:anim>
                                    <p:anim calcmode="lin" valueType="num">
                                      <p:cBhvr>
                                        <p:cTn id="293" dur="500" fill="hold"/>
                                        <p:tgtEl>
                                          <p:spTgt spid="80"/>
                                        </p:tgtEl>
                                        <p:attrNameLst>
                                          <p:attrName>ppt_h</p:attrName>
                                        </p:attrNameLst>
                                      </p:cBhvr>
                                      <p:tavLst>
                                        <p:tav tm="0">
                                          <p:val>
                                            <p:fltVal val="0"/>
                                          </p:val>
                                        </p:tav>
                                        <p:tav tm="100000">
                                          <p:val>
                                            <p:strVal val="#ppt_h"/>
                                          </p:val>
                                        </p:tav>
                                      </p:tavLst>
                                    </p:anim>
                                    <p:animEffect transition="in" filter="fade">
                                      <p:cBhvr>
                                        <p:cTn id="294" dur="500"/>
                                        <p:tgtEl>
                                          <p:spTgt spid="80"/>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1"/>
                                        </p:tgtEl>
                                        <p:attrNameLst>
                                          <p:attrName>style.visibility</p:attrName>
                                        </p:attrNameLst>
                                      </p:cBhvr>
                                      <p:to>
                                        <p:strVal val="visible"/>
                                      </p:to>
                                    </p:set>
                                    <p:anim calcmode="lin" valueType="num">
                                      <p:cBhvr>
                                        <p:cTn id="297" dur="500" fill="hold"/>
                                        <p:tgtEl>
                                          <p:spTgt spid="81"/>
                                        </p:tgtEl>
                                        <p:attrNameLst>
                                          <p:attrName>ppt_w</p:attrName>
                                        </p:attrNameLst>
                                      </p:cBhvr>
                                      <p:tavLst>
                                        <p:tav tm="0">
                                          <p:val>
                                            <p:fltVal val="0"/>
                                          </p:val>
                                        </p:tav>
                                        <p:tav tm="100000">
                                          <p:val>
                                            <p:strVal val="#ppt_w"/>
                                          </p:val>
                                        </p:tav>
                                      </p:tavLst>
                                    </p:anim>
                                    <p:anim calcmode="lin" valueType="num">
                                      <p:cBhvr>
                                        <p:cTn id="298" dur="500" fill="hold"/>
                                        <p:tgtEl>
                                          <p:spTgt spid="81"/>
                                        </p:tgtEl>
                                        <p:attrNameLst>
                                          <p:attrName>ppt_h</p:attrName>
                                        </p:attrNameLst>
                                      </p:cBhvr>
                                      <p:tavLst>
                                        <p:tav tm="0">
                                          <p:val>
                                            <p:fltVal val="0"/>
                                          </p:val>
                                        </p:tav>
                                        <p:tav tm="100000">
                                          <p:val>
                                            <p:strVal val="#ppt_h"/>
                                          </p:val>
                                        </p:tav>
                                      </p:tavLst>
                                    </p:anim>
                                    <p:animEffect transition="in" filter="fade">
                                      <p:cBhvr>
                                        <p:cTn id="299" dur="500"/>
                                        <p:tgtEl>
                                          <p:spTgt spid="81"/>
                                        </p:tgtEl>
                                      </p:cBhvr>
                                    </p:animEffect>
                                  </p:childTnLst>
                                </p:cTn>
                              </p:par>
                              <p:par>
                                <p:cTn id="300" presetID="53" presetClass="entr" presetSubtype="16" fill="hold" grpId="0" nodeType="withEffect">
                                  <p:stCondLst>
                                    <p:cond delay="0"/>
                                  </p:stCondLst>
                                  <p:childTnLst>
                                    <p:set>
                                      <p:cBhvr>
                                        <p:cTn id="301" dur="1" fill="hold">
                                          <p:stCondLst>
                                            <p:cond delay="0"/>
                                          </p:stCondLst>
                                        </p:cTn>
                                        <p:tgtEl>
                                          <p:spTgt spid="82"/>
                                        </p:tgtEl>
                                        <p:attrNameLst>
                                          <p:attrName>style.visibility</p:attrName>
                                        </p:attrNameLst>
                                      </p:cBhvr>
                                      <p:to>
                                        <p:strVal val="visible"/>
                                      </p:to>
                                    </p:set>
                                    <p:anim calcmode="lin" valueType="num">
                                      <p:cBhvr>
                                        <p:cTn id="302" dur="500" fill="hold"/>
                                        <p:tgtEl>
                                          <p:spTgt spid="82"/>
                                        </p:tgtEl>
                                        <p:attrNameLst>
                                          <p:attrName>ppt_w</p:attrName>
                                        </p:attrNameLst>
                                      </p:cBhvr>
                                      <p:tavLst>
                                        <p:tav tm="0">
                                          <p:val>
                                            <p:fltVal val="0"/>
                                          </p:val>
                                        </p:tav>
                                        <p:tav tm="100000">
                                          <p:val>
                                            <p:strVal val="#ppt_w"/>
                                          </p:val>
                                        </p:tav>
                                      </p:tavLst>
                                    </p:anim>
                                    <p:anim calcmode="lin" valueType="num">
                                      <p:cBhvr>
                                        <p:cTn id="303" dur="500" fill="hold"/>
                                        <p:tgtEl>
                                          <p:spTgt spid="82"/>
                                        </p:tgtEl>
                                        <p:attrNameLst>
                                          <p:attrName>ppt_h</p:attrName>
                                        </p:attrNameLst>
                                      </p:cBhvr>
                                      <p:tavLst>
                                        <p:tav tm="0">
                                          <p:val>
                                            <p:fltVal val="0"/>
                                          </p:val>
                                        </p:tav>
                                        <p:tav tm="100000">
                                          <p:val>
                                            <p:strVal val="#ppt_h"/>
                                          </p:val>
                                        </p:tav>
                                      </p:tavLst>
                                    </p:anim>
                                    <p:animEffect transition="in" filter="fade">
                                      <p:cBhvr>
                                        <p:cTn id="304" dur="500"/>
                                        <p:tgtEl>
                                          <p:spTgt spid="82"/>
                                        </p:tgtEl>
                                      </p:cBhvr>
                                    </p:animEffect>
                                  </p:childTnLst>
                                </p:cTn>
                              </p:par>
                              <p:par>
                                <p:cTn id="305" presetID="53" presetClass="entr" presetSubtype="16" fill="hold" grpId="0" nodeType="withEffect">
                                  <p:stCondLst>
                                    <p:cond delay="0"/>
                                  </p:stCondLst>
                                  <p:childTnLst>
                                    <p:set>
                                      <p:cBhvr>
                                        <p:cTn id="306" dur="1" fill="hold">
                                          <p:stCondLst>
                                            <p:cond delay="0"/>
                                          </p:stCondLst>
                                        </p:cTn>
                                        <p:tgtEl>
                                          <p:spTgt spid="92"/>
                                        </p:tgtEl>
                                        <p:attrNameLst>
                                          <p:attrName>style.visibility</p:attrName>
                                        </p:attrNameLst>
                                      </p:cBhvr>
                                      <p:to>
                                        <p:strVal val="visible"/>
                                      </p:to>
                                    </p:set>
                                    <p:anim calcmode="lin" valueType="num">
                                      <p:cBhvr>
                                        <p:cTn id="307" dur="500" fill="hold"/>
                                        <p:tgtEl>
                                          <p:spTgt spid="92"/>
                                        </p:tgtEl>
                                        <p:attrNameLst>
                                          <p:attrName>ppt_w</p:attrName>
                                        </p:attrNameLst>
                                      </p:cBhvr>
                                      <p:tavLst>
                                        <p:tav tm="0">
                                          <p:val>
                                            <p:fltVal val="0"/>
                                          </p:val>
                                        </p:tav>
                                        <p:tav tm="100000">
                                          <p:val>
                                            <p:strVal val="#ppt_w"/>
                                          </p:val>
                                        </p:tav>
                                      </p:tavLst>
                                    </p:anim>
                                    <p:anim calcmode="lin" valueType="num">
                                      <p:cBhvr>
                                        <p:cTn id="308" dur="500" fill="hold"/>
                                        <p:tgtEl>
                                          <p:spTgt spid="92"/>
                                        </p:tgtEl>
                                        <p:attrNameLst>
                                          <p:attrName>ppt_h</p:attrName>
                                        </p:attrNameLst>
                                      </p:cBhvr>
                                      <p:tavLst>
                                        <p:tav tm="0">
                                          <p:val>
                                            <p:fltVal val="0"/>
                                          </p:val>
                                        </p:tav>
                                        <p:tav tm="100000">
                                          <p:val>
                                            <p:strVal val="#ppt_h"/>
                                          </p:val>
                                        </p:tav>
                                      </p:tavLst>
                                    </p:anim>
                                    <p:animEffect transition="in" filter="fade">
                                      <p:cBhvr>
                                        <p:cTn id="309" dur="500"/>
                                        <p:tgtEl>
                                          <p:spTgt spid="92"/>
                                        </p:tgtEl>
                                      </p:cBhvr>
                                    </p:animEffect>
                                  </p:childTnLst>
                                </p:cTn>
                              </p:par>
                              <p:par>
                                <p:cTn id="310" presetID="53" presetClass="entr" presetSubtype="16" fill="hold" grpId="0" nodeType="withEffect" nodePh="1">
                                  <p:stCondLst>
                                    <p:cond delay="0"/>
                                  </p:stCondLst>
                                  <p:endCondLst>
                                    <p:cond evt="begin" delay="0">
                                      <p:tn val="310"/>
                                    </p:cond>
                                  </p:endCondLst>
                                  <p:childTnLst>
                                    <p:set>
                                      <p:cBhvr>
                                        <p:cTn id="311" dur="1" fill="hold">
                                          <p:stCondLst>
                                            <p:cond delay="0"/>
                                          </p:stCondLst>
                                        </p:cTn>
                                        <p:tgtEl>
                                          <p:spTgt spid="93"/>
                                        </p:tgtEl>
                                        <p:attrNameLst>
                                          <p:attrName>style.visibility</p:attrName>
                                        </p:attrNameLst>
                                      </p:cBhvr>
                                      <p:to>
                                        <p:strVal val="visible"/>
                                      </p:to>
                                    </p:set>
                                    <p:anim calcmode="lin" valueType="num">
                                      <p:cBhvr>
                                        <p:cTn id="312" dur="500" fill="hold"/>
                                        <p:tgtEl>
                                          <p:spTgt spid="93"/>
                                        </p:tgtEl>
                                        <p:attrNameLst>
                                          <p:attrName>ppt_w</p:attrName>
                                        </p:attrNameLst>
                                      </p:cBhvr>
                                      <p:tavLst>
                                        <p:tav tm="0">
                                          <p:val>
                                            <p:fltVal val="0"/>
                                          </p:val>
                                        </p:tav>
                                        <p:tav tm="100000">
                                          <p:val>
                                            <p:strVal val="#ppt_w"/>
                                          </p:val>
                                        </p:tav>
                                      </p:tavLst>
                                    </p:anim>
                                    <p:anim calcmode="lin" valueType="num">
                                      <p:cBhvr>
                                        <p:cTn id="313" dur="500" fill="hold"/>
                                        <p:tgtEl>
                                          <p:spTgt spid="93"/>
                                        </p:tgtEl>
                                        <p:attrNameLst>
                                          <p:attrName>ppt_h</p:attrName>
                                        </p:attrNameLst>
                                      </p:cBhvr>
                                      <p:tavLst>
                                        <p:tav tm="0">
                                          <p:val>
                                            <p:fltVal val="0"/>
                                          </p:val>
                                        </p:tav>
                                        <p:tav tm="100000">
                                          <p:val>
                                            <p:strVal val="#ppt_h"/>
                                          </p:val>
                                        </p:tav>
                                      </p:tavLst>
                                    </p:anim>
                                    <p:animEffect transition="in" filter="fade">
                                      <p:cBhvr>
                                        <p:cTn id="314" dur="500"/>
                                        <p:tgtEl>
                                          <p:spTgt spid="93"/>
                                        </p:tgtEl>
                                      </p:cBhvr>
                                    </p:animEffect>
                                  </p:childTnLst>
                                </p:cTn>
                              </p:par>
                              <p:par>
                                <p:cTn id="315" presetID="53" presetClass="entr" presetSubtype="16" fill="hold" grpId="0" nodeType="withEffect" nodePh="1">
                                  <p:stCondLst>
                                    <p:cond delay="0"/>
                                  </p:stCondLst>
                                  <p:endCondLst>
                                    <p:cond evt="begin" delay="0">
                                      <p:tn val="315"/>
                                    </p:cond>
                                  </p:endCondLst>
                                  <p:childTnLst>
                                    <p:set>
                                      <p:cBhvr>
                                        <p:cTn id="316" dur="1" fill="hold">
                                          <p:stCondLst>
                                            <p:cond delay="0"/>
                                          </p:stCondLst>
                                        </p:cTn>
                                        <p:tgtEl>
                                          <p:spTgt spid="94"/>
                                        </p:tgtEl>
                                        <p:attrNameLst>
                                          <p:attrName>style.visibility</p:attrName>
                                        </p:attrNameLst>
                                      </p:cBhvr>
                                      <p:to>
                                        <p:strVal val="visible"/>
                                      </p:to>
                                    </p:set>
                                    <p:anim calcmode="lin" valueType="num">
                                      <p:cBhvr>
                                        <p:cTn id="317" dur="500" fill="hold"/>
                                        <p:tgtEl>
                                          <p:spTgt spid="94"/>
                                        </p:tgtEl>
                                        <p:attrNameLst>
                                          <p:attrName>ppt_w</p:attrName>
                                        </p:attrNameLst>
                                      </p:cBhvr>
                                      <p:tavLst>
                                        <p:tav tm="0">
                                          <p:val>
                                            <p:fltVal val="0"/>
                                          </p:val>
                                        </p:tav>
                                        <p:tav tm="100000">
                                          <p:val>
                                            <p:strVal val="#ppt_w"/>
                                          </p:val>
                                        </p:tav>
                                      </p:tavLst>
                                    </p:anim>
                                    <p:anim calcmode="lin" valueType="num">
                                      <p:cBhvr>
                                        <p:cTn id="318" dur="500" fill="hold"/>
                                        <p:tgtEl>
                                          <p:spTgt spid="94"/>
                                        </p:tgtEl>
                                        <p:attrNameLst>
                                          <p:attrName>ppt_h</p:attrName>
                                        </p:attrNameLst>
                                      </p:cBhvr>
                                      <p:tavLst>
                                        <p:tav tm="0">
                                          <p:val>
                                            <p:fltVal val="0"/>
                                          </p:val>
                                        </p:tav>
                                        <p:tav tm="100000">
                                          <p:val>
                                            <p:strVal val="#ppt_h"/>
                                          </p:val>
                                        </p:tav>
                                      </p:tavLst>
                                    </p:anim>
                                    <p:animEffect transition="in" filter="fade">
                                      <p:cBhvr>
                                        <p:cTn id="319" dur="500"/>
                                        <p:tgtEl>
                                          <p:spTgt spid="94"/>
                                        </p:tgtEl>
                                      </p:cBhvr>
                                    </p:animEffect>
                                  </p:childTnLst>
                                </p:cTn>
                              </p:par>
                              <p:par>
                                <p:cTn id="320" presetID="53" presetClass="entr" presetSubtype="16" fill="hold" grpId="0" nodeType="withEffect">
                                  <p:stCondLst>
                                    <p:cond delay="0"/>
                                  </p:stCondLst>
                                  <p:childTnLst>
                                    <p:set>
                                      <p:cBhvr>
                                        <p:cTn id="321" dur="1" fill="hold">
                                          <p:stCondLst>
                                            <p:cond delay="0"/>
                                          </p:stCondLst>
                                        </p:cTn>
                                        <p:tgtEl>
                                          <p:spTgt spid="95"/>
                                        </p:tgtEl>
                                        <p:attrNameLst>
                                          <p:attrName>style.visibility</p:attrName>
                                        </p:attrNameLst>
                                      </p:cBhvr>
                                      <p:to>
                                        <p:strVal val="visible"/>
                                      </p:to>
                                    </p:set>
                                    <p:anim calcmode="lin" valueType="num">
                                      <p:cBhvr>
                                        <p:cTn id="322" dur="500" fill="hold"/>
                                        <p:tgtEl>
                                          <p:spTgt spid="95"/>
                                        </p:tgtEl>
                                        <p:attrNameLst>
                                          <p:attrName>ppt_w</p:attrName>
                                        </p:attrNameLst>
                                      </p:cBhvr>
                                      <p:tavLst>
                                        <p:tav tm="0">
                                          <p:val>
                                            <p:fltVal val="0"/>
                                          </p:val>
                                        </p:tav>
                                        <p:tav tm="100000">
                                          <p:val>
                                            <p:strVal val="#ppt_w"/>
                                          </p:val>
                                        </p:tav>
                                      </p:tavLst>
                                    </p:anim>
                                    <p:anim calcmode="lin" valueType="num">
                                      <p:cBhvr>
                                        <p:cTn id="323" dur="500" fill="hold"/>
                                        <p:tgtEl>
                                          <p:spTgt spid="95"/>
                                        </p:tgtEl>
                                        <p:attrNameLst>
                                          <p:attrName>ppt_h</p:attrName>
                                        </p:attrNameLst>
                                      </p:cBhvr>
                                      <p:tavLst>
                                        <p:tav tm="0">
                                          <p:val>
                                            <p:fltVal val="0"/>
                                          </p:val>
                                        </p:tav>
                                        <p:tav tm="100000">
                                          <p:val>
                                            <p:strVal val="#ppt_h"/>
                                          </p:val>
                                        </p:tav>
                                      </p:tavLst>
                                    </p:anim>
                                    <p:animEffect transition="in" filter="fade">
                                      <p:cBhvr>
                                        <p:cTn id="324" dur="500"/>
                                        <p:tgtEl>
                                          <p:spTgt spid="95"/>
                                        </p:tgtEl>
                                      </p:cBhvr>
                                    </p:animEffect>
                                  </p:childTnLst>
                                </p:cTn>
                              </p:par>
                              <p:par>
                                <p:cTn id="325" presetID="53" presetClass="entr" presetSubtype="16" fill="hold" grpId="0" nodeType="withEffect">
                                  <p:stCondLst>
                                    <p:cond delay="0"/>
                                  </p:stCondLst>
                                  <p:childTnLst>
                                    <p:set>
                                      <p:cBhvr>
                                        <p:cTn id="326" dur="1" fill="hold">
                                          <p:stCondLst>
                                            <p:cond delay="0"/>
                                          </p:stCondLst>
                                        </p:cTn>
                                        <p:tgtEl>
                                          <p:spTgt spid="97"/>
                                        </p:tgtEl>
                                        <p:attrNameLst>
                                          <p:attrName>style.visibility</p:attrName>
                                        </p:attrNameLst>
                                      </p:cBhvr>
                                      <p:to>
                                        <p:strVal val="visible"/>
                                      </p:to>
                                    </p:set>
                                    <p:anim calcmode="lin" valueType="num">
                                      <p:cBhvr>
                                        <p:cTn id="327" dur="500" fill="hold"/>
                                        <p:tgtEl>
                                          <p:spTgt spid="97"/>
                                        </p:tgtEl>
                                        <p:attrNameLst>
                                          <p:attrName>ppt_w</p:attrName>
                                        </p:attrNameLst>
                                      </p:cBhvr>
                                      <p:tavLst>
                                        <p:tav tm="0">
                                          <p:val>
                                            <p:fltVal val="0"/>
                                          </p:val>
                                        </p:tav>
                                        <p:tav tm="100000">
                                          <p:val>
                                            <p:strVal val="#ppt_w"/>
                                          </p:val>
                                        </p:tav>
                                      </p:tavLst>
                                    </p:anim>
                                    <p:anim calcmode="lin" valueType="num">
                                      <p:cBhvr>
                                        <p:cTn id="328" dur="500" fill="hold"/>
                                        <p:tgtEl>
                                          <p:spTgt spid="97"/>
                                        </p:tgtEl>
                                        <p:attrNameLst>
                                          <p:attrName>ppt_h</p:attrName>
                                        </p:attrNameLst>
                                      </p:cBhvr>
                                      <p:tavLst>
                                        <p:tav tm="0">
                                          <p:val>
                                            <p:fltVal val="0"/>
                                          </p:val>
                                        </p:tav>
                                        <p:tav tm="100000">
                                          <p:val>
                                            <p:strVal val="#ppt_h"/>
                                          </p:val>
                                        </p:tav>
                                      </p:tavLst>
                                    </p:anim>
                                    <p:animEffect transition="in" filter="fade">
                                      <p:cBhvr>
                                        <p:cTn id="329" dur="500"/>
                                        <p:tgtEl>
                                          <p:spTgt spid="97"/>
                                        </p:tgtEl>
                                      </p:cBhvr>
                                    </p:animEffect>
                                  </p:childTnLst>
                                </p:cTn>
                              </p:par>
                              <p:par>
                                <p:cTn id="330" presetID="53" presetClass="entr" presetSubtype="16" fill="hold" grpId="0" nodeType="withEffect">
                                  <p:stCondLst>
                                    <p:cond delay="0"/>
                                  </p:stCondLst>
                                  <p:childTnLst>
                                    <p:set>
                                      <p:cBhvr>
                                        <p:cTn id="331" dur="1" fill="hold">
                                          <p:stCondLst>
                                            <p:cond delay="0"/>
                                          </p:stCondLst>
                                        </p:cTn>
                                        <p:tgtEl>
                                          <p:spTgt spid="98"/>
                                        </p:tgtEl>
                                        <p:attrNameLst>
                                          <p:attrName>style.visibility</p:attrName>
                                        </p:attrNameLst>
                                      </p:cBhvr>
                                      <p:to>
                                        <p:strVal val="visible"/>
                                      </p:to>
                                    </p:set>
                                    <p:anim calcmode="lin" valueType="num">
                                      <p:cBhvr>
                                        <p:cTn id="332" dur="500" fill="hold"/>
                                        <p:tgtEl>
                                          <p:spTgt spid="98"/>
                                        </p:tgtEl>
                                        <p:attrNameLst>
                                          <p:attrName>ppt_w</p:attrName>
                                        </p:attrNameLst>
                                      </p:cBhvr>
                                      <p:tavLst>
                                        <p:tav tm="0">
                                          <p:val>
                                            <p:fltVal val="0"/>
                                          </p:val>
                                        </p:tav>
                                        <p:tav tm="100000">
                                          <p:val>
                                            <p:strVal val="#ppt_w"/>
                                          </p:val>
                                        </p:tav>
                                      </p:tavLst>
                                    </p:anim>
                                    <p:anim calcmode="lin" valueType="num">
                                      <p:cBhvr>
                                        <p:cTn id="333" dur="500" fill="hold"/>
                                        <p:tgtEl>
                                          <p:spTgt spid="98"/>
                                        </p:tgtEl>
                                        <p:attrNameLst>
                                          <p:attrName>ppt_h</p:attrName>
                                        </p:attrNameLst>
                                      </p:cBhvr>
                                      <p:tavLst>
                                        <p:tav tm="0">
                                          <p:val>
                                            <p:fltVal val="0"/>
                                          </p:val>
                                        </p:tav>
                                        <p:tav tm="100000">
                                          <p:val>
                                            <p:strVal val="#ppt_h"/>
                                          </p:val>
                                        </p:tav>
                                      </p:tavLst>
                                    </p:anim>
                                    <p:animEffect transition="in" filter="fade">
                                      <p:cBhvr>
                                        <p:cTn id="334" dur="500"/>
                                        <p:tgtEl>
                                          <p:spTgt spid="98"/>
                                        </p:tgtEl>
                                      </p:cBhvr>
                                    </p:animEffect>
                                  </p:childTnLst>
                                </p:cTn>
                              </p:par>
                              <p:par>
                                <p:cTn id="335" presetID="53" presetClass="entr" presetSubtype="16" fill="hold" grpId="0" nodeType="withEffect">
                                  <p:stCondLst>
                                    <p:cond delay="0"/>
                                  </p:stCondLst>
                                  <p:childTnLst>
                                    <p:set>
                                      <p:cBhvr>
                                        <p:cTn id="336" dur="1" fill="hold">
                                          <p:stCondLst>
                                            <p:cond delay="0"/>
                                          </p:stCondLst>
                                        </p:cTn>
                                        <p:tgtEl>
                                          <p:spTgt spid="99"/>
                                        </p:tgtEl>
                                        <p:attrNameLst>
                                          <p:attrName>style.visibility</p:attrName>
                                        </p:attrNameLst>
                                      </p:cBhvr>
                                      <p:to>
                                        <p:strVal val="visible"/>
                                      </p:to>
                                    </p:set>
                                    <p:anim calcmode="lin" valueType="num">
                                      <p:cBhvr>
                                        <p:cTn id="337" dur="500" fill="hold"/>
                                        <p:tgtEl>
                                          <p:spTgt spid="99"/>
                                        </p:tgtEl>
                                        <p:attrNameLst>
                                          <p:attrName>ppt_w</p:attrName>
                                        </p:attrNameLst>
                                      </p:cBhvr>
                                      <p:tavLst>
                                        <p:tav tm="0">
                                          <p:val>
                                            <p:fltVal val="0"/>
                                          </p:val>
                                        </p:tav>
                                        <p:tav tm="100000">
                                          <p:val>
                                            <p:strVal val="#ppt_w"/>
                                          </p:val>
                                        </p:tav>
                                      </p:tavLst>
                                    </p:anim>
                                    <p:anim calcmode="lin" valueType="num">
                                      <p:cBhvr>
                                        <p:cTn id="338" dur="500" fill="hold"/>
                                        <p:tgtEl>
                                          <p:spTgt spid="99"/>
                                        </p:tgtEl>
                                        <p:attrNameLst>
                                          <p:attrName>ppt_h</p:attrName>
                                        </p:attrNameLst>
                                      </p:cBhvr>
                                      <p:tavLst>
                                        <p:tav tm="0">
                                          <p:val>
                                            <p:fltVal val="0"/>
                                          </p:val>
                                        </p:tav>
                                        <p:tav tm="100000">
                                          <p:val>
                                            <p:strVal val="#ppt_h"/>
                                          </p:val>
                                        </p:tav>
                                      </p:tavLst>
                                    </p:anim>
                                    <p:animEffect transition="in" filter="fade">
                                      <p:cBhvr>
                                        <p:cTn id="339" dur="500"/>
                                        <p:tgtEl>
                                          <p:spTgt spid="99"/>
                                        </p:tgtEl>
                                      </p:cBhvr>
                                    </p:animEffect>
                                  </p:childTnLst>
                                </p:cTn>
                              </p:par>
                              <p:par>
                                <p:cTn id="340" presetID="53" presetClass="entr" presetSubtype="16" fill="hold" grpId="0" nodeType="withEffect">
                                  <p:stCondLst>
                                    <p:cond delay="0"/>
                                  </p:stCondLst>
                                  <p:childTnLst>
                                    <p:set>
                                      <p:cBhvr>
                                        <p:cTn id="341" dur="1" fill="hold">
                                          <p:stCondLst>
                                            <p:cond delay="0"/>
                                          </p:stCondLst>
                                        </p:cTn>
                                        <p:tgtEl>
                                          <p:spTgt spid="100"/>
                                        </p:tgtEl>
                                        <p:attrNameLst>
                                          <p:attrName>style.visibility</p:attrName>
                                        </p:attrNameLst>
                                      </p:cBhvr>
                                      <p:to>
                                        <p:strVal val="visible"/>
                                      </p:to>
                                    </p:set>
                                    <p:anim calcmode="lin" valueType="num">
                                      <p:cBhvr>
                                        <p:cTn id="342" dur="500" fill="hold"/>
                                        <p:tgtEl>
                                          <p:spTgt spid="100"/>
                                        </p:tgtEl>
                                        <p:attrNameLst>
                                          <p:attrName>ppt_w</p:attrName>
                                        </p:attrNameLst>
                                      </p:cBhvr>
                                      <p:tavLst>
                                        <p:tav tm="0">
                                          <p:val>
                                            <p:fltVal val="0"/>
                                          </p:val>
                                        </p:tav>
                                        <p:tav tm="100000">
                                          <p:val>
                                            <p:strVal val="#ppt_w"/>
                                          </p:val>
                                        </p:tav>
                                      </p:tavLst>
                                    </p:anim>
                                    <p:anim calcmode="lin" valueType="num">
                                      <p:cBhvr>
                                        <p:cTn id="343" dur="500" fill="hold"/>
                                        <p:tgtEl>
                                          <p:spTgt spid="100"/>
                                        </p:tgtEl>
                                        <p:attrNameLst>
                                          <p:attrName>ppt_h</p:attrName>
                                        </p:attrNameLst>
                                      </p:cBhvr>
                                      <p:tavLst>
                                        <p:tav tm="0">
                                          <p:val>
                                            <p:fltVal val="0"/>
                                          </p:val>
                                        </p:tav>
                                        <p:tav tm="100000">
                                          <p:val>
                                            <p:strVal val="#ppt_h"/>
                                          </p:val>
                                        </p:tav>
                                      </p:tavLst>
                                    </p:anim>
                                    <p:animEffect transition="in" filter="fade">
                                      <p:cBhvr>
                                        <p:cTn id="344" dur="500"/>
                                        <p:tgtEl>
                                          <p:spTgt spid="100"/>
                                        </p:tgtEl>
                                      </p:cBhvr>
                                    </p:animEffect>
                                  </p:childTnLst>
                                </p:cTn>
                              </p:par>
                              <p:par>
                                <p:cTn id="345" presetID="53" presetClass="entr" presetSubtype="16" fill="hold" grpId="0" nodeType="withEffect">
                                  <p:stCondLst>
                                    <p:cond delay="0"/>
                                  </p:stCondLst>
                                  <p:childTnLst>
                                    <p:set>
                                      <p:cBhvr>
                                        <p:cTn id="346" dur="1" fill="hold">
                                          <p:stCondLst>
                                            <p:cond delay="0"/>
                                          </p:stCondLst>
                                        </p:cTn>
                                        <p:tgtEl>
                                          <p:spTgt spid="101"/>
                                        </p:tgtEl>
                                        <p:attrNameLst>
                                          <p:attrName>style.visibility</p:attrName>
                                        </p:attrNameLst>
                                      </p:cBhvr>
                                      <p:to>
                                        <p:strVal val="visible"/>
                                      </p:to>
                                    </p:set>
                                    <p:anim calcmode="lin" valueType="num">
                                      <p:cBhvr>
                                        <p:cTn id="347" dur="500" fill="hold"/>
                                        <p:tgtEl>
                                          <p:spTgt spid="101"/>
                                        </p:tgtEl>
                                        <p:attrNameLst>
                                          <p:attrName>ppt_w</p:attrName>
                                        </p:attrNameLst>
                                      </p:cBhvr>
                                      <p:tavLst>
                                        <p:tav tm="0">
                                          <p:val>
                                            <p:fltVal val="0"/>
                                          </p:val>
                                        </p:tav>
                                        <p:tav tm="100000">
                                          <p:val>
                                            <p:strVal val="#ppt_w"/>
                                          </p:val>
                                        </p:tav>
                                      </p:tavLst>
                                    </p:anim>
                                    <p:anim calcmode="lin" valueType="num">
                                      <p:cBhvr>
                                        <p:cTn id="348" dur="500" fill="hold"/>
                                        <p:tgtEl>
                                          <p:spTgt spid="101"/>
                                        </p:tgtEl>
                                        <p:attrNameLst>
                                          <p:attrName>ppt_h</p:attrName>
                                        </p:attrNameLst>
                                      </p:cBhvr>
                                      <p:tavLst>
                                        <p:tav tm="0">
                                          <p:val>
                                            <p:fltVal val="0"/>
                                          </p:val>
                                        </p:tav>
                                        <p:tav tm="100000">
                                          <p:val>
                                            <p:strVal val="#ppt_h"/>
                                          </p:val>
                                        </p:tav>
                                      </p:tavLst>
                                    </p:anim>
                                    <p:animEffect transition="in" filter="fade">
                                      <p:cBhvr>
                                        <p:cTn id="349" dur="500"/>
                                        <p:tgtEl>
                                          <p:spTgt spid="101"/>
                                        </p:tgtEl>
                                      </p:cBhvr>
                                    </p:animEffect>
                                  </p:childTnLst>
                                </p:cTn>
                              </p:par>
                              <p:par>
                                <p:cTn id="350" presetID="53" presetClass="entr" presetSubtype="16" fill="hold" grpId="0" nodeType="withEffect">
                                  <p:stCondLst>
                                    <p:cond delay="0"/>
                                  </p:stCondLst>
                                  <p:childTnLst>
                                    <p:set>
                                      <p:cBhvr>
                                        <p:cTn id="351" dur="1" fill="hold">
                                          <p:stCondLst>
                                            <p:cond delay="0"/>
                                          </p:stCondLst>
                                        </p:cTn>
                                        <p:tgtEl>
                                          <p:spTgt spid="102"/>
                                        </p:tgtEl>
                                        <p:attrNameLst>
                                          <p:attrName>style.visibility</p:attrName>
                                        </p:attrNameLst>
                                      </p:cBhvr>
                                      <p:to>
                                        <p:strVal val="visible"/>
                                      </p:to>
                                    </p:set>
                                    <p:anim calcmode="lin" valueType="num">
                                      <p:cBhvr>
                                        <p:cTn id="352" dur="500" fill="hold"/>
                                        <p:tgtEl>
                                          <p:spTgt spid="102"/>
                                        </p:tgtEl>
                                        <p:attrNameLst>
                                          <p:attrName>ppt_w</p:attrName>
                                        </p:attrNameLst>
                                      </p:cBhvr>
                                      <p:tavLst>
                                        <p:tav tm="0">
                                          <p:val>
                                            <p:fltVal val="0"/>
                                          </p:val>
                                        </p:tav>
                                        <p:tav tm="100000">
                                          <p:val>
                                            <p:strVal val="#ppt_w"/>
                                          </p:val>
                                        </p:tav>
                                      </p:tavLst>
                                    </p:anim>
                                    <p:anim calcmode="lin" valueType="num">
                                      <p:cBhvr>
                                        <p:cTn id="353" dur="500" fill="hold"/>
                                        <p:tgtEl>
                                          <p:spTgt spid="102"/>
                                        </p:tgtEl>
                                        <p:attrNameLst>
                                          <p:attrName>ppt_h</p:attrName>
                                        </p:attrNameLst>
                                      </p:cBhvr>
                                      <p:tavLst>
                                        <p:tav tm="0">
                                          <p:val>
                                            <p:fltVal val="0"/>
                                          </p:val>
                                        </p:tav>
                                        <p:tav tm="100000">
                                          <p:val>
                                            <p:strVal val="#ppt_h"/>
                                          </p:val>
                                        </p:tav>
                                      </p:tavLst>
                                    </p:anim>
                                    <p:animEffect transition="in" filter="fade">
                                      <p:cBhvr>
                                        <p:cTn id="354" dur="500"/>
                                        <p:tgtEl>
                                          <p:spTgt spid="102"/>
                                        </p:tgtEl>
                                      </p:cBhvr>
                                    </p:animEffect>
                                  </p:childTnLst>
                                </p:cTn>
                              </p:par>
                              <p:par>
                                <p:cTn id="355" presetID="53" presetClass="entr" presetSubtype="16" fill="hold" grpId="0" nodeType="withEffect">
                                  <p:stCondLst>
                                    <p:cond delay="0"/>
                                  </p:stCondLst>
                                  <p:childTnLst>
                                    <p:set>
                                      <p:cBhvr>
                                        <p:cTn id="356" dur="1" fill="hold">
                                          <p:stCondLst>
                                            <p:cond delay="0"/>
                                          </p:stCondLst>
                                        </p:cTn>
                                        <p:tgtEl>
                                          <p:spTgt spid="103"/>
                                        </p:tgtEl>
                                        <p:attrNameLst>
                                          <p:attrName>style.visibility</p:attrName>
                                        </p:attrNameLst>
                                      </p:cBhvr>
                                      <p:to>
                                        <p:strVal val="visible"/>
                                      </p:to>
                                    </p:set>
                                    <p:anim calcmode="lin" valueType="num">
                                      <p:cBhvr>
                                        <p:cTn id="357" dur="500" fill="hold"/>
                                        <p:tgtEl>
                                          <p:spTgt spid="103"/>
                                        </p:tgtEl>
                                        <p:attrNameLst>
                                          <p:attrName>ppt_w</p:attrName>
                                        </p:attrNameLst>
                                      </p:cBhvr>
                                      <p:tavLst>
                                        <p:tav tm="0">
                                          <p:val>
                                            <p:fltVal val="0"/>
                                          </p:val>
                                        </p:tav>
                                        <p:tav tm="100000">
                                          <p:val>
                                            <p:strVal val="#ppt_w"/>
                                          </p:val>
                                        </p:tav>
                                      </p:tavLst>
                                    </p:anim>
                                    <p:anim calcmode="lin" valueType="num">
                                      <p:cBhvr>
                                        <p:cTn id="358" dur="500" fill="hold"/>
                                        <p:tgtEl>
                                          <p:spTgt spid="103"/>
                                        </p:tgtEl>
                                        <p:attrNameLst>
                                          <p:attrName>ppt_h</p:attrName>
                                        </p:attrNameLst>
                                      </p:cBhvr>
                                      <p:tavLst>
                                        <p:tav tm="0">
                                          <p:val>
                                            <p:fltVal val="0"/>
                                          </p:val>
                                        </p:tav>
                                        <p:tav tm="100000">
                                          <p:val>
                                            <p:strVal val="#ppt_h"/>
                                          </p:val>
                                        </p:tav>
                                      </p:tavLst>
                                    </p:anim>
                                    <p:animEffect transition="in" filter="fade">
                                      <p:cBhvr>
                                        <p:cTn id="359" dur="500"/>
                                        <p:tgtEl>
                                          <p:spTgt spid="103"/>
                                        </p:tgtEl>
                                      </p:cBhvr>
                                    </p:animEffect>
                                  </p:childTnLst>
                                </p:cTn>
                              </p:par>
                              <p:par>
                                <p:cTn id="360" presetID="53" presetClass="entr" presetSubtype="16" fill="hold" grpId="0" nodeType="withEffect">
                                  <p:stCondLst>
                                    <p:cond delay="0"/>
                                  </p:stCondLst>
                                  <p:childTnLst>
                                    <p:set>
                                      <p:cBhvr>
                                        <p:cTn id="361" dur="1" fill="hold">
                                          <p:stCondLst>
                                            <p:cond delay="0"/>
                                          </p:stCondLst>
                                        </p:cTn>
                                        <p:tgtEl>
                                          <p:spTgt spid="105"/>
                                        </p:tgtEl>
                                        <p:attrNameLst>
                                          <p:attrName>style.visibility</p:attrName>
                                        </p:attrNameLst>
                                      </p:cBhvr>
                                      <p:to>
                                        <p:strVal val="visible"/>
                                      </p:to>
                                    </p:set>
                                    <p:anim calcmode="lin" valueType="num">
                                      <p:cBhvr>
                                        <p:cTn id="362" dur="500" fill="hold"/>
                                        <p:tgtEl>
                                          <p:spTgt spid="105"/>
                                        </p:tgtEl>
                                        <p:attrNameLst>
                                          <p:attrName>ppt_w</p:attrName>
                                        </p:attrNameLst>
                                      </p:cBhvr>
                                      <p:tavLst>
                                        <p:tav tm="0">
                                          <p:val>
                                            <p:fltVal val="0"/>
                                          </p:val>
                                        </p:tav>
                                        <p:tav tm="100000">
                                          <p:val>
                                            <p:strVal val="#ppt_w"/>
                                          </p:val>
                                        </p:tav>
                                      </p:tavLst>
                                    </p:anim>
                                    <p:anim calcmode="lin" valueType="num">
                                      <p:cBhvr>
                                        <p:cTn id="363" dur="500" fill="hold"/>
                                        <p:tgtEl>
                                          <p:spTgt spid="105"/>
                                        </p:tgtEl>
                                        <p:attrNameLst>
                                          <p:attrName>ppt_h</p:attrName>
                                        </p:attrNameLst>
                                      </p:cBhvr>
                                      <p:tavLst>
                                        <p:tav tm="0">
                                          <p:val>
                                            <p:fltVal val="0"/>
                                          </p:val>
                                        </p:tav>
                                        <p:tav tm="100000">
                                          <p:val>
                                            <p:strVal val="#ppt_h"/>
                                          </p:val>
                                        </p:tav>
                                      </p:tavLst>
                                    </p:anim>
                                    <p:animEffect transition="in" filter="fade">
                                      <p:cBhvr>
                                        <p:cTn id="364" dur="500"/>
                                        <p:tgtEl>
                                          <p:spTgt spid="105"/>
                                        </p:tgtEl>
                                      </p:cBhvr>
                                    </p:animEffect>
                                  </p:childTnLst>
                                </p:cTn>
                              </p:par>
                              <p:par>
                                <p:cTn id="365" presetID="53" presetClass="entr" presetSubtype="16" fill="hold" grpId="0" nodeType="withEffect">
                                  <p:stCondLst>
                                    <p:cond delay="0"/>
                                  </p:stCondLst>
                                  <p:childTnLst>
                                    <p:set>
                                      <p:cBhvr>
                                        <p:cTn id="366" dur="1" fill="hold">
                                          <p:stCondLst>
                                            <p:cond delay="0"/>
                                          </p:stCondLst>
                                        </p:cTn>
                                        <p:tgtEl>
                                          <p:spTgt spid="106"/>
                                        </p:tgtEl>
                                        <p:attrNameLst>
                                          <p:attrName>style.visibility</p:attrName>
                                        </p:attrNameLst>
                                      </p:cBhvr>
                                      <p:to>
                                        <p:strVal val="visible"/>
                                      </p:to>
                                    </p:set>
                                    <p:anim calcmode="lin" valueType="num">
                                      <p:cBhvr>
                                        <p:cTn id="367" dur="500" fill="hold"/>
                                        <p:tgtEl>
                                          <p:spTgt spid="106"/>
                                        </p:tgtEl>
                                        <p:attrNameLst>
                                          <p:attrName>ppt_w</p:attrName>
                                        </p:attrNameLst>
                                      </p:cBhvr>
                                      <p:tavLst>
                                        <p:tav tm="0">
                                          <p:val>
                                            <p:fltVal val="0"/>
                                          </p:val>
                                        </p:tav>
                                        <p:tav tm="100000">
                                          <p:val>
                                            <p:strVal val="#ppt_w"/>
                                          </p:val>
                                        </p:tav>
                                      </p:tavLst>
                                    </p:anim>
                                    <p:anim calcmode="lin" valueType="num">
                                      <p:cBhvr>
                                        <p:cTn id="368" dur="500" fill="hold"/>
                                        <p:tgtEl>
                                          <p:spTgt spid="106"/>
                                        </p:tgtEl>
                                        <p:attrNameLst>
                                          <p:attrName>ppt_h</p:attrName>
                                        </p:attrNameLst>
                                      </p:cBhvr>
                                      <p:tavLst>
                                        <p:tav tm="0">
                                          <p:val>
                                            <p:fltVal val="0"/>
                                          </p:val>
                                        </p:tav>
                                        <p:tav tm="100000">
                                          <p:val>
                                            <p:strVal val="#ppt_h"/>
                                          </p:val>
                                        </p:tav>
                                      </p:tavLst>
                                    </p:anim>
                                    <p:animEffect transition="in" filter="fade">
                                      <p:cBhvr>
                                        <p:cTn id="369"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P spid="77" grpId="0"/>
      <p:bldP spid="78" grpId="0"/>
      <p:bldP spid="80" grpId="0" animBg="1"/>
      <p:bldP spid="81" grpId="0" animBg="1"/>
      <p:bldP spid="82" grpId="0"/>
      <p:bldP spid="92" grpId="0"/>
      <p:bldP spid="93" grpId="0"/>
      <p:bldP spid="94" grpId="0"/>
      <p:bldP spid="95" grpId="0" animBg="1"/>
      <p:bldP spid="97" grpId="0"/>
      <p:bldP spid="98" grpId="0"/>
      <p:bldP spid="99" grpId="0"/>
      <p:bldP spid="100" grpId="0" animBg="1"/>
      <p:bldP spid="101" grpId="0"/>
      <p:bldP spid="102" grpId="0"/>
      <p:bldP spid="103" grpId="0"/>
      <p:bldP spid="105" grpId="0"/>
      <p:bldP spid="10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073A14-543D-42F8-9737-A97BB077B4D3}"/>
              </a:ext>
            </a:extLst>
          </p:cNvPr>
          <p:cNvSpPr txBox="1"/>
          <p:nvPr/>
        </p:nvSpPr>
        <p:spPr>
          <a:xfrm>
            <a:off x="3046956" y="1318187"/>
            <a:ext cx="6093912" cy="422788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If you kneel with me, we'll close in prayer, </a:t>
            </a:r>
          </a:p>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Dear Lord, thank you for this opportunity to meet, thank you for the warnings you send. We don't want to be deceived, none of us do Lord. May we not just tolerate this message, may we love every part of it. Lord it's not enough for us to just identify what sin is; the racism the sexism in the homophobia. May we not be content until we hate them, when we can look back with horror at our past course because only when we look back with horror, when we see what you identify as sin and hate can you have trust in us not to bring it back a second time. Show us sin as you see it, not the comfortable idea of sin that we've taken from our idolatry. I pray Lord that we would be willing participants in this transformation, clay in the hands of the Potter. </a:t>
            </a:r>
          </a:p>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 pray this in Jesus' name, Amen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706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670C7A-288D-4ED9-9389-AB588AD3A47F}"/>
              </a:ext>
            </a:extLst>
          </p:cNvPr>
          <p:cNvSpPr txBox="1"/>
          <p:nvPr/>
        </p:nvSpPr>
        <p:spPr>
          <a:xfrm>
            <a:off x="932197" y="95794"/>
            <a:ext cx="10484740" cy="345384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At the last camp meeting I said that the Midnight Cry gave us three stories. It taught us of the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Counterfeit, Protestantism, and Modern Israel</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What all of these three stories have in common is their repeating pattern, through three successive histories.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First, the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Counterfeit 1899 to 1945</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a history of failure; John Paul II in 1989 and what he attempted was a history of failure. Then under Benedict and Francis 2001 we see the beginning a history of success.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Then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Protestantism</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in 1888, 1950s, and 1979 to the Sunday law, failure, failure, success. For space I'm not being more precise with the dates.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0"/>
              </a:spcAft>
              <a:buFont typeface="Arial" panose="020B0604020202020204" pitchFamily="34" charset="0"/>
              <a:buChar char="•"/>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Then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Modern Israel</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the Millerite history, 1888 history, and 1989 till the end; failure, failure, success.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6">
            <a:extLst>
              <a:ext uri="{FF2B5EF4-FFF2-40B4-BE49-F238E27FC236}">
                <a16:creationId xmlns:a16="http://schemas.microsoft.com/office/drawing/2014/main" id="{868B9110-4BBA-457A-BDA0-43BC4E045715}"/>
              </a:ext>
            </a:extLst>
          </p:cNvPr>
          <p:cNvGraphicFramePr>
            <a:graphicFrameLocks noGrp="1"/>
          </p:cNvGraphicFramePr>
          <p:nvPr>
            <p:extLst>
              <p:ext uri="{D42A27DB-BD31-4B8C-83A1-F6EECF244321}">
                <p14:modId xmlns:p14="http://schemas.microsoft.com/office/powerpoint/2010/main" val="3476272694"/>
              </p:ext>
            </p:extLst>
          </p:nvPr>
        </p:nvGraphicFramePr>
        <p:xfrm>
          <a:off x="688981" y="3696788"/>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spTree>
    <p:extLst>
      <p:ext uri="{BB962C8B-B14F-4D97-AF65-F5344CB8AC3E}">
        <p14:creationId xmlns:p14="http://schemas.microsoft.com/office/powerpoint/2010/main" val="45477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1711351" y="3839464"/>
            <a:ext cx="9062522" cy="244971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Before these three histories were fully dug out the whole Midnight Cry began with a different structure. It took us back to a distant vantage point and what God showed us was the history, the story of two institutions from 1798 to the Second Advent. We had a broad overarching view of the entire time of the end. That's the story of Acts 27, a sweeping view of the whole time of the end before, again using structures, God shined a spotlight on the Papacy, Protestantism and Modern Israel. I love this study of Acts 27 because when we start to feel overwhelmed or confused, when we start to get cross-eyed with details, it enables you to step back and look at the big picture.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1648" y="-75107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860948" y="934147"/>
            <a:ext cx="81597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Euroclydon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338661" y="907161"/>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Lasea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Adventism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 name="AutoShape 69">
            <a:extLst>
              <a:ext uri="{FF2B5EF4-FFF2-40B4-BE49-F238E27FC236}">
                <a16:creationId xmlns:a16="http://schemas.microsoft.com/office/drawing/2014/main" id="{41001270-024C-4637-9C1F-2BDEF4F6C399}"/>
              </a:ext>
            </a:extLst>
          </p:cNvPr>
          <p:cNvCxnSpPr>
            <a:cxnSpLocks noChangeShapeType="1"/>
          </p:cNvCxnSpPr>
          <p:nvPr/>
        </p:nvCxnSpPr>
        <p:spPr bwMode="auto">
          <a:xfrm>
            <a:off x="2268686" y="1813624"/>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 name="AutoShape 70">
            <a:extLst>
              <a:ext uri="{FF2B5EF4-FFF2-40B4-BE49-F238E27FC236}">
                <a16:creationId xmlns:a16="http://schemas.microsoft.com/office/drawing/2014/main" id="{8F34F93D-A197-4380-9F7D-B27FAF4A7224}"/>
              </a:ext>
            </a:extLst>
          </p:cNvPr>
          <p:cNvCxnSpPr>
            <a:cxnSpLocks noChangeShapeType="1"/>
          </p:cNvCxnSpPr>
          <p:nvPr/>
        </p:nvCxnSpPr>
        <p:spPr bwMode="auto">
          <a:xfrm>
            <a:off x="2162323" y="1794574"/>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0" name="Text Box 71">
            <a:extLst>
              <a:ext uri="{FF2B5EF4-FFF2-40B4-BE49-F238E27FC236}">
                <a16:creationId xmlns:a16="http://schemas.microsoft.com/office/drawing/2014/main" id="{37ABD77B-58ED-41F5-AF06-AEB46740DED2}"/>
              </a:ext>
            </a:extLst>
          </p:cNvPr>
          <p:cNvSpPr txBox="1">
            <a:spLocks noChangeArrowheads="1"/>
          </p:cNvSpPr>
          <p:nvPr/>
        </p:nvSpPr>
        <p:spPr bwMode="auto">
          <a:xfrm>
            <a:off x="2154386" y="1564386"/>
            <a:ext cx="212725"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 name="AutoShape 72">
            <a:extLst>
              <a:ext uri="{FF2B5EF4-FFF2-40B4-BE49-F238E27FC236}">
                <a16:creationId xmlns:a16="http://schemas.microsoft.com/office/drawing/2014/main" id="{2A19C2D7-022E-4E1C-BAE0-6657F0144B13}"/>
              </a:ext>
            </a:extLst>
          </p:cNvPr>
          <p:cNvCxnSpPr>
            <a:cxnSpLocks noChangeShapeType="1"/>
          </p:cNvCxnSpPr>
          <p:nvPr/>
        </p:nvCxnSpPr>
        <p:spPr bwMode="auto">
          <a:xfrm>
            <a:off x="2976711" y="1785049"/>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2" name="AutoShape 73">
            <a:extLst>
              <a:ext uri="{FF2B5EF4-FFF2-40B4-BE49-F238E27FC236}">
                <a16:creationId xmlns:a16="http://schemas.microsoft.com/office/drawing/2014/main" id="{8C08E722-4FA7-4227-BDB0-DD4EDC7D9423}"/>
              </a:ext>
            </a:extLst>
          </p:cNvPr>
          <p:cNvCxnSpPr>
            <a:cxnSpLocks noChangeShapeType="1"/>
          </p:cNvCxnSpPr>
          <p:nvPr/>
        </p:nvCxnSpPr>
        <p:spPr bwMode="auto">
          <a:xfrm>
            <a:off x="2868761" y="1767586"/>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3" name="Text Box 74">
            <a:extLst>
              <a:ext uri="{FF2B5EF4-FFF2-40B4-BE49-F238E27FC236}">
                <a16:creationId xmlns:a16="http://schemas.microsoft.com/office/drawing/2014/main" id="{82654CAE-AE24-45E1-BEA4-33FC8E5F73DE}"/>
              </a:ext>
            </a:extLst>
          </p:cNvPr>
          <p:cNvSpPr txBox="1">
            <a:spLocks noChangeArrowheads="1"/>
          </p:cNvSpPr>
          <p:nvPr/>
        </p:nvSpPr>
        <p:spPr bwMode="auto">
          <a:xfrm>
            <a:off x="2852886" y="1564386"/>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9" name="AutoShape 80">
            <a:extLst>
              <a:ext uri="{FF2B5EF4-FFF2-40B4-BE49-F238E27FC236}">
                <a16:creationId xmlns:a16="http://schemas.microsoft.com/office/drawing/2014/main" id="{7E752CF9-3997-4E23-BEF4-AD5859CEC98C}"/>
              </a:ext>
            </a:extLst>
          </p:cNvPr>
          <p:cNvCxnSpPr>
            <a:cxnSpLocks noChangeShapeType="1"/>
          </p:cNvCxnSpPr>
          <p:nvPr/>
        </p:nvCxnSpPr>
        <p:spPr bwMode="auto">
          <a:xfrm>
            <a:off x="3703786" y="1786636"/>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AutoShape 81">
            <a:extLst>
              <a:ext uri="{FF2B5EF4-FFF2-40B4-BE49-F238E27FC236}">
                <a16:creationId xmlns:a16="http://schemas.microsoft.com/office/drawing/2014/main" id="{83A55F59-E8EA-4BC9-B57C-BCE983440049}"/>
              </a:ext>
            </a:extLst>
          </p:cNvPr>
          <p:cNvCxnSpPr>
            <a:cxnSpLocks noChangeShapeType="1"/>
          </p:cNvCxnSpPr>
          <p:nvPr/>
        </p:nvCxnSpPr>
        <p:spPr bwMode="auto">
          <a:xfrm>
            <a:off x="3595836" y="1767586"/>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1" name="Text Box 82">
            <a:extLst>
              <a:ext uri="{FF2B5EF4-FFF2-40B4-BE49-F238E27FC236}">
                <a16:creationId xmlns:a16="http://schemas.microsoft.com/office/drawing/2014/main" id="{63441B41-7D24-4558-A13F-3643FB110079}"/>
              </a:ext>
            </a:extLst>
          </p:cNvPr>
          <p:cNvSpPr txBox="1">
            <a:spLocks noChangeArrowheads="1"/>
          </p:cNvSpPr>
          <p:nvPr/>
        </p:nvSpPr>
        <p:spPr bwMode="auto">
          <a:xfrm>
            <a:off x="3579961" y="1565974"/>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3" name="Group 84">
            <a:extLst>
              <a:ext uri="{FF2B5EF4-FFF2-40B4-BE49-F238E27FC236}">
                <a16:creationId xmlns:a16="http://schemas.microsoft.com/office/drawing/2014/main" id="{B7F9A6A8-DF4B-4F9F-BD60-D06C8A75F1C2}"/>
              </a:ext>
            </a:extLst>
          </p:cNvPr>
          <p:cNvGrpSpPr>
            <a:grpSpLocks/>
          </p:cNvGrpSpPr>
          <p:nvPr/>
        </p:nvGrpSpPr>
        <p:grpSpPr bwMode="auto">
          <a:xfrm rot="16200000">
            <a:off x="4327673" y="1532636"/>
            <a:ext cx="342900" cy="342900"/>
            <a:chOff x="110642400" y="108985050"/>
            <a:chExt cx="285750" cy="514350"/>
          </a:xfrm>
        </p:grpSpPr>
        <p:sp>
          <p:nvSpPr>
            <p:cNvPr id="44" name="AutoShape 85">
              <a:extLst>
                <a:ext uri="{FF2B5EF4-FFF2-40B4-BE49-F238E27FC236}">
                  <a16:creationId xmlns:a16="http://schemas.microsoft.com/office/drawing/2014/main" id="{A53654E9-50ED-4143-8322-E1CB29EC09C7}"/>
                </a:ext>
              </a:extLst>
            </p:cNvPr>
            <p:cNvSpPr>
              <a:spLocks/>
            </p:cNvSpPr>
            <p:nvPr/>
          </p:nvSpPr>
          <p:spPr bwMode="auto">
            <a:xfrm>
              <a:off x="1108710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AutoShape 86">
              <a:extLst>
                <a:ext uri="{FF2B5EF4-FFF2-40B4-BE49-F238E27FC236}">
                  <a16:creationId xmlns:a16="http://schemas.microsoft.com/office/drawing/2014/main" id="{59BCB151-9C47-4B8D-8470-A563B49E2B9C}"/>
                </a:ext>
              </a:extLst>
            </p:cNvPr>
            <p:cNvSpPr>
              <a:spLocks/>
            </p:cNvSpPr>
            <p:nvPr/>
          </p:nvSpPr>
          <p:spPr bwMode="auto">
            <a:xfrm>
              <a:off x="11084242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AutoShape 87">
              <a:extLst>
                <a:ext uri="{FF2B5EF4-FFF2-40B4-BE49-F238E27FC236}">
                  <a16:creationId xmlns:a16="http://schemas.microsoft.com/office/drawing/2014/main" id="{475D21A1-7DF0-4701-9422-1BD6BB7A17A3}"/>
                </a:ext>
              </a:extLst>
            </p:cNvPr>
            <p:cNvSpPr>
              <a:spLocks/>
            </p:cNvSpPr>
            <p:nvPr/>
          </p:nvSpPr>
          <p:spPr bwMode="auto">
            <a:xfrm>
              <a:off x="11072812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AutoShape 88">
              <a:extLst>
                <a:ext uri="{FF2B5EF4-FFF2-40B4-BE49-F238E27FC236}">
                  <a16:creationId xmlns:a16="http://schemas.microsoft.com/office/drawing/2014/main" id="{B8EA5A94-9B37-4D87-8BE7-0A486C8ED3C3}"/>
                </a:ext>
              </a:extLst>
            </p:cNvPr>
            <p:cNvSpPr>
              <a:spLocks/>
            </p:cNvSpPr>
            <p:nvPr/>
          </p:nvSpPr>
          <p:spPr bwMode="auto">
            <a:xfrm>
              <a:off x="1107567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AutoShape 89">
              <a:extLst>
                <a:ext uri="{FF2B5EF4-FFF2-40B4-BE49-F238E27FC236}">
                  <a16:creationId xmlns:a16="http://schemas.microsoft.com/office/drawing/2014/main" id="{98B00FA7-783A-40C9-B6B3-AAE229158E8D}"/>
                </a:ext>
              </a:extLst>
            </p:cNvPr>
            <p:cNvSpPr>
              <a:spLocks/>
            </p:cNvSpPr>
            <p:nvPr/>
          </p:nvSpPr>
          <p:spPr bwMode="auto">
            <a:xfrm>
              <a:off x="11078527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90">
              <a:extLst>
                <a:ext uri="{FF2B5EF4-FFF2-40B4-BE49-F238E27FC236}">
                  <a16:creationId xmlns:a16="http://schemas.microsoft.com/office/drawing/2014/main" id="{EFD51ED4-7C47-4B08-8F58-F09ED725BEE0}"/>
                </a:ext>
              </a:extLst>
            </p:cNvPr>
            <p:cNvSpPr>
              <a:spLocks/>
            </p:cNvSpPr>
            <p:nvPr/>
          </p:nvSpPr>
          <p:spPr bwMode="auto">
            <a:xfrm>
              <a:off x="11081385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91">
              <a:extLst>
                <a:ext uri="{FF2B5EF4-FFF2-40B4-BE49-F238E27FC236}">
                  <a16:creationId xmlns:a16="http://schemas.microsoft.com/office/drawing/2014/main" id="{A07B4162-24A2-4190-92C8-685F7660C66D}"/>
                </a:ext>
              </a:extLst>
            </p:cNvPr>
            <p:cNvSpPr>
              <a:spLocks/>
            </p:cNvSpPr>
            <p:nvPr/>
          </p:nvSpPr>
          <p:spPr bwMode="auto">
            <a:xfrm>
              <a:off x="11067097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AutoShape 92">
              <a:extLst>
                <a:ext uri="{FF2B5EF4-FFF2-40B4-BE49-F238E27FC236}">
                  <a16:creationId xmlns:a16="http://schemas.microsoft.com/office/drawing/2014/main" id="{7C8E274E-5FF2-47F4-B83D-81B1D3163B94}"/>
                </a:ext>
              </a:extLst>
            </p:cNvPr>
            <p:cNvSpPr>
              <a:spLocks/>
            </p:cNvSpPr>
            <p:nvPr/>
          </p:nvSpPr>
          <p:spPr bwMode="auto">
            <a:xfrm>
              <a:off x="11069955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93">
              <a:extLst>
                <a:ext uri="{FF2B5EF4-FFF2-40B4-BE49-F238E27FC236}">
                  <a16:creationId xmlns:a16="http://schemas.microsoft.com/office/drawing/2014/main" id="{E5CAC372-DB8F-4243-B059-CC4ACC8784AC}"/>
                </a:ext>
              </a:extLst>
            </p:cNvPr>
            <p:cNvSpPr>
              <a:spLocks/>
            </p:cNvSpPr>
            <p:nvPr/>
          </p:nvSpPr>
          <p:spPr bwMode="auto">
            <a:xfrm>
              <a:off x="1106424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95">
            <a:extLst>
              <a:ext uri="{FF2B5EF4-FFF2-40B4-BE49-F238E27FC236}">
                <a16:creationId xmlns:a16="http://schemas.microsoft.com/office/drawing/2014/main" id="{2FE67459-707E-419A-B25E-E7C39D173AAB}"/>
              </a:ext>
            </a:extLst>
          </p:cNvPr>
          <p:cNvSpPr>
            <a:spLocks noChangeShapeType="1"/>
          </p:cNvSpPr>
          <p:nvPr/>
        </p:nvSpPr>
        <p:spPr bwMode="auto">
          <a:xfrm>
            <a:off x="5927873" y="15326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96">
            <a:extLst>
              <a:ext uri="{FF2B5EF4-FFF2-40B4-BE49-F238E27FC236}">
                <a16:creationId xmlns:a16="http://schemas.microsoft.com/office/drawing/2014/main" id="{07691694-3DAD-48F8-9BC4-BF7BD09B1A7A}"/>
              </a:ext>
            </a:extLst>
          </p:cNvPr>
          <p:cNvSpPr>
            <a:spLocks noChangeShapeType="1"/>
          </p:cNvSpPr>
          <p:nvPr/>
        </p:nvSpPr>
        <p:spPr bwMode="auto">
          <a:xfrm>
            <a:off x="5756423" y="153263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97">
            <a:extLst>
              <a:ext uri="{FF2B5EF4-FFF2-40B4-BE49-F238E27FC236}">
                <a16:creationId xmlns:a16="http://schemas.microsoft.com/office/drawing/2014/main" id="{517D8DA9-8244-4128-8CC6-E065477600B9}"/>
              </a:ext>
            </a:extLst>
          </p:cNvPr>
          <p:cNvSpPr>
            <a:spLocks noChangeShapeType="1"/>
          </p:cNvSpPr>
          <p:nvPr/>
        </p:nvSpPr>
        <p:spPr bwMode="auto">
          <a:xfrm>
            <a:off x="5013473" y="164693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98">
            <a:extLst>
              <a:ext uri="{FF2B5EF4-FFF2-40B4-BE49-F238E27FC236}">
                <a16:creationId xmlns:a16="http://schemas.microsoft.com/office/drawing/2014/main" id="{99A84476-FF25-4A28-9757-EF6F2D4001D2}"/>
              </a:ext>
            </a:extLst>
          </p:cNvPr>
          <p:cNvSpPr>
            <a:spLocks noChangeShapeType="1"/>
          </p:cNvSpPr>
          <p:nvPr/>
        </p:nvSpPr>
        <p:spPr bwMode="auto">
          <a:xfrm>
            <a:off x="4842023" y="164693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7128023" y="15326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956573" y="153263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1">
            <a:extLst>
              <a:ext uri="{FF2B5EF4-FFF2-40B4-BE49-F238E27FC236}">
                <a16:creationId xmlns:a16="http://schemas.microsoft.com/office/drawing/2014/main" id="{B391C36A-5DCC-4766-BD82-FD07C9296588}"/>
              </a:ext>
            </a:extLst>
          </p:cNvPr>
          <p:cNvSpPr txBox="1">
            <a:spLocks noChangeArrowheads="1"/>
          </p:cNvSpPr>
          <p:nvPr/>
        </p:nvSpPr>
        <p:spPr bwMode="auto">
          <a:xfrm>
            <a:off x="5642123" y="961136"/>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102">
            <a:extLst>
              <a:ext uri="{FF2B5EF4-FFF2-40B4-BE49-F238E27FC236}">
                <a16:creationId xmlns:a16="http://schemas.microsoft.com/office/drawing/2014/main" id="{0D057DA6-2B51-4F26-BFE1-E0BF2843FBC9}"/>
              </a:ext>
            </a:extLst>
          </p:cNvPr>
          <p:cNvSpPr txBox="1">
            <a:spLocks noChangeArrowheads="1"/>
          </p:cNvSpPr>
          <p:nvPr/>
        </p:nvSpPr>
        <p:spPr bwMode="auto">
          <a:xfrm>
            <a:off x="5584973" y="1989836"/>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6842273" y="961136"/>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7185173" y="1646936"/>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106">
            <a:extLst>
              <a:ext uri="{FF2B5EF4-FFF2-40B4-BE49-F238E27FC236}">
                <a16:creationId xmlns:a16="http://schemas.microsoft.com/office/drawing/2014/main" id="{4D2EBD55-E2C9-4BFF-961C-70066448A251}"/>
              </a:ext>
            </a:extLst>
          </p:cNvPr>
          <p:cNvSpPr txBox="1">
            <a:spLocks noChangeArrowheads="1"/>
          </p:cNvSpPr>
          <p:nvPr/>
        </p:nvSpPr>
        <p:spPr bwMode="auto">
          <a:xfrm>
            <a:off x="5756422" y="2275586"/>
            <a:ext cx="173830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Text Box 107">
            <a:extLst>
              <a:ext uri="{FF2B5EF4-FFF2-40B4-BE49-F238E27FC236}">
                <a16:creationId xmlns:a16="http://schemas.microsoft.com/office/drawing/2014/main" id="{1665CFE1-110C-4DDD-8DAB-5AE78A358D50}"/>
              </a:ext>
            </a:extLst>
          </p:cNvPr>
          <p:cNvSpPr txBox="1">
            <a:spLocks noChangeArrowheads="1"/>
          </p:cNvSpPr>
          <p:nvPr/>
        </p:nvSpPr>
        <p:spPr bwMode="auto">
          <a:xfrm>
            <a:off x="7585223" y="2961386"/>
            <a:ext cx="57150" cy="57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111">
            <a:extLst>
              <a:ext uri="{FF2B5EF4-FFF2-40B4-BE49-F238E27FC236}">
                <a16:creationId xmlns:a16="http://schemas.microsoft.com/office/drawing/2014/main" id="{D6286C6A-E203-4063-8A25-2ADE70093423}"/>
              </a:ext>
            </a:extLst>
          </p:cNvPr>
          <p:cNvSpPr txBox="1">
            <a:spLocks noChangeArrowheads="1"/>
          </p:cNvSpPr>
          <p:nvPr/>
        </p:nvSpPr>
        <p:spPr bwMode="auto">
          <a:xfrm>
            <a:off x="4842023" y="1189736"/>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15">
            <a:extLst>
              <a:ext uri="{FF2B5EF4-FFF2-40B4-BE49-F238E27FC236}">
                <a16:creationId xmlns:a16="http://schemas.microsoft.com/office/drawing/2014/main" id="{90AD8886-9E2B-4456-8C2C-AC38FB1D19A5}"/>
              </a:ext>
            </a:extLst>
          </p:cNvPr>
          <p:cNvSpPr txBox="1">
            <a:spLocks noChangeArrowheads="1"/>
          </p:cNvSpPr>
          <p:nvPr/>
        </p:nvSpPr>
        <p:spPr bwMode="auto">
          <a:xfrm>
            <a:off x="7040555" y="2022458"/>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Melita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Text Box 119">
            <a:extLst>
              <a:ext uri="{FF2B5EF4-FFF2-40B4-BE49-F238E27FC236}">
                <a16:creationId xmlns:a16="http://schemas.microsoft.com/office/drawing/2014/main" id="{61C2ED0B-95B3-487B-AA27-09EE19745C25}"/>
              </a:ext>
            </a:extLst>
          </p:cNvPr>
          <p:cNvSpPr txBox="1">
            <a:spLocks noChangeArrowheads="1"/>
          </p:cNvSpPr>
          <p:nvPr/>
        </p:nvSpPr>
        <p:spPr bwMode="auto">
          <a:xfrm>
            <a:off x="2727473" y="2046986"/>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120">
            <a:extLst>
              <a:ext uri="{FF2B5EF4-FFF2-40B4-BE49-F238E27FC236}">
                <a16:creationId xmlns:a16="http://schemas.microsoft.com/office/drawing/2014/main" id="{340DABFC-2B73-4CE3-8315-8909160FA478}"/>
              </a:ext>
            </a:extLst>
          </p:cNvPr>
          <p:cNvSpPr>
            <a:spLocks noChangeShapeType="1"/>
          </p:cNvSpPr>
          <p:nvPr/>
        </p:nvSpPr>
        <p:spPr bwMode="auto">
          <a:xfrm>
            <a:off x="2956073" y="1989836"/>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12206" y="155644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40756" y="155644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26456" y="984949"/>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69306" y="2013649"/>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749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28"/>
                                        </p:tgtEl>
                                        <p:attrNameLst>
                                          <p:attrName>style.visibility</p:attrName>
                                        </p:attrNameLst>
                                      </p:cBhvr>
                                      <p:to>
                                        <p:strVal val="visible"/>
                                      </p:to>
                                    </p:set>
                                    <p:anim calcmode="lin" valueType="num">
                                      <p:cBhvr>
                                        <p:cTn id="117" dur="500" fill="hold"/>
                                        <p:tgtEl>
                                          <p:spTgt spid="28"/>
                                        </p:tgtEl>
                                        <p:attrNameLst>
                                          <p:attrName>ppt_w</p:attrName>
                                        </p:attrNameLst>
                                      </p:cBhvr>
                                      <p:tavLst>
                                        <p:tav tm="0">
                                          <p:val>
                                            <p:fltVal val="0"/>
                                          </p:val>
                                        </p:tav>
                                        <p:tav tm="100000">
                                          <p:val>
                                            <p:strVal val="#ppt_w"/>
                                          </p:val>
                                        </p:tav>
                                      </p:tavLst>
                                    </p:anim>
                                    <p:anim calcmode="lin" valueType="num">
                                      <p:cBhvr>
                                        <p:cTn id="118" dur="500" fill="hold"/>
                                        <p:tgtEl>
                                          <p:spTgt spid="28"/>
                                        </p:tgtEl>
                                        <p:attrNameLst>
                                          <p:attrName>ppt_h</p:attrName>
                                        </p:attrNameLst>
                                      </p:cBhvr>
                                      <p:tavLst>
                                        <p:tav tm="0">
                                          <p:val>
                                            <p:fltVal val="0"/>
                                          </p:val>
                                        </p:tav>
                                        <p:tav tm="100000">
                                          <p:val>
                                            <p:strVal val="#ppt_h"/>
                                          </p:val>
                                        </p:tav>
                                      </p:tavLst>
                                    </p:anim>
                                    <p:animEffect transition="in" filter="fade">
                                      <p:cBhvr>
                                        <p:cTn id="119" dur="500"/>
                                        <p:tgtEl>
                                          <p:spTgt spid="28"/>
                                        </p:tgtEl>
                                      </p:cBhvr>
                                    </p:animEffect>
                                  </p:childTnLst>
                                </p:cTn>
                              </p:par>
                              <p:par>
                                <p:cTn id="120" presetID="53" presetClass="entr" presetSubtype="16" fill="hold" nodeType="with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500" fill="hold"/>
                                        <p:tgtEl>
                                          <p:spTgt spid="29"/>
                                        </p:tgtEl>
                                        <p:attrNameLst>
                                          <p:attrName>ppt_w</p:attrName>
                                        </p:attrNameLst>
                                      </p:cBhvr>
                                      <p:tavLst>
                                        <p:tav tm="0">
                                          <p:val>
                                            <p:fltVal val="0"/>
                                          </p:val>
                                        </p:tav>
                                        <p:tav tm="100000">
                                          <p:val>
                                            <p:strVal val="#ppt_w"/>
                                          </p:val>
                                        </p:tav>
                                      </p:tavLst>
                                    </p:anim>
                                    <p:anim calcmode="lin" valueType="num">
                                      <p:cBhvr>
                                        <p:cTn id="123" dur="500" fill="hold"/>
                                        <p:tgtEl>
                                          <p:spTgt spid="29"/>
                                        </p:tgtEl>
                                        <p:attrNameLst>
                                          <p:attrName>ppt_h</p:attrName>
                                        </p:attrNameLst>
                                      </p:cBhvr>
                                      <p:tavLst>
                                        <p:tav tm="0">
                                          <p:val>
                                            <p:fltVal val="0"/>
                                          </p:val>
                                        </p:tav>
                                        <p:tav tm="100000">
                                          <p:val>
                                            <p:strVal val="#ppt_h"/>
                                          </p:val>
                                        </p:tav>
                                      </p:tavLst>
                                    </p:anim>
                                    <p:animEffect transition="in" filter="fade">
                                      <p:cBhvr>
                                        <p:cTn id="124" dur="500"/>
                                        <p:tgtEl>
                                          <p:spTgt spid="29"/>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 calcmode="lin" valueType="num">
                                      <p:cBhvr>
                                        <p:cTn id="127" dur="500" fill="hold"/>
                                        <p:tgtEl>
                                          <p:spTgt spid="30"/>
                                        </p:tgtEl>
                                        <p:attrNameLst>
                                          <p:attrName>ppt_w</p:attrName>
                                        </p:attrNameLst>
                                      </p:cBhvr>
                                      <p:tavLst>
                                        <p:tav tm="0">
                                          <p:val>
                                            <p:fltVal val="0"/>
                                          </p:val>
                                        </p:tav>
                                        <p:tav tm="100000">
                                          <p:val>
                                            <p:strVal val="#ppt_w"/>
                                          </p:val>
                                        </p:tav>
                                      </p:tavLst>
                                    </p:anim>
                                    <p:anim calcmode="lin" valueType="num">
                                      <p:cBhvr>
                                        <p:cTn id="128" dur="500" fill="hold"/>
                                        <p:tgtEl>
                                          <p:spTgt spid="30"/>
                                        </p:tgtEl>
                                        <p:attrNameLst>
                                          <p:attrName>ppt_h</p:attrName>
                                        </p:attrNameLst>
                                      </p:cBhvr>
                                      <p:tavLst>
                                        <p:tav tm="0">
                                          <p:val>
                                            <p:fltVal val="0"/>
                                          </p:val>
                                        </p:tav>
                                        <p:tav tm="100000">
                                          <p:val>
                                            <p:strVal val="#ppt_h"/>
                                          </p:val>
                                        </p:tav>
                                      </p:tavLst>
                                    </p:anim>
                                    <p:animEffect transition="in" filter="fade">
                                      <p:cBhvr>
                                        <p:cTn id="129" dur="500"/>
                                        <p:tgtEl>
                                          <p:spTgt spid="30"/>
                                        </p:tgtEl>
                                      </p:cBhvr>
                                    </p:animEffect>
                                  </p:childTnLst>
                                </p:cTn>
                              </p:par>
                              <p:par>
                                <p:cTn id="130" presetID="53" presetClass="entr" presetSubtype="16" fill="hold" nodeType="withEffect">
                                  <p:stCondLst>
                                    <p:cond delay="0"/>
                                  </p:stCondLst>
                                  <p:childTnLst>
                                    <p:set>
                                      <p:cBhvr>
                                        <p:cTn id="131" dur="1" fill="hold">
                                          <p:stCondLst>
                                            <p:cond delay="0"/>
                                          </p:stCondLst>
                                        </p:cTn>
                                        <p:tgtEl>
                                          <p:spTgt spid="31"/>
                                        </p:tgtEl>
                                        <p:attrNameLst>
                                          <p:attrName>style.visibility</p:attrName>
                                        </p:attrNameLst>
                                      </p:cBhvr>
                                      <p:to>
                                        <p:strVal val="visible"/>
                                      </p:to>
                                    </p:set>
                                    <p:anim calcmode="lin" valueType="num">
                                      <p:cBhvr>
                                        <p:cTn id="132" dur="500" fill="hold"/>
                                        <p:tgtEl>
                                          <p:spTgt spid="31"/>
                                        </p:tgtEl>
                                        <p:attrNameLst>
                                          <p:attrName>ppt_w</p:attrName>
                                        </p:attrNameLst>
                                      </p:cBhvr>
                                      <p:tavLst>
                                        <p:tav tm="0">
                                          <p:val>
                                            <p:fltVal val="0"/>
                                          </p:val>
                                        </p:tav>
                                        <p:tav tm="100000">
                                          <p:val>
                                            <p:strVal val="#ppt_w"/>
                                          </p:val>
                                        </p:tav>
                                      </p:tavLst>
                                    </p:anim>
                                    <p:anim calcmode="lin" valueType="num">
                                      <p:cBhvr>
                                        <p:cTn id="133" dur="500" fill="hold"/>
                                        <p:tgtEl>
                                          <p:spTgt spid="31"/>
                                        </p:tgtEl>
                                        <p:attrNameLst>
                                          <p:attrName>ppt_h</p:attrName>
                                        </p:attrNameLst>
                                      </p:cBhvr>
                                      <p:tavLst>
                                        <p:tav tm="0">
                                          <p:val>
                                            <p:fltVal val="0"/>
                                          </p:val>
                                        </p:tav>
                                        <p:tav tm="100000">
                                          <p:val>
                                            <p:strVal val="#ppt_h"/>
                                          </p:val>
                                        </p:tav>
                                      </p:tavLst>
                                    </p:anim>
                                    <p:animEffect transition="in" filter="fade">
                                      <p:cBhvr>
                                        <p:cTn id="134" dur="500"/>
                                        <p:tgtEl>
                                          <p:spTgt spid="31"/>
                                        </p:tgtEl>
                                      </p:cBhvr>
                                    </p:animEffect>
                                  </p:childTnLst>
                                </p:cTn>
                              </p:par>
                              <p:par>
                                <p:cTn id="135" presetID="53" presetClass="entr" presetSubtype="16" fill="hold" nodeType="withEffect">
                                  <p:stCondLst>
                                    <p:cond delay="0"/>
                                  </p:stCondLst>
                                  <p:childTnLst>
                                    <p:set>
                                      <p:cBhvr>
                                        <p:cTn id="136" dur="1" fill="hold">
                                          <p:stCondLst>
                                            <p:cond delay="0"/>
                                          </p:stCondLst>
                                        </p:cTn>
                                        <p:tgtEl>
                                          <p:spTgt spid="32"/>
                                        </p:tgtEl>
                                        <p:attrNameLst>
                                          <p:attrName>style.visibility</p:attrName>
                                        </p:attrNameLst>
                                      </p:cBhvr>
                                      <p:to>
                                        <p:strVal val="visible"/>
                                      </p:to>
                                    </p:set>
                                    <p:anim calcmode="lin" valueType="num">
                                      <p:cBhvr>
                                        <p:cTn id="137" dur="500" fill="hold"/>
                                        <p:tgtEl>
                                          <p:spTgt spid="32"/>
                                        </p:tgtEl>
                                        <p:attrNameLst>
                                          <p:attrName>ppt_w</p:attrName>
                                        </p:attrNameLst>
                                      </p:cBhvr>
                                      <p:tavLst>
                                        <p:tav tm="0">
                                          <p:val>
                                            <p:fltVal val="0"/>
                                          </p:val>
                                        </p:tav>
                                        <p:tav tm="100000">
                                          <p:val>
                                            <p:strVal val="#ppt_w"/>
                                          </p:val>
                                        </p:tav>
                                      </p:tavLst>
                                    </p:anim>
                                    <p:anim calcmode="lin" valueType="num">
                                      <p:cBhvr>
                                        <p:cTn id="138" dur="500" fill="hold"/>
                                        <p:tgtEl>
                                          <p:spTgt spid="32"/>
                                        </p:tgtEl>
                                        <p:attrNameLst>
                                          <p:attrName>ppt_h</p:attrName>
                                        </p:attrNameLst>
                                      </p:cBhvr>
                                      <p:tavLst>
                                        <p:tav tm="0">
                                          <p:val>
                                            <p:fltVal val="0"/>
                                          </p:val>
                                        </p:tav>
                                        <p:tav tm="100000">
                                          <p:val>
                                            <p:strVal val="#ppt_h"/>
                                          </p:val>
                                        </p:tav>
                                      </p:tavLst>
                                    </p:anim>
                                    <p:animEffect transition="in" filter="fade">
                                      <p:cBhvr>
                                        <p:cTn id="139" dur="500"/>
                                        <p:tgtEl>
                                          <p:spTgt spid="32"/>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33"/>
                                        </p:tgtEl>
                                        <p:attrNameLst>
                                          <p:attrName>style.visibility</p:attrName>
                                        </p:attrNameLst>
                                      </p:cBhvr>
                                      <p:to>
                                        <p:strVal val="visible"/>
                                      </p:to>
                                    </p:set>
                                    <p:anim calcmode="lin" valueType="num">
                                      <p:cBhvr>
                                        <p:cTn id="142" dur="500" fill="hold"/>
                                        <p:tgtEl>
                                          <p:spTgt spid="33"/>
                                        </p:tgtEl>
                                        <p:attrNameLst>
                                          <p:attrName>ppt_w</p:attrName>
                                        </p:attrNameLst>
                                      </p:cBhvr>
                                      <p:tavLst>
                                        <p:tav tm="0">
                                          <p:val>
                                            <p:fltVal val="0"/>
                                          </p:val>
                                        </p:tav>
                                        <p:tav tm="100000">
                                          <p:val>
                                            <p:strVal val="#ppt_w"/>
                                          </p:val>
                                        </p:tav>
                                      </p:tavLst>
                                    </p:anim>
                                    <p:anim calcmode="lin" valueType="num">
                                      <p:cBhvr>
                                        <p:cTn id="143" dur="500" fill="hold"/>
                                        <p:tgtEl>
                                          <p:spTgt spid="33"/>
                                        </p:tgtEl>
                                        <p:attrNameLst>
                                          <p:attrName>ppt_h</p:attrName>
                                        </p:attrNameLst>
                                      </p:cBhvr>
                                      <p:tavLst>
                                        <p:tav tm="0">
                                          <p:val>
                                            <p:fltVal val="0"/>
                                          </p:val>
                                        </p:tav>
                                        <p:tav tm="100000">
                                          <p:val>
                                            <p:strVal val="#ppt_h"/>
                                          </p:val>
                                        </p:tav>
                                      </p:tavLst>
                                    </p:anim>
                                    <p:animEffect transition="in" filter="fade">
                                      <p:cBhvr>
                                        <p:cTn id="144" dur="500"/>
                                        <p:tgtEl>
                                          <p:spTgt spid="33"/>
                                        </p:tgtEl>
                                      </p:cBhvr>
                                    </p:animEffect>
                                  </p:childTnLst>
                                </p:cTn>
                              </p:par>
                              <p:par>
                                <p:cTn id="145" presetID="53" presetClass="entr" presetSubtype="16" fill="hold" nodeType="withEffect">
                                  <p:stCondLst>
                                    <p:cond delay="0"/>
                                  </p:stCondLst>
                                  <p:childTnLst>
                                    <p:set>
                                      <p:cBhvr>
                                        <p:cTn id="146" dur="1" fill="hold">
                                          <p:stCondLst>
                                            <p:cond delay="0"/>
                                          </p:stCondLst>
                                        </p:cTn>
                                        <p:tgtEl>
                                          <p:spTgt spid="34"/>
                                        </p:tgtEl>
                                        <p:attrNameLst>
                                          <p:attrName>style.visibility</p:attrName>
                                        </p:attrNameLst>
                                      </p:cBhvr>
                                      <p:to>
                                        <p:strVal val="visible"/>
                                      </p:to>
                                    </p:set>
                                    <p:anim calcmode="lin" valueType="num">
                                      <p:cBhvr>
                                        <p:cTn id="147" dur="500" fill="hold"/>
                                        <p:tgtEl>
                                          <p:spTgt spid="34"/>
                                        </p:tgtEl>
                                        <p:attrNameLst>
                                          <p:attrName>ppt_w</p:attrName>
                                        </p:attrNameLst>
                                      </p:cBhvr>
                                      <p:tavLst>
                                        <p:tav tm="0">
                                          <p:val>
                                            <p:fltVal val="0"/>
                                          </p:val>
                                        </p:tav>
                                        <p:tav tm="100000">
                                          <p:val>
                                            <p:strVal val="#ppt_w"/>
                                          </p:val>
                                        </p:tav>
                                      </p:tavLst>
                                    </p:anim>
                                    <p:anim calcmode="lin" valueType="num">
                                      <p:cBhvr>
                                        <p:cTn id="148" dur="500" fill="hold"/>
                                        <p:tgtEl>
                                          <p:spTgt spid="34"/>
                                        </p:tgtEl>
                                        <p:attrNameLst>
                                          <p:attrName>ppt_h</p:attrName>
                                        </p:attrNameLst>
                                      </p:cBhvr>
                                      <p:tavLst>
                                        <p:tav tm="0">
                                          <p:val>
                                            <p:fltVal val="0"/>
                                          </p:val>
                                        </p:tav>
                                        <p:tav tm="100000">
                                          <p:val>
                                            <p:strVal val="#ppt_h"/>
                                          </p:val>
                                        </p:tav>
                                      </p:tavLst>
                                    </p:anim>
                                    <p:animEffect transition="in" filter="fade">
                                      <p:cBhvr>
                                        <p:cTn id="149" dur="500"/>
                                        <p:tgtEl>
                                          <p:spTgt spid="34"/>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38"/>
                                        </p:tgtEl>
                                        <p:attrNameLst>
                                          <p:attrName>style.visibility</p:attrName>
                                        </p:attrNameLst>
                                      </p:cBhvr>
                                      <p:to>
                                        <p:strVal val="visible"/>
                                      </p:to>
                                    </p:set>
                                    <p:anim calcmode="lin" valueType="num">
                                      <p:cBhvr>
                                        <p:cTn id="152" dur="500" fill="hold"/>
                                        <p:tgtEl>
                                          <p:spTgt spid="38"/>
                                        </p:tgtEl>
                                        <p:attrNameLst>
                                          <p:attrName>ppt_w</p:attrName>
                                        </p:attrNameLst>
                                      </p:cBhvr>
                                      <p:tavLst>
                                        <p:tav tm="0">
                                          <p:val>
                                            <p:fltVal val="0"/>
                                          </p:val>
                                        </p:tav>
                                        <p:tav tm="100000">
                                          <p:val>
                                            <p:strVal val="#ppt_w"/>
                                          </p:val>
                                        </p:tav>
                                      </p:tavLst>
                                    </p:anim>
                                    <p:anim calcmode="lin" valueType="num">
                                      <p:cBhvr>
                                        <p:cTn id="153" dur="500" fill="hold"/>
                                        <p:tgtEl>
                                          <p:spTgt spid="38"/>
                                        </p:tgtEl>
                                        <p:attrNameLst>
                                          <p:attrName>ppt_h</p:attrName>
                                        </p:attrNameLst>
                                      </p:cBhvr>
                                      <p:tavLst>
                                        <p:tav tm="0">
                                          <p:val>
                                            <p:fltVal val="0"/>
                                          </p:val>
                                        </p:tav>
                                        <p:tav tm="100000">
                                          <p:val>
                                            <p:strVal val="#ppt_h"/>
                                          </p:val>
                                        </p:tav>
                                      </p:tavLst>
                                    </p:anim>
                                    <p:animEffect transition="in" filter="fade">
                                      <p:cBhvr>
                                        <p:cTn id="154" dur="500"/>
                                        <p:tgtEl>
                                          <p:spTgt spid="38"/>
                                        </p:tgtEl>
                                      </p:cBhvr>
                                    </p:animEffect>
                                  </p:childTnLst>
                                </p:cTn>
                              </p:par>
                              <p:par>
                                <p:cTn id="155" presetID="53" presetClass="entr" presetSubtype="16" fill="hold" nodeType="withEffect">
                                  <p:stCondLst>
                                    <p:cond delay="0"/>
                                  </p:stCondLst>
                                  <p:childTnLst>
                                    <p:set>
                                      <p:cBhvr>
                                        <p:cTn id="156" dur="1" fill="hold">
                                          <p:stCondLst>
                                            <p:cond delay="0"/>
                                          </p:stCondLst>
                                        </p:cTn>
                                        <p:tgtEl>
                                          <p:spTgt spid="39"/>
                                        </p:tgtEl>
                                        <p:attrNameLst>
                                          <p:attrName>style.visibility</p:attrName>
                                        </p:attrNameLst>
                                      </p:cBhvr>
                                      <p:to>
                                        <p:strVal val="visible"/>
                                      </p:to>
                                    </p:set>
                                    <p:anim calcmode="lin" valueType="num">
                                      <p:cBhvr>
                                        <p:cTn id="157" dur="500" fill="hold"/>
                                        <p:tgtEl>
                                          <p:spTgt spid="39"/>
                                        </p:tgtEl>
                                        <p:attrNameLst>
                                          <p:attrName>ppt_w</p:attrName>
                                        </p:attrNameLst>
                                      </p:cBhvr>
                                      <p:tavLst>
                                        <p:tav tm="0">
                                          <p:val>
                                            <p:fltVal val="0"/>
                                          </p:val>
                                        </p:tav>
                                        <p:tav tm="100000">
                                          <p:val>
                                            <p:strVal val="#ppt_w"/>
                                          </p:val>
                                        </p:tav>
                                      </p:tavLst>
                                    </p:anim>
                                    <p:anim calcmode="lin" valueType="num">
                                      <p:cBhvr>
                                        <p:cTn id="158" dur="500" fill="hold"/>
                                        <p:tgtEl>
                                          <p:spTgt spid="39"/>
                                        </p:tgtEl>
                                        <p:attrNameLst>
                                          <p:attrName>ppt_h</p:attrName>
                                        </p:attrNameLst>
                                      </p:cBhvr>
                                      <p:tavLst>
                                        <p:tav tm="0">
                                          <p:val>
                                            <p:fltVal val="0"/>
                                          </p:val>
                                        </p:tav>
                                        <p:tav tm="100000">
                                          <p:val>
                                            <p:strVal val="#ppt_h"/>
                                          </p:val>
                                        </p:tav>
                                      </p:tavLst>
                                    </p:anim>
                                    <p:animEffect transition="in" filter="fade">
                                      <p:cBhvr>
                                        <p:cTn id="159" dur="500"/>
                                        <p:tgtEl>
                                          <p:spTgt spid="39"/>
                                        </p:tgtEl>
                                      </p:cBhvr>
                                    </p:animEffect>
                                  </p:childTnLst>
                                </p:cTn>
                              </p:par>
                              <p:par>
                                <p:cTn id="160" presetID="53" presetClass="entr" presetSubtype="16" fill="hold" nodeType="withEffect">
                                  <p:stCondLst>
                                    <p:cond delay="0"/>
                                  </p:stCondLst>
                                  <p:childTnLst>
                                    <p:set>
                                      <p:cBhvr>
                                        <p:cTn id="161" dur="1" fill="hold">
                                          <p:stCondLst>
                                            <p:cond delay="0"/>
                                          </p:stCondLst>
                                        </p:cTn>
                                        <p:tgtEl>
                                          <p:spTgt spid="40"/>
                                        </p:tgtEl>
                                        <p:attrNameLst>
                                          <p:attrName>style.visibility</p:attrName>
                                        </p:attrNameLst>
                                      </p:cBhvr>
                                      <p:to>
                                        <p:strVal val="visible"/>
                                      </p:to>
                                    </p:set>
                                    <p:anim calcmode="lin" valueType="num">
                                      <p:cBhvr>
                                        <p:cTn id="162" dur="500" fill="hold"/>
                                        <p:tgtEl>
                                          <p:spTgt spid="40"/>
                                        </p:tgtEl>
                                        <p:attrNameLst>
                                          <p:attrName>ppt_w</p:attrName>
                                        </p:attrNameLst>
                                      </p:cBhvr>
                                      <p:tavLst>
                                        <p:tav tm="0">
                                          <p:val>
                                            <p:fltVal val="0"/>
                                          </p:val>
                                        </p:tav>
                                        <p:tav tm="100000">
                                          <p:val>
                                            <p:strVal val="#ppt_w"/>
                                          </p:val>
                                        </p:tav>
                                      </p:tavLst>
                                    </p:anim>
                                    <p:anim calcmode="lin" valueType="num">
                                      <p:cBhvr>
                                        <p:cTn id="163" dur="500" fill="hold"/>
                                        <p:tgtEl>
                                          <p:spTgt spid="40"/>
                                        </p:tgtEl>
                                        <p:attrNameLst>
                                          <p:attrName>ppt_h</p:attrName>
                                        </p:attrNameLst>
                                      </p:cBhvr>
                                      <p:tavLst>
                                        <p:tav tm="0">
                                          <p:val>
                                            <p:fltVal val="0"/>
                                          </p:val>
                                        </p:tav>
                                        <p:tav tm="100000">
                                          <p:val>
                                            <p:strVal val="#ppt_h"/>
                                          </p:val>
                                        </p:tav>
                                      </p:tavLst>
                                    </p:anim>
                                    <p:animEffect transition="in" filter="fade">
                                      <p:cBhvr>
                                        <p:cTn id="164" dur="500"/>
                                        <p:tgtEl>
                                          <p:spTgt spid="40"/>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42"/>
                                        </p:tgtEl>
                                        <p:attrNameLst>
                                          <p:attrName>style.visibility</p:attrName>
                                        </p:attrNameLst>
                                      </p:cBhvr>
                                      <p:to>
                                        <p:strVal val="visible"/>
                                      </p:to>
                                    </p:set>
                                    <p:anim calcmode="lin" valueType="num">
                                      <p:cBhvr>
                                        <p:cTn id="172" dur="500" fill="hold"/>
                                        <p:tgtEl>
                                          <p:spTgt spid="42"/>
                                        </p:tgtEl>
                                        <p:attrNameLst>
                                          <p:attrName>ppt_w</p:attrName>
                                        </p:attrNameLst>
                                      </p:cBhvr>
                                      <p:tavLst>
                                        <p:tav tm="0">
                                          <p:val>
                                            <p:fltVal val="0"/>
                                          </p:val>
                                        </p:tav>
                                        <p:tav tm="100000">
                                          <p:val>
                                            <p:strVal val="#ppt_w"/>
                                          </p:val>
                                        </p:tav>
                                      </p:tavLst>
                                    </p:anim>
                                    <p:anim calcmode="lin" valueType="num">
                                      <p:cBhvr>
                                        <p:cTn id="173" dur="500" fill="hold"/>
                                        <p:tgtEl>
                                          <p:spTgt spid="42"/>
                                        </p:tgtEl>
                                        <p:attrNameLst>
                                          <p:attrName>ppt_h</p:attrName>
                                        </p:attrNameLst>
                                      </p:cBhvr>
                                      <p:tavLst>
                                        <p:tav tm="0">
                                          <p:val>
                                            <p:fltVal val="0"/>
                                          </p:val>
                                        </p:tav>
                                        <p:tav tm="100000">
                                          <p:val>
                                            <p:strVal val="#ppt_h"/>
                                          </p:val>
                                        </p:tav>
                                      </p:tavLst>
                                    </p:anim>
                                    <p:animEffect transition="in" filter="fade">
                                      <p:cBhvr>
                                        <p:cTn id="174" dur="500"/>
                                        <p:tgtEl>
                                          <p:spTgt spid="42"/>
                                        </p:tgtEl>
                                      </p:cBhvr>
                                    </p:animEffect>
                                  </p:childTnLst>
                                </p:cTn>
                              </p:par>
                              <p:par>
                                <p:cTn id="175" presetID="53" presetClass="entr" presetSubtype="16" fill="hold" nodeType="withEffect">
                                  <p:stCondLst>
                                    <p:cond delay="0"/>
                                  </p:stCondLst>
                                  <p:childTnLst>
                                    <p:set>
                                      <p:cBhvr>
                                        <p:cTn id="176" dur="1" fill="hold">
                                          <p:stCondLst>
                                            <p:cond delay="0"/>
                                          </p:stCondLst>
                                        </p:cTn>
                                        <p:tgtEl>
                                          <p:spTgt spid="43"/>
                                        </p:tgtEl>
                                        <p:attrNameLst>
                                          <p:attrName>style.visibility</p:attrName>
                                        </p:attrNameLst>
                                      </p:cBhvr>
                                      <p:to>
                                        <p:strVal val="visible"/>
                                      </p:to>
                                    </p:set>
                                    <p:anim calcmode="lin" valueType="num">
                                      <p:cBhvr>
                                        <p:cTn id="177" dur="500" fill="hold"/>
                                        <p:tgtEl>
                                          <p:spTgt spid="43"/>
                                        </p:tgtEl>
                                        <p:attrNameLst>
                                          <p:attrName>ppt_w</p:attrName>
                                        </p:attrNameLst>
                                      </p:cBhvr>
                                      <p:tavLst>
                                        <p:tav tm="0">
                                          <p:val>
                                            <p:fltVal val="0"/>
                                          </p:val>
                                        </p:tav>
                                        <p:tav tm="100000">
                                          <p:val>
                                            <p:strVal val="#ppt_w"/>
                                          </p:val>
                                        </p:tav>
                                      </p:tavLst>
                                    </p:anim>
                                    <p:anim calcmode="lin" valueType="num">
                                      <p:cBhvr>
                                        <p:cTn id="178" dur="500" fill="hold"/>
                                        <p:tgtEl>
                                          <p:spTgt spid="43"/>
                                        </p:tgtEl>
                                        <p:attrNameLst>
                                          <p:attrName>ppt_h</p:attrName>
                                        </p:attrNameLst>
                                      </p:cBhvr>
                                      <p:tavLst>
                                        <p:tav tm="0">
                                          <p:val>
                                            <p:fltVal val="0"/>
                                          </p:val>
                                        </p:tav>
                                        <p:tav tm="100000">
                                          <p:val>
                                            <p:strVal val="#ppt_h"/>
                                          </p:val>
                                        </p:tav>
                                      </p:tavLst>
                                    </p:anim>
                                    <p:animEffect transition="in" filter="fade">
                                      <p:cBhvr>
                                        <p:cTn id="179" dur="500"/>
                                        <p:tgtEl>
                                          <p:spTgt spid="43"/>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53"/>
                                        </p:tgtEl>
                                        <p:attrNameLst>
                                          <p:attrName>style.visibility</p:attrName>
                                        </p:attrNameLst>
                                      </p:cBhvr>
                                      <p:to>
                                        <p:strVal val="visible"/>
                                      </p:to>
                                    </p:set>
                                    <p:anim calcmode="lin" valueType="num">
                                      <p:cBhvr>
                                        <p:cTn id="182" dur="500" fill="hold"/>
                                        <p:tgtEl>
                                          <p:spTgt spid="53"/>
                                        </p:tgtEl>
                                        <p:attrNameLst>
                                          <p:attrName>ppt_w</p:attrName>
                                        </p:attrNameLst>
                                      </p:cBhvr>
                                      <p:tavLst>
                                        <p:tav tm="0">
                                          <p:val>
                                            <p:fltVal val="0"/>
                                          </p:val>
                                        </p:tav>
                                        <p:tav tm="100000">
                                          <p:val>
                                            <p:strVal val="#ppt_w"/>
                                          </p:val>
                                        </p:tav>
                                      </p:tavLst>
                                    </p:anim>
                                    <p:anim calcmode="lin" valueType="num">
                                      <p:cBhvr>
                                        <p:cTn id="183" dur="500" fill="hold"/>
                                        <p:tgtEl>
                                          <p:spTgt spid="53"/>
                                        </p:tgtEl>
                                        <p:attrNameLst>
                                          <p:attrName>ppt_h</p:attrName>
                                        </p:attrNameLst>
                                      </p:cBhvr>
                                      <p:tavLst>
                                        <p:tav tm="0">
                                          <p:val>
                                            <p:fltVal val="0"/>
                                          </p:val>
                                        </p:tav>
                                        <p:tav tm="100000">
                                          <p:val>
                                            <p:strVal val="#ppt_h"/>
                                          </p:val>
                                        </p:tav>
                                      </p:tavLst>
                                    </p:anim>
                                    <p:animEffect transition="in" filter="fade">
                                      <p:cBhvr>
                                        <p:cTn id="184" dur="500"/>
                                        <p:tgtEl>
                                          <p:spTgt spid="53"/>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54"/>
                                        </p:tgtEl>
                                        <p:attrNameLst>
                                          <p:attrName>style.visibility</p:attrName>
                                        </p:attrNameLst>
                                      </p:cBhvr>
                                      <p:to>
                                        <p:strVal val="visible"/>
                                      </p:to>
                                    </p:set>
                                    <p:anim calcmode="lin" valueType="num">
                                      <p:cBhvr>
                                        <p:cTn id="187" dur="500" fill="hold"/>
                                        <p:tgtEl>
                                          <p:spTgt spid="54"/>
                                        </p:tgtEl>
                                        <p:attrNameLst>
                                          <p:attrName>ppt_w</p:attrName>
                                        </p:attrNameLst>
                                      </p:cBhvr>
                                      <p:tavLst>
                                        <p:tav tm="0">
                                          <p:val>
                                            <p:fltVal val="0"/>
                                          </p:val>
                                        </p:tav>
                                        <p:tav tm="100000">
                                          <p:val>
                                            <p:strVal val="#ppt_w"/>
                                          </p:val>
                                        </p:tav>
                                      </p:tavLst>
                                    </p:anim>
                                    <p:anim calcmode="lin" valueType="num">
                                      <p:cBhvr>
                                        <p:cTn id="188" dur="500" fill="hold"/>
                                        <p:tgtEl>
                                          <p:spTgt spid="54"/>
                                        </p:tgtEl>
                                        <p:attrNameLst>
                                          <p:attrName>ppt_h</p:attrName>
                                        </p:attrNameLst>
                                      </p:cBhvr>
                                      <p:tavLst>
                                        <p:tav tm="0">
                                          <p:val>
                                            <p:fltVal val="0"/>
                                          </p:val>
                                        </p:tav>
                                        <p:tav tm="100000">
                                          <p:val>
                                            <p:strVal val="#ppt_h"/>
                                          </p:val>
                                        </p:tav>
                                      </p:tavLst>
                                    </p:anim>
                                    <p:animEffect transition="in" filter="fade">
                                      <p:cBhvr>
                                        <p:cTn id="189" dur="500"/>
                                        <p:tgtEl>
                                          <p:spTgt spid="54"/>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55"/>
                                        </p:tgtEl>
                                        <p:attrNameLst>
                                          <p:attrName>style.visibility</p:attrName>
                                        </p:attrNameLst>
                                      </p:cBhvr>
                                      <p:to>
                                        <p:strVal val="visible"/>
                                      </p:to>
                                    </p:set>
                                    <p:anim calcmode="lin" valueType="num">
                                      <p:cBhvr>
                                        <p:cTn id="192" dur="500" fill="hold"/>
                                        <p:tgtEl>
                                          <p:spTgt spid="55"/>
                                        </p:tgtEl>
                                        <p:attrNameLst>
                                          <p:attrName>ppt_w</p:attrName>
                                        </p:attrNameLst>
                                      </p:cBhvr>
                                      <p:tavLst>
                                        <p:tav tm="0">
                                          <p:val>
                                            <p:fltVal val="0"/>
                                          </p:val>
                                        </p:tav>
                                        <p:tav tm="100000">
                                          <p:val>
                                            <p:strVal val="#ppt_w"/>
                                          </p:val>
                                        </p:tav>
                                      </p:tavLst>
                                    </p:anim>
                                    <p:anim calcmode="lin" valueType="num">
                                      <p:cBhvr>
                                        <p:cTn id="193" dur="500" fill="hold"/>
                                        <p:tgtEl>
                                          <p:spTgt spid="55"/>
                                        </p:tgtEl>
                                        <p:attrNameLst>
                                          <p:attrName>ppt_h</p:attrName>
                                        </p:attrNameLst>
                                      </p:cBhvr>
                                      <p:tavLst>
                                        <p:tav tm="0">
                                          <p:val>
                                            <p:fltVal val="0"/>
                                          </p:val>
                                        </p:tav>
                                        <p:tav tm="100000">
                                          <p:val>
                                            <p:strVal val="#ppt_h"/>
                                          </p:val>
                                        </p:tav>
                                      </p:tavLst>
                                    </p:anim>
                                    <p:animEffect transition="in" filter="fade">
                                      <p:cBhvr>
                                        <p:cTn id="194" dur="500"/>
                                        <p:tgtEl>
                                          <p:spTgt spid="55"/>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56"/>
                                        </p:tgtEl>
                                        <p:attrNameLst>
                                          <p:attrName>style.visibility</p:attrName>
                                        </p:attrNameLst>
                                      </p:cBhvr>
                                      <p:to>
                                        <p:strVal val="visible"/>
                                      </p:to>
                                    </p:set>
                                    <p:anim calcmode="lin" valueType="num">
                                      <p:cBhvr>
                                        <p:cTn id="197" dur="500" fill="hold"/>
                                        <p:tgtEl>
                                          <p:spTgt spid="56"/>
                                        </p:tgtEl>
                                        <p:attrNameLst>
                                          <p:attrName>ppt_w</p:attrName>
                                        </p:attrNameLst>
                                      </p:cBhvr>
                                      <p:tavLst>
                                        <p:tav tm="0">
                                          <p:val>
                                            <p:fltVal val="0"/>
                                          </p:val>
                                        </p:tav>
                                        <p:tav tm="100000">
                                          <p:val>
                                            <p:strVal val="#ppt_w"/>
                                          </p:val>
                                        </p:tav>
                                      </p:tavLst>
                                    </p:anim>
                                    <p:anim calcmode="lin" valueType="num">
                                      <p:cBhvr>
                                        <p:cTn id="198" dur="500" fill="hold"/>
                                        <p:tgtEl>
                                          <p:spTgt spid="56"/>
                                        </p:tgtEl>
                                        <p:attrNameLst>
                                          <p:attrName>ppt_h</p:attrName>
                                        </p:attrNameLst>
                                      </p:cBhvr>
                                      <p:tavLst>
                                        <p:tav tm="0">
                                          <p:val>
                                            <p:fltVal val="0"/>
                                          </p:val>
                                        </p:tav>
                                        <p:tav tm="100000">
                                          <p:val>
                                            <p:strVal val="#ppt_h"/>
                                          </p:val>
                                        </p:tav>
                                      </p:tavLst>
                                    </p:anim>
                                    <p:animEffect transition="in" filter="fade">
                                      <p:cBhvr>
                                        <p:cTn id="199" dur="500"/>
                                        <p:tgtEl>
                                          <p:spTgt spid="56"/>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7"/>
                                        </p:tgtEl>
                                        <p:attrNameLst>
                                          <p:attrName>style.visibility</p:attrName>
                                        </p:attrNameLst>
                                      </p:cBhvr>
                                      <p:to>
                                        <p:strVal val="visible"/>
                                      </p:to>
                                    </p:set>
                                    <p:anim calcmode="lin" valueType="num">
                                      <p:cBhvr>
                                        <p:cTn id="202" dur="500" fill="hold"/>
                                        <p:tgtEl>
                                          <p:spTgt spid="57"/>
                                        </p:tgtEl>
                                        <p:attrNameLst>
                                          <p:attrName>ppt_w</p:attrName>
                                        </p:attrNameLst>
                                      </p:cBhvr>
                                      <p:tavLst>
                                        <p:tav tm="0">
                                          <p:val>
                                            <p:fltVal val="0"/>
                                          </p:val>
                                        </p:tav>
                                        <p:tav tm="100000">
                                          <p:val>
                                            <p:strVal val="#ppt_w"/>
                                          </p:val>
                                        </p:tav>
                                      </p:tavLst>
                                    </p:anim>
                                    <p:anim calcmode="lin" valueType="num">
                                      <p:cBhvr>
                                        <p:cTn id="203" dur="500" fill="hold"/>
                                        <p:tgtEl>
                                          <p:spTgt spid="57"/>
                                        </p:tgtEl>
                                        <p:attrNameLst>
                                          <p:attrName>ppt_h</p:attrName>
                                        </p:attrNameLst>
                                      </p:cBhvr>
                                      <p:tavLst>
                                        <p:tav tm="0">
                                          <p:val>
                                            <p:fltVal val="0"/>
                                          </p:val>
                                        </p:tav>
                                        <p:tav tm="100000">
                                          <p:val>
                                            <p:strVal val="#ppt_h"/>
                                          </p:val>
                                        </p:tav>
                                      </p:tavLst>
                                    </p:anim>
                                    <p:animEffect transition="in" filter="fade">
                                      <p:cBhvr>
                                        <p:cTn id="204" dur="500"/>
                                        <p:tgtEl>
                                          <p:spTgt spid="57"/>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8"/>
                                        </p:tgtEl>
                                        <p:attrNameLst>
                                          <p:attrName>style.visibility</p:attrName>
                                        </p:attrNameLst>
                                      </p:cBhvr>
                                      <p:to>
                                        <p:strVal val="visible"/>
                                      </p:to>
                                    </p:set>
                                    <p:anim calcmode="lin" valueType="num">
                                      <p:cBhvr>
                                        <p:cTn id="207" dur="500" fill="hold"/>
                                        <p:tgtEl>
                                          <p:spTgt spid="58"/>
                                        </p:tgtEl>
                                        <p:attrNameLst>
                                          <p:attrName>ppt_w</p:attrName>
                                        </p:attrNameLst>
                                      </p:cBhvr>
                                      <p:tavLst>
                                        <p:tav tm="0">
                                          <p:val>
                                            <p:fltVal val="0"/>
                                          </p:val>
                                        </p:tav>
                                        <p:tav tm="100000">
                                          <p:val>
                                            <p:strVal val="#ppt_w"/>
                                          </p:val>
                                        </p:tav>
                                      </p:tavLst>
                                    </p:anim>
                                    <p:anim calcmode="lin" valueType="num">
                                      <p:cBhvr>
                                        <p:cTn id="208" dur="500" fill="hold"/>
                                        <p:tgtEl>
                                          <p:spTgt spid="58"/>
                                        </p:tgtEl>
                                        <p:attrNameLst>
                                          <p:attrName>ppt_h</p:attrName>
                                        </p:attrNameLst>
                                      </p:cBhvr>
                                      <p:tavLst>
                                        <p:tav tm="0">
                                          <p:val>
                                            <p:fltVal val="0"/>
                                          </p:val>
                                        </p:tav>
                                        <p:tav tm="100000">
                                          <p:val>
                                            <p:strVal val="#ppt_h"/>
                                          </p:val>
                                        </p:tav>
                                      </p:tavLst>
                                    </p:anim>
                                    <p:animEffect transition="in" filter="fade">
                                      <p:cBhvr>
                                        <p:cTn id="209" dur="500"/>
                                        <p:tgtEl>
                                          <p:spTgt spid="58"/>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59"/>
                                        </p:tgtEl>
                                        <p:attrNameLst>
                                          <p:attrName>style.visibility</p:attrName>
                                        </p:attrNameLst>
                                      </p:cBhvr>
                                      <p:to>
                                        <p:strVal val="visible"/>
                                      </p:to>
                                    </p:set>
                                    <p:anim calcmode="lin" valueType="num">
                                      <p:cBhvr>
                                        <p:cTn id="212" dur="500" fill="hold"/>
                                        <p:tgtEl>
                                          <p:spTgt spid="59"/>
                                        </p:tgtEl>
                                        <p:attrNameLst>
                                          <p:attrName>ppt_w</p:attrName>
                                        </p:attrNameLst>
                                      </p:cBhvr>
                                      <p:tavLst>
                                        <p:tav tm="0">
                                          <p:val>
                                            <p:fltVal val="0"/>
                                          </p:val>
                                        </p:tav>
                                        <p:tav tm="100000">
                                          <p:val>
                                            <p:strVal val="#ppt_w"/>
                                          </p:val>
                                        </p:tav>
                                      </p:tavLst>
                                    </p:anim>
                                    <p:anim calcmode="lin" valueType="num">
                                      <p:cBhvr>
                                        <p:cTn id="213" dur="500" fill="hold"/>
                                        <p:tgtEl>
                                          <p:spTgt spid="59"/>
                                        </p:tgtEl>
                                        <p:attrNameLst>
                                          <p:attrName>ppt_h</p:attrName>
                                        </p:attrNameLst>
                                      </p:cBhvr>
                                      <p:tavLst>
                                        <p:tav tm="0">
                                          <p:val>
                                            <p:fltVal val="0"/>
                                          </p:val>
                                        </p:tav>
                                        <p:tav tm="100000">
                                          <p:val>
                                            <p:strVal val="#ppt_h"/>
                                          </p:val>
                                        </p:tav>
                                      </p:tavLst>
                                    </p:anim>
                                    <p:animEffect transition="in" filter="fade">
                                      <p:cBhvr>
                                        <p:cTn id="214" dur="500"/>
                                        <p:tgtEl>
                                          <p:spTgt spid="59"/>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0"/>
                                        </p:tgtEl>
                                        <p:attrNameLst>
                                          <p:attrName>style.visibility</p:attrName>
                                        </p:attrNameLst>
                                      </p:cBhvr>
                                      <p:to>
                                        <p:strVal val="visible"/>
                                      </p:to>
                                    </p:set>
                                    <p:anim calcmode="lin" valueType="num">
                                      <p:cBhvr>
                                        <p:cTn id="217" dur="500" fill="hold"/>
                                        <p:tgtEl>
                                          <p:spTgt spid="60"/>
                                        </p:tgtEl>
                                        <p:attrNameLst>
                                          <p:attrName>ppt_w</p:attrName>
                                        </p:attrNameLst>
                                      </p:cBhvr>
                                      <p:tavLst>
                                        <p:tav tm="0">
                                          <p:val>
                                            <p:fltVal val="0"/>
                                          </p:val>
                                        </p:tav>
                                        <p:tav tm="100000">
                                          <p:val>
                                            <p:strVal val="#ppt_w"/>
                                          </p:val>
                                        </p:tav>
                                      </p:tavLst>
                                    </p:anim>
                                    <p:anim calcmode="lin" valueType="num">
                                      <p:cBhvr>
                                        <p:cTn id="218" dur="500" fill="hold"/>
                                        <p:tgtEl>
                                          <p:spTgt spid="60"/>
                                        </p:tgtEl>
                                        <p:attrNameLst>
                                          <p:attrName>ppt_h</p:attrName>
                                        </p:attrNameLst>
                                      </p:cBhvr>
                                      <p:tavLst>
                                        <p:tav tm="0">
                                          <p:val>
                                            <p:fltVal val="0"/>
                                          </p:val>
                                        </p:tav>
                                        <p:tav tm="100000">
                                          <p:val>
                                            <p:strVal val="#ppt_h"/>
                                          </p:val>
                                        </p:tav>
                                      </p:tavLst>
                                    </p:anim>
                                    <p:animEffect transition="in" filter="fade">
                                      <p:cBhvr>
                                        <p:cTn id="219" dur="500"/>
                                        <p:tgtEl>
                                          <p:spTgt spid="60"/>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1"/>
                                        </p:tgtEl>
                                        <p:attrNameLst>
                                          <p:attrName>style.visibility</p:attrName>
                                        </p:attrNameLst>
                                      </p:cBhvr>
                                      <p:to>
                                        <p:strVal val="visible"/>
                                      </p:to>
                                    </p:set>
                                    <p:anim calcmode="lin" valueType="num">
                                      <p:cBhvr>
                                        <p:cTn id="222" dur="500" fill="hold"/>
                                        <p:tgtEl>
                                          <p:spTgt spid="61"/>
                                        </p:tgtEl>
                                        <p:attrNameLst>
                                          <p:attrName>ppt_w</p:attrName>
                                        </p:attrNameLst>
                                      </p:cBhvr>
                                      <p:tavLst>
                                        <p:tav tm="0">
                                          <p:val>
                                            <p:fltVal val="0"/>
                                          </p:val>
                                        </p:tav>
                                        <p:tav tm="100000">
                                          <p:val>
                                            <p:strVal val="#ppt_w"/>
                                          </p:val>
                                        </p:tav>
                                      </p:tavLst>
                                    </p:anim>
                                    <p:anim calcmode="lin" valueType="num">
                                      <p:cBhvr>
                                        <p:cTn id="223" dur="500" fill="hold"/>
                                        <p:tgtEl>
                                          <p:spTgt spid="61"/>
                                        </p:tgtEl>
                                        <p:attrNameLst>
                                          <p:attrName>ppt_h</p:attrName>
                                        </p:attrNameLst>
                                      </p:cBhvr>
                                      <p:tavLst>
                                        <p:tav tm="0">
                                          <p:val>
                                            <p:fltVal val="0"/>
                                          </p:val>
                                        </p:tav>
                                        <p:tav tm="100000">
                                          <p:val>
                                            <p:strVal val="#ppt_h"/>
                                          </p:val>
                                        </p:tav>
                                      </p:tavLst>
                                    </p:anim>
                                    <p:animEffect transition="in" filter="fade">
                                      <p:cBhvr>
                                        <p:cTn id="224" dur="500"/>
                                        <p:tgtEl>
                                          <p:spTgt spid="61"/>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2"/>
                                        </p:tgtEl>
                                        <p:attrNameLst>
                                          <p:attrName>style.visibility</p:attrName>
                                        </p:attrNameLst>
                                      </p:cBhvr>
                                      <p:to>
                                        <p:strVal val="visible"/>
                                      </p:to>
                                    </p:set>
                                    <p:anim calcmode="lin" valueType="num">
                                      <p:cBhvr>
                                        <p:cTn id="227" dur="500" fill="hold"/>
                                        <p:tgtEl>
                                          <p:spTgt spid="62"/>
                                        </p:tgtEl>
                                        <p:attrNameLst>
                                          <p:attrName>ppt_w</p:attrName>
                                        </p:attrNameLst>
                                      </p:cBhvr>
                                      <p:tavLst>
                                        <p:tav tm="0">
                                          <p:val>
                                            <p:fltVal val="0"/>
                                          </p:val>
                                        </p:tav>
                                        <p:tav tm="100000">
                                          <p:val>
                                            <p:strVal val="#ppt_w"/>
                                          </p:val>
                                        </p:tav>
                                      </p:tavLst>
                                    </p:anim>
                                    <p:anim calcmode="lin" valueType="num">
                                      <p:cBhvr>
                                        <p:cTn id="228" dur="500" fill="hold"/>
                                        <p:tgtEl>
                                          <p:spTgt spid="62"/>
                                        </p:tgtEl>
                                        <p:attrNameLst>
                                          <p:attrName>ppt_h</p:attrName>
                                        </p:attrNameLst>
                                      </p:cBhvr>
                                      <p:tavLst>
                                        <p:tav tm="0">
                                          <p:val>
                                            <p:fltVal val="0"/>
                                          </p:val>
                                        </p:tav>
                                        <p:tav tm="100000">
                                          <p:val>
                                            <p:strVal val="#ppt_h"/>
                                          </p:val>
                                        </p:tav>
                                      </p:tavLst>
                                    </p:anim>
                                    <p:animEffect transition="in" filter="fade">
                                      <p:cBhvr>
                                        <p:cTn id="229" dur="500"/>
                                        <p:tgtEl>
                                          <p:spTgt spid="62"/>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3"/>
                                        </p:tgtEl>
                                        <p:attrNameLst>
                                          <p:attrName>style.visibility</p:attrName>
                                        </p:attrNameLst>
                                      </p:cBhvr>
                                      <p:to>
                                        <p:strVal val="visible"/>
                                      </p:to>
                                    </p:set>
                                    <p:anim calcmode="lin" valueType="num">
                                      <p:cBhvr>
                                        <p:cTn id="232" dur="500" fill="hold"/>
                                        <p:tgtEl>
                                          <p:spTgt spid="63"/>
                                        </p:tgtEl>
                                        <p:attrNameLst>
                                          <p:attrName>ppt_w</p:attrName>
                                        </p:attrNameLst>
                                      </p:cBhvr>
                                      <p:tavLst>
                                        <p:tav tm="0">
                                          <p:val>
                                            <p:fltVal val="0"/>
                                          </p:val>
                                        </p:tav>
                                        <p:tav tm="100000">
                                          <p:val>
                                            <p:strVal val="#ppt_w"/>
                                          </p:val>
                                        </p:tav>
                                      </p:tavLst>
                                    </p:anim>
                                    <p:anim calcmode="lin" valueType="num">
                                      <p:cBhvr>
                                        <p:cTn id="233" dur="500" fill="hold"/>
                                        <p:tgtEl>
                                          <p:spTgt spid="63"/>
                                        </p:tgtEl>
                                        <p:attrNameLst>
                                          <p:attrName>ppt_h</p:attrName>
                                        </p:attrNameLst>
                                      </p:cBhvr>
                                      <p:tavLst>
                                        <p:tav tm="0">
                                          <p:val>
                                            <p:fltVal val="0"/>
                                          </p:val>
                                        </p:tav>
                                        <p:tav tm="100000">
                                          <p:val>
                                            <p:strVal val="#ppt_h"/>
                                          </p:val>
                                        </p:tav>
                                      </p:tavLst>
                                    </p:anim>
                                    <p:animEffect transition="in" filter="fade">
                                      <p:cBhvr>
                                        <p:cTn id="234" dur="500"/>
                                        <p:tgtEl>
                                          <p:spTgt spid="63"/>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4"/>
                                        </p:tgtEl>
                                        <p:attrNameLst>
                                          <p:attrName>style.visibility</p:attrName>
                                        </p:attrNameLst>
                                      </p:cBhvr>
                                      <p:to>
                                        <p:strVal val="visible"/>
                                      </p:to>
                                    </p:set>
                                    <p:anim calcmode="lin" valueType="num">
                                      <p:cBhvr>
                                        <p:cTn id="237" dur="500" fill="hold"/>
                                        <p:tgtEl>
                                          <p:spTgt spid="64"/>
                                        </p:tgtEl>
                                        <p:attrNameLst>
                                          <p:attrName>ppt_w</p:attrName>
                                        </p:attrNameLst>
                                      </p:cBhvr>
                                      <p:tavLst>
                                        <p:tav tm="0">
                                          <p:val>
                                            <p:fltVal val="0"/>
                                          </p:val>
                                        </p:tav>
                                        <p:tav tm="100000">
                                          <p:val>
                                            <p:strVal val="#ppt_w"/>
                                          </p:val>
                                        </p:tav>
                                      </p:tavLst>
                                    </p:anim>
                                    <p:anim calcmode="lin" valueType="num">
                                      <p:cBhvr>
                                        <p:cTn id="238" dur="500" fill="hold"/>
                                        <p:tgtEl>
                                          <p:spTgt spid="64"/>
                                        </p:tgtEl>
                                        <p:attrNameLst>
                                          <p:attrName>ppt_h</p:attrName>
                                        </p:attrNameLst>
                                      </p:cBhvr>
                                      <p:tavLst>
                                        <p:tav tm="0">
                                          <p:val>
                                            <p:fltVal val="0"/>
                                          </p:val>
                                        </p:tav>
                                        <p:tav tm="100000">
                                          <p:val>
                                            <p:strVal val="#ppt_h"/>
                                          </p:val>
                                        </p:tav>
                                      </p:tavLst>
                                    </p:anim>
                                    <p:animEffect transition="in" filter="fade">
                                      <p:cBhvr>
                                        <p:cTn id="239" dur="500"/>
                                        <p:tgtEl>
                                          <p:spTgt spid="64"/>
                                        </p:tgtEl>
                                      </p:cBhvr>
                                    </p:animEffect>
                                  </p:childTnLst>
                                </p:cTn>
                              </p:par>
                              <p:par>
                                <p:cTn id="240" presetID="53" presetClass="entr" presetSubtype="16" fill="hold" grpId="0" nodeType="withEffect" nodePh="1">
                                  <p:stCondLst>
                                    <p:cond delay="0"/>
                                  </p:stCondLst>
                                  <p:endCondLst>
                                    <p:cond evt="begin" delay="0">
                                      <p:tn val="240"/>
                                    </p:cond>
                                  </p:endCondLst>
                                  <p:childTnLst>
                                    <p:set>
                                      <p:cBhvr>
                                        <p:cTn id="241" dur="1" fill="hold">
                                          <p:stCondLst>
                                            <p:cond delay="0"/>
                                          </p:stCondLst>
                                        </p:cTn>
                                        <p:tgtEl>
                                          <p:spTgt spid="65"/>
                                        </p:tgtEl>
                                        <p:attrNameLst>
                                          <p:attrName>style.visibility</p:attrName>
                                        </p:attrNameLst>
                                      </p:cBhvr>
                                      <p:to>
                                        <p:strVal val="visible"/>
                                      </p:to>
                                    </p:set>
                                    <p:anim calcmode="lin" valueType="num">
                                      <p:cBhvr>
                                        <p:cTn id="242" dur="500" fill="hold"/>
                                        <p:tgtEl>
                                          <p:spTgt spid="65"/>
                                        </p:tgtEl>
                                        <p:attrNameLst>
                                          <p:attrName>ppt_w</p:attrName>
                                        </p:attrNameLst>
                                      </p:cBhvr>
                                      <p:tavLst>
                                        <p:tav tm="0">
                                          <p:val>
                                            <p:fltVal val="0"/>
                                          </p:val>
                                        </p:tav>
                                        <p:tav tm="100000">
                                          <p:val>
                                            <p:strVal val="#ppt_w"/>
                                          </p:val>
                                        </p:tav>
                                      </p:tavLst>
                                    </p:anim>
                                    <p:anim calcmode="lin" valueType="num">
                                      <p:cBhvr>
                                        <p:cTn id="243" dur="500" fill="hold"/>
                                        <p:tgtEl>
                                          <p:spTgt spid="65"/>
                                        </p:tgtEl>
                                        <p:attrNameLst>
                                          <p:attrName>ppt_h</p:attrName>
                                        </p:attrNameLst>
                                      </p:cBhvr>
                                      <p:tavLst>
                                        <p:tav tm="0">
                                          <p:val>
                                            <p:fltVal val="0"/>
                                          </p:val>
                                        </p:tav>
                                        <p:tav tm="100000">
                                          <p:val>
                                            <p:strVal val="#ppt_h"/>
                                          </p:val>
                                        </p:tav>
                                      </p:tavLst>
                                    </p:anim>
                                    <p:animEffect transition="in" filter="fade">
                                      <p:cBhvr>
                                        <p:cTn id="244" dur="500"/>
                                        <p:tgtEl>
                                          <p:spTgt spid="65"/>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3"/>
                                        </p:tgtEl>
                                        <p:attrNameLst>
                                          <p:attrName>style.visibility</p:attrName>
                                        </p:attrNameLst>
                                      </p:cBhvr>
                                      <p:to>
                                        <p:strVal val="visible"/>
                                      </p:to>
                                    </p:set>
                                    <p:anim calcmode="lin" valueType="num">
                                      <p:cBhvr>
                                        <p:cTn id="252" dur="500" fill="hold"/>
                                        <p:tgtEl>
                                          <p:spTgt spid="73"/>
                                        </p:tgtEl>
                                        <p:attrNameLst>
                                          <p:attrName>ppt_w</p:attrName>
                                        </p:attrNameLst>
                                      </p:cBhvr>
                                      <p:tavLst>
                                        <p:tav tm="0">
                                          <p:val>
                                            <p:fltVal val="0"/>
                                          </p:val>
                                        </p:tav>
                                        <p:tav tm="100000">
                                          <p:val>
                                            <p:strVal val="#ppt_w"/>
                                          </p:val>
                                        </p:tav>
                                      </p:tavLst>
                                    </p:anim>
                                    <p:anim calcmode="lin" valueType="num">
                                      <p:cBhvr>
                                        <p:cTn id="253" dur="500" fill="hold"/>
                                        <p:tgtEl>
                                          <p:spTgt spid="73"/>
                                        </p:tgtEl>
                                        <p:attrNameLst>
                                          <p:attrName>ppt_h</p:attrName>
                                        </p:attrNameLst>
                                      </p:cBhvr>
                                      <p:tavLst>
                                        <p:tav tm="0">
                                          <p:val>
                                            <p:fltVal val="0"/>
                                          </p:val>
                                        </p:tav>
                                        <p:tav tm="100000">
                                          <p:val>
                                            <p:strVal val="#ppt_h"/>
                                          </p:val>
                                        </p:tav>
                                      </p:tavLst>
                                    </p:anim>
                                    <p:animEffect transition="in" filter="fade">
                                      <p:cBhvr>
                                        <p:cTn id="254" dur="500"/>
                                        <p:tgtEl>
                                          <p:spTgt spid="73"/>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5"/>
                                        </p:tgtEl>
                                        <p:attrNameLst>
                                          <p:attrName>style.visibility</p:attrName>
                                        </p:attrNameLst>
                                      </p:cBhvr>
                                      <p:to>
                                        <p:strVal val="visible"/>
                                      </p:to>
                                    </p:set>
                                    <p:anim calcmode="lin" valueType="num">
                                      <p:cBhvr>
                                        <p:cTn id="257" dur="500" fill="hold"/>
                                        <p:tgtEl>
                                          <p:spTgt spid="75"/>
                                        </p:tgtEl>
                                        <p:attrNameLst>
                                          <p:attrName>ppt_w</p:attrName>
                                        </p:attrNameLst>
                                      </p:cBhvr>
                                      <p:tavLst>
                                        <p:tav tm="0">
                                          <p:val>
                                            <p:fltVal val="0"/>
                                          </p:val>
                                        </p:tav>
                                        <p:tav tm="100000">
                                          <p:val>
                                            <p:strVal val="#ppt_w"/>
                                          </p:val>
                                        </p:tav>
                                      </p:tavLst>
                                    </p:anim>
                                    <p:anim calcmode="lin" valueType="num">
                                      <p:cBhvr>
                                        <p:cTn id="258" dur="500" fill="hold"/>
                                        <p:tgtEl>
                                          <p:spTgt spid="75"/>
                                        </p:tgtEl>
                                        <p:attrNameLst>
                                          <p:attrName>ppt_h</p:attrName>
                                        </p:attrNameLst>
                                      </p:cBhvr>
                                      <p:tavLst>
                                        <p:tav tm="0">
                                          <p:val>
                                            <p:fltVal val="0"/>
                                          </p:val>
                                        </p:tav>
                                        <p:tav tm="100000">
                                          <p:val>
                                            <p:strVal val="#ppt_h"/>
                                          </p:val>
                                        </p:tav>
                                      </p:tavLst>
                                    </p:anim>
                                    <p:animEffect transition="in" filter="fade">
                                      <p:cBhvr>
                                        <p:cTn id="259" dur="500"/>
                                        <p:tgtEl>
                                          <p:spTgt spid="75"/>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6"/>
                                        </p:tgtEl>
                                        <p:attrNameLst>
                                          <p:attrName>style.visibility</p:attrName>
                                        </p:attrNameLst>
                                      </p:cBhvr>
                                      <p:to>
                                        <p:strVal val="visible"/>
                                      </p:to>
                                    </p:set>
                                    <p:anim calcmode="lin" valueType="num">
                                      <p:cBhvr>
                                        <p:cTn id="262" dur="500" fill="hold"/>
                                        <p:tgtEl>
                                          <p:spTgt spid="76"/>
                                        </p:tgtEl>
                                        <p:attrNameLst>
                                          <p:attrName>ppt_w</p:attrName>
                                        </p:attrNameLst>
                                      </p:cBhvr>
                                      <p:tavLst>
                                        <p:tav tm="0">
                                          <p:val>
                                            <p:fltVal val="0"/>
                                          </p:val>
                                        </p:tav>
                                        <p:tav tm="100000">
                                          <p:val>
                                            <p:strVal val="#ppt_w"/>
                                          </p:val>
                                        </p:tav>
                                      </p:tavLst>
                                    </p:anim>
                                    <p:anim calcmode="lin" valueType="num">
                                      <p:cBhvr>
                                        <p:cTn id="263" dur="500" fill="hold"/>
                                        <p:tgtEl>
                                          <p:spTgt spid="76"/>
                                        </p:tgtEl>
                                        <p:attrNameLst>
                                          <p:attrName>ppt_h</p:attrName>
                                        </p:attrNameLst>
                                      </p:cBhvr>
                                      <p:tavLst>
                                        <p:tav tm="0">
                                          <p:val>
                                            <p:fltVal val="0"/>
                                          </p:val>
                                        </p:tav>
                                        <p:tav tm="100000">
                                          <p:val>
                                            <p:strVal val="#ppt_h"/>
                                          </p:val>
                                        </p:tav>
                                      </p:tavLst>
                                    </p:anim>
                                    <p:animEffect transition="in" filter="fade">
                                      <p:cBhvr>
                                        <p:cTn id="264" dur="500"/>
                                        <p:tgtEl>
                                          <p:spTgt spid="76"/>
                                        </p:tgtEl>
                                      </p:cBhvr>
                                    </p:animEffect>
                                  </p:childTnLst>
                                </p:cTn>
                              </p:par>
                              <p:par>
                                <p:cTn id="265" presetID="53" presetClass="entr" presetSubtype="16" fill="hold" nodeType="withEffect">
                                  <p:stCondLst>
                                    <p:cond delay="0"/>
                                  </p:stCondLst>
                                  <p:childTnLst>
                                    <p:set>
                                      <p:cBhvr>
                                        <p:cTn id="266" dur="1" fill="hold">
                                          <p:stCondLst>
                                            <p:cond delay="0"/>
                                          </p:stCondLst>
                                        </p:cTn>
                                        <p:tgtEl>
                                          <p:spTgt spid="79"/>
                                        </p:tgtEl>
                                        <p:attrNameLst>
                                          <p:attrName>style.visibility</p:attrName>
                                        </p:attrNameLst>
                                      </p:cBhvr>
                                      <p:to>
                                        <p:strVal val="visible"/>
                                      </p:to>
                                    </p:set>
                                    <p:anim calcmode="lin" valueType="num">
                                      <p:cBhvr>
                                        <p:cTn id="267" dur="500" fill="hold"/>
                                        <p:tgtEl>
                                          <p:spTgt spid="79"/>
                                        </p:tgtEl>
                                        <p:attrNameLst>
                                          <p:attrName>ppt_w</p:attrName>
                                        </p:attrNameLst>
                                      </p:cBhvr>
                                      <p:tavLst>
                                        <p:tav tm="0">
                                          <p:val>
                                            <p:fltVal val="0"/>
                                          </p:val>
                                        </p:tav>
                                        <p:tav tm="100000">
                                          <p:val>
                                            <p:strVal val="#ppt_w"/>
                                          </p:val>
                                        </p:tav>
                                      </p:tavLst>
                                    </p:anim>
                                    <p:anim calcmode="lin" valueType="num">
                                      <p:cBhvr>
                                        <p:cTn id="268" dur="500" fill="hold"/>
                                        <p:tgtEl>
                                          <p:spTgt spid="79"/>
                                        </p:tgtEl>
                                        <p:attrNameLst>
                                          <p:attrName>ppt_h</p:attrName>
                                        </p:attrNameLst>
                                      </p:cBhvr>
                                      <p:tavLst>
                                        <p:tav tm="0">
                                          <p:val>
                                            <p:fltVal val="0"/>
                                          </p:val>
                                        </p:tav>
                                        <p:tav tm="100000">
                                          <p:val>
                                            <p:strVal val="#ppt_h"/>
                                          </p:val>
                                        </p:tav>
                                      </p:tavLst>
                                    </p:anim>
                                    <p:animEffect transition="in" filter="fade">
                                      <p:cBhvr>
                                        <p:cTn id="269" dur="500"/>
                                        <p:tgtEl>
                                          <p:spTgt spid="79"/>
                                        </p:tgtEl>
                                      </p:cBhvr>
                                    </p:animEffect>
                                  </p:childTnLst>
                                </p:cTn>
                              </p:par>
                              <p:par>
                                <p:cTn id="270" presetID="53" presetClass="entr" presetSubtype="16" fill="hold" grpId="0" nodeType="withEffect">
                                  <p:stCondLst>
                                    <p:cond delay="0"/>
                                  </p:stCondLst>
                                  <p:childTnLst>
                                    <p:set>
                                      <p:cBhvr>
                                        <p:cTn id="271" dur="1" fill="hold">
                                          <p:stCondLst>
                                            <p:cond delay="0"/>
                                          </p:stCondLst>
                                        </p:cTn>
                                        <p:tgtEl>
                                          <p:spTgt spid="84"/>
                                        </p:tgtEl>
                                        <p:attrNameLst>
                                          <p:attrName>style.visibility</p:attrName>
                                        </p:attrNameLst>
                                      </p:cBhvr>
                                      <p:to>
                                        <p:strVal val="visible"/>
                                      </p:to>
                                    </p:set>
                                    <p:anim calcmode="lin" valueType="num">
                                      <p:cBhvr>
                                        <p:cTn id="272" dur="500" fill="hold"/>
                                        <p:tgtEl>
                                          <p:spTgt spid="84"/>
                                        </p:tgtEl>
                                        <p:attrNameLst>
                                          <p:attrName>ppt_w</p:attrName>
                                        </p:attrNameLst>
                                      </p:cBhvr>
                                      <p:tavLst>
                                        <p:tav tm="0">
                                          <p:val>
                                            <p:fltVal val="0"/>
                                          </p:val>
                                        </p:tav>
                                        <p:tav tm="100000">
                                          <p:val>
                                            <p:strVal val="#ppt_w"/>
                                          </p:val>
                                        </p:tav>
                                      </p:tavLst>
                                    </p:anim>
                                    <p:anim calcmode="lin" valueType="num">
                                      <p:cBhvr>
                                        <p:cTn id="273" dur="500" fill="hold"/>
                                        <p:tgtEl>
                                          <p:spTgt spid="84"/>
                                        </p:tgtEl>
                                        <p:attrNameLst>
                                          <p:attrName>ppt_h</p:attrName>
                                        </p:attrNameLst>
                                      </p:cBhvr>
                                      <p:tavLst>
                                        <p:tav tm="0">
                                          <p:val>
                                            <p:fltVal val="0"/>
                                          </p:val>
                                        </p:tav>
                                        <p:tav tm="100000">
                                          <p:val>
                                            <p:strVal val="#ppt_h"/>
                                          </p:val>
                                        </p:tav>
                                      </p:tavLst>
                                    </p:anim>
                                    <p:animEffect transition="in" filter="fade">
                                      <p:cBhvr>
                                        <p:cTn id="274" dur="500"/>
                                        <p:tgtEl>
                                          <p:spTgt spid="84"/>
                                        </p:tgtEl>
                                      </p:cBhvr>
                                    </p:animEffect>
                                  </p:childTnLst>
                                </p:cTn>
                              </p:par>
                              <p:par>
                                <p:cTn id="275" presetID="53" presetClass="entr" presetSubtype="16" fill="hold" grpId="0" nodeType="withEffect">
                                  <p:stCondLst>
                                    <p:cond delay="0"/>
                                  </p:stCondLst>
                                  <p:childTnLst>
                                    <p:set>
                                      <p:cBhvr>
                                        <p:cTn id="276" dur="1" fill="hold">
                                          <p:stCondLst>
                                            <p:cond delay="0"/>
                                          </p:stCondLst>
                                        </p:cTn>
                                        <p:tgtEl>
                                          <p:spTgt spid="85"/>
                                        </p:tgtEl>
                                        <p:attrNameLst>
                                          <p:attrName>style.visibility</p:attrName>
                                        </p:attrNameLst>
                                      </p:cBhvr>
                                      <p:to>
                                        <p:strVal val="visible"/>
                                      </p:to>
                                    </p:set>
                                    <p:anim calcmode="lin" valueType="num">
                                      <p:cBhvr>
                                        <p:cTn id="277" dur="500" fill="hold"/>
                                        <p:tgtEl>
                                          <p:spTgt spid="85"/>
                                        </p:tgtEl>
                                        <p:attrNameLst>
                                          <p:attrName>ppt_w</p:attrName>
                                        </p:attrNameLst>
                                      </p:cBhvr>
                                      <p:tavLst>
                                        <p:tav tm="0">
                                          <p:val>
                                            <p:fltVal val="0"/>
                                          </p:val>
                                        </p:tav>
                                        <p:tav tm="100000">
                                          <p:val>
                                            <p:strVal val="#ppt_w"/>
                                          </p:val>
                                        </p:tav>
                                      </p:tavLst>
                                    </p:anim>
                                    <p:anim calcmode="lin" valueType="num">
                                      <p:cBhvr>
                                        <p:cTn id="278" dur="500" fill="hold"/>
                                        <p:tgtEl>
                                          <p:spTgt spid="85"/>
                                        </p:tgtEl>
                                        <p:attrNameLst>
                                          <p:attrName>ppt_h</p:attrName>
                                        </p:attrNameLst>
                                      </p:cBhvr>
                                      <p:tavLst>
                                        <p:tav tm="0">
                                          <p:val>
                                            <p:fltVal val="0"/>
                                          </p:val>
                                        </p:tav>
                                        <p:tav tm="100000">
                                          <p:val>
                                            <p:strVal val="#ppt_h"/>
                                          </p:val>
                                        </p:tav>
                                      </p:tavLst>
                                    </p:anim>
                                    <p:animEffect transition="in" filter="fade">
                                      <p:cBhvr>
                                        <p:cTn id="279" dur="500"/>
                                        <p:tgtEl>
                                          <p:spTgt spid="85"/>
                                        </p:tgtEl>
                                      </p:cBhvr>
                                    </p:animEffect>
                                  </p:childTnLst>
                                </p:cTn>
                              </p:par>
                              <p:par>
                                <p:cTn id="280" presetID="53" presetClass="entr" presetSubtype="16" fill="hold" grpId="0" nodeType="withEffect" nodePh="1">
                                  <p:stCondLst>
                                    <p:cond delay="0"/>
                                  </p:stCondLst>
                                  <p:endCondLst>
                                    <p:cond evt="begin" delay="0">
                                      <p:tn val="280"/>
                                    </p:cond>
                                  </p:endCondLst>
                                  <p:childTnLst>
                                    <p:set>
                                      <p:cBhvr>
                                        <p:cTn id="281" dur="1" fill="hold">
                                          <p:stCondLst>
                                            <p:cond delay="0"/>
                                          </p:stCondLst>
                                        </p:cTn>
                                        <p:tgtEl>
                                          <p:spTgt spid="86"/>
                                        </p:tgtEl>
                                        <p:attrNameLst>
                                          <p:attrName>style.visibility</p:attrName>
                                        </p:attrNameLst>
                                      </p:cBhvr>
                                      <p:to>
                                        <p:strVal val="visible"/>
                                      </p:to>
                                    </p:set>
                                    <p:anim calcmode="lin" valueType="num">
                                      <p:cBhvr>
                                        <p:cTn id="282" dur="500" fill="hold"/>
                                        <p:tgtEl>
                                          <p:spTgt spid="86"/>
                                        </p:tgtEl>
                                        <p:attrNameLst>
                                          <p:attrName>ppt_w</p:attrName>
                                        </p:attrNameLst>
                                      </p:cBhvr>
                                      <p:tavLst>
                                        <p:tav tm="0">
                                          <p:val>
                                            <p:fltVal val="0"/>
                                          </p:val>
                                        </p:tav>
                                        <p:tav tm="100000">
                                          <p:val>
                                            <p:strVal val="#ppt_w"/>
                                          </p:val>
                                        </p:tav>
                                      </p:tavLst>
                                    </p:anim>
                                    <p:anim calcmode="lin" valueType="num">
                                      <p:cBhvr>
                                        <p:cTn id="283" dur="500" fill="hold"/>
                                        <p:tgtEl>
                                          <p:spTgt spid="86"/>
                                        </p:tgtEl>
                                        <p:attrNameLst>
                                          <p:attrName>ppt_h</p:attrName>
                                        </p:attrNameLst>
                                      </p:cBhvr>
                                      <p:tavLst>
                                        <p:tav tm="0">
                                          <p:val>
                                            <p:fltVal val="0"/>
                                          </p:val>
                                        </p:tav>
                                        <p:tav tm="100000">
                                          <p:val>
                                            <p:strVal val="#ppt_h"/>
                                          </p:val>
                                        </p:tav>
                                      </p:tavLst>
                                    </p:anim>
                                    <p:animEffect transition="in" filter="fade">
                                      <p:cBhvr>
                                        <p:cTn id="284" dur="500"/>
                                        <p:tgtEl>
                                          <p:spTgt spid="86"/>
                                        </p:tgtEl>
                                      </p:cBhvr>
                                    </p:animEffect>
                                  </p:childTnLst>
                                </p:cTn>
                              </p:par>
                              <p:par>
                                <p:cTn id="285" presetID="53" presetClass="entr" presetSubtype="16" fill="hold" grpId="0" nodeType="withEffect" nodePh="1">
                                  <p:stCondLst>
                                    <p:cond delay="0"/>
                                  </p:stCondLst>
                                  <p:endCondLst>
                                    <p:cond evt="begin" delay="0">
                                      <p:tn val="285"/>
                                    </p:cond>
                                  </p:endCondLst>
                                  <p:childTnLst>
                                    <p:set>
                                      <p:cBhvr>
                                        <p:cTn id="286" dur="1" fill="hold">
                                          <p:stCondLst>
                                            <p:cond delay="0"/>
                                          </p:stCondLst>
                                        </p:cTn>
                                        <p:tgtEl>
                                          <p:spTgt spid="87"/>
                                        </p:tgtEl>
                                        <p:attrNameLst>
                                          <p:attrName>style.visibility</p:attrName>
                                        </p:attrNameLst>
                                      </p:cBhvr>
                                      <p:to>
                                        <p:strVal val="visible"/>
                                      </p:to>
                                    </p:set>
                                    <p:anim calcmode="lin" valueType="num">
                                      <p:cBhvr>
                                        <p:cTn id="287" dur="500" fill="hold"/>
                                        <p:tgtEl>
                                          <p:spTgt spid="87"/>
                                        </p:tgtEl>
                                        <p:attrNameLst>
                                          <p:attrName>ppt_w</p:attrName>
                                        </p:attrNameLst>
                                      </p:cBhvr>
                                      <p:tavLst>
                                        <p:tav tm="0">
                                          <p:val>
                                            <p:fltVal val="0"/>
                                          </p:val>
                                        </p:tav>
                                        <p:tav tm="100000">
                                          <p:val>
                                            <p:strVal val="#ppt_w"/>
                                          </p:val>
                                        </p:tav>
                                      </p:tavLst>
                                    </p:anim>
                                    <p:anim calcmode="lin" valueType="num">
                                      <p:cBhvr>
                                        <p:cTn id="288" dur="500" fill="hold"/>
                                        <p:tgtEl>
                                          <p:spTgt spid="87"/>
                                        </p:tgtEl>
                                        <p:attrNameLst>
                                          <p:attrName>ppt_h</p:attrName>
                                        </p:attrNameLst>
                                      </p:cBhvr>
                                      <p:tavLst>
                                        <p:tav tm="0">
                                          <p:val>
                                            <p:fltVal val="0"/>
                                          </p:val>
                                        </p:tav>
                                        <p:tav tm="100000">
                                          <p:val>
                                            <p:strVal val="#ppt_h"/>
                                          </p:val>
                                        </p:tav>
                                      </p:tavLst>
                                    </p:anim>
                                    <p:animEffect transition="in" filter="fade">
                                      <p:cBhvr>
                                        <p:cTn id="289" dur="500"/>
                                        <p:tgtEl>
                                          <p:spTgt spid="87"/>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8"/>
                                        </p:tgtEl>
                                        <p:attrNameLst>
                                          <p:attrName>style.visibility</p:attrName>
                                        </p:attrNameLst>
                                      </p:cBhvr>
                                      <p:to>
                                        <p:strVal val="visible"/>
                                      </p:to>
                                    </p:set>
                                    <p:anim calcmode="lin" valueType="num">
                                      <p:cBhvr>
                                        <p:cTn id="292" dur="500" fill="hold"/>
                                        <p:tgtEl>
                                          <p:spTgt spid="88"/>
                                        </p:tgtEl>
                                        <p:attrNameLst>
                                          <p:attrName>ppt_w</p:attrName>
                                        </p:attrNameLst>
                                      </p:cBhvr>
                                      <p:tavLst>
                                        <p:tav tm="0">
                                          <p:val>
                                            <p:fltVal val="0"/>
                                          </p:val>
                                        </p:tav>
                                        <p:tav tm="100000">
                                          <p:val>
                                            <p:strVal val="#ppt_w"/>
                                          </p:val>
                                        </p:tav>
                                      </p:tavLst>
                                    </p:anim>
                                    <p:anim calcmode="lin" valueType="num">
                                      <p:cBhvr>
                                        <p:cTn id="293" dur="500" fill="hold"/>
                                        <p:tgtEl>
                                          <p:spTgt spid="88"/>
                                        </p:tgtEl>
                                        <p:attrNameLst>
                                          <p:attrName>ppt_h</p:attrName>
                                        </p:attrNameLst>
                                      </p:cBhvr>
                                      <p:tavLst>
                                        <p:tav tm="0">
                                          <p:val>
                                            <p:fltVal val="0"/>
                                          </p:val>
                                        </p:tav>
                                        <p:tav tm="100000">
                                          <p:val>
                                            <p:strVal val="#ppt_h"/>
                                          </p:val>
                                        </p:tav>
                                      </p:tavLst>
                                    </p:anim>
                                    <p:animEffect transition="in" filter="fade">
                                      <p:cBhvr>
                                        <p:cTn id="294" dur="500"/>
                                        <p:tgtEl>
                                          <p:spTgt spid="88"/>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9"/>
                                        </p:tgtEl>
                                        <p:attrNameLst>
                                          <p:attrName>style.visibility</p:attrName>
                                        </p:attrNameLst>
                                      </p:cBhvr>
                                      <p:to>
                                        <p:strVal val="visible"/>
                                      </p:to>
                                    </p:set>
                                    <p:anim calcmode="lin" valueType="num">
                                      <p:cBhvr>
                                        <p:cTn id="297" dur="500" fill="hold"/>
                                        <p:tgtEl>
                                          <p:spTgt spid="89"/>
                                        </p:tgtEl>
                                        <p:attrNameLst>
                                          <p:attrName>ppt_w</p:attrName>
                                        </p:attrNameLst>
                                      </p:cBhvr>
                                      <p:tavLst>
                                        <p:tav tm="0">
                                          <p:val>
                                            <p:fltVal val="0"/>
                                          </p:val>
                                        </p:tav>
                                        <p:tav tm="100000">
                                          <p:val>
                                            <p:strVal val="#ppt_w"/>
                                          </p:val>
                                        </p:tav>
                                      </p:tavLst>
                                    </p:anim>
                                    <p:anim calcmode="lin" valueType="num">
                                      <p:cBhvr>
                                        <p:cTn id="298" dur="500" fill="hold"/>
                                        <p:tgtEl>
                                          <p:spTgt spid="89"/>
                                        </p:tgtEl>
                                        <p:attrNameLst>
                                          <p:attrName>ppt_h</p:attrName>
                                        </p:attrNameLst>
                                      </p:cBhvr>
                                      <p:tavLst>
                                        <p:tav tm="0">
                                          <p:val>
                                            <p:fltVal val="0"/>
                                          </p:val>
                                        </p:tav>
                                        <p:tav tm="100000">
                                          <p:val>
                                            <p:strVal val="#ppt_h"/>
                                          </p:val>
                                        </p:tav>
                                      </p:tavLst>
                                    </p:anim>
                                    <p:animEffect transition="in" filter="fade">
                                      <p:cBhvr>
                                        <p:cTn id="299" dur="500"/>
                                        <p:tgtEl>
                                          <p:spTgt spid="89"/>
                                        </p:tgtEl>
                                      </p:cBhvr>
                                    </p:animEffect>
                                  </p:childTnLst>
                                </p:cTn>
                              </p:par>
                              <p:par>
                                <p:cTn id="300" presetID="53" presetClass="entr" presetSubtype="16" fill="hold" grpId="0" nodeType="withEffect" nodePh="1">
                                  <p:stCondLst>
                                    <p:cond delay="0"/>
                                  </p:stCondLst>
                                  <p:endCondLst>
                                    <p:cond evt="begin" delay="0">
                                      <p:tn val="300"/>
                                    </p:cond>
                                  </p:endCondLst>
                                  <p:childTnLst>
                                    <p:set>
                                      <p:cBhvr>
                                        <p:cTn id="301" dur="1" fill="hold">
                                          <p:stCondLst>
                                            <p:cond delay="0"/>
                                          </p:stCondLst>
                                        </p:cTn>
                                        <p:tgtEl>
                                          <p:spTgt spid="90"/>
                                        </p:tgtEl>
                                        <p:attrNameLst>
                                          <p:attrName>style.visibility</p:attrName>
                                        </p:attrNameLst>
                                      </p:cBhvr>
                                      <p:to>
                                        <p:strVal val="visible"/>
                                      </p:to>
                                    </p:set>
                                    <p:anim calcmode="lin" valueType="num">
                                      <p:cBhvr>
                                        <p:cTn id="302" dur="500" fill="hold"/>
                                        <p:tgtEl>
                                          <p:spTgt spid="90"/>
                                        </p:tgtEl>
                                        <p:attrNameLst>
                                          <p:attrName>ppt_w</p:attrName>
                                        </p:attrNameLst>
                                      </p:cBhvr>
                                      <p:tavLst>
                                        <p:tav tm="0">
                                          <p:val>
                                            <p:fltVal val="0"/>
                                          </p:val>
                                        </p:tav>
                                        <p:tav tm="100000">
                                          <p:val>
                                            <p:strVal val="#ppt_w"/>
                                          </p:val>
                                        </p:tav>
                                      </p:tavLst>
                                    </p:anim>
                                    <p:anim calcmode="lin" valueType="num">
                                      <p:cBhvr>
                                        <p:cTn id="303" dur="500" fill="hold"/>
                                        <p:tgtEl>
                                          <p:spTgt spid="90"/>
                                        </p:tgtEl>
                                        <p:attrNameLst>
                                          <p:attrName>ppt_h</p:attrName>
                                        </p:attrNameLst>
                                      </p:cBhvr>
                                      <p:tavLst>
                                        <p:tav tm="0">
                                          <p:val>
                                            <p:fltVal val="0"/>
                                          </p:val>
                                        </p:tav>
                                        <p:tav tm="100000">
                                          <p:val>
                                            <p:strVal val="#ppt_h"/>
                                          </p:val>
                                        </p:tav>
                                      </p:tavLst>
                                    </p:anim>
                                    <p:animEffect transition="in" filter="fade">
                                      <p:cBhvr>
                                        <p:cTn id="304" dur="500"/>
                                        <p:tgtEl>
                                          <p:spTgt spid="90"/>
                                        </p:tgtEl>
                                      </p:cBhvr>
                                    </p:animEffect>
                                  </p:childTnLst>
                                </p:cTn>
                              </p:par>
                              <p:par>
                                <p:cTn id="305" presetID="53" presetClass="entr" presetSubtype="16" fill="hold" grpId="0" nodeType="withEffect" nodePh="1">
                                  <p:stCondLst>
                                    <p:cond delay="0"/>
                                  </p:stCondLst>
                                  <p:endCondLst>
                                    <p:cond evt="begin" delay="0">
                                      <p:tn val="305"/>
                                    </p:cond>
                                  </p:endCondLst>
                                  <p:childTnLst>
                                    <p:set>
                                      <p:cBhvr>
                                        <p:cTn id="306" dur="1" fill="hold">
                                          <p:stCondLst>
                                            <p:cond delay="0"/>
                                          </p:stCondLst>
                                        </p:cTn>
                                        <p:tgtEl>
                                          <p:spTgt spid="91"/>
                                        </p:tgtEl>
                                        <p:attrNameLst>
                                          <p:attrName>style.visibility</p:attrName>
                                        </p:attrNameLst>
                                      </p:cBhvr>
                                      <p:to>
                                        <p:strVal val="visible"/>
                                      </p:to>
                                    </p:set>
                                    <p:anim calcmode="lin" valueType="num">
                                      <p:cBhvr>
                                        <p:cTn id="307" dur="500" fill="hold"/>
                                        <p:tgtEl>
                                          <p:spTgt spid="91"/>
                                        </p:tgtEl>
                                        <p:attrNameLst>
                                          <p:attrName>ppt_w</p:attrName>
                                        </p:attrNameLst>
                                      </p:cBhvr>
                                      <p:tavLst>
                                        <p:tav tm="0">
                                          <p:val>
                                            <p:fltVal val="0"/>
                                          </p:val>
                                        </p:tav>
                                        <p:tav tm="100000">
                                          <p:val>
                                            <p:strVal val="#ppt_w"/>
                                          </p:val>
                                        </p:tav>
                                      </p:tavLst>
                                    </p:anim>
                                    <p:anim calcmode="lin" valueType="num">
                                      <p:cBhvr>
                                        <p:cTn id="308" dur="500" fill="hold"/>
                                        <p:tgtEl>
                                          <p:spTgt spid="91"/>
                                        </p:tgtEl>
                                        <p:attrNameLst>
                                          <p:attrName>ppt_h</p:attrName>
                                        </p:attrNameLst>
                                      </p:cBhvr>
                                      <p:tavLst>
                                        <p:tav tm="0">
                                          <p:val>
                                            <p:fltVal val="0"/>
                                          </p:val>
                                        </p:tav>
                                        <p:tav tm="100000">
                                          <p:val>
                                            <p:strVal val="#ppt_h"/>
                                          </p:val>
                                        </p:tav>
                                      </p:tavLst>
                                    </p:anim>
                                    <p:animEffect transition="in" filter="fade">
                                      <p:cBhvr>
                                        <p:cTn id="309"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0" grpId="0"/>
      <p:bldP spid="33" grpId="0"/>
      <p:bldP spid="38" grpId="0"/>
      <p:bldP spid="41" grpId="0"/>
      <p:bldP spid="42" grpId="0"/>
      <p:bldP spid="53" grpId="0" animBg="1"/>
      <p:bldP spid="54" grpId="0" animBg="1"/>
      <p:bldP spid="55" grpId="0" animBg="1"/>
      <p:bldP spid="56" grpId="0" animBg="1"/>
      <p:bldP spid="57" grpId="0" animBg="1"/>
      <p:bldP spid="58" grpId="0" animBg="1"/>
      <p:bldP spid="59" grpId="0" animBg="1"/>
      <p:bldP spid="60" grpId="0"/>
      <p:bldP spid="61" grpId="0"/>
      <p:bldP spid="62" grpId="0"/>
      <p:bldP spid="63" grpId="0" animBg="1"/>
      <p:bldP spid="64" grpId="0"/>
      <p:bldP spid="65" grpId="0"/>
      <p:bldP spid="69" grpId="0"/>
      <p:bldP spid="73" grpId="0"/>
      <p:bldP spid="75" grpId="0"/>
      <p:bldP spid="76" grpId="0" animBg="1"/>
      <p:bldP spid="84" grpId="0" animBg="1"/>
      <p:bldP spid="85" grpId="0" animBg="1"/>
      <p:bldP spid="86" grpId="0"/>
      <p:bldP spid="87" grpId="0"/>
      <p:bldP spid="88" grpId="0" animBg="1"/>
      <p:bldP spid="89" grpId="0" animBg="1"/>
      <p:bldP spid="90" grpId="0"/>
      <p:bldP spid="9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3689846"/>
            <a:ext cx="10222178" cy="304243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 just want to make a point, when we say Adventism and Modern Israel are we talking about the same thing? When we talk about the ship of Alexandria and Modern Israel? I might be asking a trick question, but I would suggest no. Because our history for Modern Israel is a history of success and we all know what Acts 27 says about the institution. We need to be able to look at Adventism with two different perspectives, just as you would have to think of Ancient Israel with two different perspectives. Ancient Israel as an institution, it failed. As a movement it succeeded, as a movement that had failure, failure and then success in the time of Rome, but the institution of Ancient Israel crumbled. This is what we see repeated. When we have the structures of Modern Israel, as a movement it's success, as an institution it's failure. I think everyone gets the point I was trying to make now.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1648" y="-75107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860948" y="934147"/>
            <a:ext cx="81597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Euroclydon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338661" y="907161"/>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Lasea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USA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Adventism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8" name="AutoShape 69">
            <a:extLst>
              <a:ext uri="{FF2B5EF4-FFF2-40B4-BE49-F238E27FC236}">
                <a16:creationId xmlns:a16="http://schemas.microsoft.com/office/drawing/2014/main" id="{41001270-024C-4637-9C1F-2BDEF4F6C399}"/>
              </a:ext>
            </a:extLst>
          </p:cNvPr>
          <p:cNvCxnSpPr>
            <a:cxnSpLocks noChangeShapeType="1"/>
          </p:cNvCxnSpPr>
          <p:nvPr/>
        </p:nvCxnSpPr>
        <p:spPr bwMode="auto">
          <a:xfrm>
            <a:off x="2268686" y="1813624"/>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9" name="AutoShape 70">
            <a:extLst>
              <a:ext uri="{FF2B5EF4-FFF2-40B4-BE49-F238E27FC236}">
                <a16:creationId xmlns:a16="http://schemas.microsoft.com/office/drawing/2014/main" id="{8F34F93D-A197-4380-9F7D-B27FAF4A7224}"/>
              </a:ext>
            </a:extLst>
          </p:cNvPr>
          <p:cNvCxnSpPr>
            <a:cxnSpLocks noChangeShapeType="1"/>
          </p:cNvCxnSpPr>
          <p:nvPr/>
        </p:nvCxnSpPr>
        <p:spPr bwMode="auto">
          <a:xfrm>
            <a:off x="2162323" y="1794574"/>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0" name="Text Box 71">
            <a:extLst>
              <a:ext uri="{FF2B5EF4-FFF2-40B4-BE49-F238E27FC236}">
                <a16:creationId xmlns:a16="http://schemas.microsoft.com/office/drawing/2014/main" id="{37ABD77B-58ED-41F5-AF06-AEB46740DED2}"/>
              </a:ext>
            </a:extLst>
          </p:cNvPr>
          <p:cNvSpPr txBox="1">
            <a:spLocks noChangeArrowheads="1"/>
          </p:cNvSpPr>
          <p:nvPr/>
        </p:nvSpPr>
        <p:spPr bwMode="auto">
          <a:xfrm>
            <a:off x="2154386" y="1564386"/>
            <a:ext cx="212725" cy="249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t>
            </a:r>
            <a:r>
              <a:rPr kumimoji="0" lang="en-US" altLang="en-US" sz="900" b="0" i="0" u="none" strike="noStrike" cap="none" normalizeH="0" baseline="0">
                <a:ln>
                  <a:noFill/>
                </a:ln>
                <a:solidFill>
                  <a:srgbClr val="000000"/>
                </a:solidFill>
                <a:effectLst/>
                <a:latin typeface="Arial Narrow" panose="020B0606020202030204" pitchFamily="34" charset="0"/>
              </a:rPr>
              <a:t>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1" name="AutoShape 72">
            <a:extLst>
              <a:ext uri="{FF2B5EF4-FFF2-40B4-BE49-F238E27FC236}">
                <a16:creationId xmlns:a16="http://schemas.microsoft.com/office/drawing/2014/main" id="{2A19C2D7-022E-4E1C-BAE0-6657F0144B13}"/>
              </a:ext>
            </a:extLst>
          </p:cNvPr>
          <p:cNvCxnSpPr>
            <a:cxnSpLocks noChangeShapeType="1"/>
          </p:cNvCxnSpPr>
          <p:nvPr/>
        </p:nvCxnSpPr>
        <p:spPr bwMode="auto">
          <a:xfrm>
            <a:off x="2976711" y="1785049"/>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2" name="AutoShape 73">
            <a:extLst>
              <a:ext uri="{FF2B5EF4-FFF2-40B4-BE49-F238E27FC236}">
                <a16:creationId xmlns:a16="http://schemas.microsoft.com/office/drawing/2014/main" id="{8C08E722-4FA7-4227-BDB0-DD4EDC7D9423}"/>
              </a:ext>
            </a:extLst>
          </p:cNvPr>
          <p:cNvCxnSpPr>
            <a:cxnSpLocks noChangeShapeType="1"/>
          </p:cNvCxnSpPr>
          <p:nvPr/>
        </p:nvCxnSpPr>
        <p:spPr bwMode="auto">
          <a:xfrm>
            <a:off x="2868761" y="1767586"/>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3" name="Text Box 74">
            <a:extLst>
              <a:ext uri="{FF2B5EF4-FFF2-40B4-BE49-F238E27FC236}">
                <a16:creationId xmlns:a16="http://schemas.microsoft.com/office/drawing/2014/main" id="{82654CAE-AE24-45E1-BEA4-33FC8E5F73DE}"/>
              </a:ext>
            </a:extLst>
          </p:cNvPr>
          <p:cNvSpPr txBox="1">
            <a:spLocks noChangeArrowheads="1"/>
          </p:cNvSpPr>
          <p:nvPr/>
        </p:nvSpPr>
        <p:spPr bwMode="auto">
          <a:xfrm>
            <a:off x="2852886" y="1564386"/>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9" name="AutoShape 80">
            <a:extLst>
              <a:ext uri="{FF2B5EF4-FFF2-40B4-BE49-F238E27FC236}">
                <a16:creationId xmlns:a16="http://schemas.microsoft.com/office/drawing/2014/main" id="{7E752CF9-3997-4E23-BEF4-AD5859CEC98C}"/>
              </a:ext>
            </a:extLst>
          </p:cNvPr>
          <p:cNvCxnSpPr>
            <a:cxnSpLocks noChangeShapeType="1"/>
          </p:cNvCxnSpPr>
          <p:nvPr/>
        </p:nvCxnSpPr>
        <p:spPr bwMode="auto">
          <a:xfrm>
            <a:off x="3703786" y="1786636"/>
            <a:ext cx="0" cy="161925"/>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40" name="AutoShape 81">
            <a:extLst>
              <a:ext uri="{FF2B5EF4-FFF2-40B4-BE49-F238E27FC236}">
                <a16:creationId xmlns:a16="http://schemas.microsoft.com/office/drawing/2014/main" id="{83A55F59-E8EA-4BC9-B57C-BCE983440049}"/>
              </a:ext>
            </a:extLst>
          </p:cNvPr>
          <p:cNvCxnSpPr>
            <a:cxnSpLocks noChangeShapeType="1"/>
          </p:cNvCxnSpPr>
          <p:nvPr/>
        </p:nvCxnSpPr>
        <p:spPr bwMode="auto">
          <a:xfrm>
            <a:off x="3595836" y="1767586"/>
            <a:ext cx="22860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41" name="Text Box 82">
            <a:extLst>
              <a:ext uri="{FF2B5EF4-FFF2-40B4-BE49-F238E27FC236}">
                <a16:creationId xmlns:a16="http://schemas.microsoft.com/office/drawing/2014/main" id="{63441B41-7D24-4558-A13F-3643FB110079}"/>
              </a:ext>
            </a:extLst>
          </p:cNvPr>
          <p:cNvSpPr txBox="1">
            <a:spLocks noChangeArrowheads="1"/>
          </p:cNvSpPr>
          <p:nvPr/>
        </p:nvSpPr>
        <p:spPr bwMode="auto">
          <a:xfrm>
            <a:off x="3579961" y="1565974"/>
            <a:ext cx="244475"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‘91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3" name="Group 84">
            <a:extLst>
              <a:ext uri="{FF2B5EF4-FFF2-40B4-BE49-F238E27FC236}">
                <a16:creationId xmlns:a16="http://schemas.microsoft.com/office/drawing/2014/main" id="{B7F9A6A8-DF4B-4F9F-BD60-D06C8A75F1C2}"/>
              </a:ext>
            </a:extLst>
          </p:cNvPr>
          <p:cNvGrpSpPr>
            <a:grpSpLocks/>
          </p:cNvGrpSpPr>
          <p:nvPr/>
        </p:nvGrpSpPr>
        <p:grpSpPr bwMode="auto">
          <a:xfrm rot="16200000">
            <a:off x="4327673" y="1532636"/>
            <a:ext cx="342900" cy="342900"/>
            <a:chOff x="110642400" y="108985050"/>
            <a:chExt cx="285750" cy="514350"/>
          </a:xfrm>
        </p:grpSpPr>
        <p:sp>
          <p:nvSpPr>
            <p:cNvPr id="44" name="AutoShape 85">
              <a:extLst>
                <a:ext uri="{FF2B5EF4-FFF2-40B4-BE49-F238E27FC236}">
                  <a16:creationId xmlns:a16="http://schemas.microsoft.com/office/drawing/2014/main" id="{A53654E9-50ED-4143-8322-E1CB29EC09C7}"/>
                </a:ext>
              </a:extLst>
            </p:cNvPr>
            <p:cNvSpPr>
              <a:spLocks/>
            </p:cNvSpPr>
            <p:nvPr/>
          </p:nvSpPr>
          <p:spPr bwMode="auto">
            <a:xfrm>
              <a:off x="1108710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AutoShape 86">
              <a:extLst>
                <a:ext uri="{FF2B5EF4-FFF2-40B4-BE49-F238E27FC236}">
                  <a16:creationId xmlns:a16="http://schemas.microsoft.com/office/drawing/2014/main" id="{59BCB151-9C47-4B8D-8470-A563B49E2B9C}"/>
                </a:ext>
              </a:extLst>
            </p:cNvPr>
            <p:cNvSpPr>
              <a:spLocks/>
            </p:cNvSpPr>
            <p:nvPr/>
          </p:nvSpPr>
          <p:spPr bwMode="auto">
            <a:xfrm>
              <a:off x="11084242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AutoShape 87">
              <a:extLst>
                <a:ext uri="{FF2B5EF4-FFF2-40B4-BE49-F238E27FC236}">
                  <a16:creationId xmlns:a16="http://schemas.microsoft.com/office/drawing/2014/main" id="{475D21A1-7DF0-4701-9422-1BD6BB7A17A3}"/>
                </a:ext>
              </a:extLst>
            </p:cNvPr>
            <p:cNvSpPr>
              <a:spLocks/>
            </p:cNvSpPr>
            <p:nvPr/>
          </p:nvSpPr>
          <p:spPr bwMode="auto">
            <a:xfrm>
              <a:off x="11072812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AutoShape 88">
              <a:extLst>
                <a:ext uri="{FF2B5EF4-FFF2-40B4-BE49-F238E27FC236}">
                  <a16:creationId xmlns:a16="http://schemas.microsoft.com/office/drawing/2014/main" id="{B8EA5A94-9B37-4D87-8BE7-0A486C8ED3C3}"/>
                </a:ext>
              </a:extLst>
            </p:cNvPr>
            <p:cNvSpPr>
              <a:spLocks/>
            </p:cNvSpPr>
            <p:nvPr/>
          </p:nvSpPr>
          <p:spPr bwMode="auto">
            <a:xfrm>
              <a:off x="1107567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AutoShape 89">
              <a:extLst>
                <a:ext uri="{FF2B5EF4-FFF2-40B4-BE49-F238E27FC236}">
                  <a16:creationId xmlns:a16="http://schemas.microsoft.com/office/drawing/2014/main" id="{98B00FA7-783A-40C9-B6B3-AAE229158E8D}"/>
                </a:ext>
              </a:extLst>
            </p:cNvPr>
            <p:cNvSpPr>
              <a:spLocks/>
            </p:cNvSpPr>
            <p:nvPr/>
          </p:nvSpPr>
          <p:spPr bwMode="auto">
            <a:xfrm>
              <a:off x="11078527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90">
              <a:extLst>
                <a:ext uri="{FF2B5EF4-FFF2-40B4-BE49-F238E27FC236}">
                  <a16:creationId xmlns:a16="http://schemas.microsoft.com/office/drawing/2014/main" id="{EFD51ED4-7C47-4B08-8F58-F09ED725BEE0}"/>
                </a:ext>
              </a:extLst>
            </p:cNvPr>
            <p:cNvSpPr>
              <a:spLocks/>
            </p:cNvSpPr>
            <p:nvPr/>
          </p:nvSpPr>
          <p:spPr bwMode="auto">
            <a:xfrm>
              <a:off x="11081385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91">
              <a:extLst>
                <a:ext uri="{FF2B5EF4-FFF2-40B4-BE49-F238E27FC236}">
                  <a16:creationId xmlns:a16="http://schemas.microsoft.com/office/drawing/2014/main" id="{A07B4162-24A2-4190-92C8-685F7660C66D}"/>
                </a:ext>
              </a:extLst>
            </p:cNvPr>
            <p:cNvSpPr>
              <a:spLocks/>
            </p:cNvSpPr>
            <p:nvPr/>
          </p:nvSpPr>
          <p:spPr bwMode="auto">
            <a:xfrm>
              <a:off x="11067097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AutoShape 92">
              <a:extLst>
                <a:ext uri="{FF2B5EF4-FFF2-40B4-BE49-F238E27FC236}">
                  <a16:creationId xmlns:a16="http://schemas.microsoft.com/office/drawing/2014/main" id="{7C8E274E-5FF2-47F4-B83D-81B1D3163B94}"/>
                </a:ext>
              </a:extLst>
            </p:cNvPr>
            <p:cNvSpPr>
              <a:spLocks/>
            </p:cNvSpPr>
            <p:nvPr/>
          </p:nvSpPr>
          <p:spPr bwMode="auto">
            <a:xfrm>
              <a:off x="11069955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93">
              <a:extLst>
                <a:ext uri="{FF2B5EF4-FFF2-40B4-BE49-F238E27FC236}">
                  <a16:creationId xmlns:a16="http://schemas.microsoft.com/office/drawing/2014/main" id="{E5CAC372-DB8F-4243-B059-CC4ACC8784AC}"/>
                </a:ext>
              </a:extLst>
            </p:cNvPr>
            <p:cNvSpPr>
              <a:spLocks/>
            </p:cNvSpPr>
            <p:nvPr/>
          </p:nvSpPr>
          <p:spPr bwMode="auto">
            <a:xfrm>
              <a:off x="1106424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Line 95">
            <a:extLst>
              <a:ext uri="{FF2B5EF4-FFF2-40B4-BE49-F238E27FC236}">
                <a16:creationId xmlns:a16="http://schemas.microsoft.com/office/drawing/2014/main" id="{2FE67459-707E-419A-B25E-E7C39D173AAB}"/>
              </a:ext>
            </a:extLst>
          </p:cNvPr>
          <p:cNvSpPr>
            <a:spLocks noChangeShapeType="1"/>
          </p:cNvSpPr>
          <p:nvPr/>
        </p:nvSpPr>
        <p:spPr bwMode="auto">
          <a:xfrm>
            <a:off x="5927873" y="15326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96">
            <a:extLst>
              <a:ext uri="{FF2B5EF4-FFF2-40B4-BE49-F238E27FC236}">
                <a16:creationId xmlns:a16="http://schemas.microsoft.com/office/drawing/2014/main" id="{07691694-3DAD-48F8-9BC4-BF7BD09B1A7A}"/>
              </a:ext>
            </a:extLst>
          </p:cNvPr>
          <p:cNvSpPr>
            <a:spLocks noChangeShapeType="1"/>
          </p:cNvSpPr>
          <p:nvPr/>
        </p:nvSpPr>
        <p:spPr bwMode="auto">
          <a:xfrm>
            <a:off x="5756423" y="153263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97">
            <a:extLst>
              <a:ext uri="{FF2B5EF4-FFF2-40B4-BE49-F238E27FC236}">
                <a16:creationId xmlns:a16="http://schemas.microsoft.com/office/drawing/2014/main" id="{517D8DA9-8244-4128-8CC6-E065477600B9}"/>
              </a:ext>
            </a:extLst>
          </p:cNvPr>
          <p:cNvSpPr>
            <a:spLocks noChangeShapeType="1"/>
          </p:cNvSpPr>
          <p:nvPr/>
        </p:nvSpPr>
        <p:spPr bwMode="auto">
          <a:xfrm>
            <a:off x="5013473" y="1646936"/>
            <a:ext cx="0" cy="2857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98">
            <a:extLst>
              <a:ext uri="{FF2B5EF4-FFF2-40B4-BE49-F238E27FC236}">
                <a16:creationId xmlns:a16="http://schemas.microsoft.com/office/drawing/2014/main" id="{99A84476-FF25-4A28-9757-EF6F2D4001D2}"/>
              </a:ext>
            </a:extLst>
          </p:cNvPr>
          <p:cNvSpPr>
            <a:spLocks noChangeShapeType="1"/>
          </p:cNvSpPr>
          <p:nvPr/>
        </p:nvSpPr>
        <p:spPr bwMode="auto">
          <a:xfrm>
            <a:off x="4842023" y="164693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7128023" y="15326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956573" y="153263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101">
            <a:extLst>
              <a:ext uri="{FF2B5EF4-FFF2-40B4-BE49-F238E27FC236}">
                <a16:creationId xmlns:a16="http://schemas.microsoft.com/office/drawing/2014/main" id="{B391C36A-5DCC-4766-BD82-FD07C9296588}"/>
              </a:ext>
            </a:extLst>
          </p:cNvPr>
          <p:cNvSpPr txBox="1">
            <a:spLocks noChangeArrowheads="1"/>
          </p:cNvSpPr>
          <p:nvPr/>
        </p:nvSpPr>
        <p:spPr bwMode="auto">
          <a:xfrm>
            <a:off x="5642123" y="961136"/>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Panium</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27:27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102">
            <a:extLst>
              <a:ext uri="{FF2B5EF4-FFF2-40B4-BE49-F238E27FC236}">
                <a16:creationId xmlns:a16="http://schemas.microsoft.com/office/drawing/2014/main" id="{0D057DA6-2B51-4F26-BFE1-E0BF2843FBC9}"/>
              </a:ext>
            </a:extLst>
          </p:cNvPr>
          <p:cNvSpPr txBox="1">
            <a:spLocks noChangeArrowheads="1"/>
          </p:cNvSpPr>
          <p:nvPr/>
        </p:nvSpPr>
        <p:spPr bwMode="auto">
          <a:xfrm>
            <a:off x="5584973" y="1989836"/>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14th night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6842273" y="961136"/>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Oct 22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Shipwreck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7185173" y="1646936"/>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Text Box 106">
            <a:extLst>
              <a:ext uri="{FF2B5EF4-FFF2-40B4-BE49-F238E27FC236}">
                <a16:creationId xmlns:a16="http://schemas.microsoft.com/office/drawing/2014/main" id="{4D2EBD55-E2C9-4BFF-961C-70066448A251}"/>
              </a:ext>
            </a:extLst>
          </p:cNvPr>
          <p:cNvSpPr txBox="1">
            <a:spLocks noChangeArrowheads="1"/>
          </p:cNvSpPr>
          <p:nvPr/>
        </p:nvSpPr>
        <p:spPr bwMode="auto">
          <a:xfrm>
            <a:off x="5756422" y="2275586"/>
            <a:ext cx="1738309"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 Fathoms = 1440 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0000"/>
                </a:solidFill>
                <a:effectLst/>
                <a:latin typeface="Arial Narrow" panose="020B0606020202030204" pitchFamily="34" charset="0"/>
              </a:rPr>
              <a:t>15 Fathoms = 1080 in</a:t>
            </a:r>
            <a:r>
              <a:rPr kumimoji="0" lang="en-US" altLang="en-US" sz="1200" b="0" i="0" u="none" strike="noStrike" cap="none" normalizeH="0" baseline="0" dirty="0">
                <a:ln>
                  <a:noFill/>
                </a:ln>
                <a:solidFill>
                  <a:srgbClr val="000000"/>
                </a:solidFill>
                <a:effectLst/>
                <a:latin typeface="Arial Narrow" panose="020B0606020202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	 2520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5" name="Text Box 107">
            <a:extLst>
              <a:ext uri="{FF2B5EF4-FFF2-40B4-BE49-F238E27FC236}">
                <a16:creationId xmlns:a16="http://schemas.microsoft.com/office/drawing/2014/main" id="{1665CFE1-110C-4DDD-8DAB-5AE78A358D50}"/>
              </a:ext>
            </a:extLst>
          </p:cNvPr>
          <p:cNvSpPr txBox="1">
            <a:spLocks noChangeArrowheads="1"/>
          </p:cNvSpPr>
          <p:nvPr/>
        </p:nvSpPr>
        <p:spPr bwMode="auto">
          <a:xfrm>
            <a:off x="7585223" y="2961386"/>
            <a:ext cx="57150" cy="57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111">
            <a:extLst>
              <a:ext uri="{FF2B5EF4-FFF2-40B4-BE49-F238E27FC236}">
                <a16:creationId xmlns:a16="http://schemas.microsoft.com/office/drawing/2014/main" id="{D6286C6A-E203-4063-8A25-2ADE70093423}"/>
              </a:ext>
            </a:extLst>
          </p:cNvPr>
          <p:cNvSpPr txBox="1">
            <a:spLocks noChangeArrowheads="1"/>
          </p:cNvSpPr>
          <p:nvPr/>
        </p:nvSpPr>
        <p:spPr bwMode="auto">
          <a:xfrm>
            <a:off x="4842023" y="1189736"/>
            <a:ext cx="4000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Raphia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MN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15">
            <a:extLst>
              <a:ext uri="{FF2B5EF4-FFF2-40B4-BE49-F238E27FC236}">
                <a16:creationId xmlns:a16="http://schemas.microsoft.com/office/drawing/2014/main" id="{90AD8886-9E2B-4456-8C2C-AC38FB1D19A5}"/>
              </a:ext>
            </a:extLst>
          </p:cNvPr>
          <p:cNvSpPr txBox="1">
            <a:spLocks noChangeArrowheads="1"/>
          </p:cNvSpPr>
          <p:nvPr/>
        </p:nvSpPr>
        <p:spPr bwMode="auto">
          <a:xfrm>
            <a:off x="7040555" y="2022458"/>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Melita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Text Box 119">
            <a:extLst>
              <a:ext uri="{FF2B5EF4-FFF2-40B4-BE49-F238E27FC236}">
                <a16:creationId xmlns:a16="http://schemas.microsoft.com/office/drawing/2014/main" id="{61C2ED0B-95B3-487B-AA27-09EE19745C25}"/>
              </a:ext>
            </a:extLst>
          </p:cNvPr>
          <p:cNvSpPr txBox="1">
            <a:spLocks noChangeArrowheads="1"/>
          </p:cNvSpPr>
          <p:nvPr/>
        </p:nvSpPr>
        <p:spPr bwMode="auto">
          <a:xfrm>
            <a:off x="2727473" y="2046986"/>
            <a:ext cx="514350"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Crete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Salmone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6" name="Line 120">
            <a:extLst>
              <a:ext uri="{FF2B5EF4-FFF2-40B4-BE49-F238E27FC236}">
                <a16:creationId xmlns:a16="http://schemas.microsoft.com/office/drawing/2014/main" id="{340DABFC-2B73-4CE3-8315-8909160FA478}"/>
              </a:ext>
            </a:extLst>
          </p:cNvPr>
          <p:cNvSpPr>
            <a:spLocks noChangeShapeType="1"/>
          </p:cNvSpPr>
          <p:nvPr/>
        </p:nvSpPr>
        <p:spPr bwMode="auto">
          <a:xfrm>
            <a:off x="2956073" y="1989836"/>
            <a:ext cx="571500" cy="0"/>
          </a:xfrm>
          <a:prstGeom prst="line">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12206" y="155644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40756" y="155644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26456" y="984949"/>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69306" y="2013649"/>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5799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28"/>
                                        </p:tgtEl>
                                        <p:attrNameLst>
                                          <p:attrName>style.visibility</p:attrName>
                                        </p:attrNameLst>
                                      </p:cBhvr>
                                      <p:to>
                                        <p:strVal val="visible"/>
                                      </p:to>
                                    </p:set>
                                    <p:anim calcmode="lin" valueType="num">
                                      <p:cBhvr>
                                        <p:cTn id="117" dur="500" fill="hold"/>
                                        <p:tgtEl>
                                          <p:spTgt spid="28"/>
                                        </p:tgtEl>
                                        <p:attrNameLst>
                                          <p:attrName>ppt_w</p:attrName>
                                        </p:attrNameLst>
                                      </p:cBhvr>
                                      <p:tavLst>
                                        <p:tav tm="0">
                                          <p:val>
                                            <p:fltVal val="0"/>
                                          </p:val>
                                        </p:tav>
                                        <p:tav tm="100000">
                                          <p:val>
                                            <p:strVal val="#ppt_w"/>
                                          </p:val>
                                        </p:tav>
                                      </p:tavLst>
                                    </p:anim>
                                    <p:anim calcmode="lin" valueType="num">
                                      <p:cBhvr>
                                        <p:cTn id="118" dur="500" fill="hold"/>
                                        <p:tgtEl>
                                          <p:spTgt spid="28"/>
                                        </p:tgtEl>
                                        <p:attrNameLst>
                                          <p:attrName>ppt_h</p:attrName>
                                        </p:attrNameLst>
                                      </p:cBhvr>
                                      <p:tavLst>
                                        <p:tav tm="0">
                                          <p:val>
                                            <p:fltVal val="0"/>
                                          </p:val>
                                        </p:tav>
                                        <p:tav tm="100000">
                                          <p:val>
                                            <p:strVal val="#ppt_h"/>
                                          </p:val>
                                        </p:tav>
                                      </p:tavLst>
                                    </p:anim>
                                    <p:animEffect transition="in" filter="fade">
                                      <p:cBhvr>
                                        <p:cTn id="119" dur="500"/>
                                        <p:tgtEl>
                                          <p:spTgt spid="28"/>
                                        </p:tgtEl>
                                      </p:cBhvr>
                                    </p:animEffect>
                                  </p:childTnLst>
                                </p:cTn>
                              </p:par>
                              <p:par>
                                <p:cTn id="120" presetID="53" presetClass="entr" presetSubtype="16" fill="hold" nodeType="with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500" fill="hold"/>
                                        <p:tgtEl>
                                          <p:spTgt spid="29"/>
                                        </p:tgtEl>
                                        <p:attrNameLst>
                                          <p:attrName>ppt_w</p:attrName>
                                        </p:attrNameLst>
                                      </p:cBhvr>
                                      <p:tavLst>
                                        <p:tav tm="0">
                                          <p:val>
                                            <p:fltVal val="0"/>
                                          </p:val>
                                        </p:tav>
                                        <p:tav tm="100000">
                                          <p:val>
                                            <p:strVal val="#ppt_w"/>
                                          </p:val>
                                        </p:tav>
                                      </p:tavLst>
                                    </p:anim>
                                    <p:anim calcmode="lin" valueType="num">
                                      <p:cBhvr>
                                        <p:cTn id="123" dur="500" fill="hold"/>
                                        <p:tgtEl>
                                          <p:spTgt spid="29"/>
                                        </p:tgtEl>
                                        <p:attrNameLst>
                                          <p:attrName>ppt_h</p:attrName>
                                        </p:attrNameLst>
                                      </p:cBhvr>
                                      <p:tavLst>
                                        <p:tav tm="0">
                                          <p:val>
                                            <p:fltVal val="0"/>
                                          </p:val>
                                        </p:tav>
                                        <p:tav tm="100000">
                                          <p:val>
                                            <p:strVal val="#ppt_h"/>
                                          </p:val>
                                        </p:tav>
                                      </p:tavLst>
                                    </p:anim>
                                    <p:animEffect transition="in" filter="fade">
                                      <p:cBhvr>
                                        <p:cTn id="124" dur="500"/>
                                        <p:tgtEl>
                                          <p:spTgt spid="29"/>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 calcmode="lin" valueType="num">
                                      <p:cBhvr>
                                        <p:cTn id="127" dur="500" fill="hold"/>
                                        <p:tgtEl>
                                          <p:spTgt spid="30"/>
                                        </p:tgtEl>
                                        <p:attrNameLst>
                                          <p:attrName>ppt_w</p:attrName>
                                        </p:attrNameLst>
                                      </p:cBhvr>
                                      <p:tavLst>
                                        <p:tav tm="0">
                                          <p:val>
                                            <p:fltVal val="0"/>
                                          </p:val>
                                        </p:tav>
                                        <p:tav tm="100000">
                                          <p:val>
                                            <p:strVal val="#ppt_w"/>
                                          </p:val>
                                        </p:tav>
                                      </p:tavLst>
                                    </p:anim>
                                    <p:anim calcmode="lin" valueType="num">
                                      <p:cBhvr>
                                        <p:cTn id="128" dur="500" fill="hold"/>
                                        <p:tgtEl>
                                          <p:spTgt spid="30"/>
                                        </p:tgtEl>
                                        <p:attrNameLst>
                                          <p:attrName>ppt_h</p:attrName>
                                        </p:attrNameLst>
                                      </p:cBhvr>
                                      <p:tavLst>
                                        <p:tav tm="0">
                                          <p:val>
                                            <p:fltVal val="0"/>
                                          </p:val>
                                        </p:tav>
                                        <p:tav tm="100000">
                                          <p:val>
                                            <p:strVal val="#ppt_h"/>
                                          </p:val>
                                        </p:tav>
                                      </p:tavLst>
                                    </p:anim>
                                    <p:animEffect transition="in" filter="fade">
                                      <p:cBhvr>
                                        <p:cTn id="129" dur="500"/>
                                        <p:tgtEl>
                                          <p:spTgt spid="30"/>
                                        </p:tgtEl>
                                      </p:cBhvr>
                                    </p:animEffect>
                                  </p:childTnLst>
                                </p:cTn>
                              </p:par>
                              <p:par>
                                <p:cTn id="130" presetID="53" presetClass="entr" presetSubtype="16" fill="hold" nodeType="withEffect">
                                  <p:stCondLst>
                                    <p:cond delay="0"/>
                                  </p:stCondLst>
                                  <p:childTnLst>
                                    <p:set>
                                      <p:cBhvr>
                                        <p:cTn id="131" dur="1" fill="hold">
                                          <p:stCondLst>
                                            <p:cond delay="0"/>
                                          </p:stCondLst>
                                        </p:cTn>
                                        <p:tgtEl>
                                          <p:spTgt spid="31"/>
                                        </p:tgtEl>
                                        <p:attrNameLst>
                                          <p:attrName>style.visibility</p:attrName>
                                        </p:attrNameLst>
                                      </p:cBhvr>
                                      <p:to>
                                        <p:strVal val="visible"/>
                                      </p:to>
                                    </p:set>
                                    <p:anim calcmode="lin" valueType="num">
                                      <p:cBhvr>
                                        <p:cTn id="132" dur="500" fill="hold"/>
                                        <p:tgtEl>
                                          <p:spTgt spid="31"/>
                                        </p:tgtEl>
                                        <p:attrNameLst>
                                          <p:attrName>ppt_w</p:attrName>
                                        </p:attrNameLst>
                                      </p:cBhvr>
                                      <p:tavLst>
                                        <p:tav tm="0">
                                          <p:val>
                                            <p:fltVal val="0"/>
                                          </p:val>
                                        </p:tav>
                                        <p:tav tm="100000">
                                          <p:val>
                                            <p:strVal val="#ppt_w"/>
                                          </p:val>
                                        </p:tav>
                                      </p:tavLst>
                                    </p:anim>
                                    <p:anim calcmode="lin" valueType="num">
                                      <p:cBhvr>
                                        <p:cTn id="133" dur="500" fill="hold"/>
                                        <p:tgtEl>
                                          <p:spTgt spid="31"/>
                                        </p:tgtEl>
                                        <p:attrNameLst>
                                          <p:attrName>ppt_h</p:attrName>
                                        </p:attrNameLst>
                                      </p:cBhvr>
                                      <p:tavLst>
                                        <p:tav tm="0">
                                          <p:val>
                                            <p:fltVal val="0"/>
                                          </p:val>
                                        </p:tav>
                                        <p:tav tm="100000">
                                          <p:val>
                                            <p:strVal val="#ppt_h"/>
                                          </p:val>
                                        </p:tav>
                                      </p:tavLst>
                                    </p:anim>
                                    <p:animEffect transition="in" filter="fade">
                                      <p:cBhvr>
                                        <p:cTn id="134" dur="500"/>
                                        <p:tgtEl>
                                          <p:spTgt spid="31"/>
                                        </p:tgtEl>
                                      </p:cBhvr>
                                    </p:animEffect>
                                  </p:childTnLst>
                                </p:cTn>
                              </p:par>
                              <p:par>
                                <p:cTn id="135" presetID="53" presetClass="entr" presetSubtype="16" fill="hold" nodeType="withEffect">
                                  <p:stCondLst>
                                    <p:cond delay="0"/>
                                  </p:stCondLst>
                                  <p:childTnLst>
                                    <p:set>
                                      <p:cBhvr>
                                        <p:cTn id="136" dur="1" fill="hold">
                                          <p:stCondLst>
                                            <p:cond delay="0"/>
                                          </p:stCondLst>
                                        </p:cTn>
                                        <p:tgtEl>
                                          <p:spTgt spid="32"/>
                                        </p:tgtEl>
                                        <p:attrNameLst>
                                          <p:attrName>style.visibility</p:attrName>
                                        </p:attrNameLst>
                                      </p:cBhvr>
                                      <p:to>
                                        <p:strVal val="visible"/>
                                      </p:to>
                                    </p:set>
                                    <p:anim calcmode="lin" valueType="num">
                                      <p:cBhvr>
                                        <p:cTn id="137" dur="500" fill="hold"/>
                                        <p:tgtEl>
                                          <p:spTgt spid="32"/>
                                        </p:tgtEl>
                                        <p:attrNameLst>
                                          <p:attrName>ppt_w</p:attrName>
                                        </p:attrNameLst>
                                      </p:cBhvr>
                                      <p:tavLst>
                                        <p:tav tm="0">
                                          <p:val>
                                            <p:fltVal val="0"/>
                                          </p:val>
                                        </p:tav>
                                        <p:tav tm="100000">
                                          <p:val>
                                            <p:strVal val="#ppt_w"/>
                                          </p:val>
                                        </p:tav>
                                      </p:tavLst>
                                    </p:anim>
                                    <p:anim calcmode="lin" valueType="num">
                                      <p:cBhvr>
                                        <p:cTn id="138" dur="500" fill="hold"/>
                                        <p:tgtEl>
                                          <p:spTgt spid="32"/>
                                        </p:tgtEl>
                                        <p:attrNameLst>
                                          <p:attrName>ppt_h</p:attrName>
                                        </p:attrNameLst>
                                      </p:cBhvr>
                                      <p:tavLst>
                                        <p:tav tm="0">
                                          <p:val>
                                            <p:fltVal val="0"/>
                                          </p:val>
                                        </p:tav>
                                        <p:tav tm="100000">
                                          <p:val>
                                            <p:strVal val="#ppt_h"/>
                                          </p:val>
                                        </p:tav>
                                      </p:tavLst>
                                    </p:anim>
                                    <p:animEffect transition="in" filter="fade">
                                      <p:cBhvr>
                                        <p:cTn id="139" dur="500"/>
                                        <p:tgtEl>
                                          <p:spTgt spid="32"/>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33"/>
                                        </p:tgtEl>
                                        <p:attrNameLst>
                                          <p:attrName>style.visibility</p:attrName>
                                        </p:attrNameLst>
                                      </p:cBhvr>
                                      <p:to>
                                        <p:strVal val="visible"/>
                                      </p:to>
                                    </p:set>
                                    <p:anim calcmode="lin" valueType="num">
                                      <p:cBhvr>
                                        <p:cTn id="142" dur="500" fill="hold"/>
                                        <p:tgtEl>
                                          <p:spTgt spid="33"/>
                                        </p:tgtEl>
                                        <p:attrNameLst>
                                          <p:attrName>ppt_w</p:attrName>
                                        </p:attrNameLst>
                                      </p:cBhvr>
                                      <p:tavLst>
                                        <p:tav tm="0">
                                          <p:val>
                                            <p:fltVal val="0"/>
                                          </p:val>
                                        </p:tav>
                                        <p:tav tm="100000">
                                          <p:val>
                                            <p:strVal val="#ppt_w"/>
                                          </p:val>
                                        </p:tav>
                                      </p:tavLst>
                                    </p:anim>
                                    <p:anim calcmode="lin" valueType="num">
                                      <p:cBhvr>
                                        <p:cTn id="143" dur="500" fill="hold"/>
                                        <p:tgtEl>
                                          <p:spTgt spid="33"/>
                                        </p:tgtEl>
                                        <p:attrNameLst>
                                          <p:attrName>ppt_h</p:attrName>
                                        </p:attrNameLst>
                                      </p:cBhvr>
                                      <p:tavLst>
                                        <p:tav tm="0">
                                          <p:val>
                                            <p:fltVal val="0"/>
                                          </p:val>
                                        </p:tav>
                                        <p:tav tm="100000">
                                          <p:val>
                                            <p:strVal val="#ppt_h"/>
                                          </p:val>
                                        </p:tav>
                                      </p:tavLst>
                                    </p:anim>
                                    <p:animEffect transition="in" filter="fade">
                                      <p:cBhvr>
                                        <p:cTn id="144" dur="500"/>
                                        <p:tgtEl>
                                          <p:spTgt spid="33"/>
                                        </p:tgtEl>
                                      </p:cBhvr>
                                    </p:animEffect>
                                  </p:childTnLst>
                                </p:cTn>
                              </p:par>
                              <p:par>
                                <p:cTn id="145" presetID="53" presetClass="entr" presetSubtype="16" fill="hold" nodeType="withEffect">
                                  <p:stCondLst>
                                    <p:cond delay="0"/>
                                  </p:stCondLst>
                                  <p:childTnLst>
                                    <p:set>
                                      <p:cBhvr>
                                        <p:cTn id="146" dur="1" fill="hold">
                                          <p:stCondLst>
                                            <p:cond delay="0"/>
                                          </p:stCondLst>
                                        </p:cTn>
                                        <p:tgtEl>
                                          <p:spTgt spid="34"/>
                                        </p:tgtEl>
                                        <p:attrNameLst>
                                          <p:attrName>style.visibility</p:attrName>
                                        </p:attrNameLst>
                                      </p:cBhvr>
                                      <p:to>
                                        <p:strVal val="visible"/>
                                      </p:to>
                                    </p:set>
                                    <p:anim calcmode="lin" valueType="num">
                                      <p:cBhvr>
                                        <p:cTn id="147" dur="500" fill="hold"/>
                                        <p:tgtEl>
                                          <p:spTgt spid="34"/>
                                        </p:tgtEl>
                                        <p:attrNameLst>
                                          <p:attrName>ppt_w</p:attrName>
                                        </p:attrNameLst>
                                      </p:cBhvr>
                                      <p:tavLst>
                                        <p:tav tm="0">
                                          <p:val>
                                            <p:fltVal val="0"/>
                                          </p:val>
                                        </p:tav>
                                        <p:tav tm="100000">
                                          <p:val>
                                            <p:strVal val="#ppt_w"/>
                                          </p:val>
                                        </p:tav>
                                      </p:tavLst>
                                    </p:anim>
                                    <p:anim calcmode="lin" valueType="num">
                                      <p:cBhvr>
                                        <p:cTn id="148" dur="500" fill="hold"/>
                                        <p:tgtEl>
                                          <p:spTgt spid="34"/>
                                        </p:tgtEl>
                                        <p:attrNameLst>
                                          <p:attrName>ppt_h</p:attrName>
                                        </p:attrNameLst>
                                      </p:cBhvr>
                                      <p:tavLst>
                                        <p:tav tm="0">
                                          <p:val>
                                            <p:fltVal val="0"/>
                                          </p:val>
                                        </p:tav>
                                        <p:tav tm="100000">
                                          <p:val>
                                            <p:strVal val="#ppt_h"/>
                                          </p:val>
                                        </p:tav>
                                      </p:tavLst>
                                    </p:anim>
                                    <p:animEffect transition="in" filter="fade">
                                      <p:cBhvr>
                                        <p:cTn id="149" dur="500"/>
                                        <p:tgtEl>
                                          <p:spTgt spid="34"/>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38"/>
                                        </p:tgtEl>
                                        <p:attrNameLst>
                                          <p:attrName>style.visibility</p:attrName>
                                        </p:attrNameLst>
                                      </p:cBhvr>
                                      <p:to>
                                        <p:strVal val="visible"/>
                                      </p:to>
                                    </p:set>
                                    <p:anim calcmode="lin" valueType="num">
                                      <p:cBhvr>
                                        <p:cTn id="152" dur="500" fill="hold"/>
                                        <p:tgtEl>
                                          <p:spTgt spid="38"/>
                                        </p:tgtEl>
                                        <p:attrNameLst>
                                          <p:attrName>ppt_w</p:attrName>
                                        </p:attrNameLst>
                                      </p:cBhvr>
                                      <p:tavLst>
                                        <p:tav tm="0">
                                          <p:val>
                                            <p:fltVal val="0"/>
                                          </p:val>
                                        </p:tav>
                                        <p:tav tm="100000">
                                          <p:val>
                                            <p:strVal val="#ppt_w"/>
                                          </p:val>
                                        </p:tav>
                                      </p:tavLst>
                                    </p:anim>
                                    <p:anim calcmode="lin" valueType="num">
                                      <p:cBhvr>
                                        <p:cTn id="153" dur="500" fill="hold"/>
                                        <p:tgtEl>
                                          <p:spTgt spid="38"/>
                                        </p:tgtEl>
                                        <p:attrNameLst>
                                          <p:attrName>ppt_h</p:attrName>
                                        </p:attrNameLst>
                                      </p:cBhvr>
                                      <p:tavLst>
                                        <p:tav tm="0">
                                          <p:val>
                                            <p:fltVal val="0"/>
                                          </p:val>
                                        </p:tav>
                                        <p:tav tm="100000">
                                          <p:val>
                                            <p:strVal val="#ppt_h"/>
                                          </p:val>
                                        </p:tav>
                                      </p:tavLst>
                                    </p:anim>
                                    <p:animEffect transition="in" filter="fade">
                                      <p:cBhvr>
                                        <p:cTn id="154" dur="500"/>
                                        <p:tgtEl>
                                          <p:spTgt spid="38"/>
                                        </p:tgtEl>
                                      </p:cBhvr>
                                    </p:animEffect>
                                  </p:childTnLst>
                                </p:cTn>
                              </p:par>
                              <p:par>
                                <p:cTn id="155" presetID="53" presetClass="entr" presetSubtype="16" fill="hold" nodeType="withEffect">
                                  <p:stCondLst>
                                    <p:cond delay="0"/>
                                  </p:stCondLst>
                                  <p:childTnLst>
                                    <p:set>
                                      <p:cBhvr>
                                        <p:cTn id="156" dur="1" fill="hold">
                                          <p:stCondLst>
                                            <p:cond delay="0"/>
                                          </p:stCondLst>
                                        </p:cTn>
                                        <p:tgtEl>
                                          <p:spTgt spid="39"/>
                                        </p:tgtEl>
                                        <p:attrNameLst>
                                          <p:attrName>style.visibility</p:attrName>
                                        </p:attrNameLst>
                                      </p:cBhvr>
                                      <p:to>
                                        <p:strVal val="visible"/>
                                      </p:to>
                                    </p:set>
                                    <p:anim calcmode="lin" valueType="num">
                                      <p:cBhvr>
                                        <p:cTn id="157" dur="500" fill="hold"/>
                                        <p:tgtEl>
                                          <p:spTgt spid="39"/>
                                        </p:tgtEl>
                                        <p:attrNameLst>
                                          <p:attrName>ppt_w</p:attrName>
                                        </p:attrNameLst>
                                      </p:cBhvr>
                                      <p:tavLst>
                                        <p:tav tm="0">
                                          <p:val>
                                            <p:fltVal val="0"/>
                                          </p:val>
                                        </p:tav>
                                        <p:tav tm="100000">
                                          <p:val>
                                            <p:strVal val="#ppt_w"/>
                                          </p:val>
                                        </p:tav>
                                      </p:tavLst>
                                    </p:anim>
                                    <p:anim calcmode="lin" valueType="num">
                                      <p:cBhvr>
                                        <p:cTn id="158" dur="500" fill="hold"/>
                                        <p:tgtEl>
                                          <p:spTgt spid="39"/>
                                        </p:tgtEl>
                                        <p:attrNameLst>
                                          <p:attrName>ppt_h</p:attrName>
                                        </p:attrNameLst>
                                      </p:cBhvr>
                                      <p:tavLst>
                                        <p:tav tm="0">
                                          <p:val>
                                            <p:fltVal val="0"/>
                                          </p:val>
                                        </p:tav>
                                        <p:tav tm="100000">
                                          <p:val>
                                            <p:strVal val="#ppt_h"/>
                                          </p:val>
                                        </p:tav>
                                      </p:tavLst>
                                    </p:anim>
                                    <p:animEffect transition="in" filter="fade">
                                      <p:cBhvr>
                                        <p:cTn id="159" dur="500"/>
                                        <p:tgtEl>
                                          <p:spTgt spid="39"/>
                                        </p:tgtEl>
                                      </p:cBhvr>
                                    </p:animEffect>
                                  </p:childTnLst>
                                </p:cTn>
                              </p:par>
                              <p:par>
                                <p:cTn id="160" presetID="53" presetClass="entr" presetSubtype="16" fill="hold" nodeType="withEffect">
                                  <p:stCondLst>
                                    <p:cond delay="0"/>
                                  </p:stCondLst>
                                  <p:childTnLst>
                                    <p:set>
                                      <p:cBhvr>
                                        <p:cTn id="161" dur="1" fill="hold">
                                          <p:stCondLst>
                                            <p:cond delay="0"/>
                                          </p:stCondLst>
                                        </p:cTn>
                                        <p:tgtEl>
                                          <p:spTgt spid="40"/>
                                        </p:tgtEl>
                                        <p:attrNameLst>
                                          <p:attrName>style.visibility</p:attrName>
                                        </p:attrNameLst>
                                      </p:cBhvr>
                                      <p:to>
                                        <p:strVal val="visible"/>
                                      </p:to>
                                    </p:set>
                                    <p:anim calcmode="lin" valueType="num">
                                      <p:cBhvr>
                                        <p:cTn id="162" dur="500" fill="hold"/>
                                        <p:tgtEl>
                                          <p:spTgt spid="40"/>
                                        </p:tgtEl>
                                        <p:attrNameLst>
                                          <p:attrName>ppt_w</p:attrName>
                                        </p:attrNameLst>
                                      </p:cBhvr>
                                      <p:tavLst>
                                        <p:tav tm="0">
                                          <p:val>
                                            <p:fltVal val="0"/>
                                          </p:val>
                                        </p:tav>
                                        <p:tav tm="100000">
                                          <p:val>
                                            <p:strVal val="#ppt_w"/>
                                          </p:val>
                                        </p:tav>
                                      </p:tavLst>
                                    </p:anim>
                                    <p:anim calcmode="lin" valueType="num">
                                      <p:cBhvr>
                                        <p:cTn id="163" dur="500" fill="hold"/>
                                        <p:tgtEl>
                                          <p:spTgt spid="40"/>
                                        </p:tgtEl>
                                        <p:attrNameLst>
                                          <p:attrName>ppt_h</p:attrName>
                                        </p:attrNameLst>
                                      </p:cBhvr>
                                      <p:tavLst>
                                        <p:tav tm="0">
                                          <p:val>
                                            <p:fltVal val="0"/>
                                          </p:val>
                                        </p:tav>
                                        <p:tav tm="100000">
                                          <p:val>
                                            <p:strVal val="#ppt_h"/>
                                          </p:val>
                                        </p:tav>
                                      </p:tavLst>
                                    </p:anim>
                                    <p:animEffect transition="in" filter="fade">
                                      <p:cBhvr>
                                        <p:cTn id="164" dur="500"/>
                                        <p:tgtEl>
                                          <p:spTgt spid="40"/>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41"/>
                                        </p:tgtEl>
                                        <p:attrNameLst>
                                          <p:attrName>style.visibility</p:attrName>
                                        </p:attrNameLst>
                                      </p:cBhvr>
                                      <p:to>
                                        <p:strVal val="visible"/>
                                      </p:to>
                                    </p:set>
                                    <p:anim calcmode="lin" valueType="num">
                                      <p:cBhvr>
                                        <p:cTn id="167" dur="500" fill="hold"/>
                                        <p:tgtEl>
                                          <p:spTgt spid="41"/>
                                        </p:tgtEl>
                                        <p:attrNameLst>
                                          <p:attrName>ppt_w</p:attrName>
                                        </p:attrNameLst>
                                      </p:cBhvr>
                                      <p:tavLst>
                                        <p:tav tm="0">
                                          <p:val>
                                            <p:fltVal val="0"/>
                                          </p:val>
                                        </p:tav>
                                        <p:tav tm="100000">
                                          <p:val>
                                            <p:strVal val="#ppt_w"/>
                                          </p:val>
                                        </p:tav>
                                      </p:tavLst>
                                    </p:anim>
                                    <p:anim calcmode="lin" valueType="num">
                                      <p:cBhvr>
                                        <p:cTn id="168" dur="500" fill="hold"/>
                                        <p:tgtEl>
                                          <p:spTgt spid="41"/>
                                        </p:tgtEl>
                                        <p:attrNameLst>
                                          <p:attrName>ppt_h</p:attrName>
                                        </p:attrNameLst>
                                      </p:cBhvr>
                                      <p:tavLst>
                                        <p:tav tm="0">
                                          <p:val>
                                            <p:fltVal val="0"/>
                                          </p:val>
                                        </p:tav>
                                        <p:tav tm="100000">
                                          <p:val>
                                            <p:strVal val="#ppt_h"/>
                                          </p:val>
                                        </p:tav>
                                      </p:tavLst>
                                    </p:anim>
                                    <p:animEffect transition="in" filter="fade">
                                      <p:cBhvr>
                                        <p:cTn id="169" dur="500"/>
                                        <p:tgtEl>
                                          <p:spTgt spid="41"/>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42"/>
                                        </p:tgtEl>
                                        <p:attrNameLst>
                                          <p:attrName>style.visibility</p:attrName>
                                        </p:attrNameLst>
                                      </p:cBhvr>
                                      <p:to>
                                        <p:strVal val="visible"/>
                                      </p:to>
                                    </p:set>
                                    <p:anim calcmode="lin" valueType="num">
                                      <p:cBhvr>
                                        <p:cTn id="172" dur="500" fill="hold"/>
                                        <p:tgtEl>
                                          <p:spTgt spid="42"/>
                                        </p:tgtEl>
                                        <p:attrNameLst>
                                          <p:attrName>ppt_w</p:attrName>
                                        </p:attrNameLst>
                                      </p:cBhvr>
                                      <p:tavLst>
                                        <p:tav tm="0">
                                          <p:val>
                                            <p:fltVal val="0"/>
                                          </p:val>
                                        </p:tav>
                                        <p:tav tm="100000">
                                          <p:val>
                                            <p:strVal val="#ppt_w"/>
                                          </p:val>
                                        </p:tav>
                                      </p:tavLst>
                                    </p:anim>
                                    <p:anim calcmode="lin" valueType="num">
                                      <p:cBhvr>
                                        <p:cTn id="173" dur="500" fill="hold"/>
                                        <p:tgtEl>
                                          <p:spTgt spid="42"/>
                                        </p:tgtEl>
                                        <p:attrNameLst>
                                          <p:attrName>ppt_h</p:attrName>
                                        </p:attrNameLst>
                                      </p:cBhvr>
                                      <p:tavLst>
                                        <p:tav tm="0">
                                          <p:val>
                                            <p:fltVal val="0"/>
                                          </p:val>
                                        </p:tav>
                                        <p:tav tm="100000">
                                          <p:val>
                                            <p:strVal val="#ppt_h"/>
                                          </p:val>
                                        </p:tav>
                                      </p:tavLst>
                                    </p:anim>
                                    <p:animEffect transition="in" filter="fade">
                                      <p:cBhvr>
                                        <p:cTn id="174" dur="500"/>
                                        <p:tgtEl>
                                          <p:spTgt spid="42"/>
                                        </p:tgtEl>
                                      </p:cBhvr>
                                    </p:animEffect>
                                  </p:childTnLst>
                                </p:cTn>
                              </p:par>
                              <p:par>
                                <p:cTn id="175" presetID="53" presetClass="entr" presetSubtype="16" fill="hold" nodeType="withEffect">
                                  <p:stCondLst>
                                    <p:cond delay="0"/>
                                  </p:stCondLst>
                                  <p:childTnLst>
                                    <p:set>
                                      <p:cBhvr>
                                        <p:cTn id="176" dur="1" fill="hold">
                                          <p:stCondLst>
                                            <p:cond delay="0"/>
                                          </p:stCondLst>
                                        </p:cTn>
                                        <p:tgtEl>
                                          <p:spTgt spid="43"/>
                                        </p:tgtEl>
                                        <p:attrNameLst>
                                          <p:attrName>style.visibility</p:attrName>
                                        </p:attrNameLst>
                                      </p:cBhvr>
                                      <p:to>
                                        <p:strVal val="visible"/>
                                      </p:to>
                                    </p:set>
                                    <p:anim calcmode="lin" valueType="num">
                                      <p:cBhvr>
                                        <p:cTn id="177" dur="500" fill="hold"/>
                                        <p:tgtEl>
                                          <p:spTgt spid="43"/>
                                        </p:tgtEl>
                                        <p:attrNameLst>
                                          <p:attrName>ppt_w</p:attrName>
                                        </p:attrNameLst>
                                      </p:cBhvr>
                                      <p:tavLst>
                                        <p:tav tm="0">
                                          <p:val>
                                            <p:fltVal val="0"/>
                                          </p:val>
                                        </p:tav>
                                        <p:tav tm="100000">
                                          <p:val>
                                            <p:strVal val="#ppt_w"/>
                                          </p:val>
                                        </p:tav>
                                      </p:tavLst>
                                    </p:anim>
                                    <p:anim calcmode="lin" valueType="num">
                                      <p:cBhvr>
                                        <p:cTn id="178" dur="500" fill="hold"/>
                                        <p:tgtEl>
                                          <p:spTgt spid="43"/>
                                        </p:tgtEl>
                                        <p:attrNameLst>
                                          <p:attrName>ppt_h</p:attrName>
                                        </p:attrNameLst>
                                      </p:cBhvr>
                                      <p:tavLst>
                                        <p:tav tm="0">
                                          <p:val>
                                            <p:fltVal val="0"/>
                                          </p:val>
                                        </p:tav>
                                        <p:tav tm="100000">
                                          <p:val>
                                            <p:strVal val="#ppt_h"/>
                                          </p:val>
                                        </p:tav>
                                      </p:tavLst>
                                    </p:anim>
                                    <p:animEffect transition="in" filter="fade">
                                      <p:cBhvr>
                                        <p:cTn id="179" dur="500"/>
                                        <p:tgtEl>
                                          <p:spTgt spid="43"/>
                                        </p:tgtEl>
                                      </p:cBhvr>
                                    </p:animEffect>
                                  </p:childTnLst>
                                </p:cTn>
                              </p:par>
                              <p:par>
                                <p:cTn id="180" presetID="53" presetClass="entr" presetSubtype="16" fill="hold" grpId="0" nodeType="withEffect">
                                  <p:stCondLst>
                                    <p:cond delay="0"/>
                                  </p:stCondLst>
                                  <p:childTnLst>
                                    <p:set>
                                      <p:cBhvr>
                                        <p:cTn id="181" dur="1" fill="hold">
                                          <p:stCondLst>
                                            <p:cond delay="0"/>
                                          </p:stCondLst>
                                        </p:cTn>
                                        <p:tgtEl>
                                          <p:spTgt spid="53"/>
                                        </p:tgtEl>
                                        <p:attrNameLst>
                                          <p:attrName>style.visibility</p:attrName>
                                        </p:attrNameLst>
                                      </p:cBhvr>
                                      <p:to>
                                        <p:strVal val="visible"/>
                                      </p:to>
                                    </p:set>
                                    <p:anim calcmode="lin" valueType="num">
                                      <p:cBhvr>
                                        <p:cTn id="182" dur="500" fill="hold"/>
                                        <p:tgtEl>
                                          <p:spTgt spid="53"/>
                                        </p:tgtEl>
                                        <p:attrNameLst>
                                          <p:attrName>ppt_w</p:attrName>
                                        </p:attrNameLst>
                                      </p:cBhvr>
                                      <p:tavLst>
                                        <p:tav tm="0">
                                          <p:val>
                                            <p:fltVal val="0"/>
                                          </p:val>
                                        </p:tav>
                                        <p:tav tm="100000">
                                          <p:val>
                                            <p:strVal val="#ppt_w"/>
                                          </p:val>
                                        </p:tav>
                                      </p:tavLst>
                                    </p:anim>
                                    <p:anim calcmode="lin" valueType="num">
                                      <p:cBhvr>
                                        <p:cTn id="183" dur="500" fill="hold"/>
                                        <p:tgtEl>
                                          <p:spTgt spid="53"/>
                                        </p:tgtEl>
                                        <p:attrNameLst>
                                          <p:attrName>ppt_h</p:attrName>
                                        </p:attrNameLst>
                                      </p:cBhvr>
                                      <p:tavLst>
                                        <p:tav tm="0">
                                          <p:val>
                                            <p:fltVal val="0"/>
                                          </p:val>
                                        </p:tav>
                                        <p:tav tm="100000">
                                          <p:val>
                                            <p:strVal val="#ppt_h"/>
                                          </p:val>
                                        </p:tav>
                                      </p:tavLst>
                                    </p:anim>
                                    <p:animEffect transition="in" filter="fade">
                                      <p:cBhvr>
                                        <p:cTn id="184" dur="500"/>
                                        <p:tgtEl>
                                          <p:spTgt spid="53"/>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54"/>
                                        </p:tgtEl>
                                        <p:attrNameLst>
                                          <p:attrName>style.visibility</p:attrName>
                                        </p:attrNameLst>
                                      </p:cBhvr>
                                      <p:to>
                                        <p:strVal val="visible"/>
                                      </p:to>
                                    </p:set>
                                    <p:anim calcmode="lin" valueType="num">
                                      <p:cBhvr>
                                        <p:cTn id="187" dur="500" fill="hold"/>
                                        <p:tgtEl>
                                          <p:spTgt spid="54"/>
                                        </p:tgtEl>
                                        <p:attrNameLst>
                                          <p:attrName>ppt_w</p:attrName>
                                        </p:attrNameLst>
                                      </p:cBhvr>
                                      <p:tavLst>
                                        <p:tav tm="0">
                                          <p:val>
                                            <p:fltVal val="0"/>
                                          </p:val>
                                        </p:tav>
                                        <p:tav tm="100000">
                                          <p:val>
                                            <p:strVal val="#ppt_w"/>
                                          </p:val>
                                        </p:tav>
                                      </p:tavLst>
                                    </p:anim>
                                    <p:anim calcmode="lin" valueType="num">
                                      <p:cBhvr>
                                        <p:cTn id="188" dur="500" fill="hold"/>
                                        <p:tgtEl>
                                          <p:spTgt spid="54"/>
                                        </p:tgtEl>
                                        <p:attrNameLst>
                                          <p:attrName>ppt_h</p:attrName>
                                        </p:attrNameLst>
                                      </p:cBhvr>
                                      <p:tavLst>
                                        <p:tav tm="0">
                                          <p:val>
                                            <p:fltVal val="0"/>
                                          </p:val>
                                        </p:tav>
                                        <p:tav tm="100000">
                                          <p:val>
                                            <p:strVal val="#ppt_h"/>
                                          </p:val>
                                        </p:tav>
                                      </p:tavLst>
                                    </p:anim>
                                    <p:animEffect transition="in" filter="fade">
                                      <p:cBhvr>
                                        <p:cTn id="189" dur="500"/>
                                        <p:tgtEl>
                                          <p:spTgt spid="54"/>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55"/>
                                        </p:tgtEl>
                                        <p:attrNameLst>
                                          <p:attrName>style.visibility</p:attrName>
                                        </p:attrNameLst>
                                      </p:cBhvr>
                                      <p:to>
                                        <p:strVal val="visible"/>
                                      </p:to>
                                    </p:set>
                                    <p:anim calcmode="lin" valueType="num">
                                      <p:cBhvr>
                                        <p:cTn id="192" dur="500" fill="hold"/>
                                        <p:tgtEl>
                                          <p:spTgt spid="55"/>
                                        </p:tgtEl>
                                        <p:attrNameLst>
                                          <p:attrName>ppt_w</p:attrName>
                                        </p:attrNameLst>
                                      </p:cBhvr>
                                      <p:tavLst>
                                        <p:tav tm="0">
                                          <p:val>
                                            <p:fltVal val="0"/>
                                          </p:val>
                                        </p:tav>
                                        <p:tav tm="100000">
                                          <p:val>
                                            <p:strVal val="#ppt_w"/>
                                          </p:val>
                                        </p:tav>
                                      </p:tavLst>
                                    </p:anim>
                                    <p:anim calcmode="lin" valueType="num">
                                      <p:cBhvr>
                                        <p:cTn id="193" dur="500" fill="hold"/>
                                        <p:tgtEl>
                                          <p:spTgt spid="55"/>
                                        </p:tgtEl>
                                        <p:attrNameLst>
                                          <p:attrName>ppt_h</p:attrName>
                                        </p:attrNameLst>
                                      </p:cBhvr>
                                      <p:tavLst>
                                        <p:tav tm="0">
                                          <p:val>
                                            <p:fltVal val="0"/>
                                          </p:val>
                                        </p:tav>
                                        <p:tav tm="100000">
                                          <p:val>
                                            <p:strVal val="#ppt_h"/>
                                          </p:val>
                                        </p:tav>
                                      </p:tavLst>
                                    </p:anim>
                                    <p:animEffect transition="in" filter="fade">
                                      <p:cBhvr>
                                        <p:cTn id="194" dur="500"/>
                                        <p:tgtEl>
                                          <p:spTgt spid="55"/>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56"/>
                                        </p:tgtEl>
                                        <p:attrNameLst>
                                          <p:attrName>style.visibility</p:attrName>
                                        </p:attrNameLst>
                                      </p:cBhvr>
                                      <p:to>
                                        <p:strVal val="visible"/>
                                      </p:to>
                                    </p:set>
                                    <p:anim calcmode="lin" valueType="num">
                                      <p:cBhvr>
                                        <p:cTn id="197" dur="500" fill="hold"/>
                                        <p:tgtEl>
                                          <p:spTgt spid="56"/>
                                        </p:tgtEl>
                                        <p:attrNameLst>
                                          <p:attrName>ppt_w</p:attrName>
                                        </p:attrNameLst>
                                      </p:cBhvr>
                                      <p:tavLst>
                                        <p:tav tm="0">
                                          <p:val>
                                            <p:fltVal val="0"/>
                                          </p:val>
                                        </p:tav>
                                        <p:tav tm="100000">
                                          <p:val>
                                            <p:strVal val="#ppt_w"/>
                                          </p:val>
                                        </p:tav>
                                      </p:tavLst>
                                    </p:anim>
                                    <p:anim calcmode="lin" valueType="num">
                                      <p:cBhvr>
                                        <p:cTn id="198" dur="500" fill="hold"/>
                                        <p:tgtEl>
                                          <p:spTgt spid="56"/>
                                        </p:tgtEl>
                                        <p:attrNameLst>
                                          <p:attrName>ppt_h</p:attrName>
                                        </p:attrNameLst>
                                      </p:cBhvr>
                                      <p:tavLst>
                                        <p:tav tm="0">
                                          <p:val>
                                            <p:fltVal val="0"/>
                                          </p:val>
                                        </p:tav>
                                        <p:tav tm="100000">
                                          <p:val>
                                            <p:strVal val="#ppt_h"/>
                                          </p:val>
                                        </p:tav>
                                      </p:tavLst>
                                    </p:anim>
                                    <p:animEffect transition="in" filter="fade">
                                      <p:cBhvr>
                                        <p:cTn id="199" dur="500"/>
                                        <p:tgtEl>
                                          <p:spTgt spid="56"/>
                                        </p:tgtEl>
                                      </p:cBhvr>
                                    </p:animEffect>
                                  </p:childTnLst>
                                </p:cTn>
                              </p:par>
                              <p:par>
                                <p:cTn id="200" presetID="53" presetClass="entr" presetSubtype="16" fill="hold" grpId="0" nodeType="withEffect">
                                  <p:stCondLst>
                                    <p:cond delay="0"/>
                                  </p:stCondLst>
                                  <p:childTnLst>
                                    <p:set>
                                      <p:cBhvr>
                                        <p:cTn id="201" dur="1" fill="hold">
                                          <p:stCondLst>
                                            <p:cond delay="0"/>
                                          </p:stCondLst>
                                        </p:cTn>
                                        <p:tgtEl>
                                          <p:spTgt spid="57"/>
                                        </p:tgtEl>
                                        <p:attrNameLst>
                                          <p:attrName>style.visibility</p:attrName>
                                        </p:attrNameLst>
                                      </p:cBhvr>
                                      <p:to>
                                        <p:strVal val="visible"/>
                                      </p:to>
                                    </p:set>
                                    <p:anim calcmode="lin" valueType="num">
                                      <p:cBhvr>
                                        <p:cTn id="202" dur="500" fill="hold"/>
                                        <p:tgtEl>
                                          <p:spTgt spid="57"/>
                                        </p:tgtEl>
                                        <p:attrNameLst>
                                          <p:attrName>ppt_w</p:attrName>
                                        </p:attrNameLst>
                                      </p:cBhvr>
                                      <p:tavLst>
                                        <p:tav tm="0">
                                          <p:val>
                                            <p:fltVal val="0"/>
                                          </p:val>
                                        </p:tav>
                                        <p:tav tm="100000">
                                          <p:val>
                                            <p:strVal val="#ppt_w"/>
                                          </p:val>
                                        </p:tav>
                                      </p:tavLst>
                                    </p:anim>
                                    <p:anim calcmode="lin" valueType="num">
                                      <p:cBhvr>
                                        <p:cTn id="203" dur="500" fill="hold"/>
                                        <p:tgtEl>
                                          <p:spTgt spid="57"/>
                                        </p:tgtEl>
                                        <p:attrNameLst>
                                          <p:attrName>ppt_h</p:attrName>
                                        </p:attrNameLst>
                                      </p:cBhvr>
                                      <p:tavLst>
                                        <p:tav tm="0">
                                          <p:val>
                                            <p:fltVal val="0"/>
                                          </p:val>
                                        </p:tav>
                                        <p:tav tm="100000">
                                          <p:val>
                                            <p:strVal val="#ppt_h"/>
                                          </p:val>
                                        </p:tav>
                                      </p:tavLst>
                                    </p:anim>
                                    <p:animEffect transition="in" filter="fade">
                                      <p:cBhvr>
                                        <p:cTn id="204" dur="500"/>
                                        <p:tgtEl>
                                          <p:spTgt spid="57"/>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8"/>
                                        </p:tgtEl>
                                        <p:attrNameLst>
                                          <p:attrName>style.visibility</p:attrName>
                                        </p:attrNameLst>
                                      </p:cBhvr>
                                      <p:to>
                                        <p:strVal val="visible"/>
                                      </p:to>
                                    </p:set>
                                    <p:anim calcmode="lin" valueType="num">
                                      <p:cBhvr>
                                        <p:cTn id="207" dur="500" fill="hold"/>
                                        <p:tgtEl>
                                          <p:spTgt spid="58"/>
                                        </p:tgtEl>
                                        <p:attrNameLst>
                                          <p:attrName>ppt_w</p:attrName>
                                        </p:attrNameLst>
                                      </p:cBhvr>
                                      <p:tavLst>
                                        <p:tav tm="0">
                                          <p:val>
                                            <p:fltVal val="0"/>
                                          </p:val>
                                        </p:tav>
                                        <p:tav tm="100000">
                                          <p:val>
                                            <p:strVal val="#ppt_w"/>
                                          </p:val>
                                        </p:tav>
                                      </p:tavLst>
                                    </p:anim>
                                    <p:anim calcmode="lin" valueType="num">
                                      <p:cBhvr>
                                        <p:cTn id="208" dur="500" fill="hold"/>
                                        <p:tgtEl>
                                          <p:spTgt spid="58"/>
                                        </p:tgtEl>
                                        <p:attrNameLst>
                                          <p:attrName>ppt_h</p:attrName>
                                        </p:attrNameLst>
                                      </p:cBhvr>
                                      <p:tavLst>
                                        <p:tav tm="0">
                                          <p:val>
                                            <p:fltVal val="0"/>
                                          </p:val>
                                        </p:tav>
                                        <p:tav tm="100000">
                                          <p:val>
                                            <p:strVal val="#ppt_h"/>
                                          </p:val>
                                        </p:tav>
                                      </p:tavLst>
                                    </p:anim>
                                    <p:animEffect transition="in" filter="fade">
                                      <p:cBhvr>
                                        <p:cTn id="209" dur="500"/>
                                        <p:tgtEl>
                                          <p:spTgt spid="58"/>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59"/>
                                        </p:tgtEl>
                                        <p:attrNameLst>
                                          <p:attrName>style.visibility</p:attrName>
                                        </p:attrNameLst>
                                      </p:cBhvr>
                                      <p:to>
                                        <p:strVal val="visible"/>
                                      </p:to>
                                    </p:set>
                                    <p:anim calcmode="lin" valueType="num">
                                      <p:cBhvr>
                                        <p:cTn id="212" dur="500" fill="hold"/>
                                        <p:tgtEl>
                                          <p:spTgt spid="59"/>
                                        </p:tgtEl>
                                        <p:attrNameLst>
                                          <p:attrName>ppt_w</p:attrName>
                                        </p:attrNameLst>
                                      </p:cBhvr>
                                      <p:tavLst>
                                        <p:tav tm="0">
                                          <p:val>
                                            <p:fltVal val="0"/>
                                          </p:val>
                                        </p:tav>
                                        <p:tav tm="100000">
                                          <p:val>
                                            <p:strVal val="#ppt_w"/>
                                          </p:val>
                                        </p:tav>
                                      </p:tavLst>
                                    </p:anim>
                                    <p:anim calcmode="lin" valueType="num">
                                      <p:cBhvr>
                                        <p:cTn id="213" dur="500" fill="hold"/>
                                        <p:tgtEl>
                                          <p:spTgt spid="59"/>
                                        </p:tgtEl>
                                        <p:attrNameLst>
                                          <p:attrName>ppt_h</p:attrName>
                                        </p:attrNameLst>
                                      </p:cBhvr>
                                      <p:tavLst>
                                        <p:tav tm="0">
                                          <p:val>
                                            <p:fltVal val="0"/>
                                          </p:val>
                                        </p:tav>
                                        <p:tav tm="100000">
                                          <p:val>
                                            <p:strVal val="#ppt_h"/>
                                          </p:val>
                                        </p:tav>
                                      </p:tavLst>
                                    </p:anim>
                                    <p:animEffect transition="in" filter="fade">
                                      <p:cBhvr>
                                        <p:cTn id="214" dur="500"/>
                                        <p:tgtEl>
                                          <p:spTgt spid="59"/>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0"/>
                                        </p:tgtEl>
                                        <p:attrNameLst>
                                          <p:attrName>style.visibility</p:attrName>
                                        </p:attrNameLst>
                                      </p:cBhvr>
                                      <p:to>
                                        <p:strVal val="visible"/>
                                      </p:to>
                                    </p:set>
                                    <p:anim calcmode="lin" valueType="num">
                                      <p:cBhvr>
                                        <p:cTn id="217" dur="500" fill="hold"/>
                                        <p:tgtEl>
                                          <p:spTgt spid="60"/>
                                        </p:tgtEl>
                                        <p:attrNameLst>
                                          <p:attrName>ppt_w</p:attrName>
                                        </p:attrNameLst>
                                      </p:cBhvr>
                                      <p:tavLst>
                                        <p:tav tm="0">
                                          <p:val>
                                            <p:fltVal val="0"/>
                                          </p:val>
                                        </p:tav>
                                        <p:tav tm="100000">
                                          <p:val>
                                            <p:strVal val="#ppt_w"/>
                                          </p:val>
                                        </p:tav>
                                      </p:tavLst>
                                    </p:anim>
                                    <p:anim calcmode="lin" valueType="num">
                                      <p:cBhvr>
                                        <p:cTn id="218" dur="500" fill="hold"/>
                                        <p:tgtEl>
                                          <p:spTgt spid="60"/>
                                        </p:tgtEl>
                                        <p:attrNameLst>
                                          <p:attrName>ppt_h</p:attrName>
                                        </p:attrNameLst>
                                      </p:cBhvr>
                                      <p:tavLst>
                                        <p:tav tm="0">
                                          <p:val>
                                            <p:fltVal val="0"/>
                                          </p:val>
                                        </p:tav>
                                        <p:tav tm="100000">
                                          <p:val>
                                            <p:strVal val="#ppt_h"/>
                                          </p:val>
                                        </p:tav>
                                      </p:tavLst>
                                    </p:anim>
                                    <p:animEffect transition="in" filter="fade">
                                      <p:cBhvr>
                                        <p:cTn id="219" dur="500"/>
                                        <p:tgtEl>
                                          <p:spTgt spid="60"/>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1"/>
                                        </p:tgtEl>
                                        <p:attrNameLst>
                                          <p:attrName>style.visibility</p:attrName>
                                        </p:attrNameLst>
                                      </p:cBhvr>
                                      <p:to>
                                        <p:strVal val="visible"/>
                                      </p:to>
                                    </p:set>
                                    <p:anim calcmode="lin" valueType="num">
                                      <p:cBhvr>
                                        <p:cTn id="222" dur="500" fill="hold"/>
                                        <p:tgtEl>
                                          <p:spTgt spid="61"/>
                                        </p:tgtEl>
                                        <p:attrNameLst>
                                          <p:attrName>ppt_w</p:attrName>
                                        </p:attrNameLst>
                                      </p:cBhvr>
                                      <p:tavLst>
                                        <p:tav tm="0">
                                          <p:val>
                                            <p:fltVal val="0"/>
                                          </p:val>
                                        </p:tav>
                                        <p:tav tm="100000">
                                          <p:val>
                                            <p:strVal val="#ppt_w"/>
                                          </p:val>
                                        </p:tav>
                                      </p:tavLst>
                                    </p:anim>
                                    <p:anim calcmode="lin" valueType="num">
                                      <p:cBhvr>
                                        <p:cTn id="223" dur="500" fill="hold"/>
                                        <p:tgtEl>
                                          <p:spTgt spid="61"/>
                                        </p:tgtEl>
                                        <p:attrNameLst>
                                          <p:attrName>ppt_h</p:attrName>
                                        </p:attrNameLst>
                                      </p:cBhvr>
                                      <p:tavLst>
                                        <p:tav tm="0">
                                          <p:val>
                                            <p:fltVal val="0"/>
                                          </p:val>
                                        </p:tav>
                                        <p:tav tm="100000">
                                          <p:val>
                                            <p:strVal val="#ppt_h"/>
                                          </p:val>
                                        </p:tav>
                                      </p:tavLst>
                                    </p:anim>
                                    <p:animEffect transition="in" filter="fade">
                                      <p:cBhvr>
                                        <p:cTn id="224" dur="500"/>
                                        <p:tgtEl>
                                          <p:spTgt spid="61"/>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2"/>
                                        </p:tgtEl>
                                        <p:attrNameLst>
                                          <p:attrName>style.visibility</p:attrName>
                                        </p:attrNameLst>
                                      </p:cBhvr>
                                      <p:to>
                                        <p:strVal val="visible"/>
                                      </p:to>
                                    </p:set>
                                    <p:anim calcmode="lin" valueType="num">
                                      <p:cBhvr>
                                        <p:cTn id="227" dur="500" fill="hold"/>
                                        <p:tgtEl>
                                          <p:spTgt spid="62"/>
                                        </p:tgtEl>
                                        <p:attrNameLst>
                                          <p:attrName>ppt_w</p:attrName>
                                        </p:attrNameLst>
                                      </p:cBhvr>
                                      <p:tavLst>
                                        <p:tav tm="0">
                                          <p:val>
                                            <p:fltVal val="0"/>
                                          </p:val>
                                        </p:tav>
                                        <p:tav tm="100000">
                                          <p:val>
                                            <p:strVal val="#ppt_w"/>
                                          </p:val>
                                        </p:tav>
                                      </p:tavLst>
                                    </p:anim>
                                    <p:anim calcmode="lin" valueType="num">
                                      <p:cBhvr>
                                        <p:cTn id="228" dur="500" fill="hold"/>
                                        <p:tgtEl>
                                          <p:spTgt spid="62"/>
                                        </p:tgtEl>
                                        <p:attrNameLst>
                                          <p:attrName>ppt_h</p:attrName>
                                        </p:attrNameLst>
                                      </p:cBhvr>
                                      <p:tavLst>
                                        <p:tav tm="0">
                                          <p:val>
                                            <p:fltVal val="0"/>
                                          </p:val>
                                        </p:tav>
                                        <p:tav tm="100000">
                                          <p:val>
                                            <p:strVal val="#ppt_h"/>
                                          </p:val>
                                        </p:tav>
                                      </p:tavLst>
                                    </p:anim>
                                    <p:animEffect transition="in" filter="fade">
                                      <p:cBhvr>
                                        <p:cTn id="229" dur="500"/>
                                        <p:tgtEl>
                                          <p:spTgt spid="62"/>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3"/>
                                        </p:tgtEl>
                                        <p:attrNameLst>
                                          <p:attrName>style.visibility</p:attrName>
                                        </p:attrNameLst>
                                      </p:cBhvr>
                                      <p:to>
                                        <p:strVal val="visible"/>
                                      </p:to>
                                    </p:set>
                                    <p:anim calcmode="lin" valueType="num">
                                      <p:cBhvr>
                                        <p:cTn id="232" dur="500" fill="hold"/>
                                        <p:tgtEl>
                                          <p:spTgt spid="63"/>
                                        </p:tgtEl>
                                        <p:attrNameLst>
                                          <p:attrName>ppt_w</p:attrName>
                                        </p:attrNameLst>
                                      </p:cBhvr>
                                      <p:tavLst>
                                        <p:tav tm="0">
                                          <p:val>
                                            <p:fltVal val="0"/>
                                          </p:val>
                                        </p:tav>
                                        <p:tav tm="100000">
                                          <p:val>
                                            <p:strVal val="#ppt_w"/>
                                          </p:val>
                                        </p:tav>
                                      </p:tavLst>
                                    </p:anim>
                                    <p:anim calcmode="lin" valueType="num">
                                      <p:cBhvr>
                                        <p:cTn id="233" dur="500" fill="hold"/>
                                        <p:tgtEl>
                                          <p:spTgt spid="63"/>
                                        </p:tgtEl>
                                        <p:attrNameLst>
                                          <p:attrName>ppt_h</p:attrName>
                                        </p:attrNameLst>
                                      </p:cBhvr>
                                      <p:tavLst>
                                        <p:tav tm="0">
                                          <p:val>
                                            <p:fltVal val="0"/>
                                          </p:val>
                                        </p:tav>
                                        <p:tav tm="100000">
                                          <p:val>
                                            <p:strVal val="#ppt_h"/>
                                          </p:val>
                                        </p:tav>
                                      </p:tavLst>
                                    </p:anim>
                                    <p:animEffect transition="in" filter="fade">
                                      <p:cBhvr>
                                        <p:cTn id="234" dur="500"/>
                                        <p:tgtEl>
                                          <p:spTgt spid="63"/>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4"/>
                                        </p:tgtEl>
                                        <p:attrNameLst>
                                          <p:attrName>style.visibility</p:attrName>
                                        </p:attrNameLst>
                                      </p:cBhvr>
                                      <p:to>
                                        <p:strVal val="visible"/>
                                      </p:to>
                                    </p:set>
                                    <p:anim calcmode="lin" valueType="num">
                                      <p:cBhvr>
                                        <p:cTn id="237" dur="500" fill="hold"/>
                                        <p:tgtEl>
                                          <p:spTgt spid="64"/>
                                        </p:tgtEl>
                                        <p:attrNameLst>
                                          <p:attrName>ppt_w</p:attrName>
                                        </p:attrNameLst>
                                      </p:cBhvr>
                                      <p:tavLst>
                                        <p:tav tm="0">
                                          <p:val>
                                            <p:fltVal val="0"/>
                                          </p:val>
                                        </p:tav>
                                        <p:tav tm="100000">
                                          <p:val>
                                            <p:strVal val="#ppt_w"/>
                                          </p:val>
                                        </p:tav>
                                      </p:tavLst>
                                    </p:anim>
                                    <p:anim calcmode="lin" valueType="num">
                                      <p:cBhvr>
                                        <p:cTn id="238" dur="500" fill="hold"/>
                                        <p:tgtEl>
                                          <p:spTgt spid="64"/>
                                        </p:tgtEl>
                                        <p:attrNameLst>
                                          <p:attrName>ppt_h</p:attrName>
                                        </p:attrNameLst>
                                      </p:cBhvr>
                                      <p:tavLst>
                                        <p:tav tm="0">
                                          <p:val>
                                            <p:fltVal val="0"/>
                                          </p:val>
                                        </p:tav>
                                        <p:tav tm="100000">
                                          <p:val>
                                            <p:strVal val="#ppt_h"/>
                                          </p:val>
                                        </p:tav>
                                      </p:tavLst>
                                    </p:anim>
                                    <p:animEffect transition="in" filter="fade">
                                      <p:cBhvr>
                                        <p:cTn id="239" dur="500"/>
                                        <p:tgtEl>
                                          <p:spTgt spid="64"/>
                                        </p:tgtEl>
                                      </p:cBhvr>
                                    </p:animEffect>
                                  </p:childTnLst>
                                </p:cTn>
                              </p:par>
                              <p:par>
                                <p:cTn id="240" presetID="53" presetClass="entr" presetSubtype="16" fill="hold" grpId="0" nodeType="withEffect" nodePh="1">
                                  <p:stCondLst>
                                    <p:cond delay="0"/>
                                  </p:stCondLst>
                                  <p:endCondLst>
                                    <p:cond evt="begin" delay="0">
                                      <p:tn val="240"/>
                                    </p:cond>
                                  </p:endCondLst>
                                  <p:childTnLst>
                                    <p:set>
                                      <p:cBhvr>
                                        <p:cTn id="241" dur="1" fill="hold">
                                          <p:stCondLst>
                                            <p:cond delay="0"/>
                                          </p:stCondLst>
                                        </p:cTn>
                                        <p:tgtEl>
                                          <p:spTgt spid="65"/>
                                        </p:tgtEl>
                                        <p:attrNameLst>
                                          <p:attrName>style.visibility</p:attrName>
                                        </p:attrNameLst>
                                      </p:cBhvr>
                                      <p:to>
                                        <p:strVal val="visible"/>
                                      </p:to>
                                    </p:set>
                                    <p:anim calcmode="lin" valueType="num">
                                      <p:cBhvr>
                                        <p:cTn id="242" dur="500" fill="hold"/>
                                        <p:tgtEl>
                                          <p:spTgt spid="65"/>
                                        </p:tgtEl>
                                        <p:attrNameLst>
                                          <p:attrName>ppt_w</p:attrName>
                                        </p:attrNameLst>
                                      </p:cBhvr>
                                      <p:tavLst>
                                        <p:tav tm="0">
                                          <p:val>
                                            <p:fltVal val="0"/>
                                          </p:val>
                                        </p:tav>
                                        <p:tav tm="100000">
                                          <p:val>
                                            <p:strVal val="#ppt_w"/>
                                          </p:val>
                                        </p:tav>
                                      </p:tavLst>
                                    </p:anim>
                                    <p:anim calcmode="lin" valueType="num">
                                      <p:cBhvr>
                                        <p:cTn id="243" dur="500" fill="hold"/>
                                        <p:tgtEl>
                                          <p:spTgt spid="65"/>
                                        </p:tgtEl>
                                        <p:attrNameLst>
                                          <p:attrName>ppt_h</p:attrName>
                                        </p:attrNameLst>
                                      </p:cBhvr>
                                      <p:tavLst>
                                        <p:tav tm="0">
                                          <p:val>
                                            <p:fltVal val="0"/>
                                          </p:val>
                                        </p:tav>
                                        <p:tav tm="100000">
                                          <p:val>
                                            <p:strVal val="#ppt_h"/>
                                          </p:val>
                                        </p:tav>
                                      </p:tavLst>
                                    </p:anim>
                                    <p:animEffect transition="in" filter="fade">
                                      <p:cBhvr>
                                        <p:cTn id="244" dur="500"/>
                                        <p:tgtEl>
                                          <p:spTgt spid="65"/>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9"/>
                                        </p:tgtEl>
                                        <p:attrNameLst>
                                          <p:attrName>style.visibility</p:attrName>
                                        </p:attrNameLst>
                                      </p:cBhvr>
                                      <p:to>
                                        <p:strVal val="visible"/>
                                      </p:to>
                                    </p:set>
                                    <p:anim calcmode="lin" valueType="num">
                                      <p:cBhvr>
                                        <p:cTn id="247" dur="500" fill="hold"/>
                                        <p:tgtEl>
                                          <p:spTgt spid="69"/>
                                        </p:tgtEl>
                                        <p:attrNameLst>
                                          <p:attrName>ppt_w</p:attrName>
                                        </p:attrNameLst>
                                      </p:cBhvr>
                                      <p:tavLst>
                                        <p:tav tm="0">
                                          <p:val>
                                            <p:fltVal val="0"/>
                                          </p:val>
                                        </p:tav>
                                        <p:tav tm="100000">
                                          <p:val>
                                            <p:strVal val="#ppt_w"/>
                                          </p:val>
                                        </p:tav>
                                      </p:tavLst>
                                    </p:anim>
                                    <p:anim calcmode="lin" valueType="num">
                                      <p:cBhvr>
                                        <p:cTn id="248" dur="500" fill="hold"/>
                                        <p:tgtEl>
                                          <p:spTgt spid="69"/>
                                        </p:tgtEl>
                                        <p:attrNameLst>
                                          <p:attrName>ppt_h</p:attrName>
                                        </p:attrNameLst>
                                      </p:cBhvr>
                                      <p:tavLst>
                                        <p:tav tm="0">
                                          <p:val>
                                            <p:fltVal val="0"/>
                                          </p:val>
                                        </p:tav>
                                        <p:tav tm="100000">
                                          <p:val>
                                            <p:strVal val="#ppt_h"/>
                                          </p:val>
                                        </p:tav>
                                      </p:tavLst>
                                    </p:anim>
                                    <p:animEffect transition="in" filter="fade">
                                      <p:cBhvr>
                                        <p:cTn id="249" dur="500"/>
                                        <p:tgtEl>
                                          <p:spTgt spid="69"/>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73"/>
                                        </p:tgtEl>
                                        <p:attrNameLst>
                                          <p:attrName>style.visibility</p:attrName>
                                        </p:attrNameLst>
                                      </p:cBhvr>
                                      <p:to>
                                        <p:strVal val="visible"/>
                                      </p:to>
                                    </p:set>
                                    <p:anim calcmode="lin" valueType="num">
                                      <p:cBhvr>
                                        <p:cTn id="252" dur="500" fill="hold"/>
                                        <p:tgtEl>
                                          <p:spTgt spid="73"/>
                                        </p:tgtEl>
                                        <p:attrNameLst>
                                          <p:attrName>ppt_w</p:attrName>
                                        </p:attrNameLst>
                                      </p:cBhvr>
                                      <p:tavLst>
                                        <p:tav tm="0">
                                          <p:val>
                                            <p:fltVal val="0"/>
                                          </p:val>
                                        </p:tav>
                                        <p:tav tm="100000">
                                          <p:val>
                                            <p:strVal val="#ppt_w"/>
                                          </p:val>
                                        </p:tav>
                                      </p:tavLst>
                                    </p:anim>
                                    <p:anim calcmode="lin" valueType="num">
                                      <p:cBhvr>
                                        <p:cTn id="253" dur="500" fill="hold"/>
                                        <p:tgtEl>
                                          <p:spTgt spid="73"/>
                                        </p:tgtEl>
                                        <p:attrNameLst>
                                          <p:attrName>ppt_h</p:attrName>
                                        </p:attrNameLst>
                                      </p:cBhvr>
                                      <p:tavLst>
                                        <p:tav tm="0">
                                          <p:val>
                                            <p:fltVal val="0"/>
                                          </p:val>
                                        </p:tav>
                                        <p:tav tm="100000">
                                          <p:val>
                                            <p:strVal val="#ppt_h"/>
                                          </p:val>
                                        </p:tav>
                                      </p:tavLst>
                                    </p:anim>
                                    <p:animEffect transition="in" filter="fade">
                                      <p:cBhvr>
                                        <p:cTn id="254" dur="500"/>
                                        <p:tgtEl>
                                          <p:spTgt spid="73"/>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5"/>
                                        </p:tgtEl>
                                        <p:attrNameLst>
                                          <p:attrName>style.visibility</p:attrName>
                                        </p:attrNameLst>
                                      </p:cBhvr>
                                      <p:to>
                                        <p:strVal val="visible"/>
                                      </p:to>
                                    </p:set>
                                    <p:anim calcmode="lin" valueType="num">
                                      <p:cBhvr>
                                        <p:cTn id="257" dur="500" fill="hold"/>
                                        <p:tgtEl>
                                          <p:spTgt spid="75"/>
                                        </p:tgtEl>
                                        <p:attrNameLst>
                                          <p:attrName>ppt_w</p:attrName>
                                        </p:attrNameLst>
                                      </p:cBhvr>
                                      <p:tavLst>
                                        <p:tav tm="0">
                                          <p:val>
                                            <p:fltVal val="0"/>
                                          </p:val>
                                        </p:tav>
                                        <p:tav tm="100000">
                                          <p:val>
                                            <p:strVal val="#ppt_w"/>
                                          </p:val>
                                        </p:tav>
                                      </p:tavLst>
                                    </p:anim>
                                    <p:anim calcmode="lin" valueType="num">
                                      <p:cBhvr>
                                        <p:cTn id="258" dur="500" fill="hold"/>
                                        <p:tgtEl>
                                          <p:spTgt spid="75"/>
                                        </p:tgtEl>
                                        <p:attrNameLst>
                                          <p:attrName>ppt_h</p:attrName>
                                        </p:attrNameLst>
                                      </p:cBhvr>
                                      <p:tavLst>
                                        <p:tav tm="0">
                                          <p:val>
                                            <p:fltVal val="0"/>
                                          </p:val>
                                        </p:tav>
                                        <p:tav tm="100000">
                                          <p:val>
                                            <p:strVal val="#ppt_h"/>
                                          </p:val>
                                        </p:tav>
                                      </p:tavLst>
                                    </p:anim>
                                    <p:animEffect transition="in" filter="fade">
                                      <p:cBhvr>
                                        <p:cTn id="259" dur="500"/>
                                        <p:tgtEl>
                                          <p:spTgt spid="75"/>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6"/>
                                        </p:tgtEl>
                                        <p:attrNameLst>
                                          <p:attrName>style.visibility</p:attrName>
                                        </p:attrNameLst>
                                      </p:cBhvr>
                                      <p:to>
                                        <p:strVal val="visible"/>
                                      </p:to>
                                    </p:set>
                                    <p:anim calcmode="lin" valueType="num">
                                      <p:cBhvr>
                                        <p:cTn id="262" dur="500" fill="hold"/>
                                        <p:tgtEl>
                                          <p:spTgt spid="76"/>
                                        </p:tgtEl>
                                        <p:attrNameLst>
                                          <p:attrName>ppt_w</p:attrName>
                                        </p:attrNameLst>
                                      </p:cBhvr>
                                      <p:tavLst>
                                        <p:tav tm="0">
                                          <p:val>
                                            <p:fltVal val="0"/>
                                          </p:val>
                                        </p:tav>
                                        <p:tav tm="100000">
                                          <p:val>
                                            <p:strVal val="#ppt_w"/>
                                          </p:val>
                                        </p:tav>
                                      </p:tavLst>
                                    </p:anim>
                                    <p:anim calcmode="lin" valueType="num">
                                      <p:cBhvr>
                                        <p:cTn id="263" dur="500" fill="hold"/>
                                        <p:tgtEl>
                                          <p:spTgt spid="76"/>
                                        </p:tgtEl>
                                        <p:attrNameLst>
                                          <p:attrName>ppt_h</p:attrName>
                                        </p:attrNameLst>
                                      </p:cBhvr>
                                      <p:tavLst>
                                        <p:tav tm="0">
                                          <p:val>
                                            <p:fltVal val="0"/>
                                          </p:val>
                                        </p:tav>
                                        <p:tav tm="100000">
                                          <p:val>
                                            <p:strVal val="#ppt_h"/>
                                          </p:val>
                                        </p:tav>
                                      </p:tavLst>
                                    </p:anim>
                                    <p:animEffect transition="in" filter="fade">
                                      <p:cBhvr>
                                        <p:cTn id="264" dur="500"/>
                                        <p:tgtEl>
                                          <p:spTgt spid="76"/>
                                        </p:tgtEl>
                                      </p:cBhvr>
                                    </p:animEffect>
                                  </p:childTnLst>
                                </p:cTn>
                              </p:par>
                              <p:par>
                                <p:cTn id="265" presetID="53" presetClass="entr" presetSubtype="16" fill="hold" nodeType="withEffect">
                                  <p:stCondLst>
                                    <p:cond delay="0"/>
                                  </p:stCondLst>
                                  <p:childTnLst>
                                    <p:set>
                                      <p:cBhvr>
                                        <p:cTn id="266" dur="1" fill="hold">
                                          <p:stCondLst>
                                            <p:cond delay="0"/>
                                          </p:stCondLst>
                                        </p:cTn>
                                        <p:tgtEl>
                                          <p:spTgt spid="79"/>
                                        </p:tgtEl>
                                        <p:attrNameLst>
                                          <p:attrName>style.visibility</p:attrName>
                                        </p:attrNameLst>
                                      </p:cBhvr>
                                      <p:to>
                                        <p:strVal val="visible"/>
                                      </p:to>
                                    </p:set>
                                    <p:anim calcmode="lin" valueType="num">
                                      <p:cBhvr>
                                        <p:cTn id="267" dur="500" fill="hold"/>
                                        <p:tgtEl>
                                          <p:spTgt spid="79"/>
                                        </p:tgtEl>
                                        <p:attrNameLst>
                                          <p:attrName>ppt_w</p:attrName>
                                        </p:attrNameLst>
                                      </p:cBhvr>
                                      <p:tavLst>
                                        <p:tav tm="0">
                                          <p:val>
                                            <p:fltVal val="0"/>
                                          </p:val>
                                        </p:tav>
                                        <p:tav tm="100000">
                                          <p:val>
                                            <p:strVal val="#ppt_w"/>
                                          </p:val>
                                        </p:tav>
                                      </p:tavLst>
                                    </p:anim>
                                    <p:anim calcmode="lin" valueType="num">
                                      <p:cBhvr>
                                        <p:cTn id="268" dur="500" fill="hold"/>
                                        <p:tgtEl>
                                          <p:spTgt spid="79"/>
                                        </p:tgtEl>
                                        <p:attrNameLst>
                                          <p:attrName>ppt_h</p:attrName>
                                        </p:attrNameLst>
                                      </p:cBhvr>
                                      <p:tavLst>
                                        <p:tav tm="0">
                                          <p:val>
                                            <p:fltVal val="0"/>
                                          </p:val>
                                        </p:tav>
                                        <p:tav tm="100000">
                                          <p:val>
                                            <p:strVal val="#ppt_h"/>
                                          </p:val>
                                        </p:tav>
                                      </p:tavLst>
                                    </p:anim>
                                    <p:animEffect transition="in" filter="fade">
                                      <p:cBhvr>
                                        <p:cTn id="269" dur="500"/>
                                        <p:tgtEl>
                                          <p:spTgt spid="79"/>
                                        </p:tgtEl>
                                      </p:cBhvr>
                                    </p:animEffect>
                                  </p:childTnLst>
                                </p:cTn>
                              </p:par>
                              <p:par>
                                <p:cTn id="270" presetID="53" presetClass="entr" presetSubtype="16" fill="hold" grpId="0" nodeType="withEffect">
                                  <p:stCondLst>
                                    <p:cond delay="0"/>
                                  </p:stCondLst>
                                  <p:childTnLst>
                                    <p:set>
                                      <p:cBhvr>
                                        <p:cTn id="271" dur="1" fill="hold">
                                          <p:stCondLst>
                                            <p:cond delay="0"/>
                                          </p:stCondLst>
                                        </p:cTn>
                                        <p:tgtEl>
                                          <p:spTgt spid="84"/>
                                        </p:tgtEl>
                                        <p:attrNameLst>
                                          <p:attrName>style.visibility</p:attrName>
                                        </p:attrNameLst>
                                      </p:cBhvr>
                                      <p:to>
                                        <p:strVal val="visible"/>
                                      </p:to>
                                    </p:set>
                                    <p:anim calcmode="lin" valueType="num">
                                      <p:cBhvr>
                                        <p:cTn id="272" dur="500" fill="hold"/>
                                        <p:tgtEl>
                                          <p:spTgt spid="84"/>
                                        </p:tgtEl>
                                        <p:attrNameLst>
                                          <p:attrName>ppt_w</p:attrName>
                                        </p:attrNameLst>
                                      </p:cBhvr>
                                      <p:tavLst>
                                        <p:tav tm="0">
                                          <p:val>
                                            <p:fltVal val="0"/>
                                          </p:val>
                                        </p:tav>
                                        <p:tav tm="100000">
                                          <p:val>
                                            <p:strVal val="#ppt_w"/>
                                          </p:val>
                                        </p:tav>
                                      </p:tavLst>
                                    </p:anim>
                                    <p:anim calcmode="lin" valueType="num">
                                      <p:cBhvr>
                                        <p:cTn id="273" dur="500" fill="hold"/>
                                        <p:tgtEl>
                                          <p:spTgt spid="84"/>
                                        </p:tgtEl>
                                        <p:attrNameLst>
                                          <p:attrName>ppt_h</p:attrName>
                                        </p:attrNameLst>
                                      </p:cBhvr>
                                      <p:tavLst>
                                        <p:tav tm="0">
                                          <p:val>
                                            <p:fltVal val="0"/>
                                          </p:val>
                                        </p:tav>
                                        <p:tav tm="100000">
                                          <p:val>
                                            <p:strVal val="#ppt_h"/>
                                          </p:val>
                                        </p:tav>
                                      </p:tavLst>
                                    </p:anim>
                                    <p:animEffect transition="in" filter="fade">
                                      <p:cBhvr>
                                        <p:cTn id="274" dur="500"/>
                                        <p:tgtEl>
                                          <p:spTgt spid="84"/>
                                        </p:tgtEl>
                                      </p:cBhvr>
                                    </p:animEffect>
                                  </p:childTnLst>
                                </p:cTn>
                              </p:par>
                              <p:par>
                                <p:cTn id="275" presetID="53" presetClass="entr" presetSubtype="16" fill="hold" grpId="0" nodeType="withEffect">
                                  <p:stCondLst>
                                    <p:cond delay="0"/>
                                  </p:stCondLst>
                                  <p:childTnLst>
                                    <p:set>
                                      <p:cBhvr>
                                        <p:cTn id="276" dur="1" fill="hold">
                                          <p:stCondLst>
                                            <p:cond delay="0"/>
                                          </p:stCondLst>
                                        </p:cTn>
                                        <p:tgtEl>
                                          <p:spTgt spid="85"/>
                                        </p:tgtEl>
                                        <p:attrNameLst>
                                          <p:attrName>style.visibility</p:attrName>
                                        </p:attrNameLst>
                                      </p:cBhvr>
                                      <p:to>
                                        <p:strVal val="visible"/>
                                      </p:to>
                                    </p:set>
                                    <p:anim calcmode="lin" valueType="num">
                                      <p:cBhvr>
                                        <p:cTn id="277" dur="500" fill="hold"/>
                                        <p:tgtEl>
                                          <p:spTgt spid="85"/>
                                        </p:tgtEl>
                                        <p:attrNameLst>
                                          <p:attrName>ppt_w</p:attrName>
                                        </p:attrNameLst>
                                      </p:cBhvr>
                                      <p:tavLst>
                                        <p:tav tm="0">
                                          <p:val>
                                            <p:fltVal val="0"/>
                                          </p:val>
                                        </p:tav>
                                        <p:tav tm="100000">
                                          <p:val>
                                            <p:strVal val="#ppt_w"/>
                                          </p:val>
                                        </p:tav>
                                      </p:tavLst>
                                    </p:anim>
                                    <p:anim calcmode="lin" valueType="num">
                                      <p:cBhvr>
                                        <p:cTn id="278" dur="500" fill="hold"/>
                                        <p:tgtEl>
                                          <p:spTgt spid="85"/>
                                        </p:tgtEl>
                                        <p:attrNameLst>
                                          <p:attrName>ppt_h</p:attrName>
                                        </p:attrNameLst>
                                      </p:cBhvr>
                                      <p:tavLst>
                                        <p:tav tm="0">
                                          <p:val>
                                            <p:fltVal val="0"/>
                                          </p:val>
                                        </p:tav>
                                        <p:tav tm="100000">
                                          <p:val>
                                            <p:strVal val="#ppt_h"/>
                                          </p:val>
                                        </p:tav>
                                      </p:tavLst>
                                    </p:anim>
                                    <p:animEffect transition="in" filter="fade">
                                      <p:cBhvr>
                                        <p:cTn id="279" dur="500"/>
                                        <p:tgtEl>
                                          <p:spTgt spid="85"/>
                                        </p:tgtEl>
                                      </p:cBhvr>
                                    </p:animEffect>
                                  </p:childTnLst>
                                </p:cTn>
                              </p:par>
                              <p:par>
                                <p:cTn id="280" presetID="53" presetClass="entr" presetSubtype="16" fill="hold" grpId="0" nodeType="withEffect" nodePh="1">
                                  <p:stCondLst>
                                    <p:cond delay="0"/>
                                  </p:stCondLst>
                                  <p:endCondLst>
                                    <p:cond evt="begin" delay="0">
                                      <p:tn val="280"/>
                                    </p:cond>
                                  </p:endCondLst>
                                  <p:childTnLst>
                                    <p:set>
                                      <p:cBhvr>
                                        <p:cTn id="281" dur="1" fill="hold">
                                          <p:stCondLst>
                                            <p:cond delay="0"/>
                                          </p:stCondLst>
                                        </p:cTn>
                                        <p:tgtEl>
                                          <p:spTgt spid="86"/>
                                        </p:tgtEl>
                                        <p:attrNameLst>
                                          <p:attrName>style.visibility</p:attrName>
                                        </p:attrNameLst>
                                      </p:cBhvr>
                                      <p:to>
                                        <p:strVal val="visible"/>
                                      </p:to>
                                    </p:set>
                                    <p:anim calcmode="lin" valueType="num">
                                      <p:cBhvr>
                                        <p:cTn id="282" dur="500" fill="hold"/>
                                        <p:tgtEl>
                                          <p:spTgt spid="86"/>
                                        </p:tgtEl>
                                        <p:attrNameLst>
                                          <p:attrName>ppt_w</p:attrName>
                                        </p:attrNameLst>
                                      </p:cBhvr>
                                      <p:tavLst>
                                        <p:tav tm="0">
                                          <p:val>
                                            <p:fltVal val="0"/>
                                          </p:val>
                                        </p:tav>
                                        <p:tav tm="100000">
                                          <p:val>
                                            <p:strVal val="#ppt_w"/>
                                          </p:val>
                                        </p:tav>
                                      </p:tavLst>
                                    </p:anim>
                                    <p:anim calcmode="lin" valueType="num">
                                      <p:cBhvr>
                                        <p:cTn id="283" dur="500" fill="hold"/>
                                        <p:tgtEl>
                                          <p:spTgt spid="86"/>
                                        </p:tgtEl>
                                        <p:attrNameLst>
                                          <p:attrName>ppt_h</p:attrName>
                                        </p:attrNameLst>
                                      </p:cBhvr>
                                      <p:tavLst>
                                        <p:tav tm="0">
                                          <p:val>
                                            <p:fltVal val="0"/>
                                          </p:val>
                                        </p:tav>
                                        <p:tav tm="100000">
                                          <p:val>
                                            <p:strVal val="#ppt_h"/>
                                          </p:val>
                                        </p:tav>
                                      </p:tavLst>
                                    </p:anim>
                                    <p:animEffect transition="in" filter="fade">
                                      <p:cBhvr>
                                        <p:cTn id="284" dur="500"/>
                                        <p:tgtEl>
                                          <p:spTgt spid="86"/>
                                        </p:tgtEl>
                                      </p:cBhvr>
                                    </p:animEffect>
                                  </p:childTnLst>
                                </p:cTn>
                              </p:par>
                              <p:par>
                                <p:cTn id="285" presetID="53" presetClass="entr" presetSubtype="16" fill="hold" grpId="0" nodeType="withEffect" nodePh="1">
                                  <p:stCondLst>
                                    <p:cond delay="0"/>
                                  </p:stCondLst>
                                  <p:endCondLst>
                                    <p:cond evt="begin" delay="0">
                                      <p:tn val="285"/>
                                    </p:cond>
                                  </p:endCondLst>
                                  <p:childTnLst>
                                    <p:set>
                                      <p:cBhvr>
                                        <p:cTn id="286" dur="1" fill="hold">
                                          <p:stCondLst>
                                            <p:cond delay="0"/>
                                          </p:stCondLst>
                                        </p:cTn>
                                        <p:tgtEl>
                                          <p:spTgt spid="87"/>
                                        </p:tgtEl>
                                        <p:attrNameLst>
                                          <p:attrName>style.visibility</p:attrName>
                                        </p:attrNameLst>
                                      </p:cBhvr>
                                      <p:to>
                                        <p:strVal val="visible"/>
                                      </p:to>
                                    </p:set>
                                    <p:anim calcmode="lin" valueType="num">
                                      <p:cBhvr>
                                        <p:cTn id="287" dur="500" fill="hold"/>
                                        <p:tgtEl>
                                          <p:spTgt spid="87"/>
                                        </p:tgtEl>
                                        <p:attrNameLst>
                                          <p:attrName>ppt_w</p:attrName>
                                        </p:attrNameLst>
                                      </p:cBhvr>
                                      <p:tavLst>
                                        <p:tav tm="0">
                                          <p:val>
                                            <p:fltVal val="0"/>
                                          </p:val>
                                        </p:tav>
                                        <p:tav tm="100000">
                                          <p:val>
                                            <p:strVal val="#ppt_w"/>
                                          </p:val>
                                        </p:tav>
                                      </p:tavLst>
                                    </p:anim>
                                    <p:anim calcmode="lin" valueType="num">
                                      <p:cBhvr>
                                        <p:cTn id="288" dur="500" fill="hold"/>
                                        <p:tgtEl>
                                          <p:spTgt spid="87"/>
                                        </p:tgtEl>
                                        <p:attrNameLst>
                                          <p:attrName>ppt_h</p:attrName>
                                        </p:attrNameLst>
                                      </p:cBhvr>
                                      <p:tavLst>
                                        <p:tav tm="0">
                                          <p:val>
                                            <p:fltVal val="0"/>
                                          </p:val>
                                        </p:tav>
                                        <p:tav tm="100000">
                                          <p:val>
                                            <p:strVal val="#ppt_h"/>
                                          </p:val>
                                        </p:tav>
                                      </p:tavLst>
                                    </p:anim>
                                    <p:animEffect transition="in" filter="fade">
                                      <p:cBhvr>
                                        <p:cTn id="289" dur="500"/>
                                        <p:tgtEl>
                                          <p:spTgt spid="87"/>
                                        </p:tgtEl>
                                      </p:cBhvr>
                                    </p:animEffect>
                                  </p:childTnLst>
                                </p:cTn>
                              </p:par>
                              <p:par>
                                <p:cTn id="290" presetID="53" presetClass="entr" presetSubtype="16" fill="hold" grpId="0" nodeType="withEffect">
                                  <p:stCondLst>
                                    <p:cond delay="0"/>
                                  </p:stCondLst>
                                  <p:childTnLst>
                                    <p:set>
                                      <p:cBhvr>
                                        <p:cTn id="291" dur="1" fill="hold">
                                          <p:stCondLst>
                                            <p:cond delay="0"/>
                                          </p:stCondLst>
                                        </p:cTn>
                                        <p:tgtEl>
                                          <p:spTgt spid="88"/>
                                        </p:tgtEl>
                                        <p:attrNameLst>
                                          <p:attrName>style.visibility</p:attrName>
                                        </p:attrNameLst>
                                      </p:cBhvr>
                                      <p:to>
                                        <p:strVal val="visible"/>
                                      </p:to>
                                    </p:set>
                                    <p:anim calcmode="lin" valueType="num">
                                      <p:cBhvr>
                                        <p:cTn id="292" dur="500" fill="hold"/>
                                        <p:tgtEl>
                                          <p:spTgt spid="88"/>
                                        </p:tgtEl>
                                        <p:attrNameLst>
                                          <p:attrName>ppt_w</p:attrName>
                                        </p:attrNameLst>
                                      </p:cBhvr>
                                      <p:tavLst>
                                        <p:tav tm="0">
                                          <p:val>
                                            <p:fltVal val="0"/>
                                          </p:val>
                                        </p:tav>
                                        <p:tav tm="100000">
                                          <p:val>
                                            <p:strVal val="#ppt_w"/>
                                          </p:val>
                                        </p:tav>
                                      </p:tavLst>
                                    </p:anim>
                                    <p:anim calcmode="lin" valueType="num">
                                      <p:cBhvr>
                                        <p:cTn id="293" dur="500" fill="hold"/>
                                        <p:tgtEl>
                                          <p:spTgt spid="88"/>
                                        </p:tgtEl>
                                        <p:attrNameLst>
                                          <p:attrName>ppt_h</p:attrName>
                                        </p:attrNameLst>
                                      </p:cBhvr>
                                      <p:tavLst>
                                        <p:tav tm="0">
                                          <p:val>
                                            <p:fltVal val="0"/>
                                          </p:val>
                                        </p:tav>
                                        <p:tav tm="100000">
                                          <p:val>
                                            <p:strVal val="#ppt_h"/>
                                          </p:val>
                                        </p:tav>
                                      </p:tavLst>
                                    </p:anim>
                                    <p:animEffect transition="in" filter="fade">
                                      <p:cBhvr>
                                        <p:cTn id="294" dur="500"/>
                                        <p:tgtEl>
                                          <p:spTgt spid="88"/>
                                        </p:tgtEl>
                                      </p:cBhvr>
                                    </p:animEffect>
                                  </p:childTnLst>
                                </p:cTn>
                              </p:par>
                              <p:par>
                                <p:cTn id="295" presetID="53" presetClass="entr" presetSubtype="16" fill="hold" grpId="0" nodeType="withEffect">
                                  <p:stCondLst>
                                    <p:cond delay="0"/>
                                  </p:stCondLst>
                                  <p:childTnLst>
                                    <p:set>
                                      <p:cBhvr>
                                        <p:cTn id="296" dur="1" fill="hold">
                                          <p:stCondLst>
                                            <p:cond delay="0"/>
                                          </p:stCondLst>
                                        </p:cTn>
                                        <p:tgtEl>
                                          <p:spTgt spid="89"/>
                                        </p:tgtEl>
                                        <p:attrNameLst>
                                          <p:attrName>style.visibility</p:attrName>
                                        </p:attrNameLst>
                                      </p:cBhvr>
                                      <p:to>
                                        <p:strVal val="visible"/>
                                      </p:to>
                                    </p:set>
                                    <p:anim calcmode="lin" valueType="num">
                                      <p:cBhvr>
                                        <p:cTn id="297" dur="500" fill="hold"/>
                                        <p:tgtEl>
                                          <p:spTgt spid="89"/>
                                        </p:tgtEl>
                                        <p:attrNameLst>
                                          <p:attrName>ppt_w</p:attrName>
                                        </p:attrNameLst>
                                      </p:cBhvr>
                                      <p:tavLst>
                                        <p:tav tm="0">
                                          <p:val>
                                            <p:fltVal val="0"/>
                                          </p:val>
                                        </p:tav>
                                        <p:tav tm="100000">
                                          <p:val>
                                            <p:strVal val="#ppt_w"/>
                                          </p:val>
                                        </p:tav>
                                      </p:tavLst>
                                    </p:anim>
                                    <p:anim calcmode="lin" valueType="num">
                                      <p:cBhvr>
                                        <p:cTn id="298" dur="500" fill="hold"/>
                                        <p:tgtEl>
                                          <p:spTgt spid="89"/>
                                        </p:tgtEl>
                                        <p:attrNameLst>
                                          <p:attrName>ppt_h</p:attrName>
                                        </p:attrNameLst>
                                      </p:cBhvr>
                                      <p:tavLst>
                                        <p:tav tm="0">
                                          <p:val>
                                            <p:fltVal val="0"/>
                                          </p:val>
                                        </p:tav>
                                        <p:tav tm="100000">
                                          <p:val>
                                            <p:strVal val="#ppt_h"/>
                                          </p:val>
                                        </p:tav>
                                      </p:tavLst>
                                    </p:anim>
                                    <p:animEffect transition="in" filter="fade">
                                      <p:cBhvr>
                                        <p:cTn id="299" dur="500"/>
                                        <p:tgtEl>
                                          <p:spTgt spid="89"/>
                                        </p:tgtEl>
                                      </p:cBhvr>
                                    </p:animEffect>
                                  </p:childTnLst>
                                </p:cTn>
                              </p:par>
                              <p:par>
                                <p:cTn id="300" presetID="53" presetClass="entr" presetSubtype="16" fill="hold" grpId="0" nodeType="withEffect" nodePh="1">
                                  <p:stCondLst>
                                    <p:cond delay="0"/>
                                  </p:stCondLst>
                                  <p:endCondLst>
                                    <p:cond evt="begin" delay="0">
                                      <p:tn val="300"/>
                                    </p:cond>
                                  </p:endCondLst>
                                  <p:childTnLst>
                                    <p:set>
                                      <p:cBhvr>
                                        <p:cTn id="301" dur="1" fill="hold">
                                          <p:stCondLst>
                                            <p:cond delay="0"/>
                                          </p:stCondLst>
                                        </p:cTn>
                                        <p:tgtEl>
                                          <p:spTgt spid="90"/>
                                        </p:tgtEl>
                                        <p:attrNameLst>
                                          <p:attrName>style.visibility</p:attrName>
                                        </p:attrNameLst>
                                      </p:cBhvr>
                                      <p:to>
                                        <p:strVal val="visible"/>
                                      </p:to>
                                    </p:set>
                                    <p:anim calcmode="lin" valueType="num">
                                      <p:cBhvr>
                                        <p:cTn id="302" dur="500" fill="hold"/>
                                        <p:tgtEl>
                                          <p:spTgt spid="90"/>
                                        </p:tgtEl>
                                        <p:attrNameLst>
                                          <p:attrName>ppt_w</p:attrName>
                                        </p:attrNameLst>
                                      </p:cBhvr>
                                      <p:tavLst>
                                        <p:tav tm="0">
                                          <p:val>
                                            <p:fltVal val="0"/>
                                          </p:val>
                                        </p:tav>
                                        <p:tav tm="100000">
                                          <p:val>
                                            <p:strVal val="#ppt_w"/>
                                          </p:val>
                                        </p:tav>
                                      </p:tavLst>
                                    </p:anim>
                                    <p:anim calcmode="lin" valueType="num">
                                      <p:cBhvr>
                                        <p:cTn id="303" dur="500" fill="hold"/>
                                        <p:tgtEl>
                                          <p:spTgt spid="90"/>
                                        </p:tgtEl>
                                        <p:attrNameLst>
                                          <p:attrName>ppt_h</p:attrName>
                                        </p:attrNameLst>
                                      </p:cBhvr>
                                      <p:tavLst>
                                        <p:tav tm="0">
                                          <p:val>
                                            <p:fltVal val="0"/>
                                          </p:val>
                                        </p:tav>
                                        <p:tav tm="100000">
                                          <p:val>
                                            <p:strVal val="#ppt_h"/>
                                          </p:val>
                                        </p:tav>
                                      </p:tavLst>
                                    </p:anim>
                                    <p:animEffect transition="in" filter="fade">
                                      <p:cBhvr>
                                        <p:cTn id="304" dur="500"/>
                                        <p:tgtEl>
                                          <p:spTgt spid="90"/>
                                        </p:tgtEl>
                                      </p:cBhvr>
                                    </p:animEffect>
                                  </p:childTnLst>
                                </p:cTn>
                              </p:par>
                              <p:par>
                                <p:cTn id="305" presetID="53" presetClass="entr" presetSubtype="16" fill="hold" grpId="0" nodeType="withEffect" nodePh="1">
                                  <p:stCondLst>
                                    <p:cond delay="0"/>
                                  </p:stCondLst>
                                  <p:endCondLst>
                                    <p:cond evt="begin" delay="0">
                                      <p:tn val="305"/>
                                    </p:cond>
                                  </p:endCondLst>
                                  <p:childTnLst>
                                    <p:set>
                                      <p:cBhvr>
                                        <p:cTn id="306" dur="1" fill="hold">
                                          <p:stCondLst>
                                            <p:cond delay="0"/>
                                          </p:stCondLst>
                                        </p:cTn>
                                        <p:tgtEl>
                                          <p:spTgt spid="91"/>
                                        </p:tgtEl>
                                        <p:attrNameLst>
                                          <p:attrName>style.visibility</p:attrName>
                                        </p:attrNameLst>
                                      </p:cBhvr>
                                      <p:to>
                                        <p:strVal val="visible"/>
                                      </p:to>
                                    </p:set>
                                    <p:anim calcmode="lin" valueType="num">
                                      <p:cBhvr>
                                        <p:cTn id="307" dur="500" fill="hold"/>
                                        <p:tgtEl>
                                          <p:spTgt spid="91"/>
                                        </p:tgtEl>
                                        <p:attrNameLst>
                                          <p:attrName>ppt_w</p:attrName>
                                        </p:attrNameLst>
                                      </p:cBhvr>
                                      <p:tavLst>
                                        <p:tav tm="0">
                                          <p:val>
                                            <p:fltVal val="0"/>
                                          </p:val>
                                        </p:tav>
                                        <p:tav tm="100000">
                                          <p:val>
                                            <p:strVal val="#ppt_w"/>
                                          </p:val>
                                        </p:tav>
                                      </p:tavLst>
                                    </p:anim>
                                    <p:anim calcmode="lin" valueType="num">
                                      <p:cBhvr>
                                        <p:cTn id="308" dur="500" fill="hold"/>
                                        <p:tgtEl>
                                          <p:spTgt spid="91"/>
                                        </p:tgtEl>
                                        <p:attrNameLst>
                                          <p:attrName>ppt_h</p:attrName>
                                        </p:attrNameLst>
                                      </p:cBhvr>
                                      <p:tavLst>
                                        <p:tav tm="0">
                                          <p:val>
                                            <p:fltVal val="0"/>
                                          </p:val>
                                        </p:tav>
                                        <p:tav tm="100000">
                                          <p:val>
                                            <p:strVal val="#ppt_h"/>
                                          </p:val>
                                        </p:tav>
                                      </p:tavLst>
                                    </p:anim>
                                    <p:animEffect transition="in" filter="fade">
                                      <p:cBhvr>
                                        <p:cTn id="309"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0" grpId="0"/>
      <p:bldP spid="33" grpId="0"/>
      <p:bldP spid="38" grpId="0"/>
      <p:bldP spid="41" grpId="0"/>
      <p:bldP spid="42" grpId="0"/>
      <p:bldP spid="53" grpId="0" animBg="1"/>
      <p:bldP spid="54" grpId="0" animBg="1"/>
      <p:bldP spid="55" grpId="0" animBg="1"/>
      <p:bldP spid="56" grpId="0" animBg="1"/>
      <p:bldP spid="57" grpId="0" animBg="1"/>
      <p:bldP spid="58" grpId="0" animBg="1"/>
      <p:bldP spid="59" grpId="0" animBg="1"/>
      <p:bldP spid="60" grpId="0"/>
      <p:bldP spid="61" grpId="0"/>
      <p:bldP spid="62" grpId="0"/>
      <p:bldP spid="63" grpId="0" animBg="1"/>
      <p:bldP spid="64" grpId="0"/>
      <p:bldP spid="65" grpId="0"/>
      <p:bldP spid="69" grpId="0"/>
      <p:bldP spid="73" grpId="0"/>
      <p:bldP spid="75" grpId="0"/>
      <p:bldP spid="76" grpId="0" animBg="1"/>
      <p:bldP spid="84" grpId="0" animBg="1"/>
      <p:bldP spid="85" grpId="0" animBg="1"/>
      <p:bldP spid="86" grpId="0"/>
      <p:bldP spid="87" grpId="0"/>
      <p:bldP spid="88" grpId="0" animBg="1"/>
      <p:bldP spid="89" grpId="0" animBg="1"/>
      <p:bldP spid="90" grpId="0"/>
      <p:bldP spid="9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3689846"/>
            <a:ext cx="10222178" cy="274607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What I want to do is just tidy up this second line, the ship of Alexandria and then remind us of a couple of things. This is the line I love; it's going to take us from the Time of the End to the Second Advent. In 1798 it leaves the port of Alexandria, that's where the ship begins its journey because </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the theme of this line </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is not Paul</a:t>
            </a:r>
            <a:r>
              <a:rPr lang="en-US" sz="1800" b="1"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it's the ship</a:t>
            </a: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 And this ship represents two institutions, both rising up in 1798, it's the United States and Adventism. It takes us through Myra and Lycia, the bitter experience and harvest of 1844, which was a bitter experience for both institutions, both lose their way in 1863. We have 126 years and for time I'm skipping that part of the voyage, and we pick it up in Lasea where Paul gives a message and he's ignored. We come to 2001 Euroclydon, it's here that the ship is largely destroyed. What destroys Adventism in 2001? What's the destruction that comes to Adventism? My focus today in this history is particularly Adventism. </a:t>
            </a:r>
            <a:r>
              <a:rPr lang="en-US" sz="1800" dirty="0">
                <a:effectLst/>
                <a:latin typeface="Tw Cen MT" panose="020B0602020104020603"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1648" y="-75107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860948" y="934147"/>
            <a:ext cx="81597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Euroclydon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338661" y="907161"/>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Lasea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3" name="Group 84">
            <a:extLst>
              <a:ext uri="{FF2B5EF4-FFF2-40B4-BE49-F238E27FC236}">
                <a16:creationId xmlns:a16="http://schemas.microsoft.com/office/drawing/2014/main" id="{B7F9A6A8-DF4B-4F9F-BD60-D06C8A75F1C2}"/>
              </a:ext>
            </a:extLst>
          </p:cNvPr>
          <p:cNvGrpSpPr>
            <a:grpSpLocks/>
          </p:cNvGrpSpPr>
          <p:nvPr/>
        </p:nvGrpSpPr>
        <p:grpSpPr bwMode="auto">
          <a:xfrm rot="16200000">
            <a:off x="4327673" y="1532636"/>
            <a:ext cx="342900" cy="342900"/>
            <a:chOff x="110642400" y="108985050"/>
            <a:chExt cx="285750" cy="514350"/>
          </a:xfrm>
        </p:grpSpPr>
        <p:sp>
          <p:nvSpPr>
            <p:cNvPr id="44" name="AutoShape 85">
              <a:extLst>
                <a:ext uri="{FF2B5EF4-FFF2-40B4-BE49-F238E27FC236}">
                  <a16:creationId xmlns:a16="http://schemas.microsoft.com/office/drawing/2014/main" id="{A53654E9-50ED-4143-8322-E1CB29EC09C7}"/>
                </a:ext>
              </a:extLst>
            </p:cNvPr>
            <p:cNvSpPr>
              <a:spLocks/>
            </p:cNvSpPr>
            <p:nvPr/>
          </p:nvSpPr>
          <p:spPr bwMode="auto">
            <a:xfrm>
              <a:off x="1108710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AutoShape 86">
              <a:extLst>
                <a:ext uri="{FF2B5EF4-FFF2-40B4-BE49-F238E27FC236}">
                  <a16:creationId xmlns:a16="http://schemas.microsoft.com/office/drawing/2014/main" id="{59BCB151-9C47-4B8D-8470-A563B49E2B9C}"/>
                </a:ext>
              </a:extLst>
            </p:cNvPr>
            <p:cNvSpPr>
              <a:spLocks/>
            </p:cNvSpPr>
            <p:nvPr/>
          </p:nvSpPr>
          <p:spPr bwMode="auto">
            <a:xfrm>
              <a:off x="11084242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AutoShape 87">
              <a:extLst>
                <a:ext uri="{FF2B5EF4-FFF2-40B4-BE49-F238E27FC236}">
                  <a16:creationId xmlns:a16="http://schemas.microsoft.com/office/drawing/2014/main" id="{475D21A1-7DF0-4701-9422-1BD6BB7A17A3}"/>
                </a:ext>
              </a:extLst>
            </p:cNvPr>
            <p:cNvSpPr>
              <a:spLocks/>
            </p:cNvSpPr>
            <p:nvPr/>
          </p:nvSpPr>
          <p:spPr bwMode="auto">
            <a:xfrm>
              <a:off x="11072812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AutoShape 88">
              <a:extLst>
                <a:ext uri="{FF2B5EF4-FFF2-40B4-BE49-F238E27FC236}">
                  <a16:creationId xmlns:a16="http://schemas.microsoft.com/office/drawing/2014/main" id="{B8EA5A94-9B37-4D87-8BE7-0A486C8ED3C3}"/>
                </a:ext>
              </a:extLst>
            </p:cNvPr>
            <p:cNvSpPr>
              <a:spLocks/>
            </p:cNvSpPr>
            <p:nvPr/>
          </p:nvSpPr>
          <p:spPr bwMode="auto">
            <a:xfrm>
              <a:off x="1107567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AutoShape 89">
              <a:extLst>
                <a:ext uri="{FF2B5EF4-FFF2-40B4-BE49-F238E27FC236}">
                  <a16:creationId xmlns:a16="http://schemas.microsoft.com/office/drawing/2014/main" id="{98B00FA7-783A-40C9-B6B3-AAE229158E8D}"/>
                </a:ext>
              </a:extLst>
            </p:cNvPr>
            <p:cNvSpPr>
              <a:spLocks/>
            </p:cNvSpPr>
            <p:nvPr/>
          </p:nvSpPr>
          <p:spPr bwMode="auto">
            <a:xfrm>
              <a:off x="11078527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90">
              <a:extLst>
                <a:ext uri="{FF2B5EF4-FFF2-40B4-BE49-F238E27FC236}">
                  <a16:creationId xmlns:a16="http://schemas.microsoft.com/office/drawing/2014/main" id="{EFD51ED4-7C47-4B08-8F58-F09ED725BEE0}"/>
                </a:ext>
              </a:extLst>
            </p:cNvPr>
            <p:cNvSpPr>
              <a:spLocks/>
            </p:cNvSpPr>
            <p:nvPr/>
          </p:nvSpPr>
          <p:spPr bwMode="auto">
            <a:xfrm>
              <a:off x="11081385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91">
              <a:extLst>
                <a:ext uri="{FF2B5EF4-FFF2-40B4-BE49-F238E27FC236}">
                  <a16:creationId xmlns:a16="http://schemas.microsoft.com/office/drawing/2014/main" id="{A07B4162-24A2-4190-92C8-685F7660C66D}"/>
                </a:ext>
              </a:extLst>
            </p:cNvPr>
            <p:cNvSpPr>
              <a:spLocks/>
            </p:cNvSpPr>
            <p:nvPr/>
          </p:nvSpPr>
          <p:spPr bwMode="auto">
            <a:xfrm>
              <a:off x="11067097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AutoShape 92">
              <a:extLst>
                <a:ext uri="{FF2B5EF4-FFF2-40B4-BE49-F238E27FC236}">
                  <a16:creationId xmlns:a16="http://schemas.microsoft.com/office/drawing/2014/main" id="{7C8E274E-5FF2-47F4-B83D-81B1D3163B94}"/>
                </a:ext>
              </a:extLst>
            </p:cNvPr>
            <p:cNvSpPr>
              <a:spLocks/>
            </p:cNvSpPr>
            <p:nvPr/>
          </p:nvSpPr>
          <p:spPr bwMode="auto">
            <a:xfrm>
              <a:off x="11069955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93">
              <a:extLst>
                <a:ext uri="{FF2B5EF4-FFF2-40B4-BE49-F238E27FC236}">
                  <a16:creationId xmlns:a16="http://schemas.microsoft.com/office/drawing/2014/main" id="{E5CAC372-DB8F-4243-B059-CC4ACC8784AC}"/>
                </a:ext>
              </a:extLst>
            </p:cNvPr>
            <p:cNvSpPr>
              <a:spLocks/>
            </p:cNvSpPr>
            <p:nvPr/>
          </p:nvSpPr>
          <p:spPr bwMode="auto">
            <a:xfrm>
              <a:off x="1106424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7128023" y="15326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956573" y="153263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6842273" y="977011"/>
            <a:ext cx="571500"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Shipwreck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7185173" y="1646936"/>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15">
            <a:extLst>
              <a:ext uri="{FF2B5EF4-FFF2-40B4-BE49-F238E27FC236}">
                <a16:creationId xmlns:a16="http://schemas.microsoft.com/office/drawing/2014/main" id="{90AD8886-9E2B-4456-8C2C-AC38FB1D19A5}"/>
              </a:ext>
            </a:extLst>
          </p:cNvPr>
          <p:cNvSpPr txBox="1">
            <a:spLocks noChangeArrowheads="1"/>
          </p:cNvSpPr>
          <p:nvPr/>
        </p:nvSpPr>
        <p:spPr bwMode="auto">
          <a:xfrm>
            <a:off x="7040555" y="2022458"/>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Melita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12206" y="155644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40756" y="155644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26456" y="984949"/>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69306" y="2013649"/>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3801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nodeType="withEffect">
                                  <p:stCondLst>
                                    <p:cond delay="0"/>
                                  </p:stCondLst>
                                  <p:childTnLst>
                                    <p:set>
                                      <p:cBhvr>
                                        <p:cTn id="131" dur="1" fill="hold">
                                          <p:stCondLst>
                                            <p:cond delay="0"/>
                                          </p:stCondLst>
                                        </p:cTn>
                                        <p:tgtEl>
                                          <p:spTgt spid="43"/>
                                        </p:tgtEl>
                                        <p:attrNameLst>
                                          <p:attrName>style.visibility</p:attrName>
                                        </p:attrNameLst>
                                      </p:cBhvr>
                                      <p:to>
                                        <p:strVal val="visible"/>
                                      </p:to>
                                    </p:set>
                                    <p:anim calcmode="lin" valueType="num">
                                      <p:cBhvr>
                                        <p:cTn id="132" dur="500" fill="hold"/>
                                        <p:tgtEl>
                                          <p:spTgt spid="43"/>
                                        </p:tgtEl>
                                        <p:attrNameLst>
                                          <p:attrName>ppt_w</p:attrName>
                                        </p:attrNameLst>
                                      </p:cBhvr>
                                      <p:tavLst>
                                        <p:tav tm="0">
                                          <p:val>
                                            <p:fltVal val="0"/>
                                          </p:val>
                                        </p:tav>
                                        <p:tav tm="100000">
                                          <p:val>
                                            <p:strVal val="#ppt_w"/>
                                          </p:val>
                                        </p:tav>
                                      </p:tavLst>
                                    </p:anim>
                                    <p:anim calcmode="lin" valueType="num">
                                      <p:cBhvr>
                                        <p:cTn id="133" dur="500" fill="hold"/>
                                        <p:tgtEl>
                                          <p:spTgt spid="43"/>
                                        </p:tgtEl>
                                        <p:attrNameLst>
                                          <p:attrName>ppt_h</p:attrName>
                                        </p:attrNameLst>
                                      </p:cBhvr>
                                      <p:tavLst>
                                        <p:tav tm="0">
                                          <p:val>
                                            <p:fltVal val="0"/>
                                          </p:val>
                                        </p:tav>
                                        <p:tav tm="100000">
                                          <p:val>
                                            <p:strVal val="#ppt_h"/>
                                          </p:val>
                                        </p:tav>
                                      </p:tavLst>
                                    </p:anim>
                                    <p:animEffect transition="in" filter="fade">
                                      <p:cBhvr>
                                        <p:cTn id="134" dur="500"/>
                                        <p:tgtEl>
                                          <p:spTgt spid="4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3"/>
                                        </p:tgtEl>
                                        <p:attrNameLst>
                                          <p:attrName>style.visibility</p:attrName>
                                        </p:attrNameLst>
                                      </p:cBhvr>
                                      <p:to>
                                        <p:strVal val="visible"/>
                                      </p:to>
                                    </p:set>
                                    <p:anim calcmode="lin" valueType="num">
                                      <p:cBhvr>
                                        <p:cTn id="137" dur="500" fill="hold"/>
                                        <p:tgtEl>
                                          <p:spTgt spid="53"/>
                                        </p:tgtEl>
                                        <p:attrNameLst>
                                          <p:attrName>ppt_w</p:attrName>
                                        </p:attrNameLst>
                                      </p:cBhvr>
                                      <p:tavLst>
                                        <p:tav tm="0">
                                          <p:val>
                                            <p:fltVal val="0"/>
                                          </p:val>
                                        </p:tav>
                                        <p:tav tm="100000">
                                          <p:val>
                                            <p:strVal val="#ppt_w"/>
                                          </p:val>
                                        </p:tav>
                                      </p:tavLst>
                                    </p:anim>
                                    <p:anim calcmode="lin" valueType="num">
                                      <p:cBhvr>
                                        <p:cTn id="138" dur="500" fill="hold"/>
                                        <p:tgtEl>
                                          <p:spTgt spid="53"/>
                                        </p:tgtEl>
                                        <p:attrNameLst>
                                          <p:attrName>ppt_h</p:attrName>
                                        </p:attrNameLst>
                                      </p:cBhvr>
                                      <p:tavLst>
                                        <p:tav tm="0">
                                          <p:val>
                                            <p:fltVal val="0"/>
                                          </p:val>
                                        </p:tav>
                                        <p:tav tm="100000">
                                          <p:val>
                                            <p:strVal val="#ppt_h"/>
                                          </p:val>
                                        </p:tav>
                                      </p:tavLst>
                                    </p:anim>
                                    <p:animEffect transition="in" filter="fade">
                                      <p:cBhvr>
                                        <p:cTn id="139" dur="500"/>
                                        <p:tgtEl>
                                          <p:spTgt spid="53"/>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8"/>
                                        </p:tgtEl>
                                        <p:attrNameLst>
                                          <p:attrName>style.visibility</p:attrName>
                                        </p:attrNameLst>
                                      </p:cBhvr>
                                      <p:to>
                                        <p:strVal val="visible"/>
                                      </p:to>
                                    </p:set>
                                    <p:anim calcmode="lin" valueType="num">
                                      <p:cBhvr>
                                        <p:cTn id="142" dur="500" fill="hold"/>
                                        <p:tgtEl>
                                          <p:spTgt spid="58"/>
                                        </p:tgtEl>
                                        <p:attrNameLst>
                                          <p:attrName>ppt_w</p:attrName>
                                        </p:attrNameLst>
                                      </p:cBhvr>
                                      <p:tavLst>
                                        <p:tav tm="0">
                                          <p:val>
                                            <p:fltVal val="0"/>
                                          </p:val>
                                        </p:tav>
                                        <p:tav tm="100000">
                                          <p:val>
                                            <p:strVal val="#ppt_w"/>
                                          </p:val>
                                        </p:tav>
                                      </p:tavLst>
                                    </p:anim>
                                    <p:anim calcmode="lin" valueType="num">
                                      <p:cBhvr>
                                        <p:cTn id="143" dur="500" fill="hold"/>
                                        <p:tgtEl>
                                          <p:spTgt spid="58"/>
                                        </p:tgtEl>
                                        <p:attrNameLst>
                                          <p:attrName>ppt_h</p:attrName>
                                        </p:attrNameLst>
                                      </p:cBhvr>
                                      <p:tavLst>
                                        <p:tav tm="0">
                                          <p:val>
                                            <p:fltVal val="0"/>
                                          </p:val>
                                        </p:tav>
                                        <p:tav tm="100000">
                                          <p:val>
                                            <p:strVal val="#ppt_h"/>
                                          </p:val>
                                        </p:tav>
                                      </p:tavLst>
                                    </p:anim>
                                    <p:animEffect transition="in" filter="fade">
                                      <p:cBhvr>
                                        <p:cTn id="144" dur="500"/>
                                        <p:tgtEl>
                                          <p:spTgt spid="58"/>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59"/>
                                        </p:tgtEl>
                                        <p:attrNameLst>
                                          <p:attrName>style.visibility</p:attrName>
                                        </p:attrNameLst>
                                      </p:cBhvr>
                                      <p:to>
                                        <p:strVal val="visible"/>
                                      </p:to>
                                    </p:set>
                                    <p:anim calcmode="lin" valueType="num">
                                      <p:cBhvr>
                                        <p:cTn id="147" dur="500" fill="hold"/>
                                        <p:tgtEl>
                                          <p:spTgt spid="59"/>
                                        </p:tgtEl>
                                        <p:attrNameLst>
                                          <p:attrName>ppt_w</p:attrName>
                                        </p:attrNameLst>
                                      </p:cBhvr>
                                      <p:tavLst>
                                        <p:tav tm="0">
                                          <p:val>
                                            <p:fltVal val="0"/>
                                          </p:val>
                                        </p:tav>
                                        <p:tav tm="100000">
                                          <p:val>
                                            <p:strVal val="#ppt_w"/>
                                          </p:val>
                                        </p:tav>
                                      </p:tavLst>
                                    </p:anim>
                                    <p:anim calcmode="lin" valueType="num">
                                      <p:cBhvr>
                                        <p:cTn id="148" dur="500" fill="hold"/>
                                        <p:tgtEl>
                                          <p:spTgt spid="59"/>
                                        </p:tgtEl>
                                        <p:attrNameLst>
                                          <p:attrName>ppt_h</p:attrName>
                                        </p:attrNameLst>
                                      </p:cBhvr>
                                      <p:tavLst>
                                        <p:tav tm="0">
                                          <p:val>
                                            <p:fltVal val="0"/>
                                          </p:val>
                                        </p:tav>
                                        <p:tav tm="100000">
                                          <p:val>
                                            <p:strVal val="#ppt_h"/>
                                          </p:val>
                                        </p:tav>
                                      </p:tavLst>
                                    </p:anim>
                                    <p:animEffect transition="in" filter="fade">
                                      <p:cBhvr>
                                        <p:cTn id="149" dur="500"/>
                                        <p:tgtEl>
                                          <p:spTgt spid="59"/>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2"/>
                                        </p:tgtEl>
                                        <p:attrNameLst>
                                          <p:attrName>style.visibility</p:attrName>
                                        </p:attrNameLst>
                                      </p:cBhvr>
                                      <p:to>
                                        <p:strVal val="visible"/>
                                      </p:to>
                                    </p:set>
                                    <p:anim calcmode="lin" valueType="num">
                                      <p:cBhvr>
                                        <p:cTn id="152" dur="500" fill="hold"/>
                                        <p:tgtEl>
                                          <p:spTgt spid="62"/>
                                        </p:tgtEl>
                                        <p:attrNameLst>
                                          <p:attrName>ppt_w</p:attrName>
                                        </p:attrNameLst>
                                      </p:cBhvr>
                                      <p:tavLst>
                                        <p:tav tm="0">
                                          <p:val>
                                            <p:fltVal val="0"/>
                                          </p:val>
                                        </p:tav>
                                        <p:tav tm="100000">
                                          <p:val>
                                            <p:strVal val="#ppt_w"/>
                                          </p:val>
                                        </p:tav>
                                      </p:tavLst>
                                    </p:anim>
                                    <p:anim calcmode="lin" valueType="num">
                                      <p:cBhvr>
                                        <p:cTn id="153" dur="500" fill="hold"/>
                                        <p:tgtEl>
                                          <p:spTgt spid="62"/>
                                        </p:tgtEl>
                                        <p:attrNameLst>
                                          <p:attrName>ppt_h</p:attrName>
                                        </p:attrNameLst>
                                      </p:cBhvr>
                                      <p:tavLst>
                                        <p:tav tm="0">
                                          <p:val>
                                            <p:fltVal val="0"/>
                                          </p:val>
                                        </p:tav>
                                        <p:tav tm="100000">
                                          <p:val>
                                            <p:strVal val="#ppt_h"/>
                                          </p:val>
                                        </p:tav>
                                      </p:tavLst>
                                    </p:anim>
                                    <p:animEffect transition="in" filter="fade">
                                      <p:cBhvr>
                                        <p:cTn id="154" dur="500"/>
                                        <p:tgtEl>
                                          <p:spTgt spid="62"/>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63"/>
                                        </p:tgtEl>
                                        <p:attrNameLst>
                                          <p:attrName>style.visibility</p:attrName>
                                        </p:attrNameLst>
                                      </p:cBhvr>
                                      <p:to>
                                        <p:strVal val="visible"/>
                                      </p:to>
                                    </p:set>
                                    <p:anim calcmode="lin" valueType="num">
                                      <p:cBhvr>
                                        <p:cTn id="157" dur="500" fill="hold"/>
                                        <p:tgtEl>
                                          <p:spTgt spid="63"/>
                                        </p:tgtEl>
                                        <p:attrNameLst>
                                          <p:attrName>ppt_w</p:attrName>
                                        </p:attrNameLst>
                                      </p:cBhvr>
                                      <p:tavLst>
                                        <p:tav tm="0">
                                          <p:val>
                                            <p:fltVal val="0"/>
                                          </p:val>
                                        </p:tav>
                                        <p:tav tm="100000">
                                          <p:val>
                                            <p:strVal val="#ppt_w"/>
                                          </p:val>
                                        </p:tav>
                                      </p:tavLst>
                                    </p:anim>
                                    <p:anim calcmode="lin" valueType="num">
                                      <p:cBhvr>
                                        <p:cTn id="158" dur="500" fill="hold"/>
                                        <p:tgtEl>
                                          <p:spTgt spid="63"/>
                                        </p:tgtEl>
                                        <p:attrNameLst>
                                          <p:attrName>ppt_h</p:attrName>
                                        </p:attrNameLst>
                                      </p:cBhvr>
                                      <p:tavLst>
                                        <p:tav tm="0">
                                          <p:val>
                                            <p:fltVal val="0"/>
                                          </p:val>
                                        </p:tav>
                                        <p:tav tm="100000">
                                          <p:val>
                                            <p:strVal val="#ppt_h"/>
                                          </p:val>
                                        </p:tav>
                                      </p:tavLst>
                                    </p:anim>
                                    <p:animEffect transition="in" filter="fade">
                                      <p:cBhvr>
                                        <p:cTn id="159" dur="500"/>
                                        <p:tgtEl>
                                          <p:spTgt spid="63"/>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73"/>
                                        </p:tgtEl>
                                        <p:attrNameLst>
                                          <p:attrName>style.visibility</p:attrName>
                                        </p:attrNameLst>
                                      </p:cBhvr>
                                      <p:to>
                                        <p:strVal val="visible"/>
                                      </p:to>
                                    </p:set>
                                    <p:anim calcmode="lin" valueType="num">
                                      <p:cBhvr>
                                        <p:cTn id="162" dur="500" fill="hold"/>
                                        <p:tgtEl>
                                          <p:spTgt spid="73"/>
                                        </p:tgtEl>
                                        <p:attrNameLst>
                                          <p:attrName>ppt_w</p:attrName>
                                        </p:attrNameLst>
                                      </p:cBhvr>
                                      <p:tavLst>
                                        <p:tav tm="0">
                                          <p:val>
                                            <p:fltVal val="0"/>
                                          </p:val>
                                        </p:tav>
                                        <p:tav tm="100000">
                                          <p:val>
                                            <p:strVal val="#ppt_w"/>
                                          </p:val>
                                        </p:tav>
                                      </p:tavLst>
                                    </p:anim>
                                    <p:anim calcmode="lin" valueType="num">
                                      <p:cBhvr>
                                        <p:cTn id="163" dur="500" fill="hold"/>
                                        <p:tgtEl>
                                          <p:spTgt spid="73"/>
                                        </p:tgtEl>
                                        <p:attrNameLst>
                                          <p:attrName>ppt_h</p:attrName>
                                        </p:attrNameLst>
                                      </p:cBhvr>
                                      <p:tavLst>
                                        <p:tav tm="0">
                                          <p:val>
                                            <p:fltVal val="0"/>
                                          </p:val>
                                        </p:tav>
                                        <p:tav tm="100000">
                                          <p:val>
                                            <p:strVal val="#ppt_h"/>
                                          </p:val>
                                        </p:tav>
                                      </p:tavLst>
                                    </p:anim>
                                    <p:animEffect transition="in" filter="fade">
                                      <p:cBhvr>
                                        <p:cTn id="164" dur="500"/>
                                        <p:tgtEl>
                                          <p:spTgt spid="73"/>
                                        </p:tgtEl>
                                      </p:cBhvr>
                                    </p:animEffect>
                                  </p:childTnLst>
                                </p:cTn>
                              </p:par>
                              <p:par>
                                <p:cTn id="165" presetID="53" presetClass="entr" presetSubtype="16" fill="hold" nodeType="withEffect">
                                  <p:stCondLst>
                                    <p:cond delay="0"/>
                                  </p:stCondLst>
                                  <p:childTnLst>
                                    <p:set>
                                      <p:cBhvr>
                                        <p:cTn id="166" dur="1" fill="hold">
                                          <p:stCondLst>
                                            <p:cond delay="0"/>
                                          </p:stCondLst>
                                        </p:cTn>
                                        <p:tgtEl>
                                          <p:spTgt spid="79"/>
                                        </p:tgtEl>
                                        <p:attrNameLst>
                                          <p:attrName>style.visibility</p:attrName>
                                        </p:attrNameLst>
                                      </p:cBhvr>
                                      <p:to>
                                        <p:strVal val="visible"/>
                                      </p:to>
                                    </p:set>
                                    <p:anim calcmode="lin" valueType="num">
                                      <p:cBhvr>
                                        <p:cTn id="167" dur="500" fill="hold"/>
                                        <p:tgtEl>
                                          <p:spTgt spid="79"/>
                                        </p:tgtEl>
                                        <p:attrNameLst>
                                          <p:attrName>ppt_w</p:attrName>
                                        </p:attrNameLst>
                                      </p:cBhvr>
                                      <p:tavLst>
                                        <p:tav tm="0">
                                          <p:val>
                                            <p:fltVal val="0"/>
                                          </p:val>
                                        </p:tav>
                                        <p:tav tm="100000">
                                          <p:val>
                                            <p:strVal val="#ppt_w"/>
                                          </p:val>
                                        </p:tav>
                                      </p:tavLst>
                                    </p:anim>
                                    <p:anim calcmode="lin" valueType="num">
                                      <p:cBhvr>
                                        <p:cTn id="168" dur="500" fill="hold"/>
                                        <p:tgtEl>
                                          <p:spTgt spid="79"/>
                                        </p:tgtEl>
                                        <p:attrNameLst>
                                          <p:attrName>ppt_h</p:attrName>
                                        </p:attrNameLst>
                                      </p:cBhvr>
                                      <p:tavLst>
                                        <p:tav tm="0">
                                          <p:val>
                                            <p:fltVal val="0"/>
                                          </p:val>
                                        </p:tav>
                                        <p:tav tm="100000">
                                          <p:val>
                                            <p:strVal val="#ppt_h"/>
                                          </p:val>
                                        </p:tav>
                                      </p:tavLst>
                                    </p:anim>
                                    <p:animEffect transition="in" filter="fade">
                                      <p:cBhvr>
                                        <p:cTn id="169" dur="500"/>
                                        <p:tgtEl>
                                          <p:spTgt spid="79"/>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84"/>
                                        </p:tgtEl>
                                        <p:attrNameLst>
                                          <p:attrName>style.visibility</p:attrName>
                                        </p:attrNameLst>
                                      </p:cBhvr>
                                      <p:to>
                                        <p:strVal val="visible"/>
                                      </p:to>
                                    </p:set>
                                    <p:anim calcmode="lin" valueType="num">
                                      <p:cBhvr>
                                        <p:cTn id="172" dur="500" fill="hold"/>
                                        <p:tgtEl>
                                          <p:spTgt spid="84"/>
                                        </p:tgtEl>
                                        <p:attrNameLst>
                                          <p:attrName>ppt_w</p:attrName>
                                        </p:attrNameLst>
                                      </p:cBhvr>
                                      <p:tavLst>
                                        <p:tav tm="0">
                                          <p:val>
                                            <p:fltVal val="0"/>
                                          </p:val>
                                        </p:tav>
                                        <p:tav tm="100000">
                                          <p:val>
                                            <p:strVal val="#ppt_w"/>
                                          </p:val>
                                        </p:tav>
                                      </p:tavLst>
                                    </p:anim>
                                    <p:anim calcmode="lin" valueType="num">
                                      <p:cBhvr>
                                        <p:cTn id="173" dur="500" fill="hold"/>
                                        <p:tgtEl>
                                          <p:spTgt spid="84"/>
                                        </p:tgtEl>
                                        <p:attrNameLst>
                                          <p:attrName>ppt_h</p:attrName>
                                        </p:attrNameLst>
                                      </p:cBhvr>
                                      <p:tavLst>
                                        <p:tav tm="0">
                                          <p:val>
                                            <p:fltVal val="0"/>
                                          </p:val>
                                        </p:tav>
                                        <p:tav tm="100000">
                                          <p:val>
                                            <p:strVal val="#ppt_h"/>
                                          </p:val>
                                        </p:tav>
                                      </p:tavLst>
                                    </p:anim>
                                    <p:animEffect transition="in" filter="fade">
                                      <p:cBhvr>
                                        <p:cTn id="174" dur="500"/>
                                        <p:tgtEl>
                                          <p:spTgt spid="84"/>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85"/>
                                        </p:tgtEl>
                                        <p:attrNameLst>
                                          <p:attrName>style.visibility</p:attrName>
                                        </p:attrNameLst>
                                      </p:cBhvr>
                                      <p:to>
                                        <p:strVal val="visible"/>
                                      </p:to>
                                    </p:set>
                                    <p:anim calcmode="lin" valueType="num">
                                      <p:cBhvr>
                                        <p:cTn id="177" dur="500" fill="hold"/>
                                        <p:tgtEl>
                                          <p:spTgt spid="85"/>
                                        </p:tgtEl>
                                        <p:attrNameLst>
                                          <p:attrName>ppt_w</p:attrName>
                                        </p:attrNameLst>
                                      </p:cBhvr>
                                      <p:tavLst>
                                        <p:tav tm="0">
                                          <p:val>
                                            <p:fltVal val="0"/>
                                          </p:val>
                                        </p:tav>
                                        <p:tav tm="100000">
                                          <p:val>
                                            <p:strVal val="#ppt_w"/>
                                          </p:val>
                                        </p:tav>
                                      </p:tavLst>
                                    </p:anim>
                                    <p:anim calcmode="lin" valueType="num">
                                      <p:cBhvr>
                                        <p:cTn id="178" dur="500" fill="hold"/>
                                        <p:tgtEl>
                                          <p:spTgt spid="85"/>
                                        </p:tgtEl>
                                        <p:attrNameLst>
                                          <p:attrName>ppt_h</p:attrName>
                                        </p:attrNameLst>
                                      </p:cBhvr>
                                      <p:tavLst>
                                        <p:tav tm="0">
                                          <p:val>
                                            <p:fltVal val="0"/>
                                          </p:val>
                                        </p:tav>
                                        <p:tav tm="100000">
                                          <p:val>
                                            <p:strVal val="#ppt_h"/>
                                          </p:val>
                                        </p:tav>
                                      </p:tavLst>
                                    </p:anim>
                                    <p:animEffect transition="in" filter="fade">
                                      <p:cBhvr>
                                        <p:cTn id="179" dur="500"/>
                                        <p:tgtEl>
                                          <p:spTgt spid="85"/>
                                        </p:tgtEl>
                                      </p:cBhvr>
                                    </p:animEffect>
                                  </p:childTnLst>
                                </p:cTn>
                              </p:par>
                              <p:par>
                                <p:cTn id="180" presetID="53" presetClass="entr" presetSubtype="16" fill="hold" grpId="0" nodeType="withEffect" nodePh="1">
                                  <p:stCondLst>
                                    <p:cond delay="0"/>
                                  </p:stCondLst>
                                  <p:endCondLst>
                                    <p:cond evt="begin" delay="0">
                                      <p:tn val="180"/>
                                    </p:cond>
                                  </p:endCondLst>
                                  <p:childTnLst>
                                    <p:set>
                                      <p:cBhvr>
                                        <p:cTn id="181" dur="1" fill="hold">
                                          <p:stCondLst>
                                            <p:cond delay="0"/>
                                          </p:stCondLst>
                                        </p:cTn>
                                        <p:tgtEl>
                                          <p:spTgt spid="86"/>
                                        </p:tgtEl>
                                        <p:attrNameLst>
                                          <p:attrName>style.visibility</p:attrName>
                                        </p:attrNameLst>
                                      </p:cBhvr>
                                      <p:to>
                                        <p:strVal val="visible"/>
                                      </p:to>
                                    </p:set>
                                    <p:anim calcmode="lin" valueType="num">
                                      <p:cBhvr>
                                        <p:cTn id="182" dur="500" fill="hold"/>
                                        <p:tgtEl>
                                          <p:spTgt spid="86"/>
                                        </p:tgtEl>
                                        <p:attrNameLst>
                                          <p:attrName>ppt_w</p:attrName>
                                        </p:attrNameLst>
                                      </p:cBhvr>
                                      <p:tavLst>
                                        <p:tav tm="0">
                                          <p:val>
                                            <p:fltVal val="0"/>
                                          </p:val>
                                        </p:tav>
                                        <p:tav tm="100000">
                                          <p:val>
                                            <p:strVal val="#ppt_w"/>
                                          </p:val>
                                        </p:tav>
                                      </p:tavLst>
                                    </p:anim>
                                    <p:anim calcmode="lin" valueType="num">
                                      <p:cBhvr>
                                        <p:cTn id="183" dur="500" fill="hold"/>
                                        <p:tgtEl>
                                          <p:spTgt spid="86"/>
                                        </p:tgtEl>
                                        <p:attrNameLst>
                                          <p:attrName>ppt_h</p:attrName>
                                        </p:attrNameLst>
                                      </p:cBhvr>
                                      <p:tavLst>
                                        <p:tav tm="0">
                                          <p:val>
                                            <p:fltVal val="0"/>
                                          </p:val>
                                        </p:tav>
                                        <p:tav tm="100000">
                                          <p:val>
                                            <p:strVal val="#ppt_h"/>
                                          </p:val>
                                        </p:tav>
                                      </p:tavLst>
                                    </p:anim>
                                    <p:animEffect transition="in" filter="fade">
                                      <p:cBhvr>
                                        <p:cTn id="184" dur="500"/>
                                        <p:tgtEl>
                                          <p:spTgt spid="86"/>
                                        </p:tgtEl>
                                      </p:cBhvr>
                                    </p:animEffect>
                                  </p:childTnLst>
                                </p:cTn>
                              </p:par>
                              <p:par>
                                <p:cTn id="185" presetID="53" presetClass="entr" presetSubtype="16" fill="hold" grpId="0" nodeType="withEffect" nodePh="1">
                                  <p:stCondLst>
                                    <p:cond delay="0"/>
                                  </p:stCondLst>
                                  <p:endCondLst>
                                    <p:cond evt="begin" delay="0">
                                      <p:tn val="185"/>
                                    </p:cond>
                                  </p:endCondLst>
                                  <p:childTnLst>
                                    <p:set>
                                      <p:cBhvr>
                                        <p:cTn id="186" dur="1" fill="hold">
                                          <p:stCondLst>
                                            <p:cond delay="0"/>
                                          </p:stCondLst>
                                        </p:cTn>
                                        <p:tgtEl>
                                          <p:spTgt spid="87"/>
                                        </p:tgtEl>
                                        <p:attrNameLst>
                                          <p:attrName>style.visibility</p:attrName>
                                        </p:attrNameLst>
                                      </p:cBhvr>
                                      <p:to>
                                        <p:strVal val="visible"/>
                                      </p:to>
                                    </p:set>
                                    <p:anim calcmode="lin" valueType="num">
                                      <p:cBhvr>
                                        <p:cTn id="187" dur="500" fill="hold"/>
                                        <p:tgtEl>
                                          <p:spTgt spid="87"/>
                                        </p:tgtEl>
                                        <p:attrNameLst>
                                          <p:attrName>ppt_w</p:attrName>
                                        </p:attrNameLst>
                                      </p:cBhvr>
                                      <p:tavLst>
                                        <p:tav tm="0">
                                          <p:val>
                                            <p:fltVal val="0"/>
                                          </p:val>
                                        </p:tav>
                                        <p:tav tm="100000">
                                          <p:val>
                                            <p:strVal val="#ppt_w"/>
                                          </p:val>
                                        </p:tav>
                                      </p:tavLst>
                                    </p:anim>
                                    <p:anim calcmode="lin" valueType="num">
                                      <p:cBhvr>
                                        <p:cTn id="188" dur="500" fill="hold"/>
                                        <p:tgtEl>
                                          <p:spTgt spid="87"/>
                                        </p:tgtEl>
                                        <p:attrNameLst>
                                          <p:attrName>ppt_h</p:attrName>
                                        </p:attrNameLst>
                                      </p:cBhvr>
                                      <p:tavLst>
                                        <p:tav tm="0">
                                          <p:val>
                                            <p:fltVal val="0"/>
                                          </p:val>
                                        </p:tav>
                                        <p:tav tm="100000">
                                          <p:val>
                                            <p:strVal val="#ppt_h"/>
                                          </p:val>
                                        </p:tav>
                                      </p:tavLst>
                                    </p:anim>
                                    <p:animEffect transition="in" filter="fade">
                                      <p:cBhvr>
                                        <p:cTn id="189" dur="500"/>
                                        <p:tgtEl>
                                          <p:spTgt spid="87"/>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88"/>
                                        </p:tgtEl>
                                        <p:attrNameLst>
                                          <p:attrName>style.visibility</p:attrName>
                                        </p:attrNameLst>
                                      </p:cBhvr>
                                      <p:to>
                                        <p:strVal val="visible"/>
                                      </p:to>
                                    </p:set>
                                    <p:anim calcmode="lin" valueType="num">
                                      <p:cBhvr>
                                        <p:cTn id="192" dur="500" fill="hold"/>
                                        <p:tgtEl>
                                          <p:spTgt spid="88"/>
                                        </p:tgtEl>
                                        <p:attrNameLst>
                                          <p:attrName>ppt_w</p:attrName>
                                        </p:attrNameLst>
                                      </p:cBhvr>
                                      <p:tavLst>
                                        <p:tav tm="0">
                                          <p:val>
                                            <p:fltVal val="0"/>
                                          </p:val>
                                        </p:tav>
                                        <p:tav tm="100000">
                                          <p:val>
                                            <p:strVal val="#ppt_w"/>
                                          </p:val>
                                        </p:tav>
                                      </p:tavLst>
                                    </p:anim>
                                    <p:anim calcmode="lin" valueType="num">
                                      <p:cBhvr>
                                        <p:cTn id="193" dur="500" fill="hold"/>
                                        <p:tgtEl>
                                          <p:spTgt spid="88"/>
                                        </p:tgtEl>
                                        <p:attrNameLst>
                                          <p:attrName>ppt_h</p:attrName>
                                        </p:attrNameLst>
                                      </p:cBhvr>
                                      <p:tavLst>
                                        <p:tav tm="0">
                                          <p:val>
                                            <p:fltVal val="0"/>
                                          </p:val>
                                        </p:tav>
                                        <p:tav tm="100000">
                                          <p:val>
                                            <p:strVal val="#ppt_h"/>
                                          </p:val>
                                        </p:tav>
                                      </p:tavLst>
                                    </p:anim>
                                    <p:animEffect transition="in" filter="fade">
                                      <p:cBhvr>
                                        <p:cTn id="194" dur="500"/>
                                        <p:tgtEl>
                                          <p:spTgt spid="88"/>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89"/>
                                        </p:tgtEl>
                                        <p:attrNameLst>
                                          <p:attrName>style.visibility</p:attrName>
                                        </p:attrNameLst>
                                      </p:cBhvr>
                                      <p:to>
                                        <p:strVal val="visible"/>
                                      </p:to>
                                    </p:set>
                                    <p:anim calcmode="lin" valueType="num">
                                      <p:cBhvr>
                                        <p:cTn id="197" dur="500" fill="hold"/>
                                        <p:tgtEl>
                                          <p:spTgt spid="89"/>
                                        </p:tgtEl>
                                        <p:attrNameLst>
                                          <p:attrName>ppt_w</p:attrName>
                                        </p:attrNameLst>
                                      </p:cBhvr>
                                      <p:tavLst>
                                        <p:tav tm="0">
                                          <p:val>
                                            <p:fltVal val="0"/>
                                          </p:val>
                                        </p:tav>
                                        <p:tav tm="100000">
                                          <p:val>
                                            <p:strVal val="#ppt_w"/>
                                          </p:val>
                                        </p:tav>
                                      </p:tavLst>
                                    </p:anim>
                                    <p:anim calcmode="lin" valueType="num">
                                      <p:cBhvr>
                                        <p:cTn id="198" dur="500" fill="hold"/>
                                        <p:tgtEl>
                                          <p:spTgt spid="89"/>
                                        </p:tgtEl>
                                        <p:attrNameLst>
                                          <p:attrName>ppt_h</p:attrName>
                                        </p:attrNameLst>
                                      </p:cBhvr>
                                      <p:tavLst>
                                        <p:tav tm="0">
                                          <p:val>
                                            <p:fltVal val="0"/>
                                          </p:val>
                                        </p:tav>
                                        <p:tav tm="100000">
                                          <p:val>
                                            <p:strVal val="#ppt_h"/>
                                          </p:val>
                                        </p:tav>
                                      </p:tavLst>
                                    </p:anim>
                                    <p:animEffect transition="in" filter="fade">
                                      <p:cBhvr>
                                        <p:cTn id="199" dur="500"/>
                                        <p:tgtEl>
                                          <p:spTgt spid="89"/>
                                        </p:tgtEl>
                                      </p:cBhvr>
                                    </p:animEffect>
                                  </p:childTnLst>
                                </p:cTn>
                              </p:par>
                              <p:par>
                                <p:cTn id="200" presetID="53" presetClass="entr" presetSubtype="16" fill="hold" grpId="0" nodeType="withEffect" nodePh="1">
                                  <p:stCondLst>
                                    <p:cond delay="0"/>
                                  </p:stCondLst>
                                  <p:endCondLst>
                                    <p:cond evt="begin" delay="0">
                                      <p:tn val="200"/>
                                    </p:cond>
                                  </p:endCondLst>
                                  <p:childTnLst>
                                    <p:set>
                                      <p:cBhvr>
                                        <p:cTn id="201" dur="1" fill="hold">
                                          <p:stCondLst>
                                            <p:cond delay="0"/>
                                          </p:stCondLst>
                                        </p:cTn>
                                        <p:tgtEl>
                                          <p:spTgt spid="90"/>
                                        </p:tgtEl>
                                        <p:attrNameLst>
                                          <p:attrName>style.visibility</p:attrName>
                                        </p:attrNameLst>
                                      </p:cBhvr>
                                      <p:to>
                                        <p:strVal val="visible"/>
                                      </p:to>
                                    </p:set>
                                    <p:anim calcmode="lin" valueType="num">
                                      <p:cBhvr>
                                        <p:cTn id="202" dur="500" fill="hold"/>
                                        <p:tgtEl>
                                          <p:spTgt spid="90"/>
                                        </p:tgtEl>
                                        <p:attrNameLst>
                                          <p:attrName>ppt_w</p:attrName>
                                        </p:attrNameLst>
                                      </p:cBhvr>
                                      <p:tavLst>
                                        <p:tav tm="0">
                                          <p:val>
                                            <p:fltVal val="0"/>
                                          </p:val>
                                        </p:tav>
                                        <p:tav tm="100000">
                                          <p:val>
                                            <p:strVal val="#ppt_w"/>
                                          </p:val>
                                        </p:tav>
                                      </p:tavLst>
                                    </p:anim>
                                    <p:anim calcmode="lin" valueType="num">
                                      <p:cBhvr>
                                        <p:cTn id="203" dur="500" fill="hold"/>
                                        <p:tgtEl>
                                          <p:spTgt spid="90"/>
                                        </p:tgtEl>
                                        <p:attrNameLst>
                                          <p:attrName>ppt_h</p:attrName>
                                        </p:attrNameLst>
                                      </p:cBhvr>
                                      <p:tavLst>
                                        <p:tav tm="0">
                                          <p:val>
                                            <p:fltVal val="0"/>
                                          </p:val>
                                        </p:tav>
                                        <p:tav tm="100000">
                                          <p:val>
                                            <p:strVal val="#ppt_h"/>
                                          </p:val>
                                        </p:tav>
                                      </p:tavLst>
                                    </p:anim>
                                    <p:animEffect transition="in" filter="fade">
                                      <p:cBhvr>
                                        <p:cTn id="204" dur="500"/>
                                        <p:tgtEl>
                                          <p:spTgt spid="90"/>
                                        </p:tgtEl>
                                      </p:cBhvr>
                                    </p:animEffect>
                                  </p:childTnLst>
                                </p:cTn>
                              </p:par>
                              <p:par>
                                <p:cTn id="205" presetID="53" presetClass="entr" presetSubtype="16" fill="hold" grpId="0" nodeType="withEffect" nodePh="1">
                                  <p:stCondLst>
                                    <p:cond delay="0"/>
                                  </p:stCondLst>
                                  <p:endCondLst>
                                    <p:cond evt="begin" delay="0">
                                      <p:tn val="205"/>
                                    </p:cond>
                                  </p:endCondLst>
                                  <p:childTnLst>
                                    <p:set>
                                      <p:cBhvr>
                                        <p:cTn id="206" dur="1" fill="hold">
                                          <p:stCondLst>
                                            <p:cond delay="0"/>
                                          </p:stCondLst>
                                        </p:cTn>
                                        <p:tgtEl>
                                          <p:spTgt spid="91"/>
                                        </p:tgtEl>
                                        <p:attrNameLst>
                                          <p:attrName>style.visibility</p:attrName>
                                        </p:attrNameLst>
                                      </p:cBhvr>
                                      <p:to>
                                        <p:strVal val="visible"/>
                                      </p:to>
                                    </p:set>
                                    <p:anim calcmode="lin" valueType="num">
                                      <p:cBhvr>
                                        <p:cTn id="207" dur="500" fill="hold"/>
                                        <p:tgtEl>
                                          <p:spTgt spid="91"/>
                                        </p:tgtEl>
                                        <p:attrNameLst>
                                          <p:attrName>ppt_w</p:attrName>
                                        </p:attrNameLst>
                                      </p:cBhvr>
                                      <p:tavLst>
                                        <p:tav tm="0">
                                          <p:val>
                                            <p:fltVal val="0"/>
                                          </p:val>
                                        </p:tav>
                                        <p:tav tm="100000">
                                          <p:val>
                                            <p:strVal val="#ppt_w"/>
                                          </p:val>
                                        </p:tav>
                                      </p:tavLst>
                                    </p:anim>
                                    <p:anim calcmode="lin" valueType="num">
                                      <p:cBhvr>
                                        <p:cTn id="208" dur="500" fill="hold"/>
                                        <p:tgtEl>
                                          <p:spTgt spid="91"/>
                                        </p:tgtEl>
                                        <p:attrNameLst>
                                          <p:attrName>ppt_h</p:attrName>
                                        </p:attrNameLst>
                                      </p:cBhvr>
                                      <p:tavLst>
                                        <p:tav tm="0">
                                          <p:val>
                                            <p:fltVal val="0"/>
                                          </p:val>
                                        </p:tav>
                                        <p:tav tm="100000">
                                          <p:val>
                                            <p:strVal val="#ppt_h"/>
                                          </p:val>
                                        </p:tav>
                                      </p:tavLst>
                                    </p:anim>
                                    <p:animEffect transition="in" filter="fade">
                                      <p:cBhvr>
                                        <p:cTn id="209"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73" grpId="0"/>
      <p:bldP spid="84" grpId="0" animBg="1"/>
      <p:bldP spid="85" grpId="0" animBg="1"/>
      <p:bldP spid="86" grpId="0"/>
      <p:bldP spid="87" grpId="0"/>
      <p:bldP spid="88" grpId="0" animBg="1"/>
      <p:bldP spid="89" grpId="0" animBg="1"/>
      <p:bldP spid="90" grpId="0"/>
      <p:bldP spid="9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3347914"/>
            <a:ext cx="10222178" cy="304243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I want to suggest the following, we say Adventism rose up in 1798. Not only had William Miller not yet converted he hadn't even yet become a deist. But even though there's all that history still to come spiritually we mark Adventism as beginning there because of the arrival of the first angel, even though he was far from doing a work yet. He's not actually doing that work until 1833, He’s years from even beginning to study. But I hope we're all comfortable why Ellen White marks it at 1798. So when that institution is largely destroyed at Euroclydon,  I'm not so concerned about finding an event and the year. This is the arrival in the Second and Third Angels messages and these are the messages that are going to destroy Adventism. Parable teaching, the Midnight Cry message, it condemns two institutions. It condemns Adventism as an institution, and it condemns the United States as an institution. And when the Angels arrive whether people recognize it or not, just as no one living in 1798 recognized it here, the ship’s destruction became inevitable.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1648" y="-75107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860948" y="934147"/>
            <a:ext cx="81597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Euroclydon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338661" y="907161"/>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Lasea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43" name="Group 84">
            <a:extLst>
              <a:ext uri="{FF2B5EF4-FFF2-40B4-BE49-F238E27FC236}">
                <a16:creationId xmlns:a16="http://schemas.microsoft.com/office/drawing/2014/main" id="{B7F9A6A8-DF4B-4F9F-BD60-D06C8A75F1C2}"/>
              </a:ext>
            </a:extLst>
          </p:cNvPr>
          <p:cNvGrpSpPr>
            <a:grpSpLocks/>
          </p:cNvGrpSpPr>
          <p:nvPr/>
        </p:nvGrpSpPr>
        <p:grpSpPr bwMode="auto">
          <a:xfrm rot="16200000">
            <a:off x="4327673" y="1532636"/>
            <a:ext cx="342900" cy="342900"/>
            <a:chOff x="110642400" y="108985050"/>
            <a:chExt cx="285750" cy="514350"/>
          </a:xfrm>
        </p:grpSpPr>
        <p:sp>
          <p:nvSpPr>
            <p:cNvPr id="44" name="AutoShape 85">
              <a:extLst>
                <a:ext uri="{FF2B5EF4-FFF2-40B4-BE49-F238E27FC236}">
                  <a16:creationId xmlns:a16="http://schemas.microsoft.com/office/drawing/2014/main" id="{A53654E9-50ED-4143-8322-E1CB29EC09C7}"/>
                </a:ext>
              </a:extLst>
            </p:cNvPr>
            <p:cNvSpPr>
              <a:spLocks/>
            </p:cNvSpPr>
            <p:nvPr/>
          </p:nvSpPr>
          <p:spPr bwMode="auto">
            <a:xfrm>
              <a:off x="1108710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AutoShape 86">
              <a:extLst>
                <a:ext uri="{FF2B5EF4-FFF2-40B4-BE49-F238E27FC236}">
                  <a16:creationId xmlns:a16="http://schemas.microsoft.com/office/drawing/2014/main" id="{59BCB151-9C47-4B8D-8470-A563B49E2B9C}"/>
                </a:ext>
              </a:extLst>
            </p:cNvPr>
            <p:cNvSpPr>
              <a:spLocks/>
            </p:cNvSpPr>
            <p:nvPr/>
          </p:nvSpPr>
          <p:spPr bwMode="auto">
            <a:xfrm>
              <a:off x="11084242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AutoShape 87">
              <a:extLst>
                <a:ext uri="{FF2B5EF4-FFF2-40B4-BE49-F238E27FC236}">
                  <a16:creationId xmlns:a16="http://schemas.microsoft.com/office/drawing/2014/main" id="{475D21A1-7DF0-4701-9422-1BD6BB7A17A3}"/>
                </a:ext>
              </a:extLst>
            </p:cNvPr>
            <p:cNvSpPr>
              <a:spLocks/>
            </p:cNvSpPr>
            <p:nvPr/>
          </p:nvSpPr>
          <p:spPr bwMode="auto">
            <a:xfrm>
              <a:off x="11072812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7" name="AutoShape 88">
              <a:extLst>
                <a:ext uri="{FF2B5EF4-FFF2-40B4-BE49-F238E27FC236}">
                  <a16:creationId xmlns:a16="http://schemas.microsoft.com/office/drawing/2014/main" id="{B8EA5A94-9B37-4D87-8BE7-0A486C8ED3C3}"/>
                </a:ext>
              </a:extLst>
            </p:cNvPr>
            <p:cNvSpPr>
              <a:spLocks/>
            </p:cNvSpPr>
            <p:nvPr/>
          </p:nvSpPr>
          <p:spPr bwMode="auto">
            <a:xfrm>
              <a:off x="1107567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AutoShape 89">
              <a:extLst>
                <a:ext uri="{FF2B5EF4-FFF2-40B4-BE49-F238E27FC236}">
                  <a16:creationId xmlns:a16="http://schemas.microsoft.com/office/drawing/2014/main" id="{98B00FA7-783A-40C9-B6B3-AAE229158E8D}"/>
                </a:ext>
              </a:extLst>
            </p:cNvPr>
            <p:cNvSpPr>
              <a:spLocks/>
            </p:cNvSpPr>
            <p:nvPr/>
          </p:nvSpPr>
          <p:spPr bwMode="auto">
            <a:xfrm>
              <a:off x="11078527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AutoShape 90">
              <a:extLst>
                <a:ext uri="{FF2B5EF4-FFF2-40B4-BE49-F238E27FC236}">
                  <a16:creationId xmlns:a16="http://schemas.microsoft.com/office/drawing/2014/main" id="{EFD51ED4-7C47-4B08-8F58-F09ED725BEE0}"/>
                </a:ext>
              </a:extLst>
            </p:cNvPr>
            <p:cNvSpPr>
              <a:spLocks/>
            </p:cNvSpPr>
            <p:nvPr/>
          </p:nvSpPr>
          <p:spPr bwMode="auto">
            <a:xfrm>
              <a:off x="11081385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AutoShape 91">
              <a:extLst>
                <a:ext uri="{FF2B5EF4-FFF2-40B4-BE49-F238E27FC236}">
                  <a16:creationId xmlns:a16="http://schemas.microsoft.com/office/drawing/2014/main" id="{A07B4162-24A2-4190-92C8-685F7660C66D}"/>
                </a:ext>
              </a:extLst>
            </p:cNvPr>
            <p:cNvSpPr>
              <a:spLocks/>
            </p:cNvSpPr>
            <p:nvPr/>
          </p:nvSpPr>
          <p:spPr bwMode="auto">
            <a:xfrm>
              <a:off x="110670975"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AutoShape 92">
              <a:extLst>
                <a:ext uri="{FF2B5EF4-FFF2-40B4-BE49-F238E27FC236}">
                  <a16:creationId xmlns:a16="http://schemas.microsoft.com/office/drawing/2014/main" id="{7C8E274E-5FF2-47F4-B83D-81B1D3163B94}"/>
                </a:ext>
              </a:extLst>
            </p:cNvPr>
            <p:cNvSpPr>
              <a:spLocks/>
            </p:cNvSpPr>
            <p:nvPr/>
          </p:nvSpPr>
          <p:spPr bwMode="auto">
            <a:xfrm>
              <a:off x="11069955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93">
              <a:extLst>
                <a:ext uri="{FF2B5EF4-FFF2-40B4-BE49-F238E27FC236}">
                  <a16:creationId xmlns:a16="http://schemas.microsoft.com/office/drawing/2014/main" id="{E5CAC372-DB8F-4243-B059-CC4ACC8784AC}"/>
                </a:ext>
              </a:extLst>
            </p:cNvPr>
            <p:cNvSpPr>
              <a:spLocks/>
            </p:cNvSpPr>
            <p:nvPr/>
          </p:nvSpPr>
          <p:spPr bwMode="auto">
            <a:xfrm>
              <a:off x="110642400" y="108985050"/>
              <a:ext cx="57150" cy="514350"/>
            </a:xfrm>
            <a:prstGeom prst="leftBracket">
              <a:avLst>
                <a:gd name="adj" fmla="val 75000"/>
              </a:avLst>
            </a:prstGeom>
            <a:noFill/>
            <a:ln w="9525"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7128023" y="1532636"/>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956573" y="1532636"/>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6842273" y="977011"/>
            <a:ext cx="571500"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Shipwreck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7185173" y="1646936"/>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15">
            <a:extLst>
              <a:ext uri="{FF2B5EF4-FFF2-40B4-BE49-F238E27FC236}">
                <a16:creationId xmlns:a16="http://schemas.microsoft.com/office/drawing/2014/main" id="{90AD8886-9E2B-4456-8C2C-AC38FB1D19A5}"/>
              </a:ext>
            </a:extLst>
          </p:cNvPr>
          <p:cNvSpPr txBox="1">
            <a:spLocks noChangeArrowheads="1"/>
          </p:cNvSpPr>
          <p:nvPr/>
        </p:nvSpPr>
        <p:spPr bwMode="auto">
          <a:xfrm>
            <a:off x="7040555" y="2022458"/>
            <a:ext cx="62865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Melita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812206" y="155644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640756" y="1556449"/>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526456" y="984949"/>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469306" y="2013649"/>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Oval 1">
            <a:extLst>
              <a:ext uri="{FF2B5EF4-FFF2-40B4-BE49-F238E27FC236}">
                <a16:creationId xmlns:a16="http://schemas.microsoft.com/office/drawing/2014/main" id="{72EACE8B-7EA1-4977-BB7F-A4CB01F576F0}"/>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55">
            <a:extLst>
              <a:ext uri="{FF2B5EF4-FFF2-40B4-BE49-F238E27FC236}">
                <a16:creationId xmlns:a16="http://schemas.microsoft.com/office/drawing/2014/main" id="{677E9FDE-4FD2-458D-B616-D3D7729F5C1B}"/>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7" name="Oval 56">
            <a:extLst>
              <a:ext uri="{FF2B5EF4-FFF2-40B4-BE49-F238E27FC236}">
                <a16:creationId xmlns:a16="http://schemas.microsoft.com/office/drawing/2014/main" id="{BEBC72C4-AF38-4BE4-8C07-54B47DB0984B}"/>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55">
            <a:extLst>
              <a:ext uri="{FF2B5EF4-FFF2-40B4-BE49-F238E27FC236}">
                <a16:creationId xmlns:a16="http://schemas.microsoft.com/office/drawing/2014/main" id="{D558F6E7-1F41-4645-A067-A7BFD86C7FAC}"/>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Tree>
    <p:extLst>
      <p:ext uri="{BB962C8B-B14F-4D97-AF65-F5344CB8AC3E}">
        <p14:creationId xmlns:p14="http://schemas.microsoft.com/office/powerpoint/2010/main" val="234927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nodeType="withEffect">
                                  <p:stCondLst>
                                    <p:cond delay="0"/>
                                  </p:stCondLst>
                                  <p:childTnLst>
                                    <p:set>
                                      <p:cBhvr>
                                        <p:cTn id="131" dur="1" fill="hold">
                                          <p:stCondLst>
                                            <p:cond delay="0"/>
                                          </p:stCondLst>
                                        </p:cTn>
                                        <p:tgtEl>
                                          <p:spTgt spid="43"/>
                                        </p:tgtEl>
                                        <p:attrNameLst>
                                          <p:attrName>style.visibility</p:attrName>
                                        </p:attrNameLst>
                                      </p:cBhvr>
                                      <p:to>
                                        <p:strVal val="visible"/>
                                      </p:to>
                                    </p:set>
                                    <p:anim calcmode="lin" valueType="num">
                                      <p:cBhvr>
                                        <p:cTn id="132" dur="500" fill="hold"/>
                                        <p:tgtEl>
                                          <p:spTgt spid="43"/>
                                        </p:tgtEl>
                                        <p:attrNameLst>
                                          <p:attrName>ppt_w</p:attrName>
                                        </p:attrNameLst>
                                      </p:cBhvr>
                                      <p:tavLst>
                                        <p:tav tm="0">
                                          <p:val>
                                            <p:fltVal val="0"/>
                                          </p:val>
                                        </p:tav>
                                        <p:tav tm="100000">
                                          <p:val>
                                            <p:strVal val="#ppt_w"/>
                                          </p:val>
                                        </p:tav>
                                      </p:tavLst>
                                    </p:anim>
                                    <p:anim calcmode="lin" valueType="num">
                                      <p:cBhvr>
                                        <p:cTn id="133" dur="500" fill="hold"/>
                                        <p:tgtEl>
                                          <p:spTgt spid="43"/>
                                        </p:tgtEl>
                                        <p:attrNameLst>
                                          <p:attrName>ppt_h</p:attrName>
                                        </p:attrNameLst>
                                      </p:cBhvr>
                                      <p:tavLst>
                                        <p:tav tm="0">
                                          <p:val>
                                            <p:fltVal val="0"/>
                                          </p:val>
                                        </p:tav>
                                        <p:tav tm="100000">
                                          <p:val>
                                            <p:strVal val="#ppt_h"/>
                                          </p:val>
                                        </p:tav>
                                      </p:tavLst>
                                    </p:anim>
                                    <p:animEffect transition="in" filter="fade">
                                      <p:cBhvr>
                                        <p:cTn id="134" dur="500"/>
                                        <p:tgtEl>
                                          <p:spTgt spid="4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3"/>
                                        </p:tgtEl>
                                        <p:attrNameLst>
                                          <p:attrName>style.visibility</p:attrName>
                                        </p:attrNameLst>
                                      </p:cBhvr>
                                      <p:to>
                                        <p:strVal val="visible"/>
                                      </p:to>
                                    </p:set>
                                    <p:anim calcmode="lin" valueType="num">
                                      <p:cBhvr>
                                        <p:cTn id="137" dur="500" fill="hold"/>
                                        <p:tgtEl>
                                          <p:spTgt spid="53"/>
                                        </p:tgtEl>
                                        <p:attrNameLst>
                                          <p:attrName>ppt_w</p:attrName>
                                        </p:attrNameLst>
                                      </p:cBhvr>
                                      <p:tavLst>
                                        <p:tav tm="0">
                                          <p:val>
                                            <p:fltVal val="0"/>
                                          </p:val>
                                        </p:tav>
                                        <p:tav tm="100000">
                                          <p:val>
                                            <p:strVal val="#ppt_w"/>
                                          </p:val>
                                        </p:tav>
                                      </p:tavLst>
                                    </p:anim>
                                    <p:anim calcmode="lin" valueType="num">
                                      <p:cBhvr>
                                        <p:cTn id="138" dur="500" fill="hold"/>
                                        <p:tgtEl>
                                          <p:spTgt spid="53"/>
                                        </p:tgtEl>
                                        <p:attrNameLst>
                                          <p:attrName>ppt_h</p:attrName>
                                        </p:attrNameLst>
                                      </p:cBhvr>
                                      <p:tavLst>
                                        <p:tav tm="0">
                                          <p:val>
                                            <p:fltVal val="0"/>
                                          </p:val>
                                        </p:tav>
                                        <p:tav tm="100000">
                                          <p:val>
                                            <p:strVal val="#ppt_h"/>
                                          </p:val>
                                        </p:tav>
                                      </p:tavLst>
                                    </p:anim>
                                    <p:animEffect transition="in" filter="fade">
                                      <p:cBhvr>
                                        <p:cTn id="139" dur="500"/>
                                        <p:tgtEl>
                                          <p:spTgt spid="53"/>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8"/>
                                        </p:tgtEl>
                                        <p:attrNameLst>
                                          <p:attrName>style.visibility</p:attrName>
                                        </p:attrNameLst>
                                      </p:cBhvr>
                                      <p:to>
                                        <p:strVal val="visible"/>
                                      </p:to>
                                    </p:set>
                                    <p:anim calcmode="lin" valueType="num">
                                      <p:cBhvr>
                                        <p:cTn id="142" dur="500" fill="hold"/>
                                        <p:tgtEl>
                                          <p:spTgt spid="58"/>
                                        </p:tgtEl>
                                        <p:attrNameLst>
                                          <p:attrName>ppt_w</p:attrName>
                                        </p:attrNameLst>
                                      </p:cBhvr>
                                      <p:tavLst>
                                        <p:tav tm="0">
                                          <p:val>
                                            <p:fltVal val="0"/>
                                          </p:val>
                                        </p:tav>
                                        <p:tav tm="100000">
                                          <p:val>
                                            <p:strVal val="#ppt_w"/>
                                          </p:val>
                                        </p:tav>
                                      </p:tavLst>
                                    </p:anim>
                                    <p:anim calcmode="lin" valueType="num">
                                      <p:cBhvr>
                                        <p:cTn id="143" dur="500" fill="hold"/>
                                        <p:tgtEl>
                                          <p:spTgt spid="58"/>
                                        </p:tgtEl>
                                        <p:attrNameLst>
                                          <p:attrName>ppt_h</p:attrName>
                                        </p:attrNameLst>
                                      </p:cBhvr>
                                      <p:tavLst>
                                        <p:tav tm="0">
                                          <p:val>
                                            <p:fltVal val="0"/>
                                          </p:val>
                                        </p:tav>
                                        <p:tav tm="100000">
                                          <p:val>
                                            <p:strVal val="#ppt_h"/>
                                          </p:val>
                                        </p:tav>
                                      </p:tavLst>
                                    </p:anim>
                                    <p:animEffect transition="in" filter="fade">
                                      <p:cBhvr>
                                        <p:cTn id="144" dur="500"/>
                                        <p:tgtEl>
                                          <p:spTgt spid="58"/>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59"/>
                                        </p:tgtEl>
                                        <p:attrNameLst>
                                          <p:attrName>style.visibility</p:attrName>
                                        </p:attrNameLst>
                                      </p:cBhvr>
                                      <p:to>
                                        <p:strVal val="visible"/>
                                      </p:to>
                                    </p:set>
                                    <p:anim calcmode="lin" valueType="num">
                                      <p:cBhvr>
                                        <p:cTn id="147" dur="500" fill="hold"/>
                                        <p:tgtEl>
                                          <p:spTgt spid="59"/>
                                        </p:tgtEl>
                                        <p:attrNameLst>
                                          <p:attrName>ppt_w</p:attrName>
                                        </p:attrNameLst>
                                      </p:cBhvr>
                                      <p:tavLst>
                                        <p:tav tm="0">
                                          <p:val>
                                            <p:fltVal val="0"/>
                                          </p:val>
                                        </p:tav>
                                        <p:tav tm="100000">
                                          <p:val>
                                            <p:strVal val="#ppt_w"/>
                                          </p:val>
                                        </p:tav>
                                      </p:tavLst>
                                    </p:anim>
                                    <p:anim calcmode="lin" valueType="num">
                                      <p:cBhvr>
                                        <p:cTn id="148" dur="500" fill="hold"/>
                                        <p:tgtEl>
                                          <p:spTgt spid="59"/>
                                        </p:tgtEl>
                                        <p:attrNameLst>
                                          <p:attrName>ppt_h</p:attrName>
                                        </p:attrNameLst>
                                      </p:cBhvr>
                                      <p:tavLst>
                                        <p:tav tm="0">
                                          <p:val>
                                            <p:fltVal val="0"/>
                                          </p:val>
                                        </p:tav>
                                        <p:tav tm="100000">
                                          <p:val>
                                            <p:strVal val="#ppt_h"/>
                                          </p:val>
                                        </p:tav>
                                      </p:tavLst>
                                    </p:anim>
                                    <p:animEffect transition="in" filter="fade">
                                      <p:cBhvr>
                                        <p:cTn id="149" dur="500"/>
                                        <p:tgtEl>
                                          <p:spTgt spid="59"/>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2"/>
                                        </p:tgtEl>
                                        <p:attrNameLst>
                                          <p:attrName>style.visibility</p:attrName>
                                        </p:attrNameLst>
                                      </p:cBhvr>
                                      <p:to>
                                        <p:strVal val="visible"/>
                                      </p:to>
                                    </p:set>
                                    <p:anim calcmode="lin" valueType="num">
                                      <p:cBhvr>
                                        <p:cTn id="152" dur="500" fill="hold"/>
                                        <p:tgtEl>
                                          <p:spTgt spid="62"/>
                                        </p:tgtEl>
                                        <p:attrNameLst>
                                          <p:attrName>ppt_w</p:attrName>
                                        </p:attrNameLst>
                                      </p:cBhvr>
                                      <p:tavLst>
                                        <p:tav tm="0">
                                          <p:val>
                                            <p:fltVal val="0"/>
                                          </p:val>
                                        </p:tav>
                                        <p:tav tm="100000">
                                          <p:val>
                                            <p:strVal val="#ppt_w"/>
                                          </p:val>
                                        </p:tav>
                                      </p:tavLst>
                                    </p:anim>
                                    <p:anim calcmode="lin" valueType="num">
                                      <p:cBhvr>
                                        <p:cTn id="153" dur="500" fill="hold"/>
                                        <p:tgtEl>
                                          <p:spTgt spid="62"/>
                                        </p:tgtEl>
                                        <p:attrNameLst>
                                          <p:attrName>ppt_h</p:attrName>
                                        </p:attrNameLst>
                                      </p:cBhvr>
                                      <p:tavLst>
                                        <p:tav tm="0">
                                          <p:val>
                                            <p:fltVal val="0"/>
                                          </p:val>
                                        </p:tav>
                                        <p:tav tm="100000">
                                          <p:val>
                                            <p:strVal val="#ppt_h"/>
                                          </p:val>
                                        </p:tav>
                                      </p:tavLst>
                                    </p:anim>
                                    <p:animEffect transition="in" filter="fade">
                                      <p:cBhvr>
                                        <p:cTn id="154" dur="500"/>
                                        <p:tgtEl>
                                          <p:spTgt spid="62"/>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63"/>
                                        </p:tgtEl>
                                        <p:attrNameLst>
                                          <p:attrName>style.visibility</p:attrName>
                                        </p:attrNameLst>
                                      </p:cBhvr>
                                      <p:to>
                                        <p:strVal val="visible"/>
                                      </p:to>
                                    </p:set>
                                    <p:anim calcmode="lin" valueType="num">
                                      <p:cBhvr>
                                        <p:cTn id="157" dur="500" fill="hold"/>
                                        <p:tgtEl>
                                          <p:spTgt spid="63"/>
                                        </p:tgtEl>
                                        <p:attrNameLst>
                                          <p:attrName>ppt_w</p:attrName>
                                        </p:attrNameLst>
                                      </p:cBhvr>
                                      <p:tavLst>
                                        <p:tav tm="0">
                                          <p:val>
                                            <p:fltVal val="0"/>
                                          </p:val>
                                        </p:tav>
                                        <p:tav tm="100000">
                                          <p:val>
                                            <p:strVal val="#ppt_w"/>
                                          </p:val>
                                        </p:tav>
                                      </p:tavLst>
                                    </p:anim>
                                    <p:anim calcmode="lin" valueType="num">
                                      <p:cBhvr>
                                        <p:cTn id="158" dur="500" fill="hold"/>
                                        <p:tgtEl>
                                          <p:spTgt spid="63"/>
                                        </p:tgtEl>
                                        <p:attrNameLst>
                                          <p:attrName>ppt_h</p:attrName>
                                        </p:attrNameLst>
                                      </p:cBhvr>
                                      <p:tavLst>
                                        <p:tav tm="0">
                                          <p:val>
                                            <p:fltVal val="0"/>
                                          </p:val>
                                        </p:tav>
                                        <p:tav tm="100000">
                                          <p:val>
                                            <p:strVal val="#ppt_h"/>
                                          </p:val>
                                        </p:tav>
                                      </p:tavLst>
                                    </p:anim>
                                    <p:animEffect transition="in" filter="fade">
                                      <p:cBhvr>
                                        <p:cTn id="159" dur="500"/>
                                        <p:tgtEl>
                                          <p:spTgt spid="63"/>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73"/>
                                        </p:tgtEl>
                                        <p:attrNameLst>
                                          <p:attrName>style.visibility</p:attrName>
                                        </p:attrNameLst>
                                      </p:cBhvr>
                                      <p:to>
                                        <p:strVal val="visible"/>
                                      </p:to>
                                    </p:set>
                                    <p:anim calcmode="lin" valueType="num">
                                      <p:cBhvr>
                                        <p:cTn id="162" dur="500" fill="hold"/>
                                        <p:tgtEl>
                                          <p:spTgt spid="73"/>
                                        </p:tgtEl>
                                        <p:attrNameLst>
                                          <p:attrName>ppt_w</p:attrName>
                                        </p:attrNameLst>
                                      </p:cBhvr>
                                      <p:tavLst>
                                        <p:tav tm="0">
                                          <p:val>
                                            <p:fltVal val="0"/>
                                          </p:val>
                                        </p:tav>
                                        <p:tav tm="100000">
                                          <p:val>
                                            <p:strVal val="#ppt_w"/>
                                          </p:val>
                                        </p:tav>
                                      </p:tavLst>
                                    </p:anim>
                                    <p:anim calcmode="lin" valueType="num">
                                      <p:cBhvr>
                                        <p:cTn id="163" dur="500" fill="hold"/>
                                        <p:tgtEl>
                                          <p:spTgt spid="73"/>
                                        </p:tgtEl>
                                        <p:attrNameLst>
                                          <p:attrName>ppt_h</p:attrName>
                                        </p:attrNameLst>
                                      </p:cBhvr>
                                      <p:tavLst>
                                        <p:tav tm="0">
                                          <p:val>
                                            <p:fltVal val="0"/>
                                          </p:val>
                                        </p:tav>
                                        <p:tav tm="100000">
                                          <p:val>
                                            <p:strVal val="#ppt_h"/>
                                          </p:val>
                                        </p:tav>
                                      </p:tavLst>
                                    </p:anim>
                                    <p:animEffect transition="in" filter="fade">
                                      <p:cBhvr>
                                        <p:cTn id="164" dur="500"/>
                                        <p:tgtEl>
                                          <p:spTgt spid="73"/>
                                        </p:tgtEl>
                                      </p:cBhvr>
                                    </p:animEffect>
                                  </p:childTnLst>
                                </p:cTn>
                              </p:par>
                              <p:par>
                                <p:cTn id="165" presetID="53" presetClass="entr" presetSubtype="16" fill="hold" nodeType="withEffect">
                                  <p:stCondLst>
                                    <p:cond delay="0"/>
                                  </p:stCondLst>
                                  <p:childTnLst>
                                    <p:set>
                                      <p:cBhvr>
                                        <p:cTn id="166" dur="1" fill="hold">
                                          <p:stCondLst>
                                            <p:cond delay="0"/>
                                          </p:stCondLst>
                                        </p:cTn>
                                        <p:tgtEl>
                                          <p:spTgt spid="79"/>
                                        </p:tgtEl>
                                        <p:attrNameLst>
                                          <p:attrName>style.visibility</p:attrName>
                                        </p:attrNameLst>
                                      </p:cBhvr>
                                      <p:to>
                                        <p:strVal val="visible"/>
                                      </p:to>
                                    </p:set>
                                    <p:anim calcmode="lin" valueType="num">
                                      <p:cBhvr>
                                        <p:cTn id="167" dur="500" fill="hold"/>
                                        <p:tgtEl>
                                          <p:spTgt spid="79"/>
                                        </p:tgtEl>
                                        <p:attrNameLst>
                                          <p:attrName>ppt_w</p:attrName>
                                        </p:attrNameLst>
                                      </p:cBhvr>
                                      <p:tavLst>
                                        <p:tav tm="0">
                                          <p:val>
                                            <p:fltVal val="0"/>
                                          </p:val>
                                        </p:tav>
                                        <p:tav tm="100000">
                                          <p:val>
                                            <p:strVal val="#ppt_w"/>
                                          </p:val>
                                        </p:tav>
                                      </p:tavLst>
                                    </p:anim>
                                    <p:anim calcmode="lin" valueType="num">
                                      <p:cBhvr>
                                        <p:cTn id="168" dur="500" fill="hold"/>
                                        <p:tgtEl>
                                          <p:spTgt spid="79"/>
                                        </p:tgtEl>
                                        <p:attrNameLst>
                                          <p:attrName>ppt_h</p:attrName>
                                        </p:attrNameLst>
                                      </p:cBhvr>
                                      <p:tavLst>
                                        <p:tav tm="0">
                                          <p:val>
                                            <p:fltVal val="0"/>
                                          </p:val>
                                        </p:tav>
                                        <p:tav tm="100000">
                                          <p:val>
                                            <p:strVal val="#ppt_h"/>
                                          </p:val>
                                        </p:tav>
                                      </p:tavLst>
                                    </p:anim>
                                    <p:animEffect transition="in" filter="fade">
                                      <p:cBhvr>
                                        <p:cTn id="169" dur="500"/>
                                        <p:tgtEl>
                                          <p:spTgt spid="79"/>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84"/>
                                        </p:tgtEl>
                                        <p:attrNameLst>
                                          <p:attrName>style.visibility</p:attrName>
                                        </p:attrNameLst>
                                      </p:cBhvr>
                                      <p:to>
                                        <p:strVal val="visible"/>
                                      </p:to>
                                    </p:set>
                                    <p:anim calcmode="lin" valueType="num">
                                      <p:cBhvr>
                                        <p:cTn id="172" dur="500" fill="hold"/>
                                        <p:tgtEl>
                                          <p:spTgt spid="84"/>
                                        </p:tgtEl>
                                        <p:attrNameLst>
                                          <p:attrName>ppt_w</p:attrName>
                                        </p:attrNameLst>
                                      </p:cBhvr>
                                      <p:tavLst>
                                        <p:tav tm="0">
                                          <p:val>
                                            <p:fltVal val="0"/>
                                          </p:val>
                                        </p:tav>
                                        <p:tav tm="100000">
                                          <p:val>
                                            <p:strVal val="#ppt_w"/>
                                          </p:val>
                                        </p:tav>
                                      </p:tavLst>
                                    </p:anim>
                                    <p:anim calcmode="lin" valueType="num">
                                      <p:cBhvr>
                                        <p:cTn id="173" dur="500" fill="hold"/>
                                        <p:tgtEl>
                                          <p:spTgt spid="84"/>
                                        </p:tgtEl>
                                        <p:attrNameLst>
                                          <p:attrName>ppt_h</p:attrName>
                                        </p:attrNameLst>
                                      </p:cBhvr>
                                      <p:tavLst>
                                        <p:tav tm="0">
                                          <p:val>
                                            <p:fltVal val="0"/>
                                          </p:val>
                                        </p:tav>
                                        <p:tav tm="100000">
                                          <p:val>
                                            <p:strVal val="#ppt_h"/>
                                          </p:val>
                                        </p:tav>
                                      </p:tavLst>
                                    </p:anim>
                                    <p:animEffect transition="in" filter="fade">
                                      <p:cBhvr>
                                        <p:cTn id="174" dur="500"/>
                                        <p:tgtEl>
                                          <p:spTgt spid="84"/>
                                        </p:tgtEl>
                                      </p:cBhvr>
                                    </p:animEffect>
                                  </p:childTnLst>
                                </p:cTn>
                              </p:par>
                              <p:par>
                                <p:cTn id="175" presetID="53" presetClass="entr" presetSubtype="16" fill="hold" grpId="0" nodeType="withEffect">
                                  <p:stCondLst>
                                    <p:cond delay="0"/>
                                  </p:stCondLst>
                                  <p:childTnLst>
                                    <p:set>
                                      <p:cBhvr>
                                        <p:cTn id="176" dur="1" fill="hold">
                                          <p:stCondLst>
                                            <p:cond delay="0"/>
                                          </p:stCondLst>
                                        </p:cTn>
                                        <p:tgtEl>
                                          <p:spTgt spid="85"/>
                                        </p:tgtEl>
                                        <p:attrNameLst>
                                          <p:attrName>style.visibility</p:attrName>
                                        </p:attrNameLst>
                                      </p:cBhvr>
                                      <p:to>
                                        <p:strVal val="visible"/>
                                      </p:to>
                                    </p:set>
                                    <p:anim calcmode="lin" valueType="num">
                                      <p:cBhvr>
                                        <p:cTn id="177" dur="500" fill="hold"/>
                                        <p:tgtEl>
                                          <p:spTgt spid="85"/>
                                        </p:tgtEl>
                                        <p:attrNameLst>
                                          <p:attrName>ppt_w</p:attrName>
                                        </p:attrNameLst>
                                      </p:cBhvr>
                                      <p:tavLst>
                                        <p:tav tm="0">
                                          <p:val>
                                            <p:fltVal val="0"/>
                                          </p:val>
                                        </p:tav>
                                        <p:tav tm="100000">
                                          <p:val>
                                            <p:strVal val="#ppt_w"/>
                                          </p:val>
                                        </p:tav>
                                      </p:tavLst>
                                    </p:anim>
                                    <p:anim calcmode="lin" valueType="num">
                                      <p:cBhvr>
                                        <p:cTn id="178" dur="500" fill="hold"/>
                                        <p:tgtEl>
                                          <p:spTgt spid="85"/>
                                        </p:tgtEl>
                                        <p:attrNameLst>
                                          <p:attrName>ppt_h</p:attrName>
                                        </p:attrNameLst>
                                      </p:cBhvr>
                                      <p:tavLst>
                                        <p:tav tm="0">
                                          <p:val>
                                            <p:fltVal val="0"/>
                                          </p:val>
                                        </p:tav>
                                        <p:tav tm="100000">
                                          <p:val>
                                            <p:strVal val="#ppt_h"/>
                                          </p:val>
                                        </p:tav>
                                      </p:tavLst>
                                    </p:anim>
                                    <p:animEffect transition="in" filter="fade">
                                      <p:cBhvr>
                                        <p:cTn id="179" dur="500"/>
                                        <p:tgtEl>
                                          <p:spTgt spid="85"/>
                                        </p:tgtEl>
                                      </p:cBhvr>
                                    </p:animEffect>
                                  </p:childTnLst>
                                </p:cTn>
                              </p:par>
                              <p:par>
                                <p:cTn id="180" presetID="53" presetClass="entr" presetSubtype="16" fill="hold" grpId="0" nodeType="withEffect" nodePh="1">
                                  <p:stCondLst>
                                    <p:cond delay="0"/>
                                  </p:stCondLst>
                                  <p:endCondLst>
                                    <p:cond evt="begin" delay="0">
                                      <p:tn val="180"/>
                                    </p:cond>
                                  </p:endCondLst>
                                  <p:childTnLst>
                                    <p:set>
                                      <p:cBhvr>
                                        <p:cTn id="181" dur="1" fill="hold">
                                          <p:stCondLst>
                                            <p:cond delay="0"/>
                                          </p:stCondLst>
                                        </p:cTn>
                                        <p:tgtEl>
                                          <p:spTgt spid="86"/>
                                        </p:tgtEl>
                                        <p:attrNameLst>
                                          <p:attrName>style.visibility</p:attrName>
                                        </p:attrNameLst>
                                      </p:cBhvr>
                                      <p:to>
                                        <p:strVal val="visible"/>
                                      </p:to>
                                    </p:set>
                                    <p:anim calcmode="lin" valueType="num">
                                      <p:cBhvr>
                                        <p:cTn id="182" dur="500" fill="hold"/>
                                        <p:tgtEl>
                                          <p:spTgt spid="86"/>
                                        </p:tgtEl>
                                        <p:attrNameLst>
                                          <p:attrName>ppt_w</p:attrName>
                                        </p:attrNameLst>
                                      </p:cBhvr>
                                      <p:tavLst>
                                        <p:tav tm="0">
                                          <p:val>
                                            <p:fltVal val="0"/>
                                          </p:val>
                                        </p:tav>
                                        <p:tav tm="100000">
                                          <p:val>
                                            <p:strVal val="#ppt_w"/>
                                          </p:val>
                                        </p:tav>
                                      </p:tavLst>
                                    </p:anim>
                                    <p:anim calcmode="lin" valueType="num">
                                      <p:cBhvr>
                                        <p:cTn id="183" dur="500" fill="hold"/>
                                        <p:tgtEl>
                                          <p:spTgt spid="86"/>
                                        </p:tgtEl>
                                        <p:attrNameLst>
                                          <p:attrName>ppt_h</p:attrName>
                                        </p:attrNameLst>
                                      </p:cBhvr>
                                      <p:tavLst>
                                        <p:tav tm="0">
                                          <p:val>
                                            <p:fltVal val="0"/>
                                          </p:val>
                                        </p:tav>
                                        <p:tav tm="100000">
                                          <p:val>
                                            <p:strVal val="#ppt_h"/>
                                          </p:val>
                                        </p:tav>
                                      </p:tavLst>
                                    </p:anim>
                                    <p:animEffect transition="in" filter="fade">
                                      <p:cBhvr>
                                        <p:cTn id="184" dur="500"/>
                                        <p:tgtEl>
                                          <p:spTgt spid="86"/>
                                        </p:tgtEl>
                                      </p:cBhvr>
                                    </p:animEffect>
                                  </p:childTnLst>
                                </p:cTn>
                              </p:par>
                              <p:par>
                                <p:cTn id="185" presetID="53" presetClass="entr" presetSubtype="16" fill="hold" grpId="0" nodeType="withEffect" nodePh="1">
                                  <p:stCondLst>
                                    <p:cond delay="0"/>
                                  </p:stCondLst>
                                  <p:endCondLst>
                                    <p:cond evt="begin" delay="0">
                                      <p:tn val="185"/>
                                    </p:cond>
                                  </p:endCondLst>
                                  <p:childTnLst>
                                    <p:set>
                                      <p:cBhvr>
                                        <p:cTn id="186" dur="1" fill="hold">
                                          <p:stCondLst>
                                            <p:cond delay="0"/>
                                          </p:stCondLst>
                                        </p:cTn>
                                        <p:tgtEl>
                                          <p:spTgt spid="87"/>
                                        </p:tgtEl>
                                        <p:attrNameLst>
                                          <p:attrName>style.visibility</p:attrName>
                                        </p:attrNameLst>
                                      </p:cBhvr>
                                      <p:to>
                                        <p:strVal val="visible"/>
                                      </p:to>
                                    </p:set>
                                    <p:anim calcmode="lin" valueType="num">
                                      <p:cBhvr>
                                        <p:cTn id="187" dur="500" fill="hold"/>
                                        <p:tgtEl>
                                          <p:spTgt spid="87"/>
                                        </p:tgtEl>
                                        <p:attrNameLst>
                                          <p:attrName>ppt_w</p:attrName>
                                        </p:attrNameLst>
                                      </p:cBhvr>
                                      <p:tavLst>
                                        <p:tav tm="0">
                                          <p:val>
                                            <p:fltVal val="0"/>
                                          </p:val>
                                        </p:tav>
                                        <p:tav tm="100000">
                                          <p:val>
                                            <p:strVal val="#ppt_w"/>
                                          </p:val>
                                        </p:tav>
                                      </p:tavLst>
                                    </p:anim>
                                    <p:anim calcmode="lin" valueType="num">
                                      <p:cBhvr>
                                        <p:cTn id="188" dur="500" fill="hold"/>
                                        <p:tgtEl>
                                          <p:spTgt spid="87"/>
                                        </p:tgtEl>
                                        <p:attrNameLst>
                                          <p:attrName>ppt_h</p:attrName>
                                        </p:attrNameLst>
                                      </p:cBhvr>
                                      <p:tavLst>
                                        <p:tav tm="0">
                                          <p:val>
                                            <p:fltVal val="0"/>
                                          </p:val>
                                        </p:tav>
                                        <p:tav tm="100000">
                                          <p:val>
                                            <p:strVal val="#ppt_h"/>
                                          </p:val>
                                        </p:tav>
                                      </p:tavLst>
                                    </p:anim>
                                    <p:animEffect transition="in" filter="fade">
                                      <p:cBhvr>
                                        <p:cTn id="189" dur="500"/>
                                        <p:tgtEl>
                                          <p:spTgt spid="87"/>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88"/>
                                        </p:tgtEl>
                                        <p:attrNameLst>
                                          <p:attrName>style.visibility</p:attrName>
                                        </p:attrNameLst>
                                      </p:cBhvr>
                                      <p:to>
                                        <p:strVal val="visible"/>
                                      </p:to>
                                    </p:set>
                                    <p:anim calcmode="lin" valueType="num">
                                      <p:cBhvr>
                                        <p:cTn id="192" dur="500" fill="hold"/>
                                        <p:tgtEl>
                                          <p:spTgt spid="88"/>
                                        </p:tgtEl>
                                        <p:attrNameLst>
                                          <p:attrName>ppt_w</p:attrName>
                                        </p:attrNameLst>
                                      </p:cBhvr>
                                      <p:tavLst>
                                        <p:tav tm="0">
                                          <p:val>
                                            <p:fltVal val="0"/>
                                          </p:val>
                                        </p:tav>
                                        <p:tav tm="100000">
                                          <p:val>
                                            <p:strVal val="#ppt_w"/>
                                          </p:val>
                                        </p:tav>
                                      </p:tavLst>
                                    </p:anim>
                                    <p:anim calcmode="lin" valueType="num">
                                      <p:cBhvr>
                                        <p:cTn id="193" dur="500" fill="hold"/>
                                        <p:tgtEl>
                                          <p:spTgt spid="88"/>
                                        </p:tgtEl>
                                        <p:attrNameLst>
                                          <p:attrName>ppt_h</p:attrName>
                                        </p:attrNameLst>
                                      </p:cBhvr>
                                      <p:tavLst>
                                        <p:tav tm="0">
                                          <p:val>
                                            <p:fltVal val="0"/>
                                          </p:val>
                                        </p:tav>
                                        <p:tav tm="100000">
                                          <p:val>
                                            <p:strVal val="#ppt_h"/>
                                          </p:val>
                                        </p:tav>
                                      </p:tavLst>
                                    </p:anim>
                                    <p:animEffect transition="in" filter="fade">
                                      <p:cBhvr>
                                        <p:cTn id="194" dur="500"/>
                                        <p:tgtEl>
                                          <p:spTgt spid="88"/>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89"/>
                                        </p:tgtEl>
                                        <p:attrNameLst>
                                          <p:attrName>style.visibility</p:attrName>
                                        </p:attrNameLst>
                                      </p:cBhvr>
                                      <p:to>
                                        <p:strVal val="visible"/>
                                      </p:to>
                                    </p:set>
                                    <p:anim calcmode="lin" valueType="num">
                                      <p:cBhvr>
                                        <p:cTn id="197" dur="500" fill="hold"/>
                                        <p:tgtEl>
                                          <p:spTgt spid="89"/>
                                        </p:tgtEl>
                                        <p:attrNameLst>
                                          <p:attrName>ppt_w</p:attrName>
                                        </p:attrNameLst>
                                      </p:cBhvr>
                                      <p:tavLst>
                                        <p:tav tm="0">
                                          <p:val>
                                            <p:fltVal val="0"/>
                                          </p:val>
                                        </p:tav>
                                        <p:tav tm="100000">
                                          <p:val>
                                            <p:strVal val="#ppt_w"/>
                                          </p:val>
                                        </p:tav>
                                      </p:tavLst>
                                    </p:anim>
                                    <p:anim calcmode="lin" valueType="num">
                                      <p:cBhvr>
                                        <p:cTn id="198" dur="500" fill="hold"/>
                                        <p:tgtEl>
                                          <p:spTgt spid="89"/>
                                        </p:tgtEl>
                                        <p:attrNameLst>
                                          <p:attrName>ppt_h</p:attrName>
                                        </p:attrNameLst>
                                      </p:cBhvr>
                                      <p:tavLst>
                                        <p:tav tm="0">
                                          <p:val>
                                            <p:fltVal val="0"/>
                                          </p:val>
                                        </p:tav>
                                        <p:tav tm="100000">
                                          <p:val>
                                            <p:strVal val="#ppt_h"/>
                                          </p:val>
                                        </p:tav>
                                      </p:tavLst>
                                    </p:anim>
                                    <p:animEffect transition="in" filter="fade">
                                      <p:cBhvr>
                                        <p:cTn id="199" dur="500"/>
                                        <p:tgtEl>
                                          <p:spTgt spid="89"/>
                                        </p:tgtEl>
                                      </p:cBhvr>
                                    </p:animEffect>
                                  </p:childTnLst>
                                </p:cTn>
                              </p:par>
                              <p:par>
                                <p:cTn id="200" presetID="53" presetClass="entr" presetSubtype="16" fill="hold" grpId="0" nodeType="withEffect" nodePh="1">
                                  <p:stCondLst>
                                    <p:cond delay="0"/>
                                  </p:stCondLst>
                                  <p:endCondLst>
                                    <p:cond evt="begin" delay="0">
                                      <p:tn val="200"/>
                                    </p:cond>
                                  </p:endCondLst>
                                  <p:childTnLst>
                                    <p:set>
                                      <p:cBhvr>
                                        <p:cTn id="201" dur="1" fill="hold">
                                          <p:stCondLst>
                                            <p:cond delay="0"/>
                                          </p:stCondLst>
                                        </p:cTn>
                                        <p:tgtEl>
                                          <p:spTgt spid="90"/>
                                        </p:tgtEl>
                                        <p:attrNameLst>
                                          <p:attrName>style.visibility</p:attrName>
                                        </p:attrNameLst>
                                      </p:cBhvr>
                                      <p:to>
                                        <p:strVal val="visible"/>
                                      </p:to>
                                    </p:set>
                                    <p:anim calcmode="lin" valueType="num">
                                      <p:cBhvr>
                                        <p:cTn id="202" dur="500" fill="hold"/>
                                        <p:tgtEl>
                                          <p:spTgt spid="90"/>
                                        </p:tgtEl>
                                        <p:attrNameLst>
                                          <p:attrName>ppt_w</p:attrName>
                                        </p:attrNameLst>
                                      </p:cBhvr>
                                      <p:tavLst>
                                        <p:tav tm="0">
                                          <p:val>
                                            <p:fltVal val="0"/>
                                          </p:val>
                                        </p:tav>
                                        <p:tav tm="100000">
                                          <p:val>
                                            <p:strVal val="#ppt_w"/>
                                          </p:val>
                                        </p:tav>
                                      </p:tavLst>
                                    </p:anim>
                                    <p:anim calcmode="lin" valueType="num">
                                      <p:cBhvr>
                                        <p:cTn id="203" dur="500" fill="hold"/>
                                        <p:tgtEl>
                                          <p:spTgt spid="90"/>
                                        </p:tgtEl>
                                        <p:attrNameLst>
                                          <p:attrName>ppt_h</p:attrName>
                                        </p:attrNameLst>
                                      </p:cBhvr>
                                      <p:tavLst>
                                        <p:tav tm="0">
                                          <p:val>
                                            <p:fltVal val="0"/>
                                          </p:val>
                                        </p:tav>
                                        <p:tav tm="100000">
                                          <p:val>
                                            <p:strVal val="#ppt_h"/>
                                          </p:val>
                                        </p:tav>
                                      </p:tavLst>
                                    </p:anim>
                                    <p:animEffect transition="in" filter="fade">
                                      <p:cBhvr>
                                        <p:cTn id="204" dur="500"/>
                                        <p:tgtEl>
                                          <p:spTgt spid="90"/>
                                        </p:tgtEl>
                                      </p:cBhvr>
                                    </p:animEffect>
                                  </p:childTnLst>
                                </p:cTn>
                              </p:par>
                              <p:par>
                                <p:cTn id="205" presetID="53" presetClass="entr" presetSubtype="16" fill="hold" grpId="0" nodeType="withEffect" nodePh="1">
                                  <p:stCondLst>
                                    <p:cond delay="0"/>
                                  </p:stCondLst>
                                  <p:endCondLst>
                                    <p:cond evt="begin" delay="0">
                                      <p:tn val="205"/>
                                    </p:cond>
                                  </p:endCondLst>
                                  <p:childTnLst>
                                    <p:set>
                                      <p:cBhvr>
                                        <p:cTn id="206" dur="1" fill="hold">
                                          <p:stCondLst>
                                            <p:cond delay="0"/>
                                          </p:stCondLst>
                                        </p:cTn>
                                        <p:tgtEl>
                                          <p:spTgt spid="91"/>
                                        </p:tgtEl>
                                        <p:attrNameLst>
                                          <p:attrName>style.visibility</p:attrName>
                                        </p:attrNameLst>
                                      </p:cBhvr>
                                      <p:to>
                                        <p:strVal val="visible"/>
                                      </p:to>
                                    </p:set>
                                    <p:anim calcmode="lin" valueType="num">
                                      <p:cBhvr>
                                        <p:cTn id="207" dur="500" fill="hold"/>
                                        <p:tgtEl>
                                          <p:spTgt spid="91"/>
                                        </p:tgtEl>
                                        <p:attrNameLst>
                                          <p:attrName>ppt_w</p:attrName>
                                        </p:attrNameLst>
                                      </p:cBhvr>
                                      <p:tavLst>
                                        <p:tav tm="0">
                                          <p:val>
                                            <p:fltVal val="0"/>
                                          </p:val>
                                        </p:tav>
                                        <p:tav tm="100000">
                                          <p:val>
                                            <p:strVal val="#ppt_w"/>
                                          </p:val>
                                        </p:tav>
                                      </p:tavLst>
                                    </p:anim>
                                    <p:anim calcmode="lin" valueType="num">
                                      <p:cBhvr>
                                        <p:cTn id="208" dur="500" fill="hold"/>
                                        <p:tgtEl>
                                          <p:spTgt spid="91"/>
                                        </p:tgtEl>
                                        <p:attrNameLst>
                                          <p:attrName>ppt_h</p:attrName>
                                        </p:attrNameLst>
                                      </p:cBhvr>
                                      <p:tavLst>
                                        <p:tav tm="0">
                                          <p:val>
                                            <p:fltVal val="0"/>
                                          </p:val>
                                        </p:tav>
                                        <p:tav tm="100000">
                                          <p:val>
                                            <p:strVal val="#ppt_h"/>
                                          </p:val>
                                        </p:tav>
                                      </p:tavLst>
                                    </p:anim>
                                    <p:animEffect transition="in" filter="fade">
                                      <p:cBhvr>
                                        <p:cTn id="209" dur="500"/>
                                        <p:tgtEl>
                                          <p:spTgt spid="91"/>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56"/>
                                        </p:tgtEl>
                                        <p:attrNameLst>
                                          <p:attrName>style.visibility</p:attrName>
                                        </p:attrNameLst>
                                      </p:cBhvr>
                                      <p:to>
                                        <p:strVal val="visible"/>
                                      </p:to>
                                    </p:set>
                                    <p:anim calcmode="lin" valueType="num">
                                      <p:cBhvr>
                                        <p:cTn id="212" dur="500" fill="hold"/>
                                        <p:tgtEl>
                                          <p:spTgt spid="56"/>
                                        </p:tgtEl>
                                        <p:attrNameLst>
                                          <p:attrName>ppt_w</p:attrName>
                                        </p:attrNameLst>
                                      </p:cBhvr>
                                      <p:tavLst>
                                        <p:tav tm="0">
                                          <p:val>
                                            <p:fltVal val="0"/>
                                          </p:val>
                                        </p:tav>
                                        <p:tav tm="100000">
                                          <p:val>
                                            <p:strVal val="#ppt_w"/>
                                          </p:val>
                                        </p:tav>
                                      </p:tavLst>
                                    </p:anim>
                                    <p:anim calcmode="lin" valueType="num">
                                      <p:cBhvr>
                                        <p:cTn id="213" dur="500" fill="hold"/>
                                        <p:tgtEl>
                                          <p:spTgt spid="56"/>
                                        </p:tgtEl>
                                        <p:attrNameLst>
                                          <p:attrName>ppt_h</p:attrName>
                                        </p:attrNameLst>
                                      </p:cBhvr>
                                      <p:tavLst>
                                        <p:tav tm="0">
                                          <p:val>
                                            <p:fltVal val="0"/>
                                          </p:val>
                                        </p:tav>
                                        <p:tav tm="100000">
                                          <p:val>
                                            <p:strVal val="#ppt_h"/>
                                          </p:val>
                                        </p:tav>
                                      </p:tavLst>
                                    </p:anim>
                                    <p:animEffect transition="in" filter="fade">
                                      <p:cBhvr>
                                        <p:cTn id="214" dur="500"/>
                                        <p:tgtEl>
                                          <p:spTgt spid="56"/>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0"/>
                                        </p:tgtEl>
                                        <p:attrNameLst>
                                          <p:attrName>style.visibility</p:attrName>
                                        </p:attrNameLst>
                                      </p:cBhvr>
                                      <p:to>
                                        <p:strVal val="visible"/>
                                      </p:to>
                                    </p:set>
                                    <p:anim calcmode="lin" valueType="num">
                                      <p:cBhvr>
                                        <p:cTn id="217" dur="500" fill="hold"/>
                                        <p:tgtEl>
                                          <p:spTgt spid="60"/>
                                        </p:tgtEl>
                                        <p:attrNameLst>
                                          <p:attrName>ppt_w</p:attrName>
                                        </p:attrNameLst>
                                      </p:cBhvr>
                                      <p:tavLst>
                                        <p:tav tm="0">
                                          <p:val>
                                            <p:fltVal val="0"/>
                                          </p:val>
                                        </p:tav>
                                        <p:tav tm="100000">
                                          <p:val>
                                            <p:strVal val="#ppt_w"/>
                                          </p:val>
                                        </p:tav>
                                      </p:tavLst>
                                    </p:anim>
                                    <p:anim calcmode="lin" valueType="num">
                                      <p:cBhvr>
                                        <p:cTn id="218" dur="500" fill="hold"/>
                                        <p:tgtEl>
                                          <p:spTgt spid="60"/>
                                        </p:tgtEl>
                                        <p:attrNameLst>
                                          <p:attrName>ppt_h</p:attrName>
                                        </p:attrNameLst>
                                      </p:cBhvr>
                                      <p:tavLst>
                                        <p:tav tm="0">
                                          <p:val>
                                            <p:fltVal val="0"/>
                                          </p:val>
                                        </p:tav>
                                        <p:tav tm="100000">
                                          <p:val>
                                            <p:strVal val="#ppt_h"/>
                                          </p:val>
                                        </p:tav>
                                      </p:tavLst>
                                    </p:anim>
                                    <p:animEffect transition="in" filter="fade">
                                      <p:cBhvr>
                                        <p:cTn id="21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73" grpId="0"/>
      <p:bldP spid="84" grpId="0" animBg="1"/>
      <p:bldP spid="85" grpId="0" animBg="1"/>
      <p:bldP spid="86" grpId="0"/>
      <p:bldP spid="87" grpId="0"/>
      <p:bldP spid="88" grpId="0" animBg="1"/>
      <p:bldP spid="89" grpId="0" animBg="1"/>
      <p:bldP spid="90" grpId="0"/>
      <p:bldP spid="91" grpId="0"/>
      <p:bldP spid="56" grpId="0"/>
      <p:bldP spid="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3347914"/>
            <a:ext cx="10222178" cy="244971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Now coming back to Acts 27, I'll fly through this quickly. There are two messages in this history between your Euroclydon and shipwreck at Sunday law. This first waymark there is an increase of knowledge about the shipwreck. You'll find that story in Acts 27 beginning at verse 21 to 26. And this is 2019 and they have an increase of knowledge of the Sunday law. That's increase of knowledge for the shipwreck we’ll find in verses 27 to 29 and we have covered it many times, symbology that connects this to the Midnight Cry; Midnight, Midnight Cry and shut door at the Sunday law. Shipwreck becomes inevitable at Euroclydon, an angel comes down and there's an increase of knowledge, it's formalized, the Cry is made, they have some understanding of time and then shipwreck is versus 39 to 44.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1648" y="-75107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923426" y="970277"/>
            <a:ext cx="81597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Euroclydon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338661" y="907161"/>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Lasea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6039147" y="991299"/>
            <a:ext cx="571500"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Shipwreck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9" y="67062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15">
            <a:extLst>
              <a:ext uri="{FF2B5EF4-FFF2-40B4-BE49-F238E27FC236}">
                <a16:creationId xmlns:a16="http://schemas.microsoft.com/office/drawing/2014/main" id="{90AD8886-9E2B-4456-8C2C-AC38FB1D19A5}"/>
              </a:ext>
            </a:extLst>
          </p:cNvPr>
          <p:cNvSpPr txBox="1">
            <a:spLocks noChangeArrowheads="1"/>
          </p:cNvSpPr>
          <p:nvPr/>
        </p:nvSpPr>
        <p:spPr bwMode="auto">
          <a:xfrm>
            <a:off x="6150367" y="2274379"/>
            <a:ext cx="417512" cy="3643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Melita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622371" y="15448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450921" y="15448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336621" y="97331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279471" y="2002017"/>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101896" y="208421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677995" y="1770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869753" y="1317760"/>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485165" y="1317760"/>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452211" y="2005711"/>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7986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73"/>
                                        </p:tgtEl>
                                        <p:attrNameLst>
                                          <p:attrName>style.visibility</p:attrName>
                                        </p:attrNameLst>
                                      </p:cBhvr>
                                      <p:to>
                                        <p:strVal val="visible"/>
                                      </p:to>
                                    </p:set>
                                    <p:anim calcmode="lin" valueType="num">
                                      <p:cBhvr>
                                        <p:cTn id="157" dur="500" fill="hold"/>
                                        <p:tgtEl>
                                          <p:spTgt spid="73"/>
                                        </p:tgtEl>
                                        <p:attrNameLst>
                                          <p:attrName>ppt_w</p:attrName>
                                        </p:attrNameLst>
                                      </p:cBhvr>
                                      <p:tavLst>
                                        <p:tav tm="0">
                                          <p:val>
                                            <p:fltVal val="0"/>
                                          </p:val>
                                        </p:tav>
                                        <p:tav tm="100000">
                                          <p:val>
                                            <p:strVal val="#ppt_w"/>
                                          </p:val>
                                        </p:tav>
                                      </p:tavLst>
                                    </p:anim>
                                    <p:anim calcmode="lin" valueType="num">
                                      <p:cBhvr>
                                        <p:cTn id="158" dur="500" fill="hold"/>
                                        <p:tgtEl>
                                          <p:spTgt spid="73"/>
                                        </p:tgtEl>
                                        <p:attrNameLst>
                                          <p:attrName>ppt_h</p:attrName>
                                        </p:attrNameLst>
                                      </p:cBhvr>
                                      <p:tavLst>
                                        <p:tav tm="0">
                                          <p:val>
                                            <p:fltVal val="0"/>
                                          </p:val>
                                        </p:tav>
                                        <p:tav tm="100000">
                                          <p:val>
                                            <p:strVal val="#ppt_h"/>
                                          </p:val>
                                        </p:tav>
                                      </p:tavLst>
                                    </p:anim>
                                    <p:animEffect transition="in" filter="fade">
                                      <p:cBhvr>
                                        <p:cTn id="159" dur="500"/>
                                        <p:tgtEl>
                                          <p:spTgt spid="73"/>
                                        </p:tgtEl>
                                      </p:cBhvr>
                                    </p:animEffect>
                                  </p:childTnLst>
                                </p:cTn>
                              </p:par>
                              <p:par>
                                <p:cTn id="160" presetID="53" presetClass="entr" presetSubtype="16" fill="hold" nodeType="withEffect">
                                  <p:stCondLst>
                                    <p:cond delay="0"/>
                                  </p:stCondLst>
                                  <p:childTnLst>
                                    <p:set>
                                      <p:cBhvr>
                                        <p:cTn id="161" dur="1" fill="hold">
                                          <p:stCondLst>
                                            <p:cond delay="0"/>
                                          </p:stCondLst>
                                        </p:cTn>
                                        <p:tgtEl>
                                          <p:spTgt spid="79"/>
                                        </p:tgtEl>
                                        <p:attrNameLst>
                                          <p:attrName>style.visibility</p:attrName>
                                        </p:attrNameLst>
                                      </p:cBhvr>
                                      <p:to>
                                        <p:strVal val="visible"/>
                                      </p:to>
                                    </p:set>
                                    <p:anim calcmode="lin" valueType="num">
                                      <p:cBhvr>
                                        <p:cTn id="162" dur="500" fill="hold"/>
                                        <p:tgtEl>
                                          <p:spTgt spid="79"/>
                                        </p:tgtEl>
                                        <p:attrNameLst>
                                          <p:attrName>ppt_w</p:attrName>
                                        </p:attrNameLst>
                                      </p:cBhvr>
                                      <p:tavLst>
                                        <p:tav tm="0">
                                          <p:val>
                                            <p:fltVal val="0"/>
                                          </p:val>
                                        </p:tav>
                                        <p:tav tm="100000">
                                          <p:val>
                                            <p:strVal val="#ppt_w"/>
                                          </p:val>
                                        </p:tav>
                                      </p:tavLst>
                                    </p:anim>
                                    <p:anim calcmode="lin" valueType="num">
                                      <p:cBhvr>
                                        <p:cTn id="163" dur="500" fill="hold"/>
                                        <p:tgtEl>
                                          <p:spTgt spid="79"/>
                                        </p:tgtEl>
                                        <p:attrNameLst>
                                          <p:attrName>ppt_h</p:attrName>
                                        </p:attrNameLst>
                                      </p:cBhvr>
                                      <p:tavLst>
                                        <p:tav tm="0">
                                          <p:val>
                                            <p:fltVal val="0"/>
                                          </p:val>
                                        </p:tav>
                                        <p:tav tm="100000">
                                          <p:val>
                                            <p:strVal val="#ppt_h"/>
                                          </p:val>
                                        </p:tav>
                                      </p:tavLst>
                                    </p:anim>
                                    <p:animEffect transition="in" filter="fade">
                                      <p:cBhvr>
                                        <p:cTn id="164" dur="500"/>
                                        <p:tgtEl>
                                          <p:spTgt spid="79"/>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4"/>
                                        </p:tgtEl>
                                        <p:attrNameLst>
                                          <p:attrName>style.visibility</p:attrName>
                                        </p:attrNameLst>
                                      </p:cBhvr>
                                      <p:to>
                                        <p:strVal val="visible"/>
                                      </p:to>
                                    </p:set>
                                    <p:anim calcmode="lin" valueType="num">
                                      <p:cBhvr>
                                        <p:cTn id="167" dur="500" fill="hold"/>
                                        <p:tgtEl>
                                          <p:spTgt spid="84"/>
                                        </p:tgtEl>
                                        <p:attrNameLst>
                                          <p:attrName>ppt_w</p:attrName>
                                        </p:attrNameLst>
                                      </p:cBhvr>
                                      <p:tavLst>
                                        <p:tav tm="0">
                                          <p:val>
                                            <p:fltVal val="0"/>
                                          </p:val>
                                        </p:tav>
                                        <p:tav tm="100000">
                                          <p:val>
                                            <p:strVal val="#ppt_w"/>
                                          </p:val>
                                        </p:tav>
                                      </p:tavLst>
                                    </p:anim>
                                    <p:anim calcmode="lin" valueType="num">
                                      <p:cBhvr>
                                        <p:cTn id="168" dur="500" fill="hold"/>
                                        <p:tgtEl>
                                          <p:spTgt spid="84"/>
                                        </p:tgtEl>
                                        <p:attrNameLst>
                                          <p:attrName>ppt_h</p:attrName>
                                        </p:attrNameLst>
                                      </p:cBhvr>
                                      <p:tavLst>
                                        <p:tav tm="0">
                                          <p:val>
                                            <p:fltVal val="0"/>
                                          </p:val>
                                        </p:tav>
                                        <p:tav tm="100000">
                                          <p:val>
                                            <p:strVal val="#ppt_h"/>
                                          </p:val>
                                        </p:tav>
                                      </p:tavLst>
                                    </p:anim>
                                    <p:animEffect transition="in" filter="fade">
                                      <p:cBhvr>
                                        <p:cTn id="169" dur="500"/>
                                        <p:tgtEl>
                                          <p:spTgt spid="84"/>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85"/>
                                        </p:tgtEl>
                                        <p:attrNameLst>
                                          <p:attrName>style.visibility</p:attrName>
                                        </p:attrNameLst>
                                      </p:cBhvr>
                                      <p:to>
                                        <p:strVal val="visible"/>
                                      </p:to>
                                    </p:set>
                                    <p:anim calcmode="lin" valueType="num">
                                      <p:cBhvr>
                                        <p:cTn id="172" dur="500" fill="hold"/>
                                        <p:tgtEl>
                                          <p:spTgt spid="85"/>
                                        </p:tgtEl>
                                        <p:attrNameLst>
                                          <p:attrName>ppt_w</p:attrName>
                                        </p:attrNameLst>
                                      </p:cBhvr>
                                      <p:tavLst>
                                        <p:tav tm="0">
                                          <p:val>
                                            <p:fltVal val="0"/>
                                          </p:val>
                                        </p:tav>
                                        <p:tav tm="100000">
                                          <p:val>
                                            <p:strVal val="#ppt_w"/>
                                          </p:val>
                                        </p:tav>
                                      </p:tavLst>
                                    </p:anim>
                                    <p:anim calcmode="lin" valueType="num">
                                      <p:cBhvr>
                                        <p:cTn id="173" dur="500" fill="hold"/>
                                        <p:tgtEl>
                                          <p:spTgt spid="85"/>
                                        </p:tgtEl>
                                        <p:attrNameLst>
                                          <p:attrName>ppt_h</p:attrName>
                                        </p:attrNameLst>
                                      </p:cBhvr>
                                      <p:tavLst>
                                        <p:tav tm="0">
                                          <p:val>
                                            <p:fltVal val="0"/>
                                          </p:val>
                                        </p:tav>
                                        <p:tav tm="100000">
                                          <p:val>
                                            <p:strVal val="#ppt_h"/>
                                          </p:val>
                                        </p:tav>
                                      </p:tavLst>
                                    </p:anim>
                                    <p:animEffect transition="in" filter="fade">
                                      <p:cBhvr>
                                        <p:cTn id="174" dur="500"/>
                                        <p:tgtEl>
                                          <p:spTgt spid="85"/>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6"/>
                                        </p:tgtEl>
                                        <p:attrNameLst>
                                          <p:attrName>style.visibility</p:attrName>
                                        </p:attrNameLst>
                                      </p:cBhvr>
                                      <p:to>
                                        <p:strVal val="visible"/>
                                      </p:to>
                                    </p:set>
                                    <p:anim calcmode="lin" valueType="num">
                                      <p:cBhvr>
                                        <p:cTn id="177" dur="500" fill="hold"/>
                                        <p:tgtEl>
                                          <p:spTgt spid="86"/>
                                        </p:tgtEl>
                                        <p:attrNameLst>
                                          <p:attrName>ppt_w</p:attrName>
                                        </p:attrNameLst>
                                      </p:cBhvr>
                                      <p:tavLst>
                                        <p:tav tm="0">
                                          <p:val>
                                            <p:fltVal val="0"/>
                                          </p:val>
                                        </p:tav>
                                        <p:tav tm="100000">
                                          <p:val>
                                            <p:strVal val="#ppt_w"/>
                                          </p:val>
                                        </p:tav>
                                      </p:tavLst>
                                    </p:anim>
                                    <p:anim calcmode="lin" valueType="num">
                                      <p:cBhvr>
                                        <p:cTn id="178" dur="500" fill="hold"/>
                                        <p:tgtEl>
                                          <p:spTgt spid="86"/>
                                        </p:tgtEl>
                                        <p:attrNameLst>
                                          <p:attrName>ppt_h</p:attrName>
                                        </p:attrNameLst>
                                      </p:cBhvr>
                                      <p:tavLst>
                                        <p:tav tm="0">
                                          <p:val>
                                            <p:fltVal val="0"/>
                                          </p:val>
                                        </p:tav>
                                        <p:tav tm="100000">
                                          <p:val>
                                            <p:strVal val="#ppt_h"/>
                                          </p:val>
                                        </p:tav>
                                      </p:tavLst>
                                    </p:anim>
                                    <p:animEffect transition="in" filter="fade">
                                      <p:cBhvr>
                                        <p:cTn id="179" dur="500"/>
                                        <p:tgtEl>
                                          <p:spTgt spid="86"/>
                                        </p:tgtEl>
                                      </p:cBhvr>
                                    </p:animEffect>
                                  </p:childTnLst>
                                </p:cTn>
                              </p:par>
                              <p:par>
                                <p:cTn id="180" presetID="53" presetClass="entr" presetSubtype="16" fill="hold" grpId="0" nodeType="withEffect" nodePh="1">
                                  <p:stCondLst>
                                    <p:cond delay="0"/>
                                  </p:stCondLst>
                                  <p:endCondLst>
                                    <p:cond evt="begin" delay="0">
                                      <p:tn val="180"/>
                                    </p:cond>
                                  </p:endCondLst>
                                  <p:childTnLst>
                                    <p:set>
                                      <p:cBhvr>
                                        <p:cTn id="181" dur="1" fill="hold">
                                          <p:stCondLst>
                                            <p:cond delay="0"/>
                                          </p:stCondLst>
                                        </p:cTn>
                                        <p:tgtEl>
                                          <p:spTgt spid="87"/>
                                        </p:tgtEl>
                                        <p:attrNameLst>
                                          <p:attrName>style.visibility</p:attrName>
                                        </p:attrNameLst>
                                      </p:cBhvr>
                                      <p:to>
                                        <p:strVal val="visible"/>
                                      </p:to>
                                    </p:set>
                                    <p:anim calcmode="lin" valueType="num">
                                      <p:cBhvr>
                                        <p:cTn id="182" dur="500" fill="hold"/>
                                        <p:tgtEl>
                                          <p:spTgt spid="87"/>
                                        </p:tgtEl>
                                        <p:attrNameLst>
                                          <p:attrName>ppt_w</p:attrName>
                                        </p:attrNameLst>
                                      </p:cBhvr>
                                      <p:tavLst>
                                        <p:tav tm="0">
                                          <p:val>
                                            <p:fltVal val="0"/>
                                          </p:val>
                                        </p:tav>
                                        <p:tav tm="100000">
                                          <p:val>
                                            <p:strVal val="#ppt_w"/>
                                          </p:val>
                                        </p:tav>
                                      </p:tavLst>
                                    </p:anim>
                                    <p:anim calcmode="lin" valueType="num">
                                      <p:cBhvr>
                                        <p:cTn id="183" dur="500" fill="hold"/>
                                        <p:tgtEl>
                                          <p:spTgt spid="87"/>
                                        </p:tgtEl>
                                        <p:attrNameLst>
                                          <p:attrName>ppt_h</p:attrName>
                                        </p:attrNameLst>
                                      </p:cBhvr>
                                      <p:tavLst>
                                        <p:tav tm="0">
                                          <p:val>
                                            <p:fltVal val="0"/>
                                          </p:val>
                                        </p:tav>
                                        <p:tav tm="100000">
                                          <p:val>
                                            <p:strVal val="#ppt_h"/>
                                          </p:val>
                                        </p:tav>
                                      </p:tavLst>
                                    </p:anim>
                                    <p:animEffect transition="in" filter="fade">
                                      <p:cBhvr>
                                        <p:cTn id="184" dur="500"/>
                                        <p:tgtEl>
                                          <p:spTgt spid="87"/>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8"/>
                                        </p:tgtEl>
                                        <p:attrNameLst>
                                          <p:attrName>style.visibility</p:attrName>
                                        </p:attrNameLst>
                                      </p:cBhvr>
                                      <p:to>
                                        <p:strVal val="visible"/>
                                      </p:to>
                                    </p:set>
                                    <p:anim calcmode="lin" valueType="num">
                                      <p:cBhvr>
                                        <p:cTn id="187" dur="500" fill="hold"/>
                                        <p:tgtEl>
                                          <p:spTgt spid="88"/>
                                        </p:tgtEl>
                                        <p:attrNameLst>
                                          <p:attrName>ppt_w</p:attrName>
                                        </p:attrNameLst>
                                      </p:cBhvr>
                                      <p:tavLst>
                                        <p:tav tm="0">
                                          <p:val>
                                            <p:fltVal val="0"/>
                                          </p:val>
                                        </p:tav>
                                        <p:tav tm="100000">
                                          <p:val>
                                            <p:strVal val="#ppt_w"/>
                                          </p:val>
                                        </p:tav>
                                      </p:tavLst>
                                    </p:anim>
                                    <p:anim calcmode="lin" valueType="num">
                                      <p:cBhvr>
                                        <p:cTn id="188" dur="500" fill="hold"/>
                                        <p:tgtEl>
                                          <p:spTgt spid="88"/>
                                        </p:tgtEl>
                                        <p:attrNameLst>
                                          <p:attrName>ppt_h</p:attrName>
                                        </p:attrNameLst>
                                      </p:cBhvr>
                                      <p:tavLst>
                                        <p:tav tm="0">
                                          <p:val>
                                            <p:fltVal val="0"/>
                                          </p:val>
                                        </p:tav>
                                        <p:tav tm="100000">
                                          <p:val>
                                            <p:strVal val="#ppt_h"/>
                                          </p:val>
                                        </p:tav>
                                      </p:tavLst>
                                    </p:anim>
                                    <p:animEffect transition="in" filter="fade">
                                      <p:cBhvr>
                                        <p:cTn id="189" dur="500"/>
                                        <p:tgtEl>
                                          <p:spTgt spid="88"/>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89"/>
                                        </p:tgtEl>
                                        <p:attrNameLst>
                                          <p:attrName>style.visibility</p:attrName>
                                        </p:attrNameLst>
                                      </p:cBhvr>
                                      <p:to>
                                        <p:strVal val="visible"/>
                                      </p:to>
                                    </p:set>
                                    <p:anim calcmode="lin" valueType="num">
                                      <p:cBhvr>
                                        <p:cTn id="192" dur="500" fill="hold"/>
                                        <p:tgtEl>
                                          <p:spTgt spid="89"/>
                                        </p:tgtEl>
                                        <p:attrNameLst>
                                          <p:attrName>ppt_w</p:attrName>
                                        </p:attrNameLst>
                                      </p:cBhvr>
                                      <p:tavLst>
                                        <p:tav tm="0">
                                          <p:val>
                                            <p:fltVal val="0"/>
                                          </p:val>
                                        </p:tav>
                                        <p:tav tm="100000">
                                          <p:val>
                                            <p:strVal val="#ppt_w"/>
                                          </p:val>
                                        </p:tav>
                                      </p:tavLst>
                                    </p:anim>
                                    <p:anim calcmode="lin" valueType="num">
                                      <p:cBhvr>
                                        <p:cTn id="193" dur="500" fill="hold"/>
                                        <p:tgtEl>
                                          <p:spTgt spid="89"/>
                                        </p:tgtEl>
                                        <p:attrNameLst>
                                          <p:attrName>ppt_h</p:attrName>
                                        </p:attrNameLst>
                                      </p:cBhvr>
                                      <p:tavLst>
                                        <p:tav tm="0">
                                          <p:val>
                                            <p:fltVal val="0"/>
                                          </p:val>
                                        </p:tav>
                                        <p:tav tm="100000">
                                          <p:val>
                                            <p:strVal val="#ppt_h"/>
                                          </p:val>
                                        </p:tav>
                                      </p:tavLst>
                                    </p:anim>
                                    <p:animEffect transition="in" filter="fade">
                                      <p:cBhvr>
                                        <p:cTn id="194" dur="500"/>
                                        <p:tgtEl>
                                          <p:spTgt spid="89"/>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0"/>
                                        </p:tgtEl>
                                        <p:attrNameLst>
                                          <p:attrName>style.visibility</p:attrName>
                                        </p:attrNameLst>
                                      </p:cBhvr>
                                      <p:to>
                                        <p:strVal val="visible"/>
                                      </p:to>
                                    </p:set>
                                    <p:anim calcmode="lin" valueType="num">
                                      <p:cBhvr>
                                        <p:cTn id="197" dur="500" fill="hold"/>
                                        <p:tgtEl>
                                          <p:spTgt spid="90"/>
                                        </p:tgtEl>
                                        <p:attrNameLst>
                                          <p:attrName>ppt_w</p:attrName>
                                        </p:attrNameLst>
                                      </p:cBhvr>
                                      <p:tavLst>
                                        <p:tav tm="0">
                                          <p:val>
                                            <p:fltVal val="0"/>
                                          </p:val>
                                        </p:tav>
                                        <p:tav tm="100000">
                                          <p:val>
                                            <p:strVal val="#ppt_w"/>
                                          </p:val>
                                        </p:tav>
                                      </p:tavLst>
                                    </p:anim>
                                    <p:anim calcmode="lin" valueType="num">
                                      <p:cBhvr>
                                        <p:cTn id="198" dur="500" fill="hold"/>
                                        <p:tgtEl>
                                          <p:spTgt spid="90"/>
                                        </p:tgtEl>
                                        <p:attrNameLst>
                                          <p:attrName>ppt_h</p:attrName>
                                        </p:attrNameLst>
                                      </p:cBhvr>
                                      <p:tavLst>
                                        <p:tav tm="0">
                                          <p:val>
                                            <p:fltVal val="0"/>
                                          </p:val>
                                        </p:tav>
                                        <p:tav tm="100000">
                                          <p:val>
                                            <p:strVal val="#ppt_h"/>
                                          </p:val>
                                        </p:tav>
                                      </p:tavLst>
                                    </p:anim>
                                    <p:animEffect transition="in" filter="fade">
                                      <p:cBhvr>
                                        <p:cTn id="199" dur="500"/>
                                        <p:tgtEl>
                                          <p:spTgt spid="90"/>
                                        </p:tgtEl>
                                      </p:cBhvr>
                                    </p:animEffect>
                                  </p:childTnLst>
                                </p:cTn>
                              </p:par>
                              <p:par>
                                <p:cTn id="200" presetID="53" presetClass="entr" presetSubtype="16" fill="hold" grpId="0" nodeType="withEffect" nodePh="1">
                                  <p:stCondLst>
                                    <p:cond delay="0"/>
                                  </p:stCondLst>
                                  <p:endCondLst>
                                    <p:cond evt="begin" delay="0">
                                      <p:tn val="200"/>
                                    </p:cond>
                                  </p:endCondLst>
                                  <p:childTnLst>
                                    <p:set>
                                      <p:cBhvr>
                                        <p:cTn id="201" dur="1" fill="hold">
                                          <p:stCondLst>
                                            <p:cond delay="0"/>
                                          </p:stCondLst>
                                        </p:cTn>
                                        <p:tgtEl>
                                          <p:spTgt spid="91"/>
                                        </p:tgtEl>
                                        <p:attrNameLst>
                                          <p:attrName>style.visibility</p:attrName>
                                        </p:attrNameLst>
                                      </p:cBhvr>
                                      <p:to>
                                        <p:strVal val="visible"/>
                                      </p:to>
                                    </p:set>
                                    <p:anim calcmode="lin" valueType="num">
                                      <p:cBhvr>
                                        <p:cTn id="202" dur="500" fill="hold"/>
                                        <p:tgtEl>
                                          <p:spTgt spid="91"/>
                                        </p:tgtEl>
                                        <p:attrNameLst>
                                          <p:attrName>ppt_w</p:attrName>
                                        </p:attrNameLst>
                                      </p:cBhvr>
                                      <p:tavLst>
                                        <p:tav tm="0">
                                          <p:val>
                                            <p:fltVal val="0"/>
                                          </p:val>
                                        </p:tav>
                                        <p:tav tm="100000">
                                          <p:val>
                                            <p:strVal val="#ppt_w"/>
                                          </p:val>
                                        </p:tav>
                                      </p:tavLst>
                                    </p:anim>
                                    <p:anim calcmode="lin" valueType="num">
                                      <p:cBhvr>
                                        <p:cTn id="203" dur="500" fill="hold"/>
                                        <p:tgtEl>
                                          <p:spTgt spid="91"/>
                                        </p:tgtEl>
                                        <p:attrNameLst>
                                          <p:attrName>ppt_h</p:attrName>
                                        </p:attrNameLst>
                                      </p:cBhvr>
                                      <p:tavLst>
                                        <p:tav tm="0">
                                          <p:val>
                                            <p:fltVal val="0"/>
                                          </p:val>
                                        </p:tav>
                                        <p:tav tm="100000">
                                          <p:val>
                                            <p:strVal val="#ppt_h"/>
                                          </p:val>
                                        </p:tav>
                                      </p:tavLst>
                                    </p:anim>
                                    <p:animEffect transition="in" filter="fade">
                                      <p:cBhvr>
                                        <p:cTn id="204" dur="500"/>
                                        <p:tgtEl>
                                          <p:spTgt spid="91"/>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5"/>
                                        </p:tgtEl>
                                        <p:attrNameLst>
                                          <p:attrName>style.visibility</p:attrName>
                                        </p:attrNameLst>
                                      </p:cBhvr>
                                      <p:to>
                                        <p:strVal val="visible"/>
                                      </p:to>
                                    </p:set>
                                    <p:anim calcmode="lin" valueType="num">
                                      <p:cBhvr>
                                        <p:cTn id="207" dur="500" fill="hold"/>
                                        <p:tgtEl>
                                          <p:spTgt spid="55"/>
                                        </p:tgtEl>
                                        <p:attrNameLst>
                                          <p:attrName>ppt_w</p:attrName>
                                        </p:attrNameLst>
                                      </p:cBhvr>
                                      <p:tavLst>
                                        <p:tav tm="0">
                                          <p:val>
                                            <p:fltVal val="0"/>
                                          </p:val>
                                        </p:tav>
                                        <p:tav tm="100000">
                                          <p:val>
                                            <p:strVal val="#ppt_w"/>
                                          </p:val>
                                        </p:tav>
                                      </p:tavLst>
                                    </p:anim>
                                    <p:anim calcmode="lin" valueType="num">
                                      <p:cBhvr>
                                        <p:cTn id="208" dur="500" fill="hold"/>
                                        <p:tgtEl>
                                          <p:spTgt spid="55"/>
                                        </p:tgtEl>
                                        <p:attrNameLst>
                                          <p:attrName>ppt_h</p:attrName>
                                        </p:attrNameLst>
                                      </p:cBhvr>
                                      <p:tavLst>
                                        <p:tav tm="0">
                                          <p:val>
                                            <p:fltVal val="0"/>
                                          </p:val>
                                        </p:tav>
                                        <p:tav tm="100000">
                                          <p:val>
                                            <p:strVal val="#ppt_h"/>
                                          </p:val>
                                        </p:tav>
                                      </p:tavLst>
                                    </p:anim>
                                    <p:animEffect transition="in" filter="fade">
                                      <p:cBhvr>
                                        <p:cTn id="209" dur="500"/>
                                        <p:tgtEl>
                                          <p:spTgt spid="55"/>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57"/>
                                        </p:tgtEl>
                                        <p:attrNameLst>
                                          <p:attrName>style.visibility</p:attrName>
                                        </p:attrNameLst>
                                      </p:cBhvr>
                                      <p:to>
                                        <p:strVal val="visible"/>
                                      </p:to>
                                    </p:set>
                                    <p:anim calcmode="lin" valueType="num">
                                      <p:cBhvr>
                                        <p:cTn id="212" dur="500" fill="hold"/>
                                        <p:tgtEl>
                                          <p:spTgt spid="57"/>
                                        </p:tgtEl>
                                        <p:attrNameLst>
                                          <p:attrName>ppt_w</p:attrName>
                                        </p:attrNameLst>
                                      </p:cBhvr>
                                      <p:tavLst>
                                        <p:tav tm="0">
                                          <p:val>
                                            <p:fltVal val="0"/>
                                          </p:val>
                                        </p:tav>
                                        <p:tav tm="100000">
                                          <p:val>
                                            <p:strVal val="#ppt_w"/>
                                          </p:val>
                                        </p:tav>
                                      </p:tavLst>
                                    </p:anim>
                                    <p:anim calcmode="lin" valueType="num">
                                      <p:cBhvr>
                                        <p:cTn id="213" dur="500" fill="hold"/>
                                        <p:tgtEl>
                                          <p:spTgt spid="57"/>
                                        </p:tgtEl>
                                        <p:attrNameLst>
                                          <p:attrName>ppt_h</p:attrName>
                                        </p:attrNameLst>
                                      </p:cBhvr>
                                      <p:tavLst>
                                        <p:tav tm="0">
                                          <p:val>
                                            <p:fltVal val="0"/>
                                          </p:val>
                                        </p:tav>
                                        <p:tav tm="100000">
                                          <p:val>
                                            <p:strVal val="#ppt_h"/>
                                          </p:val>
                                        </p:tav>
                                      </p:tavLst>
                                    </p:anim>
                                    <p:animEffect transition="in" filter="fade">
                                      <p:cBhvr>
                                        <p:cTn id="214" dur="500"/>
                                        <p:tgtEl>
                                          <p:spTgt spid="57"/>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0"/>
                                        </p:tgtEl>
                                        <p:attrNameLst>
                                          <p:attrName>style.visibility</p:attrName>
                                        </p:attrNameLst>
                                      </p:cBhvr>
                                      <p:to>
                                        <p:strVal val="visible"/>
                                      </p:to>
                                    </p:set>
                                    <p:anim calcmode="lin" valueType="num">
                                      <p:cBhvr>
                                        <p:cTn id="217" dur="500" fill="hold"/>
                                        <p:tgtEl>
                                          <p:spTgt spid="60"/>
                                        </p:tgtEl>
                                        <p:attrNameLst>
                                          <p:attrName>ppt_w</p:attrName>
                                        </p:attrNameLst>
                                      </p:cBhvr>
                                      <p:tavLst>
                                        <p:tav tm="0">
                                          <p:val>
                                            <p:fltVal val="0"/>
                                          </p:val>
                                        </p:tav>
                                        <p:tav tm="100000">
                                          <p:val>
                                            <p:strVal val="#ppt_w"/>
                                          </p:val>
                                        </p:tav>
                                      </p:tavLst>
                                    </p:anim>
                                    <p:anim calcmode="lin" valueType="num">
                                      <p:cBhvr>
                                        <p:cTn id="218" dur="500" fill="hold"/>
                                        <p:tgtEl>
                                          <p:spTgt spid="60"/>
                                        </p:tgtEl>
                                        <p:attrNameLst>
                                          <p:attrName>ppt_h</p:attrName>
                                        </p:attrNameLst>
                                      </p:cBhvr>
                                      <p:tavLst>
                                        <p:tav tm="0">
                                          <p:val>
                                            <p:fltVal val="0"/>
                                          </p:val>
                                        </p:tav>
                                        <p:tav tm="100000">
                                          <p:val>
                                            <p:strVal val="#ppt_h"/>
                                          </p:val>
                                        </p:tav>
                                      </p:tavLst>
                                    </p:anim>
                                    <p:animEffect transition="in" filter="fade">
                                      <p:cBhvr>
                                        <p:cTn id="219" dur="500"/>
                                        <p:tgtEl>
                                          <p:spTgt spid="60"/>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1"/>
                                        </p:tgtEl>
                                        <p:attrNameLst>
                                          <p:attrName>style.visibility</p:attrName>
                                        </p:attrNameLst>
                                      </p:cBhvr>
                                      <p:to>
                                        <p:strVal val="visible"/>
                                      </p:to>
                                    </p:set>
                                    <p:anim calcmode="lin" valueType="num">
                                      <p:cBhvr>
                                        <p:cTn id="222" dur="500" fill="hold"/>
                                        <p:tgtEl>
                                          <p:spTgt spid="61"/>
                                        </p:tgtEl>
                                        <p:attrNameLst>
                                          <p:attrName>ppt_w</p:attrName>
                                        </p:attrNameLst>
                                      </p:cBhvr>
                                      <p:tavLst>
                                        <p:tav tm="0">
                                          <p:val>
                                            <p:fltVal val="0"/>
                                          </p:val>
                                        </p:tav>
                                        <p:tav tm="100000">
                                          <p:val>
                                            <p:strVal val="#ppt_w"/>
                                          </p:val>
                                        </p:tav>
                                      </p:tavLst>
                                    </p:anim>
                                    <p:anim calcmode="lin" valueType="num">
                                      <p:cBhvr>
                                        <p:cTn id="223" dur="500" fill="hold"/>
                                        <p:tgtEl>
                                          <p:spTgt spid="61"/>
                                        </p:tgtEl>
                                        <p:attrNameLst>
                                          <p:attrName>ppt_h</p:attrName>
                                        </p:attrNameLst>
                                      </p:cBhvr>
                                      <p:tavLst>
                                        <p:tav tm="0">
                                          <p:val>
                                            <p:fltVal val="0"/>
                                          </p:val>
                                        </p:tav>
                                        <p:tav tm="100000">
                                          <p:val>
                                            <p:strVal val="#ppt_h"/>
                                          </p:val>
                                        </p:tav>
                                      </p:tavLst>
                                    </p:anim>
                                    <p:animEffect transition="in" filter="fade">
                                      <p:cBhvr>
                                        <p:cTn id="224" dur="500"/>
                                        <p:tgtEl>
                                          <p:spTgt spid="61"/>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4"/>
                                        </p:tgtEl>
                                        <p:attrNameLst>
                                          <p:attrName>style.visibility</p:attrName>
                                        </p:attrNameLst>
                                      </p:cBhvr>
                                      <p:to>
                                        <p:strVal val="visible"/>
                                      </p:to>
                                    </p:set>
                                    <p:anim calcmode="lin" valueType="num">
                                      <p:cBhvr>
                                        <p:cTn id="227" dur="500" fill="hold"/>
                                        <p:tgtEl>
                                          <p:spTgt spid="64"/>
                                        </p:tgtEl>
                                        <p:attrNameLst>
                                          <p:attrName>ppt_w</p:attrName>
                                        </p:attrNameLst>
                                      </p:cBhvr>
                                      <p:tavLst>
                                        <p:tav tm="0">
                                          <p:val>
                                            <p:fltVal val="0"/>
                                          </p:val>
                                        </p:tav>
                                        <p:tav tm="100000">
                                          <p:val>
                                            <p:strVal val="#ppt_w"/>
                                          </p:val>
                                        </p:tav>
                                      </p:tavLst>
                                    </p:anim>
                                    <p:anim calcmode="lin" valueType="num">
                                      <p:cBhvr>
                                        <p:cTn id="228" dur="500" fill="hold"/>
                                        <p:tgtEl>
                                          <p:spTgt spid="64"/>
                                        </p:tgtEl>
                                        <p:attrNameLst>
                                          <p:attrName>ppt_h</p:attrName>
                                        </p:attrNameLst>
                                      </p:cBhvr>
                                      <p:tavLst>
                                        <p:tav tm="0">
                                          <p:val>
                                            <p:fltVal val="0"/>
                                          </p:val>
                                        </p:tav>
                                        <p:tav tm="100000">
                                          <p:val>
                                            <p:strVal val="#ppt_h"/>
                                          </p:val>
                                        </p:tav>
                                      </p:tavLst>
                                    </p:anim>
                                    <p:animEffect transition="in" filter="fade">
                                      <p:cBhvr>
                                        <p:cTn id="229" dur="500"/>
                                        <p:tgtEl>
                                          <p:spTgt spid="64"/>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5"/>
                                        </p:tgtEl>
                                        <p:attrNameLst>
                                          <p:attrName>style.visibility</p:attrName>
                                        </p:attrNameLst>
                                      </p:cBhvr>
                                      <p:to>
                                        <p:strVal val="visible"/>
                                      </p:to>
                                    </p:set>
                                    <p:anim calcmode="lin" valueType="num">
                                      <p:cBhvr>
                                        <p:cTn id="232" dur="500" fill="hold"/>
                                        <p:tgtEl>
                                          <p:spTgt spid="65"/>
                                        </p:tgtEl>
                                        <p:attrNameLst>
                                          <p:attrName>ppt_w</p:attrName>
                                        </p:attrNameLst>
                                      </p:cBhvr>
                                      <p:tavLst>
                                        <p:tav tm="0">
                                          <p:val>
                                            <p:fltVal val="0"/>
                                          </p:val>
                                        </p:tav>
                                        <p:tav tm="100000">
                                          <p:val>
                                            <p:strVal val="#ppt_w"/>
                                          </p:val>
                                        </p:tav>
                                      </p:tavLst>
                                    </p:anim>
                                    <p:anim calcmode="lin" valueType="num">
                                      <p:cBhvr>
                                        <p:cTn id="233" dur="500" fill="hold"/>
                                        <p:tgtEl>
                                          <p:spTgt spid="65"/>
                                        </p:tgtEl>
                                        <p:attrNameLst>
                                          <p:attrName>ppt_h</p:attrName>
                                        </p:attrNameLst>
                                      </p:cBhvr>
                                      <p:tavLst>
                                        <p:tav tm="0">
                                          <p:val>
                                            <p:fltVal val="0"/>
                                          </p:val>
                                        </p:tav>
                                        <p:tav tm="100000">
                                          <p:val>
                                            <p:strVal val="#ppt_h"/>
                                          </p:val>
                                        </p:tav>
                                      </p:tavLst>
                                    </p:anim>
                                    <p:animEffect transition="in" filter="fade">
                                      <p:cBhvr>
                                        <p:cTn id="234" dur="500"/>
                                        <p:tgtEl>
                                          <p:spTgt spid="65"/>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6"/>
                                        </p:tgtEl>
                                        <p:attrNameLst>
                                          <p:attrName>style.visibility</p:attrName>
                                        </p:attrNameLst>
                                      </p:cBhvr>
                                      <p:to>
                                        <p:strVal val="visible"/>
                                      </p:to>
                                    </p:set>
                                    <p:anim calcmode="lin" valueType="num">
                                      <p:cBhvr>
                                        <p:cTn id="237" dur="500" fill="hold"/>
                                        <p:tgtEl>
                                          <p:spTgt spid="66"/>
                                        </p:tgtEl>
                                        <p:attrNameLst>
                                          <p:attrName>ppt_w</p:attrName>
                                        </p:attrNameLst>
                                      </p:cBhvr>
                                      <p:tavLst>
                                        <p:tav tm="0">
                                          <p:val>
                                            <p:fltVal val="0"/>
                                          </p:val>
                                        </p:tav>
                                        <p:tav tm="100000">
                                          <p:val>
                                            <p:strVal val="#ppt_w"/>
                                          </p:val>
                                        </p:tav>
                                      </p:tavLst>
                                    </p:anim>
                                    <p:anim calcmode="lin" valueType="num">
                                      <p:cBhvr>
                                        <p:cTn id="238" dur="500" fill="hold"/>
                                        <p:tgtEl>
                                          <p:spTgt spid="66"/>
                                        </p:tgtEl>
                                        <p:attrNameLst>
                                          <p:attrName>ppt_h</p:attrName>
                                        </p:attrNameLst>
                                      </p:cBhvr>
                                      <p:tavLst>
                                        <p:tav tm="0">
                                          <p:val>
                                            <p:fltVal val="0"/>
                                          </p:val>
                                        </p:tav>
                                        <p:tav tm="100000">
                                          <p:val>
                                            <p:strVal val="#ppt_h"/>
                                          </p:val>
                                        </p:tav>
                                      </p:tavLst>
                                    </p:anim>
                                    <p:animEffect transition="in" filter="fade">
                                      <p:cBhvr>
                                        <p:cTn id="239" dur="500"/>
                                        <p:tgtEl>
                                          <p:spTgt spid="66"/>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7"/>
                                        </p:tgtEl>
                                        <p:attrNameLst>
                                          <p:attrName>style.visibility</p:attrName>
                                        </p:attrNameLst>
                                      </p:cBhvr>
                                      <p:to>
                                        <p:strVal val="visible"/>
                                      </p:to>
                                    </p:set>
                                    <p:anim calcmode="lin" valueType="num">
                                      <p:cBhvr>
                                        <p:cTn id="242" dur="500" fill="hold"/>
                                        <p:tgtEl>
                                          <p:spTgt spid="67"/>
                                        </p:tgtEl>
                                        <p:attrNameLst>
                                          <p:attrName>ppt_w</p:attrName>
                                        </p:attrNameLst>
                                      </p:cBhvr>
                                      <p:tavLst>
                                        <p:tav tm="0">
                                          <p:val>
                                            <p:fltVal val="0"/>
                                          </p:val>
                                        </p:tav>
                                        <p:tav tm="100000">
                                          <p:val>
                                            <p:strVal val="#ppt_w"/>
                                          </p:val>
                                        </p:tav>
                                      </p:tavLst>
                                    </p:anim>
                                    <p:anim calcmode="lin" valueType="num">
                                      <p:cBhvr>
                                        <p:cTn id="243" dur="500" fill="hold"/>
                                        <p:tgtEl>
                                          <p:spTgt spid="67"/>
                                        </p:tgtEl>
                                        <p:attrNameLst>
                                          <p:attrName>ppt_h</p:attrName>
                                        </p:attrNameLst>
                                      </p:cBhvr>
                                      <p:tavLst>
                                        <p:tav tm="0">
                                          <p:val>
                                            <p:fltVal val="0"/>
                                          </p:val>
                                        </p:tav>
                                        <p:tav tm="100000">
                                          <p:val>
                                            <p:strVal val="#ppt_h"/>
                                          </p:val>
                                        </p:tav>
                                      </p:tavLst>
                                    </p:anim>
                                    <p:animEffect transition="in" filter="fade">
                                      <p:cBhvr>
                                        <p:cTn id="244" dur="500"/>
                                        <p:tgtEl>
                                          <p:spTgt spid="67"/>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8"/>
                                        </p:tgtEl>
                                        <p:attrNameLst>
                                          <p:attrName>style.visibility</p:attrName>
                                        </p:attrNameLst>
                                      </p:cBhvr>
                                      <p:to>
                                        <p:strVal val="visible"/>
                                      </p:to>
                                    </p:set>
                                    <p:anim calcmode="lin" valueType="num">
                                      <p:cBhvr>
                                        <p:cTn id="247" dur="500" fill="hold"/>
                                        <p:tgtEl>
                                          <p:spTgt spid="68"/>
                                        </p:tgtEl>
                                        <p:attrNameLst>
                                          <p:attrName>ppt_w</p:attrName>
                                        </p:attrNameLst>
                                      </p:cBhvr>
                                      <p:tavLst>
                                        <p:tav tm="0">
                                          <p:val>
                                            <p:fltVal val="0"/>
                                          </p:val>
                                        </p:tav>
                                        <p:tav tm="100000">
                                          <p:val>
                                            <p:strVal val="#ppt_w"/>
                                          </p:val>
                                        </p:tav>
                                      </p:tavLst>
                                    </p:anim>
                                    <p:anim calcmode="lin" valueType="num">
                                      <p:cBhvr>
                                        <p:cTn id="248" dur="500" fill="hold"/>
                                        <p:tgtEl>
                                          <p:spTgt spid="68"/>
                                        </p:tgtEl>
                                        <p:attrNameLst>
                                          <p:attrName>ppt_h</p:attrName>
                                        </p:attrNameLst>
                                      </p:cBhvr>
                                      <p:tavLst>
                                        <p:tav tm="0">
                                          <p:val>
                                            <p:fltVal val="0"/>
                                          </p:val>
                                        </p:tav>
                                        <p:tav tm="100000">
                                          <p:val>
                                            <p:strVal val="#ppt_h"/>
                                          </p:val>
                                        </p:tav>
                                      </p:tavLst>
                                    </p:anim>
                                    <p:animEffect transition="in" filter="fade">
                                      <p:cBhvr>
                                        <p:cTn id="249" dur="500"/>
                                        <p:tgtEl>
                                          <p:spTgt spid="68"/>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69"/>
                                        </p:tgtEl>
                                        <p:attrNameLst>
                                          <p:attrName>style.visibility</p:attrName>
                                        </p:attrNameLst>
                                      </p:cBhvr>
                                      <p:to>
                                        <p:strVal val="visible"/>
                                      </p:to>
                                    </p:set>
                                    <p:anim calcmode="lin" valueType="num">
                                      <p:cBhvr>
                                        <p:cTn id="252" dur="500" fill="hold"/>
                                        <p:tgtEl>
                                          <p:spTgt spid="69"/>
                                        </p:tgtEl>
                                        <p:attrNameLst>
                                          <p:attrName>ppt_w</p:attrName>
                                        </p:attrNameLst>
                                      </p:cBhvr>
                                      <p:tavLst>
                                        <p:tav tm="0">
                                          <p:val>
                                            <p:fltVal val="0"/>
                                          </p:val>
                                        </p:tav>
                                        <p:tav tm="100000">
                                          <p:val>
                                            <p:strVal val="#ppt_w"/>
                                          </p:val>
                                        </p:tav>
                                      </p:tavLst>
                                    </p:anim>
                                    <p:anim calcmode="lin" valueType="num">
                                      <p:cBhvr>
                                        <p:cTn id="253" dur="500" fill="hold"/>
                                        <p:tgtEl>
                                          <p:spTgt spid="69"/>
                                        </p:tgtEl>
                                        <p:attrNameLst>
                                          <p:attrName>ppt_h</p:attrName>
                                        </p:attrNameLst>
                                      </p:cBhvr>
                                      <p:tavLst>
                                        <p:tav tm="0">
                                          <p:val>
                                            <p:fltVal val="0"/>
                                          </p:val>
                                        </p:tav>
                                        <p:tav tm="100000">
                                          <p:val>
                                            <p:strVal val="#ppt_h"/>
                                          </p:val>
                                        </p:tav>
                                      </p:tavLst>
                                    </p:anim>
                                    <p:animEffect transition="in" filter="fade">
                                      <p:cBhvr>
                                        <p:cTn id="254" dur="500"/>
                                        <p:tgtEl>
                                          <p:spTgt spid="69"/>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0"/>
                                        </p:tgtEl>
                                        <p:attrNameLst>
                                          <p:attrName>style.visibility</p:attrName>
                                        </p:attrNameLst>
                                      </p:cBhvr>
                                      <p:to>
                                        <p:strVal val="visible"/>
                                      </p:to>
                                    </p:set>
                                    <p:anim calcmode="lin" valueType="num">
                                      <p:cBhvr>
                                        <p:cTn id="257" dur="500" fill="hold"/>
                                        <p:tgtEl>
                                          <p:spTgt spid="70"/>
                                        </p:tgtEl>
                                        <p:attrNameLst>
                                          <p:attrName>ppt_w</p:attrName>
                                        </p:attrNameLst>
                                      </p:cBhvr>
                                      <p:tavLst>
                                        <p:tav tm="0">
                                          <p:val>
                                            <p:fltVal val="0"/>
                                          </p:val>
                                        </p:tav>
                                        <p:tav tm="100000">
                                          <p:val>
                                            <p:strVal val="#ppt_w"/>
                                          </p:val>
                                        </p:tav>
                                      </p:tavLst>
                                    </p:anim>
                                    <p:anim calcmode="lin" valueType="num">
                                      <p:cBhvr>
                                        <p:cTn id="258" dur="500" fill="hold"/>
                                        <p:tgtEl>
                                          <p:spTgt spid="70"/>
                                        </p:tgtEl>
                                        <p:attrNameLst>
                                          <p:attrName>ppt_h</p:attrName>
                                        </p:attrNameLst>
                                      </p:cBhvr>
                                      <p:tavLst>
                                        <p:tav tm="0">
                                          <p:val>
                                            <p:fltVal val="0"/>
                                          </p:val>
                                        </p:tav>
                                        <p:tav tm="100000">
                                          <p:val>
                                            <p:strVal val="#ppt_h"/>
                                          </p:val>
                                        </p:tav>
                                      </p:tavLst>
                                    </p:anim>
                                    <p:animEffect transition="in" filter="fade">
                                      <p:cBhvr>
                                        <p:cTn id="259" dur="500"/>
                                        <p:tgtEl>
                                          <p:spTgt spid="70"/>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1"/>
                                        </p:tgtEl>
                                        <p:attrNameLst>
                                          <p:attrName>style.visibility</p:attrName>
                                        </p:attrNameLst>
                                      </p:cBhvr>
                                      <p:to>
                                        <p:strVal val="visible"/>
                                      </p:to>
                                    </p:set>
                                    <p:anim calcmode="lin" valueType="num">
                                      <p:cBhvr>
                                        <p:cTn id="262" dur="500" fill="hold"/>
                                        <p:tgtEl>
                                          <p:spTgt spid="71"/>
                                        </p:tgtEl>
                                        <p:attrNameLst>
                                          <p:attrName>ppt_w</p:attrName>
                                        </p:attrNameLst>
                                      </p:cBhvr>
                                      <p:tavLst>
                                        <p:tav tm="0">
                                          <p:val>
                                            <p:fltVal val="0"/>
                                          </p:val>
                                        </p:tav>
                                        <p:tav tm="100000">
                                          <p:val>
                                            <p:strVal val="#ppt_w"/>
                                          </p:val>
                                        </p:tav>
                                      </p:tavLst>
                                    </p:anim>
                                    <p:anim calcmode="lin" valueType="num">
                                      <p:cBhvr>
                                        <p:cTn id="263" dur="500" fill="hold"/>
                                        <p:tgtEl>
                                          <p:spTgt spid="71"/>
                                        </p:tgtEl>
                                        <p:attrNameLst>
                                          <p:attrName>ppt_h</p:attrName>
                                        </p:attrNameLst>
                                      </p:cBhvr>
                                      <p:tavLst>
                                        <p:tav tm="0">
                                          <p:val>
                                            <p:fltVal val="0"/>
                                          </p:val>
                                        </p:tav>
                                        <p:tav tm="100000">
                                          <p:val>
                                            <p:strVal val="#ppt_h"/>
                                          </p:val>
                                        </p:tav>
                                      </p:tavLst>
                                    </p:anim>
                                    <p:animEffect transition="in" filter="fade">
                                      <p:cBhvr>
                                        <p:cTn id="264" dur="500"/>
                                        <p:tgtEl>
                                          <p:spTgt spid="71"/>
                                        </p:tgtEl>
                                      </p:cBhvr>
                                    </p:animEffect>
                                  </p:childTnLst>
                                </p:cTn>
                              </p:par>
                              <p:par>
                                <p:cTn id="265" presetID="53" presetClass="entr" presetSubtype="16" fill="hold" grpId="0" nodeType="withEffect" nodePh="1">
                                  <p:stCondLst>
                                    <p:cond delay="0"/>
                                  </p:stCondLst>
                                  <p:endCondLst>
                                    <p:cond evt="begin" delay="0">
                                      <p:tn val="265"/>
                                    </p:cond>
                                  </p:endCondLst>
                                  <p:childTnLst>
                                    <p:set>
                                      <p:cBhvr>
                                        <p:cTn id="266" dur="1" fill="hold">
                                          <p:stCondLst>
                                            <p:cond delay="0"/>
                                          </p:stCondLst>
                                        </p:cTn>
                                        <p:tgtEl>
                                          <p:spTgt spid="72"/>
                                        </p:tgtEl>
                                        <p:attrNameLst>
                                          <p:attrName>style.visibility</p:attrName>
                                        </p:attrNameLst>
                                      </p:cBhvr>
                                      <p:to>
                                        <p:strVal val="visible"/>
                                      </p:to>
                                    </p:set>
                                    <p:anim calcmode="lin" valueType="num">
                                      <p:cBhvr>
                                        <p:cTn id="267" dur="500" fill="hold"/>
                                        <p:tgtEl>
                                          <p:spTgt spid="72"/>
                                        </p:tgtEl>
                                        <p:attrNameLst>
                                          <p:attrName>ppt_w</p:attrName>
                                        </p:attrNameLst>
                                      </p:cBhvr>
                                      <p:tavLst>
                                        <p:tav tm="0">
                                          <p:val>
                                            <p:fltVal val="0"/>
                                          </p:val>
                                        </p:tav>
                                        <p:tav tm="100000">
                                          <p:val>
                                            <p:strVal val="#ppt_w"/>
                                          </p:val>
                                        </p:tav>
                                      </p:tavLst>
                                    </p:anim>
                                    <p:anim calcmode="lin" valueType="num">
                                      <p:cBhvr>
                                        <p:cTn id="268" dur="500" fill="hold"/>
                                        <p:tgtEl>
                                          <p:spTgt spid="72"/>
                                        </p:tgtEl>
                                        <p:attrNameLst>
                                          <p:attrName>ppt_h</p:attrName>
                                        </p:attrNameLst>
                                      </p:cBhvr>
                                      <p:tavLst>
                                        <p:tav tm="0">
                                          <p:val>
                                            <p:fltVal val="0"/>
                                          </p:val>
                                        </p:tav>
                                        <p:tav tm="100000">
                                          <p:val>
                                            <p:strVal val="#ppt_h"/>
                                          </p:val>
                                        </p:tav>
                                      </p:tavLst>
                                    </p:anim>
                                    <p:animEffect transition="in" filter="fade">
                                      <p:cBhvr>
                                        <p:cTn id="269" dur="500"/>
                                        <p:tgtEl>
                                          <p:spTgt spid="72"/>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4"/>
                                        </p:tgtEl>
                                        <p:attrNameLst>
                                          <p:attrName>style.visibility</p:attrName>
                                        </p:attrNameLst>
                                      </p:cBhvr>
                                      <p:to>
                                        <p:strVal val="visible"/>
                                      </p:to>
                                    </p:set>
                                    <p:anim calcmode="lin" valueType="num">
                                      <p:cBhvr>
                                        <p:cTn id="272" dur="500" fill="hold"/>
                                        <p:tgtEl>
                                          <p:spTgt spid="74"/>
                                        </p:tgtEl>
                                        <p:attrNameLst>
                                          <p:attrName>ppt_w</p:attrName>
                                        </p:attrNameLst>
                                      </p:cBhvr>
                                      <p:tavLst>
                                        <p:tav tm="0">
                                          <p:val>
                                            <p:fltVal val="0"/>
                                          </p:val>
                                        </p:tav>
                                        <p:tav tm="100000">
                                          <p:val>
                                            <p:strVal val="#ppt_w"/>
                                          </p:val>
                                        </p:tav>
                                      </p:tavLst>
                                    </p:anim>
                                    <p:anim calcmode="lin" valueType="num">
                                      <p:cBhvr>
                                        <p:cTn id="273" dur="500" fill="hold"/>
                                        <p:tgtEl>
                                          <p:spTgt spid="74"/>
                                        </p:tgtEl>
                                        <p:attrNameLst>
                                          <p:attrName>ppt_h</p:attrName>
                                        </p:attrNameLst>
                                      </p:cBhvr>
                                      <p:tavLst>
                                        <p:tav tm="0">
                                          <p:val>
                                            <p:fltVal val="0"/>
                                          </p:val>
                                        </p:tav>
                                        <p:tav tm="100000">
                                          <p:val>
                                            <p:strVal val="#ppt_h"/>
                                          </p:val>
                                        </p:tav>
                                      </p:tavLst>
                                    </p:anim>
                                    <p:animEffect transition="in" filter="fade">
                                      <p:cBhvr>
                                        <p:cTn id="274" dur="500"/>
                                        <p:tgtEl>
                                          <p:spTgt spid="74"/>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5"/>
                                        </p:tgtEl>
                                        <p:attrNameLst>
                                          <p:attrName>style.visibility</p:attrName>
                                        </p:attrNameLst>
                                      </p:cBhvr>
                                      <p:to>
                                        <p:strVal val="visible"/>
                                      </p:to>
                                    </p:set>
                                    <p:anim calcmode="lin" valueType="num">
                                      <p:cBhvr>
                                        <p:cTn id="277" dur="500" fill="hold"/>
                                        <p:tgtEl>
                                          <p:spTgt spid="75"/>
                                        </p:tgtEl>
                                        <p:attrNameLst>
                                          <p:attrName>ppt_w</p:attrName>
                                        </p:attrNameLst>
                                      </p:cBhvr>
                                      <p:tavLst>
                                        <p:tav tm="0">
                                          <p:val>
                                            <p:fltVal val="0"/>
                                          </p:val>
                                        </p:tav>
                                        <p:tav tm="100000">
                                          <p:val>
                                            <p:strVal val="#ppt_w"/>
                                          </p:val>
                                        </p:tav>
                                      </p:tavLst>
                                    </p:anim>
                                    <p:anim calcmode="lin" valueType="num">
                                      <p:cBhvr>
                                        <p:cTn id="278" dur="500" fill="hold"/>
                                        <p:tgtEl>
                                          <p:spTgt spid="75"/>
                                        </p:tgtEl>
                                        <p:attrNameLst>
                                          <p:attrName>ppt_h</p:attrName>
                                        </p:attrNameLst>
                                      </p:cBhvr>
                                      <p:tavLst>
                                        <p:tav tm="0">
                                          <p:val>
                                            <p:fltVal val="0"/>
                                          </p:val>
                                        </p:tav>
                                        <p:tav tm="100000">
                                          <p:val>
                                            <p:strVal val="#ppt_h"/>
                                          </p:val>
                                        </p:tav>
                                      </p:tavLst>
                                    </p:anim>
                                    <p:animEffect transition="in" filter="fade">
                                      <p:cBhvr>
                                        <p:cTn id="279" dur="500"/>
                                        <p:tgtEl>
                                          <p:spTgt spid="75"/>
                                        </p:tgtEl>
                                      </p:cBhvr>
                                    </p:animEffect>
                                  </p:childTnLst>
                                </p:cTn>
                              </p:par>
                              <p:par>
                                <p:cTn id="280" presetID="53" presetClass="entr" presetSubtype="16" fill="hold" grpId="0" nodeType="withEffect" nodePh="1">
                                  <p:stCondLst>
                                    <p:cond delay="0"/>
                                  </p:stCondLst>
                                  <p:endCondLst>
                                    <p:cond evt="begin" delay="0">
                                      <p:tn val="280"/>
                                    </p:cond>
                                  </p:endCondLst>
                                  <p:childTnLst>
                                    <p:set>
                                      <p:cBhvr>
                                        <p:cTn id="281" dur="1" fill="hold">
                                          <p:stCondLst>
                                            <p:cond delay="0"/>
                                          </p:stCondLst>
                                        </p:cTn>
                                        <p:tgtEl>
                                          <p:spTgt spid="76"/>
                                        </p:tgtEl>
                                        <p:attrNameLst>
                                          <p:attrName>style.visibility</p:attrName>
                                        </p:attrNameLst>
                                      </p:cBhvr>
                                      <p:to>
                                        <p:strVal val="visible"/>
                                      </p:to>
                                    </p:set>
                                    <p:anim calcmode="lin" valueType="num">
                                      <p:cBhvr>
                                        <p:cTn id="282" dur="500" fill="hold"/>
                                        <p:tgtEl>
                                          <p:spTgt spid="76"/>
                                        </p:tgtEl>
                                        <p:attrNameLst>
                                          <p:attrName>ppt_w</p:attrName>
                                        </p:attrNameLst>
                                      </p:cBhvr>
                                      <p:tavLst>
                                        <p:tav tm="0">
                                          <p:val>
                                            <p:fltVal val="0"/>
                                          </p:val>
                                        </p:tav>
                                        <p:tav tm="100000">
                                          <p:val>
                                            <p:strVal val="#ppt_w"/>
                                          </p:val>
                                        </p:tav>
                                      </p:tavLst>
                                    </p:anim>
                                    <p:anim calcmode="lin" valueType="num">
                                      <p:cBhvr>
                                        <p:cTn id="283" dur="500" fill="hold"/>
                                        <p:tgtEl>
                                          <p:spTgt spid="76"/>
                                        </p:tgtEl>
                                        <p:attrNameLst>
                                          <p:attrName>ppt_h</p:attrName>
                                        </p:attrNameLst>
                                      </p:cBhvr>
                                      <p:tavLst>
                                        <p:tav tm="0">
                                          <p:val>
                                            <p:fltVal val="0"/>
                                          </p:val>
                                        </p:tav>
                                        <p:tav tm="100000">
                                          <p:val>
                                            <p:strVal val="#ppt_h"/>
                                          </p:val>
                                        </p:tav>
                                      </p:tavLst>
                                    </p:anim>
                                    <p:animEffect transition="in" filter="fade">
                                      <p:cBhvr>
                                        <p:cTn id="284"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73" grpId="0"/>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138297-B0A5-481E-837F-88030923DE97}"/>
              </a:ext>
            </a:extLst>
          </p:cNvPr>
          <p:cNvSpPr txBox="1"/>
          <p:nvPr/>
        </p:nvSpPr>
        <p:spPr>
          <a:xfrm>
            <a:off x="864821" y="3347914"/>
            <a:ext cx="10222178" cy="274607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Tw Cen MT" panose="020B0602020104020603" pitchFamily="34" charset="0"/>
                <a:ea typeface="Times New Roman" panose="02020603050405020304" pitchFamily="18" charset="0"/>
                <a:cs typeface="Arial" panose="020B0604020202020204" pitchFamily="34" charset="0"/>
              </a:rPr>
              <a:t>When this boat is shipwrecked, they all make it to the shore, and they stand in two companies. One part joined with Paul in praising God and those who have not accepted God through that experience, who are they praying to? Who do you pray to if you're a shipwrecked sailor? The god of the sailors: Castor and Pollux. So in that religion they believe that there is a father, Zeus. This father has two sons, Castor and Pollux. One of them is going to die and the other son is heartbroken at the death of his brother, his brother is resurrected but forever must maintain the human form. What does that sound like? You have three members of a godhead; one of them dies, resurrects and maintains a human form. This is a counterfeit story of the Godhead.  So at this waymark you have the choice between the true God and a counterfeit god. The true God and a pagan counterfeit, a true God and an Apis bull. That's the division that occurs on the shore after shipwreck.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2">
            <a:extLst>
              <a:ext uri="{FF2B5EF4-FFF2-40B4-BE49-F238E27FC236}">
                <a16:creationId xmlns:a16="http://schemas.microsoft.com/office/drawing/2014/main" id="{F77D4F0E-1E0B-45E6-84DC-03704EC04F7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51648" y="-751079"/>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7" name="AutoShape 48">
            <a:extLst>
              <a:ext uri="{FF2B5EF4-FFF2-40B4-BE49-F238E27FC236}">
                <a16:creationId xmlns:a16="http://schemas.microsoft.com/office/drawing/2014/main" id="{CF482592-FA93-4403-B630-97AFF528115B}"/>
              </a:ext>
            </a:extLst>
          </p:cNvPr>
          <p:cNvCxnSpPr>
            <a:cxnSpLocks noChangeShapeType="1"/>
          </p:cNvCxnSpPr>
          <p:nvPr/>
        </p:nvCxnSpPr>
        <p:spPr bwMode="auto">
          <a:xfrm>
            <a:off x="1949598" y="1508824"/>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8" name="Text Box 49">
            <a:extLst>
              <a:ext uri="{FF2B5EF4-FFF2-40B4-BE49-F238E27FC236}">
                <a16:creationId xmlns:a16="http://schemas.microsoft.com/office/drawing/2014/main" id="{B57D8A15-6F1F-417B-93FA-D1A8A4C6C3A0}"/>
              </a:ext>
            </a:extLst>
          </p:cNvPr>
          <p:cNvSpPr txBox="1">
            <a:spLocks noChangeArrowheads="1"/>
          </p:cNvSpPr>
          <p:nvPr/>
        </p:nvSpPr>
        <p:spPr bwMode="auto">
          <a:xfrm>
            <a:off x="536723" y="692849"/>
            <a:ext cx="1068388" cy="814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sx="0" sy="0" algn="ctr" rotWithShape="0">
                    <a:srgbClr val="CCCCCC">
                      <a:alpha val="0"/>
                    </a:srgbClr>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Alexandria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“protector 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defender of the people”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9" name="AutoShape 50">
            <a:extLst>
              <a:ext uri="{FF2B5EF4-FFF2-40B4-BE49-F238E27FC236}">
                <a16:creationId xmlns:a16="http://schemas.microsoft.com/office/drawing/2014/main" id="{81F5C7EE-4116-4963-B7EC-CFFA297CEBD1}"/>
              </a:ext>
            </a:extLst>
          </p:cNvPr>
          <p:cNvCxnSpPr>
            <a:cxnSpLocks noChangeShapeType="1"/>
          </p:cNvCxnSpPr>
          <p:nvPr/>
        </p:nvCxnSpPr>
        <p:spPr bwMode="auto">
          <a:xfrm>
            <a:off x="1789261" y="14913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0" name="Text Box 51">
            <a:extLst>
              <a:ext uri="{FF2B5EF4-FFF2-40B4-BE49-F238E27FC236}">
                <a16:creationId xmlns:a16="http://schemas.microsoft.com/office/drawing/2014/main" id="{A700CA56-2BA5-4E8B-B35D-8ED451A301C0}"/>
              </a:ext>
            </a:extLst>
          </p:cNvPr>
          <p:cNvSpPr txBox="1">
            <a:spLocks noChangeArrowheads="1"/>
          </p:cNvSpPr>
          <p:nvPr/>
        </p:nvSpPr>
        <p:spPr bwMode="auto">
          <a:xfrm>
            <a:off x="1652736" y="1013524"/>
            <a:ext cx="63182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Myra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Lycia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52">
            <a:extLst>
              <a:ext uri="{FF2B5EF4-FFF2-40B4-BE49-F238E27FC236}">
                <a16:creationId xmlns:a16="http://schemas.microsoft.com/office/drawing/2014/main" id="{3E55060F-25E3-4EE8-ACEC-AD0D49F66813}"/>
              </a:ext>
            </a:extLst>
          </p:cNvPr>
          <p:cNvSpPr txBox="1">
            <a:spLocks noChangeArrowheads="1"/>
          </p:cNvSpPr>
          <p:nvPr/>
        </p:nvSpPr>
        <p:spPr bwMode="auto">
          <a:xfrm>
            <a:off x="1567011" y="1985074"/>
            <a:ext cx="855662"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1844</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Bitterness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harvest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2" name="AutoShape 53">
            <a:extLst>
              <a:ext uri="{FF2B5EF4-FFF2-40B4-BE49-F238E27FC236}">
                <a16:creationId xmlns:a16="http://schemas.microsoft.com/office/drawing/2014/main" id="{80002C93-6B30-42A9-98F3-2FAF07FB7AE4}"/>
              </a:ext>
            </a:extLst>
          </p:cNvPr>
          <p:cNvCxnSpPr>
            <a:cxnSpLocks noChangeShapeType="1"/>
          </p:cNvCxnSpPr>
          <p:nvPr/>
        </p:nvCxnSpPr>
        <p:spPr bwMode="auto">
          <a:xfrm>
            <a:off x="4289573" y="1513586"/>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3" name="AutoShape 54">
            <a:extLst>
              <a:ext uri="{FF2B5EF4-FFF2-40B4-BE49-F238E27FC236}">
                <a16:creationId xmlns:a16="http://schemas.microsoft.com/office/drawing/2014/main" id="{812387F6-F1A2-4586-9236-7759E058242F}"/>
              </a:ext>
            </a:extLst>
          </p:cNvPr>
          <p:cNvCxnSpPr>
            <a:cxnSpLocks noChangeShapeType="1"/>
          </p:cNvCxnSpPr>
          <p:nvPr/>
        </p:nvCxnSpPr>
        <p:spPr bwMode="auto">
          <a:xfrm>
            <a:off x="4129236" y="1496124"/>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4" name="Text Box 55">
            <a:extLst>
              <a:ext uri="{FF2B5EF4-FFF2-40B4-BE49-F238E27FC236}">
                <a16:creationId xmlns:a16="http://schemas.microsoft.com/office/drawing/2014/main" id="{441A4432-B181-4672-AD87-DCB92B414E0A}"/>
              </a:ext>
            </a:extLst>
          </p:cNvPr>
          <p:cNvSpPr txBox="1">
            <a:spLocks noChangeArrowheads="1"/>
          </p:cNvSpPr>
          <p:nvPr/>
        </p:nvSpPr>
        <p:spPr bwMode="auto">
          <a:xfrm>
            <a:off x="3923426" y="970277"/>
            <a:ext cx="815975" cy="5175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2001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Euroclydon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56">
            <a:extLst>
              <a:ext uri="{FF2B5EF4-FFF2-40B4-BE49-F238E27FC236}">
                <a16:creationId xmlns:a16="http://schemas.microsoft.com/office/drawing/2014/main" id="{E251C38D-ACC0-4593-8008-6CAEFCDE9CC2}"/>
              </a:ext>
            </a:extLst>
          </p:cNvPr>
          <p:cNvSpPr txBox="1">
            <a:spLocks noChangeArrowheads="1"/>
          </p:cNvSpPr>
          <p:nvPr/>
        </p:nvSpPr>
        <p:spPr bwMode="auto">
          <a:xfrm>
            <a:off x="3268811" y="1985074"/>
            <a:ext cx="477837" cy="22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wise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16" name="AutoShape 57">
            <a:extLst>
              <a:ext uri="{FF2B5EF4-FFF2-40B4-BE49-F238E27FC236}">
                <a16:creationId xmlns:a16="http://schemas.microsoft.com/office/drawing/2014/main" id="{CB6B217F-FE18-4E52-A11C-D3580DB58096}"/>
              </a:ext>
            </a:extLst>
          </p:cNvPr>
          <p:cNvCxnSpPr>
            <a:cxnSpLocks noChangeShapeType="1"/>
          </p:cNvCxnSpPr>
          <p:nvPr/>
        </p:nvCxnSpPr>
        <p:spPr bwMode="auto">
          <a:xfrm>
            <a:off x="3529161" y="1535811"/>
            <a:ext cx="0" cy="41910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17" name="AutoShape 58">
            <a:extLst>
              <a:ext uri="{FF2B5EF4-FFF2-40B4-BE49-F238E27FC236}">
                <a16:creationId xmlns:a16="http://schemas.microsoft.com/office/drawing/2014/main" id="{68C77464-A102-41AA-968C-F71BB06453DA}"/>
              </a:ext>
            </a:extLst>
          </p:cNvPr>
          <p:cNvCxnSpPr>
            <a:cxnSpLocks noChangeShapeType="1"/>
          </p:cNvCxnSpPr>
          <p:nvPr/>
        </p:nvCxnSpPr>
        <p:spPr bwMode="auto">
          <a:xfrm>
            <a:off x="3368823" y="15167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18" name="Text Box 59">
            <a:extLst>
              <a:ext uri="{FF2B5EF4-FFF2-40B4-BE49-F238E27FC236}">
                <a16:creationId xmlns:a16="http://schemas.microsoft.com/office/drawing/2014/main" id="{E40BD795-39DB-4BDB-BEF1-BD4717C2907A}"/>
              </a:ext>
            </a:extLst>
          </p:cNvPr>
          <p:cNvSpPr txBox="1">
            <a:spLocks noChangeArrowheads="1"/>
          </p:cNvSpPr>
          <p:nvPr/>
        </p:nvSpPr>
        <p:spPr bwMode="auto">
          <a:xfrm>
            <a:off x="3338661" y="907161"/>
            <a:ext cx="441325"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1989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Lasea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19" name="AutoShape 60">
            <a:extLst>
              <a:ext uri="{FF2B5EF4-FFF2-40B4-BE49-F238E27FC236}">
                <a16:creationId xmlns:a16="http://schemas.microsoft.com/office/drawing/2014/main" id="{0FFB6C7B-DB1B-44E7-A524-BCF14C21F37D}"/>
              </a:ext>
            </a:extLst>
          </p:cNvPr>
          <p:cNvCxnSpPr>
            <a:cxnSpLocks noChangeShapeType="1"/>
          </p:cNvCxnSpPr>
          <p:nvPr/>
        </p:nvCxnSpPr>
        <p:spPr bwMode="auto">
          <a:xfrm>
            <a:off x="2565548" y="1737424"/>
            <a:ext cx="0" cy="2095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0" name="AutoShape 61">
            <a:extLst>
              <a:ext uri="{FF2B5EF4-FFF2-40B4-BE49-F238E27FC236}">
                <a16:creationId xmlns:a16="http://schemas.microsoft.com/office/drawing/2014/main" id="{BFF1EB2C-2608-43B9-BC52-943658BC2349}"/>
              </a:ext>
            </a:extLst>
          </p:cNvPr>
          <p:cNvCxnSpPr>
            <a:cxnSpLocks noChangeShapeType="1"/>
          </p:cNvCxnSpPr>
          <p:nvPr/>
        </p:nvCxnSpPr>
        <p:spPr bwMode="auto">
          <a:xfrm>
            <a:off x="2406798" y="1719961"/>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1" name="Text Box 62">
            <a:extLst>
              <a:ext uri="{FF2B5EF4-FFF2-40B4-BE49-F238E27FC236}">
                <a16:creationId xmlns:a16="http://schemas.microsoft.com/office/drawing/2014/main" id="{5909AF42-F981-4379-94E8-6A0F6CEFC811}"/>
              </a:ext>
            </a:extLst>
          </p:cNvPr>
          <p:cNvSpPr txBox="1">
            <a:spLocks noChangeArrowheads="1"/>
          </p:cNvSpPr>
          <p:nvPr/>
        </p:nvSpPr>
        <p:spPr bwMode="auto">
          <a:xfrm>
            <a:off x="2367111" y="1250061"/>
            <a:ext cx="492125"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Cnides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Freeform 63">
            <a:extLst>
              <a:ext uri="{FF2B5EF4-FFF2-40B4-BE49-F238E27FC236}">
                <a16:creationId xmlns:a16="http://schemas.microsoft.com/office/drawing/2014/main" id="{A7760EE6-D375-46F4-9CD2-63F1C7518A21}"/>
              </a:ext>
            </a:extLst>
          </p:cNvPr>
          <p:cNvSpPr>
            <a:spLocks/>
          </p:cNvSpPr>
          <p:nvPr/>
        </p:nvSpPr>
        <p:spPr bwMode="auto">
          <a:xfrm>
            <a:off x="1068630" y="515050"/>
            <a:ext cx="1570038" cy="339725"/>
          </a:xfrm>
          <a:custGeom>
            <a:avLst/>
            <a:gdLst>
              <a:gd name="T0" fmla="*/ 17898 w 812235"/>
              <a:gd name="T1" fmla="*/ 9013 h 494788"/>
              <a:gd name="T2" fmla="*/ 84573 w 812235"/>
              <a:gd name="T3" fmla="*/ 37588 h 494788"/>
              <a:gd name="T4" fmla="*/ 141723 w 812235"/>
              <a:gd name="T5" fmla="*/ 56638 h 494788"/>
              <a:gd name="T6" fmla="*/ 170298 w 812235"/>
              <a:gd name="T7" fmla="*/ 66163 h 494788"/>
              <a:gd name="T8" fmla="*/ 198873 w 812235"/>
              <a:gd name="T9" fmla="*/ 75688 h 494788"/>
              <a:gd name="T10" fmla="*/ 313173 w 812235"/>
              <a:gd name="T11" fmla="*/ 47113 h 494788"/>
              <a:gd name="T12" fmla="*/ 341748 w 812235"/>
              <a:gd name="T13" fmla="*/ 28063 h 494788"/>
              <a:gd name="T14" fmla="*/ 446523 w 812235"/>
              <a:gd name="T15" fmla="*/ 18538 h 494788"/>
              <a:gd name="T16" fmla="*/ 503673 w 812235"/>
              <a:gd name="T17" fmla="*/ 28063 h 494788"/>
              <a:gd name="T18" fmla="*/ 513198 w 812235"/>
              <a:gd name="T19" fmla="*/ 66163 h 494788"/>
              <a:gd name="T20" fmla="*/ 532248 w 812235"/>
              <a:gd name="T21" fmla="*/ 94738 h 494788"/>
              <a:gd name="T22" fmla="*/ 656073 w 812235"/>
              <a:gd name="T23" fmla="*/ 85213 h 494788"/>
              <a:gd name="T24" fmla="*/ 684648 w 812235"/>
              <a:gd name="T25" fmla="*/ 75688 h 494788"/>
              <a:gd name="T26" fmla="*/ 722748 w 812235"/>
              <a:gd name="T27" fmla="*/ 66163 h 494788"/>
              <a:gd name="T28" fmla="*/ 789423 w 812235"/>
              <a:gd name="T29" fmla="*/ 75688 h 494788"/>
              <a:gd name="T30" fmla="*/ 798948 w 812235"/>
              <a:gd name="T31" fmla="*/ 275713 h 494788"/>
              <a:gd name="T32" fmla="*/ 808473 w 812235"/>
              <a:gd name="T33" fmla="*/ 313813 h 494788"/>
              <a:gd name="T34" fmla="*/ 789423 w 812235"/>
              <a:gd name="T35" fmla="*/ 485263 h 494788"/>
              <a:gd name="T36" fmla="*/ 779898 w 812235"/>
              <a:gd name="T37" fmla="*/ 494788 h 494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12235" h="494788">
                <a:moveTo>
                  <a:pt x="17898" y="9013"/>
                </a:moveTo>
                <a:cubicBezTo>
                  <a:pt x="118684" y="34209"/>
                  <a:pt x="0" y="0"/>
                  <a:pt x="84573" y="37588"/>
                </a:cubicBezTo>
                <a:cubicBezTo>
                  <a:pt x="102923" y="45743"/>
                  <a:pt x="122673" y="50288"/>
                  <a:pt x="141723" y="56638"/>
                </a:cubicBezTo>
                <a:cubicBezTo>
                  <a:pt x="151248" y="59813"/>
                  <a:pt x="160773" y="62988"/>
                  <a:pt x="170298" y="66163"/>
                </a:cubicBezTo>
                <a:cubicBezTo>
                  <a:pt x="179823" y="69338"/>
                  <a:pt x="198873" y="75688"/>
                  <a:pt x="198873" y="75688"/>
                </a:cubicBezTo>
                <a:cubicBezTo>
                  <a:pt x="227439" y="70927"/>
                  <a:pt x="288016" y="63884"/>
                  <a:pt x="313173" y="47113"/>
                </a:cubicBezTo>
                <a:cubicBezTo>
                  <a:pt x="322698" y="40763"/>
                  <a:pt x="330554" y="30462"/>
                  <a:pt x="341748" y="28063"/>
                </a:cubicBezTo>
                <a:cubicBezTo>
                  <a:pt x="376039" y="20715"/>
                  <a:pt x="411598" y="21713"/>
                  <a:pt x="446523" y="18538"/>
                </a:cubicBezTo>
                <a:cubicBezTo>
                  <a:pt x="465573" y="21713"/>
                  <a:pt x="487958" y="16838"/>
                  <a:pt x="503673" y="28063"/>
                </a:cubicBezTo>
                <a:cubicBezTo>
                  <a:pt x="514325" y="35672"/>
                  <a:pt x="508041" y="54131"/>
                  <a:pt x="513198" y="66163"/>
                </a:cubicBezTo>
                <a:cubicBezTo>
                  <a:pt x="517707" y="76685"/>
                  <a:pt x="525898" y="85213"/>
                  <a:pt x="532248" y="94738"/>
                </a:cubicBezTo>
                <a:cubicBezTo>
                  <a:pt x="573523" y="91563"/>
                  <a:pt x="614996" y="90348"/>
                  <a:pt x="656073" y="85213"/>
                </a:cubicBezTo>
                <a:cubicBezTo>
                  <a:pt x="666036" y="83968"/>
                  <a:pt x="674994" y="78446"/>
                  <a:pt x="684648" y="75688"/>
                </a:cubicBezTo>
                <a:cubicBezTo>
                  <a:pt x="697235" y="72092"/>
                  <a:pt x="710048" y="69338"/>
                  <a:pt x="722748" y="66163"/>
                </a:cubicBezTo>
                <a:cubicBezTo>
                  <a:pt x="744973" y="69338"/>
                  <a:pt x="781751" y="54589"/>
                  <a:pt x="789423" y="75688"/>
                </a:cubicBezTo>
                <a:cubicBezTo>
                  <a:pt x="812235" y="138420"/>
                  <a:pt x="793625" y="209175"/>
                  <a:pt x="798948" y="275713"/>
                </a:cubicBezTo>
                <a:cubicBezTo>
                  <a:pt x="799992" y="288762"/>
                  <a:pt x="805298" y="301113"/>
                  <a:pt x="808473" y="313813"/>
                </a:cubicBezTo>
                <a:cubicBezTo>
                  <a:pt x="807283" y="331664"/>
                  <a:pt x="812148" y="439813"/>
                  <a:pt x="789423" y="485263"/>
                </a:cubicBezTo>
                <a:cubicBezTo>
                  <a:pt x="787415" y="489279"/>
                  <a:pt x="783073" y="491613"/>
                  <a:pt x="779898" y="494788"/>
                </a:cubicBezTo>
              </a:path>
            </a:pathLst>
          </a:custGeom>
          <a:noFill/>
          <a:ln w="25400" cap="flat" algn="ctr">
            <a:solidFill>
              <a:srgbClr val="000000"/>
            </a:solidFill>
            <a:prstDash val="sysDot"/>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23" name="AutoShape 64">
            <a:extLst>
              <a:ext uri="{FF2B5EF4-FFF2-40B4-BE49-F238E27FC236}">
                <a16:creationId xmlns:a16="http://schemas.microsoft.com/office/drawing/2014/main" id="{8AC21790-8C81-4DAF-BD9D-E7CA85E0F221}"/>
              </a:ext>
            </a:extLst>
          </p:cNvPr>
          <p:cNvCxnSpPr>
            <a:cxnSpLocks noChangeShapeType="1"/>
          </p:cNvCxnSpPr>
          <p:nvPr/>
        </p:nvCxnSpPr>
        <p:spPr bwMode="auto">
          <a:xfrm>
            <a:off x="2614855" y="867475"/>
            <a:ext cx="0" cy="57150"/>
          </a:xfrm>
          <a:prstGeom prst="straightConnector1">
            <a:avLst/>
          </a:prstGeom>
          <a:noFill/>
          <a:ln w="25400"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24" name="AutoShape 65">
            <a:extLst>
              <a:ext uri="{FF2B5EF4-FFF2-40B4-BE49-F238E27FC236}">
                <a16:creationId xmlns:a16="http://schemas.microsoft.com/office/drawing/2014/main" id="{FE6C2954-0EC0-4D94-9CD9-E0020CADC0E9}"/>
              </a:ext>
            </a:extLst>
          </p:cNvPr>
          <p:cNvCxnSpPr>
            <a:cxnSpLocks noChangeShapeType="1"/>
          </p:cNvCxnSpPr>
          <p:nvPr/>
        </p:nvCxnSpPr>
        <p:spPr bwMode="auto">
          <a:xfrm>
            <a:off x="1006623" y="1767586"/>
            <a:ext cx="361950" cy="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25" name="Text Box 66">
            <a:extLst>
              <a:ext uri="{FF2B5EF4-FFF2-40B4-BE49-F238E27FC236}">
                <a16:creationId xmlns:a16="http://schemas.microsoft.com/office/drawing/2014/main" id="{C771EB9E-35A0-465E-B68A-7DBD34EED07A}"/>
              </a:ext>
            </a:extLst>
          </p:cNvPr>
          <p:cNvSpPr txBox="1">
            <a:spLocks noChangeArrowheads="1"/>
          </p:cNvSpPr>
          <p:nvPr/>
        </p:nvSpPr>
        <p:spPr bwMode="auto">
          <a:xfrm>
            <a:off x="768498" y="1499299"/>
            <a:ext cx="822325"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Alexandria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67">
            <a:extLst>
              <a:ext uri="{FF2B5EF4-FFF2-40B4-BE49-F238E27FC236}">
                <a16:creationId xmlns:a16="http://schemas.microsoft.com/office/drawing/2014/main" id="{D772C409-CAE5-4887-AC52-1B55FD50B068}"/>
              </a:ext>
            </a:extLst>
          </p:cNvPr>
          <p:cNvSpPr txBox="1">
            <a:spLocks noChangeArrowheads="1"/>
          </p:cNvSpPr>
          <p:nvPr/>
        </p:nvSpPr>
        <p:spPr bwMode="auto">
          <a:xfrm>
            <a:off x="768498" y="1975549"/>
            <a:ext cx="676275" cy="960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ToE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1798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Wheat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loaded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27" name="AutoShape 68">
            <a:extLst>
              <a:ext uri="{FF2B5EF4-FFF2-40B4-BE49-F238E27FC236}">
                <a16:creationId xmlns:a16="http://schemas.microsoft.com/office/drawing/2014/main" id="{131584A7-5D97-478B-BCE5-D91FADCFD2AF}"/>
              </a:ext>
            </a:extLst>
          </p:cNvPr>
          <p:cNvCxnSpPr>
            <a:cxnSpLocks noChangeShapeType="1"/>
          </p:cNvCxnSpPr>
          <p:nvPr/>
        </p:nvCxnSpPr>
        <p:spPr bwMode="auto">
          <a:xfrm>
            <a:off x="1179661" y="1777111"/>
            <a:ext cx="0" cy="133350"/>
          </a:xfrm>
          <a:prstGeom prst="straightConnector1">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cxnSp>
        <p:nvCxnSpPr>
          <p:cNvPr id="34" name="AutoShape 75">
            <a:extLst>
              <a:ext uri="{FF2B5EF4-FFF2-40B4-BE49-F238E27FC236}">
                <a16:creationId xmlns:a16="http://schemas.microsoft.com/office/drawing/2014/main" id="{3C9E4209-CC9A-43BE-A4FF-EE7AF7C1A6D3}"/>
              </a:ext>
            </a:extLst>
          </p:cNvPr>
          <p:cNvCxnSpPr>
            <a:cxnSpLocks noChangeShapeType="1"/>
          </p:cNvCxnSpPr>
          <p:nvPr/>
        </p:nvCxnSpPr>
        <p:spPr bwMode="auto">
          <a:xfrm rot="5400000" flipV="1">
            <a:off x="220810" y="960339"/>
            <a:ext cx="0" cy="0"/>
          </a:xfrm>
          <a:prstGeom prst="curvedConnector3">
            <a:avLst>
              <a:gd name="adj1" fmla="val -5"/>
            </a:avLst>
          </a:prstGeom>
          <a:noFill/>
          <a:ln w="254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cxnSp>
      <p:sp>
        <p:nvSpPr>
          <p:cNvPr id="38" name="Text Box 79">
            <a:extLst>
              <a:ext uri="{FF2B5EF4-FFF2-40B4-BE49-F238E27FC236}">
                <a16:creationId xmlns:a16="http://schemas.microsoft.com/office/drawing/2014/main" id="{042CBB54-ADE7-41C9-9249-6BC4CB576AFB}"/>
              </a:ext>
            </a:extLst>
          </p:cNvPr>
          <p:cNvSpPr txBox="1">
            <a:spLocks noChangeArrowheads="1"/>
          </p:cNvSpPr>
          <p:nvPr/>
        </p:nvSpPr>
        <p:spPr bwMode="auto">
          <a:xfrm>
            <a:off x="2787234" y="938788"/>
            <a:ext cx="407987" cy="24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126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Text Box 83">
            <a:extLst>
              <a:ext uri="{FF2B5EF4-FFF2-40B4-BE49-F238E27FC236}">
                <a16:creationId xmlns:a16="http://schemas.microsoft.com/office/drawing/2014/main" id="{4D69784D-109A-4919-9921-15134B0E69FB}"/>
              </a:ext>
            </a:extLst>
          </p:cNvPr>
          <p:cNvSpPr txBox="1">
            <a:spLocks noChangeArrowheads="1"/>
          </p:cNvSpPr>
          <p:nvPr/>
        </p:nvSpPr>
        <p:spPr bwMode="auto">
          <a:xfrm>
            <a:off x="3829198" y="1469136"/>
            <a:ext cx="327025"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0000"/>
                </a:solidFill>
                <a:effectLst/>
                <a:latin typeface="Arial Narrow" panose="020B0606020202030204" pitchFamily="34" charset="0"/>
              </a:rPr>
              <a: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Line 94">
            <a:extLst>
              <a:ext uri="{FF2B5EF4-FFF2-40B4-BE49-F238E27FC236}">
                <a16:creationId xmlns:a16="http://schemas.microsoft.com/office/drawing/2014/main" id="{4FFC30F3-A070-42F9-B6AF-49C50EB077F7}"/>
              </a:ext>
            </a:extLst>
          </p:cNvPr>
          <p:cNvSpPr>
            <a:spLocks noChangeShapeType="1"/>
          </p:cNvSpPr>
          <p:nvPr/>
        </p:nvSpPr>
        <p:spPr bwMode="auto">
          <a:xfrm>
            <a:off x="555772" y="1932685"/>
            <a:ext cx="10840277" cy="30163"/>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99">
            <a:extLst>
              <a:ext uri="{FF2B5EF4-FFF2-40B4-BE49-F238E27FC236}">
                <a16:creationId xmlns:a16="http://schemas.microsoft.com/office/drawing/2014/main" id="{0CAA714E-4DA6-4959-B767-33203C9ADF54}"/>
              </a:ext>
            </a:extLst>
          </p:cNvPr>
          <p:cNvSpPr>
            <a:spLocks noChangeShapeType="1"/>
          </p:cNvSpPr>
          <p:nvPr/>
        </p:nvSpPr>
        <p:spPr bwMode="auto">
          <a:xfrm>
            <a:off x="6324897" y="1546924"/>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100">
            <a:extLst>
              <a:ext uri="{FF2B5EF4-FFF2-40B4-BE49-F238E27FC236}">
                <a16:creationId xmlns:a16="http://schemas.microsoft.com/office/drawing/2014/main" id="{7428E469-E95F-4DF2-BF1E-EC0F2EFA344A}"/>
              </a:ext>
            </a:extLst>
          </p:cNvPr>
          <p:cNvSpPr>
            <a:spLocks noChangeShapeType="1"/>
          </p:cNvSpPr>
          <p:nvPr/>
        </p:nvSpPr>
        <p:spPr bwMode="auto">
          <a:xfrm>
            <a:off x="6153447" y="1546924"/>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2" name="Text Box 103">
            <a:extLst>
              <a:ext uri="{FF2B5EF4-FFF2-40B4-BE49-F238E27FC236}">
                <a16:creationId xmlns:a16="http://schemas.microsoft.com/office/drawing/2014/main" id="{784D7CDF-6262-4CDD-9120-86B1DEDEA81C}"/>
              </a:ext>
            </a:extLst>
          </p:cNvPr>
          <p:cNvSpPr txBox="1">
            <a:spLocks noChangeArrowheads="1"/>
          </p:cNvSpPr>
          <p:nvPr/>
        </p:nvSpPr>
        <p:spPr bwMode="auto">
          <a:xfrm>
            <a:off x="6039147" y="991299"/>
            <a:ext cx="571500" cy="49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“SL”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Arial Narrow" panose="020B0606020202030204" pitchFamily="34" charset="0"/>
              </a:rPr>
              <a:t>Shipwreck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Text Box 104">
            <a:extLst>
              <a:ext uri="{FF2B5EF4-FFF2-40B4-BE49-F238E27FC236}">
                <a16:creationId xmlns:a16="http://schemas.microsoft.com/office/drawing/2014/main" id="{63C0CC31-E351-434A-A139-B3B32F086D5E}"/>
              </a:ext>
            </a:extLst>
          </p:cNvPr>
          <p:cNvSpPr txBox="1">
            <a:spLocks noChangeArrowheads="1"/>
          </p:cNvSpPr>
          <p:nvPr/>
        </p:nvSpPr>
        <p:spPr bwMode="auto">
          <a:xfrm>
            <a:off x="6237429" y="670624"/>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Text Box 115">
            <a:extLst>
              <a:ext uri="{FF2B5EF4-FFF2-40B4-BE49-F238E27FC236}">
                <a16:creationId xmlns:a16="http://schemas.microsoft.com/office/drawing/2014/main" id="{90AD8886-9E2B-4456-8C2C-AC38FB1D19A5}"/>
              </a:ext>
            </a:extLst>
          </p:cNvPr>
          <p:cNvSpPr txBox="1">
            <a:spLocks noChangeArrowheads="1"/>
          </p:cNvSpPr>
          <p:nvPr/>
        </p:nvSpPr>
        <p:spPr bwMode="auto">
          <a:xfrm>
            <a:off x="6150367" y="2274379"/>
            <a:ext cx="417512" cy="3643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Narrow" panose="020B0606020202030204" pitchFamily="34" charset="0"/>
              </a:rPr>
              <a:t>Melita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9" name="Picture 2">
            <a:extLst>
              <a:ext uri="{FF2B5EF4-FFF2-40B4-BE49-F238E27FC236}">
                <a16:creationId xmlns:a16="http://schemas.microsoft.com/office/drawing/2014/main" id="{A9249EE6-C4CB-493A-9E32-8BE470A2F4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773" y="262442"/>
            <a:ext cx="685800" cy="515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cxnSp>
        <p:nvCxnSpPr>
          <p:cNvPr id="83" name="Straight Arrow Connector 82">
            <a:extLst>
              <a:ext uri="{FF2B5EF4-FFF2-40B4-BE49-F238E27FC236}">
                <a16:creationId xmlns:a16="http://schemas.microsoft.com/office/drawing/2014/main" id="{C3B94249-7468-4394-82F8-0060DAF92CDC}"/>
              </a:ext>
            </a:extLst>
          </p:cNvPr>
          <p:cNvCxnSpPr/>
          <p:nvPr/>
        </p:nvCxnSpPr>
        <p:spPr>
          <a:xfrm>
            <a:off x="2638668" y="1156554"/>
            <a:ext cx="73015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Line 95">
            <a:extLst>
              <a:ext uri="{FF2B5EF4-FFF2-40B4-BE49-F238E27FC236}">
                <a16:creationId xmlns:a16="http://schemas.microsoft.com/office/drawing/2014/main" id="{3D1961FA-AFAD-43EB-A73C-617EA9E5C6DB}"/>
              </a:ext>
            </a:extLst>
          </p:cNvPr>
          <p:cNvSpPr>
            <a:spLocks noChangeShapeType="1"/>
          </p:cNvSpPr>
          <p:nvPr/>
        </p:nvSpPr>
        <p:spPr bwMode="auto">
          <a:xfrm>
            <a:off x="8622371" y="15448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96">
            <a:extLst>
              <a:ext uri="{FF2B5EF4-FFF2-40B4-BE49-F238E27FC236}">
                <a16:creationId xmlns:a16="http://schemas.microsoft.com/office/drawing/2014/main" id="{8F577629-1639-430E-A0AC-196464462BC0}"/>
              </a:ext>
            </a:extLst>
          </p:cNvPr>
          <p:cNvSpPr>
            <a:spLocks noChangeShapeType="1"/>
          </p:cNvSpPr>
          <p:nvPr/>
        </p:nvSpPr>
        <p:spPr bwMode="auto">
          <a:xfrm>
            <a:off x="8450921" y="1544817"/>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Text Box 101">
            <a:extLst>
              <a:ext uri="{FF2B5EF4-FFF2-40B4-BE49-F238E27FC236}">
                <a16:creationId xmlns:a16="http://schemas.microsoft.com/office/drawing/2014/main" id="{E9C00EA2-CF4E-4E1E-BB31-B44DC711B85B}"/>
              </a:ext>
            </a:extLst>
          </p:cNvPr>
          <p:cNvSpPr txBox="1">
            <a:spLocks noChangeArrowheads="1"/>
          </p:cNvSpPr>
          <p:nvPr/>
        </p:nvSpPr>
        <p:spPr bwMode="auto">
          <a:xfrm>
            <a:off x="8336621" y="973317"/>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7" name="Text Box 102">
            <a:extLst>
              <a:ext uri="{FF2B5EF4-FFF2-40B4-BE49-F238E27FC236}">
                <a16:creationId xmlns:a16="http://schemas.microsoft.com/office/drawing/2014/main" id="{A396A122-C981-4290-BF24-1136EB5EDB7A}"/>
              </a:ext>
            </a:extLst>
          </p:cNvPr>
          <p:cNvSpPr txBox="1">
            <a:spLocks noChangeArrowheads="1"/>
          </p:cNvSpPr>
          <p:nvPr/>
        </p:nvSpPr>
        <p:spPr bwMode="auto">
          <a:xfrm>
            <a:off x="8279471" y="2002017"/>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8" name="Line 95">
            <a:extLst>
              <a:ext uri="{FF2B5EF4-FFF2-40B4-BE49-F238E27FC236}">
                <a16:creationId xmlns:a16="http://schemas.microsoft.com/office/drawing/2014/main" id="{502D5C58-A982-4C78-B7C7-1615C3094B26}"/>
              </a:ext>
            </a:extLst>
          </p:cNvPr>
          <p:cNvSpPr>
            <a:spLocks noChangeShapeType="1"/>
          </p:cNvSpPr>
          <p:nvPr/>
        </p:nvSpPr>
        <p:spPr bwMode="auto">
          <a:xfrm>
            <a:off x="10156475" y="1548511"/>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96">
            <a:extLst>
              <a:ext uri="{FF2B5EF4-FFF2-40B4-BE49-F238E27FC236}">
                <a16:creationId xmlns:a16="http://schemas.microsoft.com/office/drawing/2014/main" id="{3EDE43C4-73E5-428D-B710-6F277A56A5B3}"/>
              </a:ext>
            </a:extLst>
          </p:cNvPr>
          <p:cNvSpPr>
            <a:spLocks noChangeShapeType="1"/>
          </p:cNvSpPr>
          <p:nvPr/>
        </p:nvSpPr>
        <p:spPr bwMode="auto">
          <a:xfrm>
            <a:off x="9985025" y="1548511"/>
            <a:ext cx="3429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101">
            <a:extLst>
              <a:ext uri="{FF2B5EF4-FFF2-40B4-BE49-F238E27FC236}">
                <a16:creationId xmlns:a16="http://schemas.microsoft.com/office/drawing/2014/main" id="{C3C02584-CC45-4AED-8C41-1FBE656A4AF7}"/>
              </a:ext>
            </a:extLst>
          </p:cNvPr>
          <p:cNvSpPr txBox="1">
            <a:spLocks noChangeArrowheads="1"/>
          </p:cNvSpPr>
          <p:nvPr/>
        </p:nvSpPr>
        <p:spPr bwMode="auto">
          <a:xfrm>
            <a:off x="9870725" y="977011"/>
            <a:ext cx="5715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1" name="Text Box 102">
            <a:extLst>
              <a:ext uri="{FF2B5EF4-FFF2-40B4-BE49-F238E27FC236}">
                <a16:creationId xmlns:a16="http://schemas.microsoft.com/office/drawing/2014/main" id="{5E4BBF44-EC67-477D-A02D-0A4C72C65322}"/>
              </a:ext>
            </a:extLst>
          </p:cNvPr>
          <p:cNvSpPr txBox="1">
            <a:spLocks noChangeArrowheads="1"/>
          </p:cNvSpPr>
          <p:nvPr/>
        </p:nvSpPr>
        <p:spPr bwMode="auto">
          <a:xfrm>
            <a:off x="9813575" y="2005711"/>
            <a:ext cx="6286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 name="Oval 53">
            <a:extLst>
              <a:ext uri="{FF2B5EF4-FFF2-40B4-BE49-F238E27FC236}">
                <a16:creationId xmlns:a16="http://schemas.microsoft.com/office/drawing/2014/main" id="{7C54F774-ED27-43B8-86E1-6359B78DB9B8}"/>
              </a:ext>
            </a:extLst>
          </p:cNvPr>
          <p:cNvSpPr/>
          <p:nvPr/>
        </p:nvSpPr>
        <p:spPr>
          <a:xfrm>
            <a:off x="4156223" y="1988630"/>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55">
            <a:extLst>
              <a:ext uri="{FF2B5EF4-FFF2-40B4-BE49-F238E27FC236}">
                <a16:creationId xmlns:a16="http://schemas.microsoft.com/office/drawing/2014/main" id="{AE2E7DB5-30B9-40FB-A0DC-F7821EF27442}"/>
              </a:ext>
            </a:extLst>
          </p:cNvPr>
          <p:cNvSpPr txBox="1">
            <a:spLocks noChangeArrowheads="1"/>
          </p:cNvSpPr>
          <p:nvPr/>
        </p:nvSpPr>
        <p:spPr bwMode="auto">
          <a:xfrm>
            <a:off x="4182142" y="2013330"/>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2A</a:t>
            </a:r>
          </a:p>
        </p:txBody>
      </p:sp>
      <p:sp>
        <p:nvSpPr>
          <p:cNvPr id="56" name="Oval 55">
            <a:extLst>
              <a:ext uri="{FF2B5EF4-FFF2-40B4-BE49-F238E27FC236}">
                <a16:creationId xmlns:a16="http://schemas.microsoft.com/office/drawing/2014/main" id="{90B4C542-D194-46C3-88B3-5E4E66A1E6A5}"/>
              </a:ext>
            </a:extLst>
          </p:cNvPr>
          <p:cNvSpPr/>
          <p:nvPr/>
        </p:nvSpPr>
        <p:spPr>
          <a:xfrm>
            <a:off x="4181943" y="2404053"/>
            <a:ext cx="436563" cy="3956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55">
            <a:extLst>
              <a:ext uri="{FF2B5EF4-FFF2-40B4-BE49-F238E27FC236}">
                <a16:creationId xmlns:a16="http://schemas.microsoft.com/office/drawing/2014/main" id="{A43D1ADC-FCED-4874-8892-2B5EB2113DCB}"/>
              </a:ext>
            </a:extLst>
          </p:cNvPr>
          <p:cNvSpPr txBox="1">
            <a:spLocks noChangeArrowheads="1"/>
          </p:cNvSpPr>
          <p:nvPr/>
        </p:nvSpPr>
        <p:spPr bwMode="auto">
          <a:xfrm>
            <a:off x="4207862" y="2428753"/>
            <a:ext cx="417512" cy="390842"/>
          </a:xfrm>
          <a:prstGeom prst="rect">
            <a:avLst/>
          </a:prstGeom>
          <a:noFill/>
          <a:ln w="25400"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bg1"/>
                </a:solidFill>
                <a:effectLst/>
                <a:latin typeface="Arial" panose="020B0604020202020204" pitchFamily="34" charset="0"/>
              </a:rPr>
              <a:t>3A</a:t>
            </a:r>
          </a:p>
        </p:txBody>
      </p:sp>
      <p:sp>
        <p:nvSpPr>
          <p:cNvPr id="60" name="Line 95">
            <a:extLst>
              <a:ext uri="{FF2B5EF4-FFF2-40B4-BE49-F238E27FC236}">
                <a16:creationId xmlns:a16="http://schemas.microsoft.com/office/drawing/2014/main" id="{1CD7D628-CD0E-4762-BBB2-43771B9ABC52}"/>
              </a:ext>
            </a:extLst>
          </p:cNvPr>
          <p:cNvSpPr>
            <a:spLocks noChangeShapeType="1"/>
          </p:cNvSpPr>
          <p:nvPr/>
        </p:nvSpPr>
        <p:spPr bwMode="auto">
          <a:xfrm>
            <a:off x="4981329" y="1764411"/>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1" name="Line 95">
            <a:extLst>
              <a:ext uri="{FF2B5EF4-FFF2-40B4-BE49-F238E27FC236}">
                <a16:creationId xmlns:a16="http://schemas.microsoft.com/office/drawing/2014/main" id="{6DFF5489-2F37-4D3C-8437-51DA55427F52}"/>
              </a:ext>
            </a:extLst>
          </p:cNvPr>
          <p:cNvSpPr>
            <a:spLocks noChangeShapeType="1"/>
          </p:cNvSpPr>
          <p:nvPr/>
        </p:nvSpPr>
        <p:spPr bwMode="auto">
          <a:xfrm>
            <a:off x="5609718" y="176641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4" name="Line 95">
            <a:extLst>
              <a:ext uri="{FF2B5EF4-FFF2-40B4-BE49-F238E27FC236}">
                <a16:creationId xmlns:a16="http://schemas.microsoft.com/office/drawing/2014/main" id="{5469641F-AA91-45E1-B505-8EAD5111379F}"/>
              </a:ext>
            </a:extLst>
          </p:cNvPr>
          <p:cNvSpPr>
            <a:spLocks noChangeShapeType="1"/>
          </p:cNvSpPr>
          <p:nvPr/>
        </p:nvSpPr>
        <p:spPr bwMode="auto">
          <a:xfrm flipV="1">
            <a:off x="4327673" y="1669795"/>
            <a:ext cx="1236810" cy="199401"/>
          </a:xfrm>
          <a:prstGeom prst="line">
            <a:avLst/>
          </a:prstGeom>
          <a:noFill/>
          <a:ln w="254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Text Box 55">
            <a:extLst>
              <a:ext uri="{FF2B5EF4-FFF2-40B4-BE49-F238E27FC236}">
                <a16:creationId xmlns:a16="http://schemas.microsoft.com/office/drawing/2014/main" id="{79F53954-67E1-44BB-801E-DCF7385114C4}"/>
              </a:ext>
            </a:extLst>
          </p:cNvPr>
          <p:cNvSpPr txBox="1">
            <a:spLocks noChangeArrowheads="1"/>
          </p:cNvSpPr>
          <p:nvPr/>
        </p:nvSpPr>
        <p:spPr bwMode="auto">
          <a:xfrm>
            <a:off x="4801476" y="1313507"/>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2019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6" name="Text Box 55">
            <a:extLst>
              <a:ext uri="{FF2B5EF4-FFF2-40B4-BE49-F238E27FC236}">
                <a16:creationId xmlns:a16="http://schemas.microsoft.com/office/drawing/2014/main" id="{7510DEC2-4DF1-4F9C-948A-D2B90DD5EC03}"/>
              </a:ext>
            </a:extLst>
          </p:cNvPr>
          <p:cNvSpPr txBox="1">
            <a:spLocks noChangeArrowheads="1"/>
          </p:cNvSpPr>
          <p:nvPr/>
        </p:nvSpPr>
        <p:spPr bwMode="auto">
          <a:xfrm>
            <a:off x="5416888" y="1313507"/>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MC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2021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7" name="Text Box 55">
            <a:extLst>
              <a:ext uri="{FF2B5EF4-FFF2-40B4-BE49-F238E27FC236}">
                <a16:creationId xmlns:a16="http://schemas.microsoft.com/office/drawing/2014/main" id="{E3E63C47-4ABD-4BC9-A11A-59315F6B7A8E}"/>
              </a:ext>
            </a:extLst>
          </p:cNvPr>
          <p:cNvSpPr txBox="1">
            <a:spLocks noChangeArrowheads="1"/>
          </p:cNvSpPr>
          <p:nvPr/>
        </p:nvSpPr>
        <p:spPr bwMode="auto">
          <a:xfrm>
            <a:off x="4754995" y="1997773"/>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21-26</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8" name="Text Box 55">
            <a:extLst>
              <a:ext uri="{FF2B5EF4-FFF2-40B4-BE49-F238E27FC236}">
                <a16:creationId xmlns:a16="http://schemas.microsoft.com/office/drawing/2014/main" id="{6E9FF08F-07B3-4DD4-A344-DDE00F00316C}"/>
              </a:ext>
            </a:extLst>
          </p:cNvPr>
          <p:cNvSpPr txBox="1">
            <a:spLocks noChangeArrowheads="1"/>
          </p:cNvSpPr>
          <p:nvPr/>
        </p:nvSpPr>
        <p:spPr bwMode="auto">
          <a:xfrm>
            <a:off x="5383934" y="2001458"/>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rgbClr val="000000"/>
                </a:solidFill>
                <a:effectLst/>
                <a:latin typeface="Arial Narrow" panose="020B0606020202030204" pitchFamily="34" charset="0"/>
              </a:rPr>
              <a:t>TIME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7-29</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9" name="Text Box 55">
            <a:extLst>
              <a:ext uri="{FF2B5EF4-FFF2-40B4-BE49-F238E27FC236}">
                <a16:creationId xmlns:a16="http://schemas.microsoft.com/office/drawing/2014/main" id="{76929A05-BC45-4C78-915F-20C9B806FE51}"/>
              </a:ext>
            </a:extLst>
          </p:cNvPr>
          <p:cNvSpPr txBox="1">
            <a:spLocks noChangeArrowheads="1"/>
          </p:cNvSpPr>
          <p:nvPr/>
        </p:nvSpPr>
        <p:spPr bwMode="auto">
          <a:xfrm>
            <a:off x="6101896" y="2084212"/>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39-44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0" name="Line 95">
            <a:extLst>
              <a:ext uri="{FF2B5EF4-FFF2-40B4-BE49-F238E27FC236}">
                <a16:creationId xmlns:a16="http://schemas.microsoft.com/office/drawing/2014/main" id="{B938FFEF-D649-43B9-B0C3-881F6687686B}"/>
              </a:ext>
            </a:extLst>
          </p:cNvPr>
          <p:cNvSpPr>
            <a:spLocks noChangeShapeType="1"/>
          </p:cNvSpPr>
          <p:nvPr/>
        </p:nvSpPr>
        <p:spPr bwMode="auto">
          <a:xfrm>
            <a:off x="7049606" y="1768664"/>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1" name="Line 95">
            <a:extLst>
              <a:ext uri="{FF2B5EF4-FFF2-40B4-BE49-F238E27FC236}">
                <a16:creationId xmlns:a16="http://schemas.microsoft.com/office/drawing/2014/main" id="{B749F8ED-D5EF-4DBC-84B3-957A88C2039C}"/>
              </a:ext>
            </a:extLst>
          </p:cNvPr>
          <p:cNvSpPr>
            <a:spLocks noChangeShapeType="1"/>
          </p:cNvSpPr>
          <p:nvPr/>
        </p:nvSpPr>
        <p:spPr bwMode="auto">
          <a:xfrm>
            <a:off x="7677995" y="1770672"/>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2" name="Text Box 55">
            <a:extLst>
              <a:ext uri="{FF2B5EF4-FFF2-40B4-BE49-F238E27FC236}">
                <a16:creationId xmlns:a16="http://schemas.microsoft.com/office/drawing/2014/main" id="{005F78DF-F700-4E0F-B1FB-B300030BD7F0}"/>
              </a:ext>
            </a:extLst>
          </p:cNvPr>
          <p:cNvSpPr txBox="1">
            <a:spLocks noChangeArrowheads="1"/>
          </p:cNvSpPr>
          <p:nvPr/>
        </p:nvSpPr>
        <p:spPr bwMode="auto">
          <a:xfrm>
            <a:off x="6869753" y="1317760"/>
            <a:ext cx="446002" cy="5175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4" name="Text Box 55">
            <a:extLst>
              <a:ext uri="{FF2B5EF4-FFF2-40B4-BE49-F238E27FC236}">
                <a16:creationId xmlns:a16="http://schemas.microsoft.com/office/drawing/2014/main" id="{FA958499-7E02-42F4-913B-7F6FDDE0FD7D}"/>
              </a:ext>
            </a:extLst>
          </p:cNvPr>
          <p:cNvSpPr txBox="1">
            <a:spLocks noChangeArrowheads="1"/>
          </p:cNvSpPr>
          <p:nvPr/>
        </p:nvSpPr>
        <p:spPr bwMode="auto">
          <a:xfrm>
            <a:off x="7485165" y="1317760"/>
            <a:ext cx="446002" cy="468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5" name="Text Box 55">
            <a:extLst>
              <a:ext uri="{FF2B5EF4-FFF2-40B4-BE49-F238E27FC236}">
                <a16:creationId xmlns:a16="http://schemas.microsoft.com/office/drawing/2014/main" id="{C97073FC-7C8F-41B0-92AB-EC58C3B4F820}"/>
              </a:ext>
            </a:extLst>
          </p:cNvPr>
          <p:cNvSpPr txBox="1">
            <a:spLocks noChangeArrowheads="1"/>
          </p:cNvSpPr>
          <p:nvPr/>
        </p:nvSpPr>
        <p:spPr bwMode="auto">
          <a:xfrm>
            <a:off x="6823272" y="2002026"/>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6" name="Text Box 55">
            <a:extLst>
              <a:ext uri="{FF2B5EF4-FFF2-40B4-BE49-F238E27FC236}">
                <a16:creationId xmlns:a16="http://schemas.microsoft.com/office/drawing/2014/main" id="{5E9BC12C-9850-4CBE-919D-DE10AAB15773}"/>
              </a:ext>
            </a:extLst>
          </p:cNvPr>
          <p:cNvSpPr txBox="1">
            <a:spLocks noChangeArrowheads="1"/>
          </p:cNvSpPr>
          <p:nvPr/>
        </p:nvSpPr>
        <p:spPr bwMode="auto">
          <a:xfrm>
            <a:off x="7452211" y="2005711"/>
            <a:ext cx="446002" cy="2961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125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par>
                                <p:cTn id="35" presetID="53" presetClass="entr" presetSubtype="16"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500" fill="hold"/>
                                        <p:tgtEl>
                                          <p:spTgt spid="14"/>
                                        </p:tgtEl>
                                        <p:attrNameLst>
                                          <p:attrName>ppt_w</p:attrName>
                                        </p:attrNameLst>
                                      </p:cBhvr>
                                      <p:tavLst>
                                        <p:tav tm="0">
                                          <p:val>
                                            <p:fltVal val="0"/>
                                          </p:val>
                                        </p:tav>
                                        <p:tav tm="100000">
                                          <p:val>
                                            <p:strVal val="#ppt_w"/>
                                          </p:val>
                                        </p:tav>
                                      </p:tavLst>
                                    </p:anim>
                                    <p:anim calcmode="lin" valueType="num">
                                      <p:cBhvr>
                                        <p:cTn id="48" dur="500" fill="hold"/>
                                        <p:tgtEl>
                                          <p:spTgt spid="14"/>
                                        </p:tgtEl>
                                        <p:attrNameLst>
                                          <p:attrName>ppt_h</p:attrName>
                                        </p:attrNameLst>
                                      </p:cBhvr>
                                      <p:tavLst>
                                        <p:tav tm="0">
                                          <p:val>
                                            <p:fltVal val="0"/>
                                          </p:val>
                                        </p:tav>
                                        <p:tav tm="100000">
                                          <p:val>
                                            <p:strVal val="#ppt_h"/>
                                          </p:val>
                                        </p:tav>
                                      </p:tavLst>
                                    </p:anim>
                                    <p:animEffect transition="in" filter="fade">
                                      <p:cBhvr>
                                        <p:cTn id="49" dur="500"/>
                                        <p:tgtEl>
                                          <p:spTgt spid="1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par>
                                <p:cTn id="55" presetID="53" presetClass="entr" presetSubtype="16"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par>
                                <p:cTn id="60" presetID="53" presetClass="entr" presetSubtype="16" fill="hold"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500" fill="hold"/>
                                        <p:tgtEl>
                                          <p:spTgt spid="17"/>
                                        </p:tgtEl>
                                        <p:attrNameLst>
                                          <p:attrName>ppt_w</p:attrName>
                                        </p:attrNameLst>
                                      </p:cBhvr>
                                      <p:tavLst>
                                        <p:tav tm="0">
                                          <p:val>
                                            <p:fltVal val="0"/>
                                          </p:val>
                                        </p:tav>
                                        <p:tav tm="100000">
                                          <p:val>
                                            <p:strVal val="#ppt_w"/>
                                          </p:val>
                                        </p:tav>
                                      </p:tavLst>
                                    </p:anim>
                                    <p:anim calcmode="lin" valueType="num">
                                      <p:cBhvr>
                                        <p:cTn id="63" dur="500" fill="hold"/>
                                        <p:tgtEl>
                                          <p:spTgt spid="17"/>
                                        </p:tgtEl>
                                        <p:attrNameLst>
                                          <p:attrName>ppt_h</p:attrName>
                                        </p:attrNameLst>
                                      </p:cBhvr>
                                      <p:tavLst>
                                        <p:tav tm="0">
                                          <p:val>
                                            <p:fltVal val="0"/>
                                          </p:val>
                                        </p:tav>
                                        <p:tav tm="100000">
                                          <p:val>
                                            <p:strVal val="#ppt_h"/>
                                          </p:val>
                                        </p:tav>
                                      </p:tavLst>
                                    </p:anim>
                                    <p:animEffect transition="in" filter="fade">
                                      <p:cBhvr>
                                        <p:cTn id="64" dur="500"/>
                                        <p:tgtEl>
                                          <p:spTgt spid="17"/>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500" fill="hold"/>
                                        <p:tgtEl>
                                          <p:spTgt spid="18"/>
                                        </p:tgtEl>
                                        <p:attrNameLst>
                                          <p:attrName>ppt_w</p:attrName>
                                        </p:attrNameLst>
                                      </p:cBhvr>
                                      <p:tavLst>
                                        <p:tav tm="0">
                                          <p:val>
                                            <p:fltVal val="0"/>
                                          </p:val>
                                        </p:tav>
                                        <p:tav tm="100000">
                                          <p:val>
                                            <p:strVal val="#ppt_w"/>
                                          </p:val>
                                        </p:tav>
                                      </p:tavLst>
                                    </p:anim>
                                    <p:anim calcmode="lin" valueType="num">
                                      <p:cBhvr>
                                        <p:cTn id="68" dur="500" fill="hold"/>
                                        <p:tgtEl>
                                          <p:spTgt spid="18"/>
                                        </p:tgtEl>
                                        <p:attrNameLst>
                                          <p:attrName>ppt_h</p:attrName>
                                        </p:attrNameLst>
                                      </p:cBhvr>
                                      <p:tavLst>
                                        <p:tav tm="0">
                                          <p:val>
                                            <p:fltVal val="0"/>
                                          </p:val>
                                        </p:tav>
                                        <p:tav tm="100000">
                                          <p:val>
                                            <p:strVal val="#ppt_h"/>
                                          </p:val>
                                        </p:tav>
                                      </p:tavLst>
                                    </p:anim>
                                    <p:animEffect transition="in" filter="fade">
                                      <p:cBhvr>
                                        <p:cTn id="69" dur="500"/>
                                        <p:tgtEl>
                                          <p:spTgt spid="18"/>
                                        </p:tgtEl>
                                      </p:cBhvr>
                                    </p:animEffect>
                                  </p:childTnLst>
                                </p:cTn>
                              </p:par>
                              <p:par>
                                <p:cTn id="70" presetID="53" presetClass="entr" presetSubtype="16" fill="hold"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p:cTn id="72" dur="500" fill="hold"/>
                                        <p:tgtEl>
                                          <p:spTgt spid="19"/>
                                        </p:tgtEl>
                                        <p:attrNameLst>
                                          <p:attrName>ppt_w</p:attrName>
                                        </p:attrNameLst>
                                      </p:cBhvr>
                                      <p:tavLst>
                                        <p:tav tm="0">
                                          <p:val>
                                            <p:fltVal val="0"/>
                                          </p:val>
                                        </p:tav>
                                        <p:tav tm="100000">
                                          <p:val>
                                            <p:strVal val="#ppt_w"/>
                                          </p:val>
                                        </p:tav>
                                      </p:tavLst>
                                    </p:anim>
                                    <p:anim calcmode="lin" valueType="num">
                                      <p:cBhvr>
                                        <p:cTn id="73" dur="500" fill="hold"/>
                                        <p:tgtEl>
                                          <p:spTgt spid="19"/>
                                        </p:tgtEl>
                                        <p:attrNameLst>
                                          <p:attrName>ppt_h</p:attrName>
                                        </p:attrNameLst>
                                      </p:cBhvr>
                                      <p:tavLst>
                                        <p:tav tm="0">
                                          <p:val>
                                            <p:fltVal val="0"/>
                                          </p:val>
                                        </p:tav>
                                        <p:tav tm="100000">
                                          <p:val>
                                            <p:strVal val="#ppt_h"/>
                                          </p:val>
                                        </p:tav>
                                      </p:tavLst>
                                    </p:anim>
                                    <p:animEffect transition="in" filter="fade">
                                      <p:cBhvr>
                                        <p:cTn id="74" dur="500"/>
                                        <p:tgtEl>
                                          <p:spTgt spid="19"/>
                                        </p:tgtEl>
                                      </p:cBhvr>
                                    </p:animEffect>
                                  </p:childTnLst>
                                </p:cTn>
                              </p:par>
                              <p:par>
                                <p:cTn id="75" presetID="53" presetClass="entr" presetSubtype="16" fill="hold" nodeType="with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 calcmode="lin" valueType="num">
                                      <p:cBhvr>
                                        <p:cTn id="82" dur="500" fill="hold"/>
                                        <p:tgtEl>
                                          <p:spTgt spid="21"/>
                                        </p:tgtEl>
                                        <p:attrNameLst>
                                          <p:attrName>ppt_w</p:attrName>
                                        </p:attrNameLst>
                                      </p:cBhvr>
                                      <p:tavLst>
                                        <p:tav tm="0">
                                          <p:val>
                                            <p:fltVal val="0"/>
                                          </p:val>
                                        </p:tav>
                                        <p:tav tm="100000">
                                          <p:val>
                                            <p:strVal val="#ppt_w"/>
                                          </p:val>
                                        </p:tav>
                                      </p:tavLst>
                                    </p:anim>
                                    <p:anim calcmode="lin" valueType="num">
                                      <p:cBhvr>
                                        <p:cTn id="83" dur="500" fill="hold"/>
                                        <p:tgtEl>
                                          <p:spTgt spid="21"/>
                                        </p:tgtEl>
                                        <p:attrNameLst>
                                          <p:attrName>ppt_h</p:attrName>
                                        </p:attrNameLst>
                                      </p:cBhvr>
                                      <p:tavLst>
                                        <p:tav tm="0">
                                          <p:val>
                                            <p:fltVal val="0"/>
                                          </p:val>
                                        </p:tav>
                                        <p:tav tm="100000">
                                          <p:val>
                                            <p:strVal val="#ppt_h"/>
                                          </p:val>
                                        </p:tav>
                                      </p:tavLst>
                                    </p:anim>
                                    <p:animEffect transition="in" filter="fade">
                                      <p:cBhvr>
                                        <p:cTn id="84" dur="500"/>
                                        <p:tgtEl>
                                          <p:spTgt spid="2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16"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16" fill="hold" nodeType="withEffect">
                                  <p:stCondLst>
                                    <p:cond delay="0"/>
                                  </p:stCondLst>
                                  <p:childTnLst>
                                    <p:set>
                                      <p:cBhvr>
                                        <p:cTn id="111" dur="1" fill="hold">
                                          <p:stCondLst>
                                            <p:cond delay="0"/>
                                          </p:stCondLst>
                                        </p:cTn>
                                        <p:tgtEl>
                                          <p:spTgt spid="27"/>
                                        </p:tgtEl>
                                        <p:attrNameLst>
                                          <p:attrName>style.visibility</p:attrName>
                                        </p:attrNameLst>
                                      </p:cBhvr>
                                      <p:to>
                                        <p:strVal val="visible"/>
                                      </p:to>
                                    </p:set>
                                    <p:anim calcmode="lin" valueType="num">
                                      <p:cBhvr>
                                        <p:cTn id="112" dur="500" fill="hold"/>
                                        <p:tgtEl>
                                          <p:spTgt spid="27"/>
                                        </p:tgtEl>
                                        <p:attrNameLst>
                                          <p:attrName>ppt_w</p:attrName>
                                        </p:attrNameLst>
                                      </p:cBhvr>
                                      <p:tavLst>
                                        <p:tav tm="0">
                                          <p:val>
                                            <p:fltVal val="0"/>
                                          </p:val>
                                        </p:tav>
                                        <p:tav tm="100000">
                                          <p:val>
                                            <p:strVal val="#ppt_w"/>
                                          </p:val>
                                        </p:tav>
                                      </p:tavLst>
                                    </p:anim>
                                    <p:anim calcmode="lin" valueType="num">
                                      <p:cBhvr>
                                        <p:cTn id="113" dur="500" fill="hold"/>
                                        <p:tgtEl>
                                          <p:spTgt spid="27"/>
                                        </p:tgtEl>
                                        <p:attrNameLst>
                                          <p:attrName>ppt_h</p:attrName>
                                        </p:attrNameLst>
                                      </p:cBhvr>
                                      <p:tavLst>
                                        <p:tav tm="0">
                                          <p:val>
                                            <p:fltVal val="0"/>
                                          </p:val>
                                        </p:tav>
                                        <p:tav tm="100000">
                                          <p:val>
                                            <p:strVal val="#ppt_h"/>
                                          </p:val>
                                        </p:tav>
                                      </p:tavLst>
                                    </p:anim>
                                    <p:animEffect transition="in" filter="fade">
                                      <p:cBhvr>
                                        <p:cTn id="114" dur="500"/>
                                        <p:tgtEl>
                                          <p:spTgt spid="27"/>
                                        </p:tgtEl>
                                      </p:cBhvr>
                                    </p:animEffect>
                                  </p:childTnLst>
                                </p:cTn>
                              </p:par>
                              <p:par>
                                <p:cTn id="115" presetID="53" presetClass="entr" presetSubtype="16" fill="hold" nodeType="with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p:cTn id="117" dur="500" fill="hold"/>
                                        <p:tgtEl>
                                          <p:spTgt spid="34"/>
                                        </p:tgtEl>
                                        <p:attrNameLst>
                                          <p:attrName>ppt_w</p:attrName>
                                        </p:attrNameLst>
                                      </p:cBhvr>
                                      <p:tavLst>
                                        <p:tav tm="0">
                                          <p:val>
                                            <p:fltVal val="0"/>
                                          </p:val>
                                        </p:tav>
                                        <p:tav tm="100000">
                                          <p:val>
                                            <p:strVal val="#ppt_w"/>
                                          </p:val>
                                        </p:tav>
                                      </p:tavLst>
                                    </p:anim>
                                    <p:anim calcmode="lin" valueType="num">
                                      <p:cBhvr>
                                        <p:cTn id="118" dur="500" fill="hold"/>
                                        <p:tgtEl>
                                          <p:spTgt spid="34"/>
                                        </p:tgtEl>
                                        <p:attrNameLst>
                                          <p:attrName>ppt_h</p:attrName>
                                        </p:attrNameLst>
                                      </p:cBhvr>
                                      <p:tavLst>
                                        <p:tav tm="0">
                                          <p:val>
                                            <p:fltVal val="0"/>
                                          </p:val>
                                        </p:tav>
                                        <p:tav tm="100000">
                                          <p:val>
                                            <p:strVal val="#ppt_h"/>
                                          </p:val>
                                        </p:tav>
                                      </p:tavLst>
                                    </p:anim>
                                    <p:animEffect transition="in" filter="fade">
                                      <p:cBhvr>
                                        <p:cTn id="119" dur="500"/>
                                        <p:tgtEl>
                                          <p:spTgt spid="34"/>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38"/>
                                        </p:tgtEl>
                                        <p:attrNameLst>
                                          <p:attrName>style.visibility</p:attrName>
                                        </p:attrNameLst>
                                      </p:cBhvr>
                                      <p:to>
                                        <p:strVal val="visible"/>
                                      </p:to>
                                    </p:set>
                                    <p:anim calcmode="lin" valueType="num">
                                      <p:cBhvr>
                                        <p:cTn id="122" dur="500" fill="hold"/>
                                        <p:tgtEl>
                                          <p:spTgt spid="38"/>
                                        </p:tgtEl>
                                        <p:attrNameLst>
                                          <p:attrName>ppt_w</p:attrName>
                                        </p:attrNameLst>
                                      </p:cBhvr>
                                      <p:tavLst>
                                        <p:tav tm="0">
                                          <p:val>
                                            <p:fltVal val="0"/>
                                          </p:val>
                                        </p:tav>
                                        <p:tav tm="100000">
                                          <p:val>
                                            <p:strVal val="#ppt_w"/>
                                          </p:val>
                                        </p:tav>
                                      </p:tavLst>
                                    </p:anim>
                                    <p:anim calcmode="lin" valueType="num">
                                      <p:cBhvr>
                                        <p:cTn id="123" dur="500" fill="hold"/>
                                        <p:tgtEl>
                                          <p:spTgt spid="38"/>
                                        </p:tgtEl>
                                        <p:attrNameLst>
                                          <p:attrName>ppt_h</p:attrName>
                                        </p:attrNameLst>
                                      </p:cBhvr>
                                      <p:tavLst>
                                        <p:tav tm="0">
                                          <p:val>
                                            <p:fltVal val="0"/>
                                          </p:val>
                                        </p:tav>
                                        <p:tav tm="100000">
                                          <p:val>
                                            <p:strVal val="#ppt_h"/>
                                          </p:val>
                                        </p:tav>
                                      </p:tavLst>
                                    </p:anim>
                                    <p:animEffect transition="in" filter="fade">
                                      <p:cBhvr>
                                        <p:cTn id="124" dur="500"/>
                                        <p:tgtEl>
                                          <p:spTgt spid="3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par>
                                <p:cTn id="130" presetID="53" presetClass="entr" presetSubtype="16" fill="hold" grpId="0" nodeType="withEffect">
                                  <p:stCondLst>
                                    <p:cond delay="0"/>
                                  </p:stCondLst>
                                  <p:childTnLst>
                                    <p:set>
                                      <p:cBhvr>
                                        <p:cTn id="131" dur="1" fill="hold">
                                          <p:stCondLst>
                                            <p:cond delay="0"/>
                                          </p:stCondLst>
                                        </p:cTn>
                                        <p:tgtEl>
                                          <p:spTgt spid="53"/>
                                        </p:tgtEl>
                                        <p:attrNameLst>
                                          <p:attrName>style.visibility</p:attrName>
                                        </p:attrNameLst>
                                      </p:cBhvr>
                                      <p:to>
                                        <p:strVal val="visible"/>
                                      </p:to>
                                    </p:set>
                                    <p:anim calcmode="lin" valueType="num">
                                      <p:cBhvr>
                                        <p:cTn id="132" dur="500" fill="hold"/>
                                        <p:tgtEl>
                                          <p:spTgt spid="53"/>
                                        </p:tgtEl>
                                        <p:attrNameLst>
                                          <p:attrName>ppt_w</p:attrName>
                                        </p:attrNameLst>
                                      </p:cBhvr>
                                      <p:tavLst>
                                        <p:tav tm="0">
                                          <p:val>
                                            <p:fltVal val="0"/>
                                          </p:val>
                                        </p:tav>
                                        <p:tav tm="100000">
                                          <p:val>
                                            <p:strVal val="#ppt_w"/>
                                          </p:val>
                                        </p:tav>
                                      </p:tavLst>
                                    </p:anim>
                                    <p:anim calcmode="lin" valueType="num">
                                      <p:cBhvr>
                                        <p:cTn id="133" dur="500" fill="hold"/>
                                        <p:tgtEl>
                                          <p:spTgt spid="53"/>
                                        </p:tgtEl>
                                        <p:attrNameLst>
                                          <p:attrName>ppt_h</p:attrName>
                                        </p:attrNameLst>
                                      </p:cBhvr>
                                      <p:tavLst>
                                        <p:tav tm="0">
                                          <p:val>
                                            <p:fltVal val="0"/>
                                          </p:val>
                                        </p:tav>
                                        <p:tav tm="100000">
                                          <p:val>
                                            <p:strVal val="#ppt_h"/>
                                          </p:val>
                                        </p:tav>
                                      </p:tavLst>
                                    </p:anim>
                                    <p:animEffect transition="in" filter="fade">
                                      <p:cBhvr>
                                        <p:cTn id="134" dur="500"/>
                                        <p:tgtEl>
                                          <p:spTgt spid="53"/>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58"/>
                                        </p:tgtEl>
                                        <p:attrNameLst>
                                          <p:attrName>style.visibility</p:attrName>
                                        </p:attrNameLst>
                                      </p:cBhvr>
                                      <p:to>
                                        <p:strVal val="visible"/>
                                      </p:to>
                                    </p:set>
                                    <p:anim calcmode="lin" valueType="num">
                                      <p:cBhvr>
                                        <p:cTn id="137" dur="500" fill="hold"/>
                                        <p:tgtEl>
                                          <p:spTgt spid="58"/>
                                        </p:tgtEl>
                                        <p:attrNameLst>
                                          <p:attrName>ppt_w</p:attrName>
                                        </p:attrNameLst>
                                      </p:cBhvr>
                                      <p:tavLst>
                                        <p:tav tm="0">
                                          <p:val>
                                            <p:fltVal val="0"/>
                                          </p:val>
                                        </p:tav>
                                        <p:tav tm="100000">
                                          <p:val>
                                            <p:strVal val="#ppt_w"/>
                                          </p:val>
                                        </p:tav>
                                      </p:tavLst>
                                    </p:anim>
                                    <p:anim calcmode="lin" valueType="num">
                                      <p:cBhvr>
                                        <p:cTn id="138" dur="500" fill="hold"/>
                                        <p:tgtEl>
                                          <p:spTgt spid="58"/>
                                        </p:tgtEl>
                                        <p:attrNameLst>
                                          <p:attrName>ppt_h</p:attrName>
                                        </p:attrNameLst>
                                      </p:cBhvr>
                                      <p:tavLst>
                                        <p:tav tm="0">
                                          <p:val>
                                            <p:fltVal val="0"/>
                                          </p:val>
                                        </p:tav>
                                        <p:tav tm="100000">
                                          <p:val>
                                            <p:strVal val="#ppt_h"/>
                                          </p:val>
                                        </p:tav>
                                      </p:tavLst>
                                    </p:anim>
                                    <p:animEffect transition="in" filter="fade">
                                      <p:cBhvr>
                                        <p:cTn id="139" dur="500"/>
                                        <p:tgtEl>
                                          <p:spTgt spid="58"/>
                                        </p:tgtEl>
                                      </p:cBhvr>
                                    </p:animEffect>
                                  </p:childTnLst>
                                </p:cTn>
                              </p:par>
                              <p:par>
                                <p:cTn id="140" presetID="53" presetClass="entr" presetSubtype="16" fill="hold" grpId="0" nodeType="withEffect">
                                  <p:stCondLst>
                                    <p:cond delay="0"/>
                                  </p:stCondLst>
                                  <p:childTnLst>
                                    <p:set>
                                      <p:cBhvr>
                                        <p:cTn id="141" dur="1" fill="hold">
                                          <p:stCondLst>
                                            <p:cond delay="0"/>
                                          </p:stCondLst>
                                        </p:cTn>
                                        <p:tgtEl>
                                          <p:spTgt spid="59"/>
                                        </p:tgtEl>
                                        <p:attrNameLst>
                                          <p:attrName>style.visibility</p:attrName>
                                        </p:attrNameLst>
                                      </p:cBhvr>
                                      <p:to>
                                        <p:strVal val="visible"/>
                                      </p:to>
                                    </p:set>
                                    <p:anim calcmode="lin" valueType="num">
                                      <p:cBhvr>
                                        <p:cTn id="142" dur="500" fill="hold"/>
                                        <p:tgtEl>
                                          <p:spTgt spid="59"/>
                                        </p:tgtEl>
                                        <p:attrNameLst>
                                          <p:attrName>ppt_w</p:attrName>
                                        </p:attrNameLst>
                                      </p:cBhvr>
                                      <p:tavLst>
                                        <p:tav tm="0">
                                          <p:val>
                                            <p:fltVal val="0"/>
                                          </p:val>
                                        </p:tav>
                                        <p:tav tm="100000">
                                          <p:val>
                                            <p:strVal val="#ppt_w"/>
                                          </p:val>
                                        </p:tav>
                                      </p:tavLst>
                                    </p:anim>
                                    <p:anim calcmode="lin" valueType="num">
                                      <p:cBhvr>
                                        <p:cTn id="143" dur="500" fill="hold"/>
                                        <p:tgtEl>
                                          <p:spTgt spid="59"/>
                                        </p:tgtEl>
                                        <p:attrNameLst>
                                          <p:attrName>ppt_h</p:attrName>
                                        </p:attrNameLst>
                                      </p:cBhvr>
                                      <p:tavLst>
                                        <p:tav tm="0">
                                          <p:val>
                                            <p:fltVal val="0"/>
                                          </p:val>
                                        </p:tav>
                                        <p:tav tm="100000">
                                          <p:val>
                                            <p:strVal val="#ppt_h"/>
                                          </p:val>
                                        </p:tav>
                                      </p:tavLst>
                                    </p:anim>
                                    <p:animEffect transition="in" filter="fade">
                                      <p:cBhvr>
                                        <p:cTn id="144" dur="500"/>
                                        <p:tgtEl>
                                          <p:spTgt spid="59"/>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62"/>
                                        </p:tgtEl>
                                        <p:attrNameLst>
                                          <p:attrName>style.visibility</p:attrName>
                                        </p:attrNameLst>
                                      </p:cBhvr>
                                      <p:to>
                                        <p:strVal val="visible"/>
                                      </p:to>
                                    </p:set>
                                    <p:anim calcmode="lin" valueType="num">
                                      <p:cBhvr>
                                        <p:cTn id="147" dur="500" fill="hold"/>
                                        <p:tgtEl>
                                          <p:spTgt spid="62"/>
                                        </p:tgtEl>
                                        <p:attrNameLst>
                                          <p:attrName>ppt_w</p:attrName>
                                        </p:attrNameLst>
                                      </p:cBhvr>
                                      <p:tavLst>
                                        <p:tav tm="0">
                                          <p:val>
                                            <p:fltVal val="0"/>
                                          </p:val>
                                        </p:tav>
                                        <p:tav tm="100000">
                                          <p:val>
                                            <p:strVal val="#ppt_w"/>
                                          </p:val>
                                        </p:tav>
                                      </p:tavLst>
                                    </p:anim>
                                    <p:anim calcmode="lin" valueType="num">
                                      <p:cBhvr>
                                        <p:cTn id="148" dur="500" fill="hold"/>
                                        <p:tgtEl>
                                          <p:spTgt spid="62"/>
                                        </p:tgtEl>
                                        <p:attrNameLst>
                                          <p:attrName>ppt_h</p:attrName>
                                        </p:attrNameLst>
                                      </p:cBhvr>
                                      <p:tavLst>
                                        <p:tav tm="0">
                                          <p:val>
                                            <p:fltVal val="0"/>
                                          </p:val>
                                        </p:tav>
                                        <p:tav tm="100000">
                                          <p:val>
                                            <p:strVal val="#ppt_h"/>
                                          </p:val>
                                        </p:tav>
                                      </p:tavLst>
                                    </p:anim>
                                    <p:animEffect transition="in" filter="fade">
                                      <p:cBhvr>
                                        <p:cTn id="149" dur="500"/>
                                        <p:tgtEl>
                                          <p:spTgt spid="62"/>
                                        </p:tgtEl>
                                      </p:cBhvr>
                                    </p:animEffect>
                                  </p:childTnLst>
                                </p:cTn>
                              </p:par>
                              <p:par>
                                <p:cTn id="150" presetID="53" presetClass="entr" presetSubtype="16" fill="hold" grpId="0" nodeType="withEffect">
                                  <p:stCondLst>
                                    <p:cond delay="0"/>
                                  </p:stCondLst>
                                  <p:childTnLst>
                                    <p:set>
                                      <p:cBhvr>
                                        <p:cTn id="151" dur="1" fill="hold">
                                          <p:stCondLst>
                                            <p:cond delay="0"/>
                                          </p:stCondLst>
                                        </p:cTn>
                                        <p:tgtEl>
                                          <p:spTgt spid="63"/>
                                        </p:tgtEl>
                                        <p:attrNameLst>
                                          <p:attrName>style.visibility</p:attrName>
                                        </p:attrNameLst>
                                      </p:cBhvr>
                                      <p:to>
                                        <p:strVal val="visible"/>
                                      </p:to>
                                    </p:set>
                                    <p:anim calcmode="lin" valueType="num">
                                      <p:cBhvr>
                                        <p:cTn id="152" dur="500" fill="hold"/>
                                        <p:tgtEl>
                                          <p:spTgt spid="63"/>
                                        </p:tgtEl>
                                        <p:attrNameLst>
                                          <p:attrName>ppt_w</p:attrName>
                                        </p:attrNameLst>
                                      </p:cBhvr>
                                      <p:tavLst>
                                        <p:tav tm="0">
                                          <p:val>
                                            <p:fltVal val="0"/>
                                          </p:val>
                                        </p:tav>
                                        <p:tav tm="100000">
                                          <p:val>
                                            <p:strVal val="#ppt_w"/>
                                          </p:val>
                                        </p:tav>
                                      </p:tavLst>
                                    </p:anim>
                                    <p:anim calcmode="lin" valueType="num">
                                      <p:cBhvr>
                                        <p:cTn id="153" dur="500" fill="hold"/>
                                        <p:tgtEl>
                                          <p:spTgt spid="63"/>
                                        </p:tgtEl>
                                        <p:attrNameLst>
                                          <p:attrName>ppt_h</p:attrName>
                                        </p:attrNameLst>
                                      </p:cBhvr>
                                      <p:tavLst>
                                        <p:tav tm="0">
                                          <p:val>
                                            <p:fltVal val="0"/>
                                          </p:val>
                                        </p:tav>
                                        <p:tav tm="100000">
                                          <p:val>
                                            <p:strVal val="#ppt_h"/>
                                          </p:val>
                                        </p:tav>
                                      </p:tavLst>
                                    </p:anim>
                                    <p:animEffect transition="in" filter="fade">
                                      <p:cBhvr>
                                        <p:cTn id="154" dur="500"/>
                                        <p:tgtEl>
                                          <p:spTgt spid="63"/>
                                        </p:tgtEl>
                                      </p:cBhvr>
                                    </p:animEffect>
                                  </p:childTnLst>
                                </p:cTn>
                              </p:par>
                              <p:par>
                                <p:cTn id="155" presetID="53" presetClass="entr" presetSubtype="16" fill="hold" grpId="0" nodeType="withEffect">
                                  <p:stCondLst>
                                    <p:cond delay="0"/>
                                  </p:stCondLst>
                                  <p:childTnLst>
                                    <p:set>
                                      <p:cBhvr>
                                        <p:cTn id="156" dur="1" fill="hold">
                                          <p:stCondLst>
                                            <p:cond delay="0"/>
                                          </p:stCondLst>
                                        </p:cTn>
                                        <p:tgtEl>
                                          <p:spTgt spid="73"/>
                                        </p:tgtEl>
                                        <p:attrNameLst>
                                          <p:attrName>style.visibility</p:attrName>
                                        </p:attrNameLst>
                                      </p:cBhvr>
                                      <p:to>
                                        <p:strVal val="visible"/>
                                      </p:to>
                                    </p:set>
                                    <p:anim calcmode="lin" valueType="num">
                                      <p:cBhvr>
                                        <p:cTn id="157" dur="500" fill="hold"/>
                                        <p:tgtEl>
                                          <p:spTgt spid="73"/>
                                        </p:tgtEl>
                                        <p:attrNameLst>
                                          <p:attrName>ppt_w</p:attrName>
                                        </p:attrNameLst>
                                      </p:cBhvr>
                                      <p:tavLst>
                                        <p:tav tm="0">
                                          <p:val>
                                            <p:fltVal val="0"/>
                                          </p:val>
                                        </p:tav>
                                        <p:tav tm="100000">
                                          <p:val>
                                            <p:strVal val="#ppt_w"/>
                                          </p:val>
                                        </p:tav>
                                      </p:tavLst>
                                    </p:anim>
                                    <p:anim calcmode="lin" valueType="num">
                                      <p:cBhvr>
                                        <p:cTn id="158" dur="500" fill="hold"/>
                                        <p:tgtEl>
                                          <p:spTgt spid="73"/>
                                        </p:tgtEl>
                                        <p:attrNameLst>
                                          <p:attrName>ppt_h</p:attrName>
                                        </p:attrNameLst>
                                      </p:cBhvr>
                                      <p:tavLst>
                                        <p:tav tm="0">
                                          <p:val>
                                            <p:fltVal val="0"/>
                                          </p:val>
                                        </p:tav>
                                        <p:tav tm="100000">
                                          <p:val>
                                            <p:strVal val="#ppt_h"/>
                                          </p:val>
                                        </p:tav>
                                      </p:tavLst>
                                    </p:anim>
                                    <p:animEffect transition="in" filter="fade">
                                      <p:cBhvr>
                                        <p:cTn id="159" dur="500"/>
                                        <p:tgtEl>
                                          <p:spTgt spid="73"/>
                                        </p:tgtEl>
                                      </p:cBhvr>
                                    </p:animEffect>
                                  </p:childTnLst>
                                </p:cTn>
                              </p:par>
                              <p:par>
                                <p:cTn id="160" presetID="53" presetClass="entr" presetSubtype="16" fill="hold" nodeType="withEffect">
                                  <p:stCondLst>
                                    <p:cond delay="0"/>
                                  </p:stCondLst>
                                  <p:childTnLst>
                                    <p:set>
                                      <p:cBhvr>
                                        <p:cTn id="161" dur="1" fill="hold">
                                          <p:stCondLst>
                                            <p:cond delay="0"/>
                                          </p:stCondLst>
                                        </p:cTn>
                                        <p:tgtEl>
                                          <p:spTgt spid="79"/>
                                        </p:tgtEl>
                                        <p:attrNameLst>
                                          <p:attrName>style.visibility</p:attrName>
                                        </p:attrNameLst>
                                      </p:cBhvr>
                                      <p:to>
                                        <p:strVal val="visible"/>
                                      </p:to>
                                    </p:set>
                                    <p:anim calcmode="lin" valueType="num">
                                      <p:cBhvr>
                                        <p:cTn id="162" dur="500" fill="hold"/>
                                        <p:tgtEl>
                                          <p:spTgt spid="79"/>
                                        </p:tgtEl>
                                        <p:attrNameLst>
                                          <p:attrName>ppt_w</p:attrName>
                                        </p:attrNameLst>
                                      </p:cBhvr>
                                      <p:tavLst>
                                        <p:tav tm="0">
                                          <p:val>
                                            <p:fltVal val="0"/>
                                          </p:val>
                                        </p:tav>
                                        <p:tav tm="100000">
                                          <p:val>
                                            <p:strVal val="#ppt_w"/>
                                          </p:val>
                                        </p:tav>
                                      </p:tavLst>
                                    </p:anim>
                                    <p:anim calcmode="lin" valueType="num">
                                      <p:cBhvr>
                                        <p:cTn id="163" dur="500" fill="hold"/>
                                        <p:tgtEl>
                                          <p:spTgt spid="79"/>
                                        </p:tgtEl>
                                        <p:attrNameLst>
                                          <p:attrName>ppt_h</p:attrName>
                                        </p:attrNameLst>
                                      </p:cBhvr>
                                      <p:tavLst>
                                        <p:tav tm="0">
                                          <p:val>
                                            <p:fltVal val="0"/>
                                          </p:val>
                                        </p:tav>
                                        <p:tav tm="100000">
                                          <p:val>
                                            <p:strVal val="#ppt_h"/>
                                          </p:val>
                                        </p:tav>
                                      </p:tavLst>
                                    </p:anim>
                                    <p:animEffect transition="in" filter="fade">
                                      <p:cBhvr>
                                        <p:cTn id="164" dur="500"/>
                                        <p:tgtEl>
                                          <p:spTgt spid="79"/>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84"/>
                                        </p:tgtEl>
                                        <p:attrNameLst>
                                          <p:attrName>style.visibility</p:attrName>
                                        </p:attrNameLst>
                                      </p:cBhvr>
                                      <p:to>
                                        <p:strVal val="visible"/>
                                      </p:to>
                                    </p:set>
                                    <p:anim calcmode="lin" valueType="num">
                                      <p:cBhvr>
                                        <p:cTn id="167" dur="500" fill="hold"/>
                                        <p:tgtEl>
                                          <p:spTgt spid="84"/>
                                        </p:tgtEl>
                                        <p:attrNameLst>
                                          <p:attrName>ppt_w</p:attrName>
                                        </p:attrNameLst>
                                      </p:cBhvr>
                                      <p:tavLst>
                                        <p:tav tm="0">
                                          <p:val>
                                            <p:fltVal val="0"/>
                                          </p:val>
                                        </p:tav>
                                        <p:tav tm="100000">
                                          <p:val>
                                            <p:strVal val="#ppt_w"/>
                                          </p:val>
                                        </p:tav>
                                      </p:tavLst>
                                    </p:anim>
                                    <p:anim calcmode="lin" valueType="num">
                                      <p:cBhvr>
                                        <p:cTn id="168" dur="500" fill="hold"/>
                                        <p:tgtEl>
                                          <p:spTgt spid="84"/>
                                        </p:tgtEl>
                                        <p:attrNameLst>
                                          <p:attrName>ppt_h</p:attrName>
                                        </p:attrNameLst>
                                      </p:cBhvr>
                                      <p:tavLst>
                                        <p:tav tm="0">
                                          <p:val>
                                            <p:fltVal val="0"/>
                                          </p:val>
                                        </p:tav>
                                        <p:tav tm="100000">
                                          <p:val>
                                            <p:strVal val="#ppt_h"/>
                                          </p:val>
                                        </p:tav>
                                      </p:tavLst>
                                    </p:anim>
                                    <p:animEffect transition="in" filter="fade">
                                      <p:cBhvr>
                                        <p:cTn id="169" dur="500"/>
                                        <p:tgtEl>
                                          <p:spTgt spid="84"/>
                                        </p:tgtEl>
                                      </p:cBhvr>
                                    </p:animEffect>
                                  </p:childTnLst>
                                </p:cTn>
                              </p:par>
                              <p:par>
                                <p:cTn id="170" presetID="53" presetClass="entr" presetSubtype="16" fill="hold" grpId="0" nodeType="withEffect">
                                  <p:stCondLst>
                                    <p:cond delay="0"/>
                                  </p:stCondLst>
                                  <p:childTnLst>
                                    <p:set>
                                      <p:cBhvr>
                                        <p:cTn id="171" dur="1" fill="hold">
                                          <p:stCondLst>
                                            <p:cond delay="0"/>
                                          </p:stCondLst>
                                        </p:cTn>
                                        <p:tgtEl>
                                          <p:spTgt spid="85"/>
                                        </p:tgtEl>
                                        <p:attrNameLst>
                                          <p:attrName>style.visibility</p:attrName>
                                        </p:attrNameLst>
                                      </p:cBhvr>
                                      <p:to>
                                        <p:strVal val="visible"/>
                                      </p:to>
                                    </p:set>
                                    <p:anim calcmode="lin" valueType="num">
                                      <p:cBhvr>
                                        <p:cTn id="172" dur="500" fill="hold"/>
                                        <p:tgtEl>
                                          <p:spTgt spid="85"/>
                                        </p:tgtEl>
                                        <p:attrNameLst>
                                          <p:attrName>ppt_w</p:attrName>
                                        </p:attrNameLst>
                                      </p:cBhvr>
                                      <p:tavLst>
                                        <p:tav tm="0">
                                          <p:val>
                                            <p:fltVal val="0"/>
                                          </p:val>
                                        </p:tav>
                                        <p:tav tm="100000">
                                          <p:val>
                                            <p:strVal val="#ppt_w"/>
                                          </p:val>
                                        </p:tav>
                                      </p:tavLst>
                                    </p:anim>
                                    <p:anim calcmode="lin" valueType="num">
                                      <p:cBhvr>
                                        <p:cTn id="173" dur="500" fill="hold"/>
                                        <p:tgtEl>
                                          <p:spTgt spid="85"/>
                                        </p:tgtEl>
                                        <p:attrNameLst>
                                          <p:attrName>ppt_h</p:attrName>
                                        </p:attrNameLst>
                                      </p:cBhvr>
                                      <p:tavLst>
                                        <p:tav tm="0">
                                          <p:val>
                                            <p:fltVal val="0"/>
                                          </p:val>
                                        </p:tav>
                                        <p:tav tm="100000">
                                          <p:val>
                                            <p:strVal val="#ppt_h"/>
                                          </p:val>
                                        </p:tav>
                                      </p:tavLst>
                                    </p:anim>
                                    <p:animEffect transition="in" filter="fade">
                                      <p:cBhvr>
                                        <p:cTn id="174" dur="500"/>
                                        <p:tgtEl>
                                          <p:spTgt spid="85"/>
                                        </p:tgtEl>
                                      </p:cBhvr>
                                    </p:animEffect>
                                  </p:childTnLst>
                                </p:cTn>
                              </p:par>
                              <p:par>
                                <p:cTn id="175" presetID="53" presetClass="entr" presetSubtype="16" fill="hold" grpId="0" nodeType="withEffect" nodePh="1">
                                  <p:stCondLst>
                                    <p:cond delay="0"/>
                                  </p:stCondLst>
                                  <p:endCondLst>
                                    <p:cond evt="begin" delay="0">
                                      <p:tn val="175"/>
                                    </p:cond>
                                  </p:endCondLst>
                                  <p:childTnLst>
                                    <p:set>
                                      <p:cBhvr>
                                        <p:cTn id="176" dur="1" fill="hold">
                                          <p:stCondLst>
                                            <p:cond delay="0"/>
                                          </p:stCondLst>
                                        </p:cTn>
                                        <p:tgtEl>
                                          <p:spTgt spid="86"/>
                                        </p:tgtEl>
                                        <p:attrNameLst>
                                          <p:attrName>style.visibility</p:attrName>
                                        </p:attrNameLst>
                                      </p:cBhvr>
                                      <p:to>
                                        <p:strVal val="visible"/>
                                      </p:to>
                                    </p:set>
                                    <p:anim calcmode="lin" valueType="num">
                                      <p:cBhvr>
                                        <p:cTn id="177" dur="500" fill="hold"/>
                                        <p:tgtEl>
                                          <p:spTgt spid="86"/>
                                        </p:tgtEl>
                                        <p:attrNameLst>
                                          <p:attrName>ppt_w</p:attrName>
                                        </p:attrNameLst>
                                      </p:cBhvr>
                                      <p:tavLst>
                                        <p:tav tm="0">
                                          <p:val>
                                            <p:fltVal val="0"/>
                                          </p:val>
                                        </p:tav>
                                        <p:tav tm="100000">
                                          <p:val>
                                            <p:strVal val="#ppt_w"/>
                                          </p:val>
                                        </p:tav>
                                      </p:tavLst>
                                    </p:anim>
                                    <p:anim calcmode="lin" valueType="num">
                                      <p:cBhvr>
                                        <p:cTn id="178" dur="500" fill="hold"/>
                                        <p:tgtEl>
                                          <p:spTgt spid="86"/>
                                        </p:tgtEl>
                                        <p:attrNameLst>
                                          <p:attrName>ppt_h</p:attrName>
                                        </p:attrNameLst>
                                      </p:cBhvr>
                                      <p:tavLst>
                                        <p:tav tm="0">
                                          <p:val>
                                            <p:fltVal val="0"/>
                                          </p:val>
                                        </p:tav>
                                        <p:tav tm="100000">
                                          <p:val>
                                            <p:strVal val="#ppt_h"/>
                                          </p:val>
                                        </p:tav>
                                      </p:tavLst>
                                    </p:anim>
                                    <p:animEffect transition="in" filter="fade">
                                      <p:cBhvr>
                                        <p:cTn id="179" dur="500"/>
                                        <p:tgtEl>
                                          <p:spTgt spid="86"/>
                                        </p:tgtEl>
                                      </p:cBhvr>
                                    </p:animEffect>
                                  </p:childTnLst>
                                </p:cTn>
                              </p:par>
                              <p:par>
                                <p:cTn id="180" presetID="53" presetClass="entr" presetSubtype="16" fill="hold" grpId="0" nodeType="withEffect" nodePh="1">
                                  <p:stCondLst>
                                    <p:cond delay="0"/>
                                  </p:stCondLst>
                                  <p:endCondLst>
                                    <p:cond evt="begin" delay="0">
                                      <p:tn val="180"/>
                                    </p:cond>
                                  </p:endCondLst>
                                  <p:childTnLst>
                                    <p:set>
                                      <p:cBhvr>
                                        <p:cTn id="181" dur="1" fill="hold">
                                          <p:stCondLst>
                                            <p:cond delay="0"/>
                                          </p:stCondLst>
                                        </p:cTn>
                                        <p:tgtEl>
                                          <p:spTgt spid="87"/>
                                        </p:tgtEl>
                                        <p:attrNameLst>
                                          <p:attrName>style.visibility</p:attrName>
                                        </p:attrNameLst>
                                      </p:cBhvr>
                                      <p:to>
                                        <p:strVal val="visible"/>
                                      </p:to>
                                    </p:set>
                                    <p:anim calcmode="lin" valueType="num">
                                      <p:cBhvr>
                                        <p:cTn id="182" dur="500" fill="hold"/>
                                        <p:tgtEl>
                                          <p:spTgt spid="87"/>
                                        </p:tgtEl>
                                        <p:attrNameLst>
                                          <p:attrName>ppt_w</p:attrName>
                                        </p:attrNameLst>
                                      </p:cBhvr>
                                      <p:tavLst>
                                        <p:tav tm="0">
                                          <p:val>
                                            <p:fltVal val="0"/>
                                          </p:val>
                                        </p:tav>
                                        <p:tav tm="100000">
                                          <p:val>
                                            <p:strVal val="#ppt_w"/>
                                          </p:val>
                                        </p:tav>
                                      </p:tavLst>
                                    </p:anim>
                                    <p:anim calcmode="lin" valueType="num">
                                      <p:cBhvr>
                                        <p:cTn id="183" dur="500" fill="hold"/>
                                        <p:tgtEl>
                                          <p:spTgt spid="87"/>
                                        </p:tgtEl>
                                        <p:attrNameLst>
                                          <p:attrName>ppt_h</p:attrName>
                                        </p:attrNameLst>
                                      </p:cBhvr>
                                      <p:tavLst>
                                        <p:tav tm="0">
                                          <p:val>
                                            <p:fltVal val="0"/>
                                          </p:val>
                                        </p:tav>
                                        <p:tav tm="100000">
                                          <p:val>
                                            <p:strVal val="#ppt_h"/>
                                          </p:val>
                                        </p:tav>
                                      </p:tavLst>
                                    </p:anim>
                                    <p:animEffect transition="in" filter="fade">
                                      <p:cBhvr>
                                        <p:cTn id="184" dur="500"/>
                                        <p:tgtEl>
                                          <p:spTgt spid="87"/>
                                        </p:tgtEl>
                                      </p:cBhvr>
                                    </p:animEffect>
                                  </p:childTnLst>
                                </p:cTn>
                              </p:par>
                              <p:par>
                                <p:cTn id="185" presetID="53" presetClass="entr" presetSubtype="16" fill="hold" grpId="0" nodeType="withEffect">
                                  <p:stCondLst>
                                    <p:cond delay="0"/>
                                  </p:stCondLst>
                                  <p:childTnLst>
                                    <p:set>
                                      <p:cBhvr>
                                        <p:cTn id="186" dur="1" fill="hold">
                                          <p:stCondLst>
                                            <p:cond delay="0"/>
                                          </p:stCondLst>
                                        </p:cTn>
                                        <p:tgtEl>
                                          <p:spTgt spid="88"/>
                                        </p:tgtEl>
                                        <p:attrNameLst>
                                          <p:attrName>style.visibility</p:attrName>
                                        </p:attrNameLst>
                                      </p:cBhvr>
                                      <p:to>
                                        <p:strVal val="visible"/>
                                      </p:to>
                                    </p:set>
                                    <p:anim calcmode="lin" valueType="num">
                                      <p:cBhvr>
                                        <p:cTn id="187" dur="500" fill="hold"/>
                                        <p:tgtEl>
                                          <p:spTgt spid="88"/>
                                        </p:tgtEl>
                                        <p:attrNameLst>
                                          <p:attrName>ppt_w</p:attrName>
                                        </p:attrNameLst>
                                      </p:cBhvr>
                                      <p:tavLst>
                                        <p:tav tm="0">
                                          <p:val>
                                            <p:fltVal val="0"/>
                                          </p:val>
                                        </p:tav>
                                        <p:tav tm="100000">
                                          <p:val>
                                            <p:strVal val="#ppt_w"/>
                                          </p:val>
                                        </p:tav>
                                      </p:tavLst>
                                    </p:anim>
                                    <p:anim calcmode="lin" valueType="num">
                                      <p:cBhvr>
                                        <p:cTn id="188" dur="500" fill="hold"/>
                                        <p:tgtEl>
                                          <p:spTgt spid="88"/>
                                        </p:tgtEl>
                                        <p:attrNameLst>
                                          <p:attrName>ppt_h</p:attrName>
                                        </p:attrNameLst>
                                      </p:cBhvr>
                                      <p:tavLst>
                                        <p:tav tm="0">
                                          <p:val>
                                            <p:fltVal val="0"/>
                                          </p:val>
                                        </p:tav>
                                        <p:tav tm="100000">
                                          <p:val>
                                            <p:strVal val="#ppt_h"/>
                                          </p:val>
                                        </p:tav>
                                      </p:tavLst>
                                    </p:anim>
                                    <p:animEffect transition="in" filter="fade">
                                      <p:cBhvr>
                                        <p:cTn id="189" dur="500"/>
                                        <p:tgtEl>
                                          <p:spTgt spid="88"/>
                                        </p:tgtEl>
                                      </p:cBhvr>
                                    </p:animEffect>
                                  </p:childTnLst>
                                </p:cTn>
                              </p:par>
                              <p:par>
                                <p:cTn id="190" presetID="53" presetClass="entr" presetSubtype="16" fill="hold" grpId="0" nodeType="withEffect">
                                  <p:stCondLst>
                                    <p:cond delay="0"/>
                                  </p:stCondLst>
                                  <p:childTnLst>
                                    <p:set>
                                      <p:cBhvr>
                                        <p:cTn id="191" dur="1" fill="hold">
                                          <p:stCondLst>
                                            <p:cond delay="0"/>
                                          </p:stCondLst>
                                        </p:cTn>
                                        <p:tgtEl>
                                          <p:spTgt spid="89"/>
                                        </p:tgtEl>
                                        <p:attrNameLst>
                                          <p:attrName>style.visibility</p:attrName>
                                        </p:attrNameLst>
                                      </p:cBhvr>
                                      <p:to>
                                        <p:strVal val="visible"/>
                                      </p:to>
                                    </p:set>
                                    <p:anim calcmode="lin" valueType="num">
                                      <p:cBhvr>
                                        <p:cTn id="192" dur="500" fill="hold"/>
                                        <p:tgtEl>
                                          <p:spTgt spid="89"/>
                                        </p:tgtEl>
                                        <p:attrNameLst>
                                          <p:attrName>ppt_w</p:attrName>
                                        </p:attrNameLst>
                                      </p:cBhvr>
                                      <p:tavLst>
                                        <p:tav tm="0">
                                          <p:val>
                                            <p:fltVal val="0"/>
                                          </p:val>
                                        </p:tav>
                                        <p:tav tm="100000">
                                          <p:val>
                                            <p:strVal val="#ppt_w"/>
                                          </p:val>
                                        </p:tav>
                                      </p:tavLst>
                                    </p:anim>
                                    <p:anim calcmode="lin" valueType="num">
                                      <p:cBhvr>
                                        <p:cTn id="193" dur="500" fill="hold"/>
                                        <p:tgtEl>
                                          <p:spTgt spid="89"/>
                                        </p:tgtEl>
                                        <p:attrNameLst>
                                          <p:attrName>ppt_h</p:attrName>
                                        </p:attrNameLst>
                                      </p:cBhvr>
                                      <p:tavLst>
                                        <p:tav tm="0">
                                          <p:val>
                                            <p:fltVal val="0"/>
                                          </p:val>
                                        </p:tav>
                                        <p:tav tm="100000">
                                          <p:val>
                                            <p:strVal val="#ppt_h"/>
                                          </p:val>
                                        </p:tav>
                                      </p:tavLst>
                                    </p:anim>
                                    <p:animEffect transition="in" filter="fade">
                                      <p:cBhvr>
                                        <p:cTn id="194" dur="500"/>
                                        <p:tgtEl>
                                          <p:spTgt spid="89"/>
                                        </p:tgtEl>
                                      </p:cBhvr>
                                    </p:animEffect>
                                  </p:childTnLst>
                                </p:cTn>
                              </p:par>
                              <p:par>
                                <p:cTn id="195" presetID="53" presetClass="entr" presetSubtype="16" fill="hold" grpId="0" nodeType="withEffect" nodePh="1">
                                  <p:stCondLst>
                                    <p:cond delay="0"/>
                                  </p:stCondLst>
                                  <p:endCondLst>
                                    <p:cond evt="begin" delay="0">
                                      <p:tn val="195"/>
                                    </p:cond>
                                  </p:endCondLst>
                                  <p:childTnLst>
                                    <p:set>
                                      <p:cBhvr>
                                        <p:cTn id="196" dur="1" fill="hold">
                                          <p:stCondLst>
                                            <p:cond delay="0"/>
                                          </p:stCondLst>
                                        </p:cTn>
                                        <p:tgtEl>
                                          <p:spTgt spid="90"/>
                                        </p:tgtEl>
                                        <p:attrNameLst>
                                          <p:attrName>style.visibility</p:attrName>
                                        </p:attrNameLst>
                                      </p:cBhvr>
                                      <p:to>
                                        <p:strVal val="visible"/>
                                      </p:to>
                                    </p:set>
                                    <p:anim calcmode="lin" valueType="num">
                                      <p:cBhvr>
                                        <p:cTn id="197" dur="500" fill="hold"/>
                                        <p:tgtEl>
                                          <p:spTgt spid="90"/>
                                        </p:tgtEl>
                                        <p:attrNameLst>
                                          <p:attrName>ppt_w</p:attrName>
                                        </p:attrNameLst>
                                      </p:cBhvr>
                                      <p:tavLst>
                                        <p:tav tm="0">
                                          <p:val>
                                            <p:fltVal val="0"/>
                                          </p:val>
                                        </p:tav>
                                        <p:tav tm="100000">
                                          <p:val>
                                            <p:strVal val="#ppt_w"/>
                                          </p:val>
                                        </p:tav>
                                      </p:tavLst>
                                    </p:anim>
                                    <p:anim calcmode="lin" valueType="num">
                                      <p:cBhvr>
                                        <p:cTn id="198" dur="500" fill="hold"/>
                                        <p:tgtEl>
                                          <p:spTgt spid="90"/>
                                        </p:tgtEl>
                                        <p:attrNameLst>
                                          <p:attrName>ppt_h</p:attrName>
                                        </p:attrNameLst>
                                      </p:cBhvr>
                                      <p:tavLst>
                                        <p:tav tm="0">
                                          <p:val>
                                            <p:fltVal val="0"/>
                                          </p:val>
                                        </p:tav>
                                        <p:tav tm="100000">
                                          <p:val>
                                            <p:strVal val="#ppt_h"/>
                                          </p:val>
                                        </p:tav>
                                      </p:tavLst>
                                    </p:anim>
                                    <p:animEffect transition="in" filter="fade">
                                      <p:cBhvr>
                                        <p:cTn id="199" dur="500"/>
                                        <p:tgtEl>
                                          <p:spTgt spid="90"/>
                                        </p:tgtEl>
                                      </p:cBhvr>
                                    </p:animEffect>
                                  </p:childTnLst>
                                </p:cTn>
                              </p:par>
                              <p:par>
                                <p:cTn id="200" presetID="53" presetClass="entr" presetSubtype="16" fill="hold" grpId="0" nodeType="withEffect" nodePh="1">
                                  <p:stCondLst>
                                    <p:cond delay="0"/>
                                  </p:stCondLst>
                                  <p:endCondLst>
                                    <p:cond evt="begin" delay="0">
                                      <p:tn val="200"/>
                                    </p:cond>
                                  </p:endCondLst>
                                  <p:childTnLst>
                                    <p:set>
                                      <p:cBhvr>
                                        <p:cTn id="201" dur="1" fill="hold">
                                          <p:stCondLst>
                                            <p:cond delay="0"/>
                                          </p:stCondLst>
                                        </p:cTn>
                                        <p:tgtEl>
                                          <p:spTgt spid="91"/>
                                        </p:tgtEl>
                                        <p:attrNameLst>
                                          <p:attrName>style.visibility</p:attrName>
                                        </p:attrNameLst>
                                      </p:cBhvr>
                                      <p:to>
                                        <p:strVal val="visible"/>
                                      </p:to>
                                    </p:set>
                                    <p:anim calcmode="lin" valueType="num">
                                      <p:cBhvr>
                                        <p:cTn id="202" dur="500" fill="hold"/>
                                        <p:tgtEl>
                                          <p:spTgt spid="91"/>
                                        </p:tgtEl>
                                        <p:attrNameLst>
                                          <p:attrName>ppt_w</p:attrName>
                                        </p:attrNameLst>
                                      </p:cBhvr>
                                      <p:tavLst>
                                        <p:tav tm="0">
                                          <p:val>
                                            <p:fltVal val="0"/>
                                          </p:val>
                                        </p:tav>
                                        <p:tav tm="100000">
                                          <p:val>
                                            <p:strVal val="#ppt_w"/>
                                          </p:val>
                                        </p:tav>
                                      </p:tavLst>
                                    </p:anim>
                                    <p:anim calcmode="lin" valueType="num">
                                      <p:cBhvr>
                                        <p:cTn id="203" dur="500" fill="hold"/>
                                        <p:tgtEl>
                                          <p:spTgt spid="91"/>
                                        </p:tgtEl>
                                        <p:attrNameLst>
                                          <p:attrName>ppt_h</p:attrName>
                                        </p:attrNameLst>
                                      </p:cBhvr>
                                      <p:tavLst>
                                        <p:tav tm="0">
                                          <p:val>
                                            <p:fltVal val="0"/>
                                          </p:val>
                                        </p:tav>
                                        <p:tav tm="100000">
                                          <p:val>
                                            <p:strVal val="#ppt_h"/>
                                          </p:val>
                                        </p:tav>
                                      </p:tavLst>
                                    </p:anim>
                                    <p:animEffect transition="in" filter="fade">
                                      <p:cBhvr>
                                        <p:cTn id="204" dur="500"/>
                                        <p:tgtEl>
                                          <p:spTgt spid="91"/>
                                        </p:tgtEl>
                                      </p:cBhvr>
                                    </p:animEffect>
                                  </p:childTnLst>
                                </p:cTn>
                              </p:par>
                              <p:par>
                                <p:cTn id="205" presetID="53" presetClass="entr" presetSubtype="16" fill="hold" grpId="0" nodeType="withEffect">
                                  <p:stCondLst>
                                    <p:cond delay="0"/>
                                  </p:stCondLst>
                                  <p:childTnLst>
                                    <p:set>
                                      <p:cBhvr>
                                        <p:cTn id="206" dur="1" fill="hold">
                                          <p:stCondLst>
                                            <p:cond delay="0"/>
                                          </p:stCondLst>
                                        </p:cTn>
                                        <p:tgtEl>
                                          <p:spTgt spid="55"/>
                                        </p:tgtEl>
                                        <p:attrNameLst>
                                          <p:attrName>style.visibility</p:attrName>
                                        </p:attrNameLst>
                                      </p:cBhvr>
                                      <p:to>
                                        <p:strVal val="visible"/>
                                      </p:to>
                                    </p:set>
                                    <p:anim calcmode="lin" valueType="num">
                                      <p:cBhvr>
                                        <p:cTn id="207" dur="500" fill="hold"/>
                                        <p:tgtEl>
                                          <p:spTgt spid="55"/>
                                        </p:tgtEl>
                                        <p:attrNameLst>
                                          <p:attrName>ppt_w</p:attrName>
                                        </p:attrNameLst>
                                      </p:cBhvr>
                                      <p:tavLst>
                                        <p:tav tm="0">
                                          <p:val>
                                            <p:fltVal val="0"/>
                                          </p:val>
                                        </p:tav>
                                        <p:tav tm="100000">
                                          <p:val>
                                            <p:strVal val="#ppt_w"/>
                                          </p:val>
                                        </p:tav>
                                      </p:tavLst>
                                    </p:anim>
                                    <p:anim calcmode="lin" valueType="num">
                                      <p:cBhvr>
                                        <p:cTn id="208" dur="500" fill="hold"/>
                                        <p:tgtEl>
                                          <p:spTgt spid="55"/>
                                        </p:tgtEl>
                                        <p:attrNameLst>
                                          <p:attrName>ppt_h</p:attrName>
                                        </p:attrNameLst>
                                      </p:cBhvr>
                                      <p:tavLst>
                                        <p:tav tm="0">
                                          <p:val>
                                            <p:fltVal val="0"/>
                                          </p:val>
                                        </p:tav>
                                        <p:tav tm="100000">
                                          <p:val>
                                            <p:strVal val="#ppt_h"/>
                                          </p:val>
                                        </p:tav>
                                      </p:tavLst>
                                    </p:anim>
                                    <p:animEffect transition="in" filter="fade">
                                      <p:cBhvr>
                                        <p:cTn id="209" dur="500"/>
                                        <p:tgtEl>
                                          <p:spTgt spid="55"/>
                                        </p:tgtEl>
                                      </p:cBhvr>
                                    </p:animEffect>
                                  </p:childTnLst>
                                </p:cTn>
                              </p:par>
                              <p:par>
                                <p:cTn id="210" presetID="53" presetClass="entr" presetSubtype="16" fill="hold" grpId="0" nodeType="withEffect">
                                  <p:stCondLst>
                                    <p:cond delay="0"/>
                                  </p:stCondLst>
                                  <p:childTnLst>
                                    <p:set>
                                      <p:cBhvr>
                                        <p:cTn id="211" dur="1" fill="hold">
                                          <p:stCondLst>
                                            <p:cond delay="0"/>
                                          </p:stCondLst>
                                        </p:cTn>
                                        <p:tgtEl>
                                          <p:spTgt spid="57"/>
                                        </p:tgtEl>
                                        <p:attrNameLst>
                                          <p:attrName>style.visibility</p:attrName>
                                        </p:attrNameLst>
                                      </p:cBhvr>
                                      <p:to>
                                        <p:strVal val="visible"/>
                                      </p:to>
                                    </p:set>
                                    <p:anim calcmode="lin" valueType="num">
                                      <p:cBhvr>
                                        <p:cTn id="212" dur="500" fill="hold"/>
                                        <p:tgtEl>
                                          <p:spTgt spid="57"/>
                                        </p:tgtEl>
                                        <p:attrNameLst>
                                          <p:attrName>ppt_w</p:attrName>
                                        </p:attrNameLst>
                                      </p:cBhvr>
                                      <p:tavLst>
                                        <p:tav tm="0">
                                          <p:val>
                                            <p:fltVal val="0"/>
                                          </p:val>
                                        </p:tav>
                                        <p:tav tm="100000">
                                          <p:val>
                                            <p:strVal val="#ppt_w"/>
                                          </p:val>
                                        </p:tav>
                                      </p:tavLst>
                                    </p:anim>
                                    <p:anim calcmode="lin" valueType="num">
                                      <p:cBhvr>
                                        <p:cTn id="213" dur="500" fill="hold"/>
                                        <p:tgtEl>
                                          <p:spTgt spid="57"/>
                                        </p:tgtEl>
                                        <p:attrNameLst>
                                          <p:attrName>ppt_h</p:attrName>
                                        </p:attrNameLst>
                                      </p:cBhvr>
                                      <p:tavLst>
                                        <p:tav tm="0">
                                          <p:val>
                                            <p:fltVal val="0"/>
                                          </p:val>
                                        </p:tav>
                                        <p:tav tm="100000">
                                          <p:val>
                                            <p:strVal val="#ppt_h"/>
                                          </p:val>
                                        </p:tav>
                                      </p:tavLst>
                                    </p:anim>
                                    <p:animEffect transition="in" filter="fade">
                                      <p:cBhvr>
                                        <p:cTn id="214" dur="500"/>
                                        <p:tgtEl>
                                          <p:spTgt spid="57"/>
                                        </p:tgtEl>
                                      </p:cBhvr>
                                    </p:animEffect>
                                  </p:childTnLst>
                                </p:cTn>
                              </p:par>
                              <p:par>
                                <p:cTn id="215" presetID="53" presetClass="entr" presetSubtype="16" fill="hold" grpId="0" nodeType="withEffect">
                                  <p:stCondLst>
                                    <p:cond delay="0"/>
                                  </p:stCondLst>
                                  <p:childTnLst>
                                    <p:set>
                                      <p:cBhvr>
                                        <p:cTn id="216" dur="1" fill="hold">
                                          <p:stCondLst>
                                            <p:cond delay="0"/>
                                          </p:stCondLst>
                                        </p:cTn>
                                        <p:tgtEl>
                                          <p:spTgt spid="60"/>
                                        </p:tgtEl>
                                        <p:attrNameLst>
                                          <p:attrName>style.visibility</p:attrName>
                                        </p:attrNameLst>
                                      </p:cBhvr>
                                      <p:to>
                                        <p:strVal val="visible"/>
                                      </p:to>
                                    </p:set>
                                    <p:anim calcmode="lin" valueType="num">
                                      <p:cBhvr>
                                        <p:cTn id="217" dur="500" fill="hold"/>
                                        <p:tgtEl>
                                          <p:spTgt spid="60"/>
                                        </p:tgtEl>
                                        <p:attrNameLst>
                                          <p:attrName>ppt_w</p:attrName>
                                        </p:attrNameLst>
                                      </p:cBhvr>
                                      <p:tavLst>
                                        <p:tav tm="0">
                                          <p:val>
                                            <p:fltVal val="0"/>
                                          </p:val>
                                        </p:tav>
                                        <p:tav tm="100000">
                                          <p:val>
                                            <p:strVal val="#ppt_w"/>
                                          </p:val>
                                        </p:tav>
                                      </p:tavLst>
                                    </p:anim>
                                    <p:anim calcmode="lin" valueType="num">
                                      <p:cBhvr>
                                        <p:cTn id="218" dur="500" fill="hold"/>
                                        <p:tgtEl>
                                          <p:spTgt spid="60"/>
                                        </p:tgtEl>
                                        <p:attrNameLst>
                                          <p:attrName>ppt_h</p:attrName>
                                        </p:attrNameLst>
                                      </p:cBhvr>
                                      <p:tavLst>
                                        <p:tav tm="0">
                                          <p:val>
                                            <p:fltVal val="0"/>
                                          </p:val>
                                        </p:tav>
                                        <p:tav tm="100000">
                                          <p:val>
                                            <p:strVal val="#ppt_h"/>
                                          </p:val>
                                        </p:tav>
                                      </p:tavLst>
                                    </p:anim>
                                    <p:animEffect transition="in" filter="fade">
                                      <p:cBhvr>
                                        <p:cTn id="219" dur="500"/>
                                        <p:tgtEl>
                                          <p:spTgt spid="60"/>
                                        </p:tgtEl>
                                      </p:cBhvr>
                                    </p:animEffect>
                                  </p:childTnLst>
                                </p:cTn>
                              </p:par>
                              <p:par>
                                <p:cTn id="220" presetID="53" presetClass="entr" presetSubtype="16" fill="hold" grpId="0" nodeType="withEffect">
                                  <p:stCondLst>
                                    <p:cond delay="0"/>
                                  </p:stCondLst>
                                  <p:childTnLst>
                                    <p:set>
                                      <p:cBhvr>
                                        <p:cTn id="221" dur="1" fill="hold">
                                          <p:stCondLst>
                                            <p:cond delay="0"/>
                                          </p:stCondLst>
                                        </p:cTn>
                                        <p:tgtEl>
                                          <p:spTgt spid="61"/>
                                        </p:tgtEl>
                                        <p:attrNameLst>
                                          <p:attrName>style.visibility</p:attrName>
                                        </p:attrNameLst>
                                      </p:cBhvr>
                                      <p:to>
                                        <p:strVal val="visible"/>
                                      </p:to>
                                    </p:set>
                                    <p:anim calcmode="lin" valueType="num">
                                      <p:cBhvr>
                                        <p:cTn id="222" dur="500" fill="hold"/>
                                        <p:tgtEl>
                                          <p:spTgt spid="61"/>
                                        </p:tgtEl>
                                        <p:attrNameLst>
                                          <p:attrName>ppt_w</p:attrName>
                                        </p:attrNameLst>
                                      </p:cBhvr>
                                      <p:tavLst>
                                        <p:tav tm="0">
                                          <p:val>
                                            <p:fltVal val="0"/>
                                          </p:val>
                                        </p:tav>
                                        <p:tav tm="100000">
                                          <p:val>
                                            <p:strVal val="#ppt_w"/>
                                          </p:val>
                                        </p:tav>
                                      </p:tavLst>
                                    </p:anim>
                                    <p:anim calcmode="lin" valueType="num">
                                      <p:cBhvr>
                                        <p:cTn id="223" dur="500" fill="hold"/>
                                        <p:tgtEl>
                                          <p:spTgt spid="61"/>
                                        </p:tgtEl>
                                        <p:attrNameLst>
                                          <p:attrName>ppt_h</p:attrName>
                                        </p:attrNameLst>
                                      </p:cBhvr>
                                      <p:tavLst>
                                        <p:tav tm="0">
                                          <p:val>
                                            <p:fltVal val="0"/>
                                          </p:val>
                                        </p:tav>
                                        <p:tav tm="100000">
                                          <p:val>
                                            <p:strVal val="#ppt_h"/>
                                          </p:val>
                                        </p:tav>
                                      </p:tavLst>
                                    </p:anim>
                                    <p:animEffect transition="in" filter="fade">
                                      <p:cBhvr>
                                        <p:cTn id="224" dur="500"/>
                                        <p:tgtEl>
                                          <p:spTgt spid="61"/>
                                        </p:tgtEl>
                                      </p:cBhvr>
                                    </p:animEffect>
                                  </p:childTnLst>
                                </p:cTn>
                              </p:par>
                              <p:par>
                                <p:cTn id="225" presetID="53" presetClass="entr" presetSubtype="16" fill="hold" grpId="0" nodeType="withEffect">
                                  <p:stCondLst>
                                    <p:cond delay="0"/>
                                  </p:stCondLst>
                                  <p:childTnLst>
                                    <p:set>
                                      <p:cBhvr>
                                        <p:cTn id="226" dur="1" fill="hold">
                                          <p:stCondLst>
                                            <p:cond delay="0"/>
                                          </p:stCondLst>
                                        </p:cTn>
                                        <p:tgtEl>
                                          <p:spTgt spid="64"/>
                                        </p:tgtEl>
                                        <p:attrNameLst>
                                          <p:attrName>style.visibility</p:attrName>
                                        </p:attrNameLst>
                                      </p:cBhvr>
                                      <p:to>
                                        <p:strVal val="visible"/>
                                      </p:to>
                                    </p:set>
                                    <p:anim calcmode="lin" valueType="num">
                                      <p:cBhvr>
                                        <p:cTn id="227" dur="500" fill="hold"/>
                                        <p:tgtEl>
                                          <p:spTgt spid="64"/>
                                        </p:tgtEl>
                                        <p:attrNameLst>
                                          <p:attrName>ppt_w</p:attrName>
                                        </p:attrNameLst>
                                      </p:cBhvr>
                                      <p:tavLst>
                                        <p:tav tm="0">
                                          <p:val>
                                            <p:fltVal val="0"/>
                                          </p:val>
                                        </p:tav>
                                        <p:tav tm="100000">
                                          <p:val>
                                            <p:strVal val="#ppt_w"/>
                                          </p:val>
                                        </p:tav>
                                      </p:tavLst>
                                    </p:anim>
                                    <p:anim calcmode="lin" valueType="num">
                                      <p:cBhvr>
                                        <p:cTn id="228" dur="500" fill="hold"/>
                                        <p:tgtEl>
                                          <p:spTgt spid="64"/>
                                        </p:tgtEl>
                                        <p:attrNameLst>
                                          <p:attrName>ppt_h</p:attrName>
                                        </p:attrNameLst>
                                      </p:cBhvr>
                                      <p:tavLst>
                                        <p:tav tm="0">
                                          <p:val>
                                            <p:fltVal val="0"/>
                                          </p:val>
                                        </p:tav>
                                        <p:tav tm="100000">
                                          <p:val>
                                            <p:strVal val="#ppt_h"/>
                                          </p:val>
                                        </p:tav>
                                      </p:tavLst>
                                    </p:anim>
                                    <p:animEffect transition="in" filter="fade">
                                      <p:cBhvr>
                                        <p:cTn id="229" dur="500"/>
                                        <p:tgtEl>
                                          <p:spTgt spid="64"/>
                                        </p:tgtEl>
                                      </p:cBhvr>
                                    </p:animEffect>
                                  </p:childTnLst>
                                </p:cTn>
                              </p:par>
                              <p:par>
                                <p:cTn id="230" presetID="53" presetClass="entr" presetSubtype="16" fill="hold" grpId="0" nodeType="withEffect">
                                  <p:stCondLst>
                                    <p:cond delay="0"/>
                                  </p:stCondLst>
                                  <p:childTnLst>
                                    <p:set>
                                      <p:cBhvr>
                                        <p:cTn id="231" dur="1" fill="hold">
                                          <p:stCondLst>
                                            <p:cond delay="0"/>
                                          </p:stCondLst>
                                        </p:cTn>
                                        <p:tgtEl>
                                          <p:spTgt spid="65"/>
                                        </p:tgtEl>
                                        <p:attrNameLst>
                                          <p:attrName>style.visibility</p:attrName>
                                        </p:attrNameLst>
                                      </p:cBhvr>
                                      <p:to>
                                        <p:strVal val="visible"/>
                                      </p:to>
                                    </p:set>
                                    <p:anim calcmode="lin" valueType="num">
                                      <p:cBhvr>
                                        <p:cTn id="232" dur="500" fill="hold"/>
                                        <p:tgtEl>
                                          <p:spTgt spid="65"/>
                                        </p:tgtEl>
                                        <p:attrNameLst>
                                          <p:attrName>ppt_w</p:attrName>
                                        </p:attrNameLst>
                                      </p:cBhvr>
                                      <p:tavLst>
                                        <p:tav tm="0">
                                          <p:val>
                                            <p:fltVal val="0"/>
                                          </p:val>
                                        </p:tav>
                                        <p:tav tm="100000">
                                          <p:val>
                                            <p:strVal val="#ppt_w"/>
                                          </p:val>
                                        </p:tav>
                                      </p:tavLst>
                                    </p:anim>
                                    <p:anim calcmode="lin" valueType="num">
                                      <p:cBhvr>
                                        <p:cTn id="233" dur="500" fill="hold"/>
                                        <p:tgtEl>
                                          <p:spTgt spid="65"/>
                                        </p:tgtEl>
                                        <p:attrNameLst>
                                          <p:attrName>ppt_h</p:attrName>
                                        </p:attrNameLst>
                                      </p:cBhvr>
                                      <p:tavLst>
                                        <p:tav tm="0">
                                          <p:val>
                                            <p:fltVal val="0"/>
                                          </p:val>
                                        </p:tav>
                                        <p:tav tm="100000">
                                          <p:val>
                                            <p:strVal val="#ppt_h"/>
                                          </p:val>
                                        </p:tav>
                                      </p:tavLst>
                                    </p:anim>
                                    <p:animEffect transition="in" filter="fade">
                                      <p:cBhvr>
                                        <p:cTn id="234" dur="500"/>
                                        <p:tgtEl>
                                          <p:spTgt spid="65"/>
                                        </p:tgtEl>
                                      </p:cBhvr>
                                    </p:animEffect>
                                  </p:childTnLst>
                                </p:cTn>
                              </p:par>
                              <p:par>
                                <p:cTn id="235" presetID="53" presetClass="entr" presetSubtype="16" fill="hold" grpId="0" nodeType="withEffect">
                                  <p:stCondLst>
                                    <p:cond delay="0"/>
                                  </p:stCondLst>
                                  <p:childTnLst>
                                    <p:set>
                                      <p:cBhvr>
                                        <p:cTn id="236" dur="1" fill="hold">
                                          <p:stCondLst>
                                            <p:cond delay="0"/>
                                          </p:stCondLst>
                                        </p:cTn>
                                        <p:tgtEl>
                                          <p:spTgt spid="66"/>
                                        </p:tgtEl>
                                        <p:attrNameLst>
                                          <p:attrName>style.visibility</p:attrName>
                                        </p:attrNameLst>
                                      </p:cBhvr>
                                      <p:to>
                                        <p:strVal val="visible"/>
                                      </p:to>
                                    </p:set>
                                    <p:anim calcmode="lin" valueType="num">
                                      <p:cBhvr>
                                        <p:cTn id="237" dur="500" fill="hold"/>
                                        <p:tgtEl>
                                          <p:spTgt spid="66"/>
                                        </p:tgtEl>
                                        <p:attrNameLst>
                                          <p:attrName>ppt_w</p:attrName>
                                        </p:attrNameLst>
                                      </p:cBhvr>
                                      <p:tavLst>
                                        <p:tav tm="0">
                                          <p:val>
                                            <p:fltVal val="0"/>
                                          </p:val>
                                        </p:tav>
                                        <p:tav tm="100000">
                                          <p:val>
                                            <p:strVal val="#ppt_w"/>
                                          </p:val>
                                        </p:tav>
                                      </p:tavLst>
                                    </p:anim>
                                    <p:anim calcmode="lin" valueType="num">
                                      <p:cBhvr>
                                        <p:cTn id="238" dur="500" fill="hold"/>
                                        <p:tgtEl>
                                          <p:spTgt spid="66"/>
                                        </p:tgtEl>
                                        <p:attrNameLst>
                                          <p:attrName>ppt_h</p:attrName>
                                        </p:attrNameLst>
                                      </p:cBhvr>
                                      <p:tavLst>
                                        <p:tav tm="0">
                                          <p:val>
                                            <p:fltVal val="0"/>
                                          </p:val>
                                        </p:tav>
                                        <p:tav tm="100000">
                                          <p:val>
                                            <p:strVal val="#ppt_h"/>
                                          </p:val>
                                        </p:tav>
                                      </p:tavLst>
                                    </p:anim>
                                    <p:animEffect transition="in" filter="fade">
                                      <p:cBhvr>
                                        <p:cTn id="239" dur="500"/>
                                        <p:tgtEl>
                                          <p:spTgt spid="66"/>
                                        </p:tgtEl>
                                      </p:cBhvr>
                                    </p:animEffect>
                                  </p:childTnLst>
                                </p:cTn>
                              </p:par>
                              <p:par>
                                <p:cTn id="240" presetID="53" presetClass="entr" presetSubtype="16" fill="hold" grpId="0" nodeType="withEffect">
                                  <p:stCondLst>
                                    <p:cond delay="0"/>
                                  </p:stCondLst>
                                  <p:childTnLst>
                                    <p:set>
                                      <p:cBhvr>
                                        <p:cTn id="241" dur="1" fill="hold">
                                          <p:stCondLst>
                                            <p:cond delay="0"/>
                                          </p:stCondLst>
                                        </p:cTn>
                                        <p:tgtEl>
                                          <p:spTgt spid="67"/>
                                        </p:tgtEl>
                                        <p:attrNameLst>
                                          <p:attrName>style.visibility</p:attrName>
                                        </p:attrNameLst>
                                      </p:cBhvr>
                                      <p:to>
                                        <p:strVal val="visible"/>
                                      </p:to>
                                    </p:set>
                                    <p:anim calcmode="lin" valueType="num">
                                      <p:cBhvr>
                                        <p:cTn id="242" dur="500" fill="hold"/>
                                        <p:tgtEl>
                                          <p:spTgt spid="67"/>
                                        </p:tgtEl>
                                        <p:attrNameLst>
                                          <p:attrName>ppt_w</p:attrName>
                                        </p:attrNameLst>
                                      </p:cBhvr>
                                      <p:tavLst>
                                        <p:tav tm="0">
                                          <p:val>
                                            <p:fltVal val="0"/>
                                          </p:val>
                                        </p:tav>
                                        <p:tav tm="100000">
                                          <p:val>
                                            <p:strVal val="#ppt_w"/>
                                          </p:val>
                                        </p:tav>
                                      </p:tavLst>
                                    </p:anim>
                                    <p:anim calcmode="lin" valueType="num">
                                      <p:cBhvr>
                                        <p:cTn id="243" dur="500" fill="hold"/>
                                        <p:tgtEl>
                                          <p:spTgt spid="67"/>
                                        </p:tgtEl>
                                        <p:attrNameLst>
                                          <p:attrName>ppt_h</p:attrName>
                                        </p:attrNameLst>
                                      </p:cBhvr>
                                      <p:tavLst>
                                        <p:tav tm="0">
                                          <p:val>
                                            <p:fltVal val="0"/>
                                          </p:val>
                                        </p:tav>
                                        <p:tav tm="100000">
                                          <p:val>
                                            <p:strVal val="#ppt_h"/>
                                          </p:val>
                                        </p:tav>
                                      </p:tavLst>
                                    </p:anim>
                                    <p:animEffect transition="in" filter="fade">
                                      <p:cBhvr>
                                        <p:cTn id="244" dur="500"/>
                                        <p:tgtEl>
                                          <p:spTgt spid="67"/>
                                        </p:tgtEl>
                                      </p:cBhvr>
                                    </p:animEffect>
                                  </p:childTnLst>
                                </p:cTn>
                              </p:par>
                              <p:par>
                                <p:cTn id="245" presetID="53" presetClass="entr" presetSubtype="16" fill="hold" grpId="0" nodeType="withEffect">
                                  <p:stCondLst>
                                    <p:cond delay="0"/>
                                  </p:stCondLst>
                                  <p:childTnLst>
                                    <p:set>
                                      <p:cBhvr>
                                        <p:cTn id="246" dur="1" fill="hold">
                                          <p:stCondLst>
                                            <p:cond delay="0"/>
                                          </p:stCondLst>
                                        </p:cTn>
                                        <p:tgtEl>
                                          <p:spTgt spid="68"/>
                                        </p:tgtEl>
                                        <p:attrNameLst>
                                          <p:attrName>style.visibility</p:attrName>
                                        </p:attrNameLst>
                                      </p:cBhvr>
                                      <p:to>
                                        <p:strVal val="visible"/>
                                      </p:to>
                                    </p:set>
                                    <p:anim calcmode="lin" valueType="num">
                                      <p:cBhvr>
                                        <p:cTn id="247" dur="500" fill="hold"/>
                                        <p:tgtEl>
                                          <p:spTgt spid="68"/>
                                        </p:tgtEl>
                                        <p:attrNameLst>
                                          <p:attrName>ppt_w</p:attrName>
                                        </p:attrNameLst>
                                      </p:cBhvr>
                                      <p:tavLst>
                                        <p:tav tm="0">
                                          <p:val>
                                            <p:fltVal val="0"/>
                                          </p:val>
                                        </p:tav>
                                        <p:tav tm="100000">
                                          <p:val>
                                            <p:strVal val="#ppt_w"/>
                                          </p:val>
                                        </p:tav>
                                      </p:tavLst>
                                    </p:anim>
                                    <p:anim calcmode="lin" valueType="num">
                                      <p:cBhvr>
                                        <p:cTn id="248" dur="500" fill="hold"/>
                                        <p:tgtEl>
                                          <p:spTgt spid="68"/>
                                        </p:tgtEl>
                                        <p:attrNameLst>
                                          <p:attrName>ppt_h</p:attrName>
                                        </p:attrNameLst>
                                      </p:cBhvr>
                                      <p:tavLst>
                                        <p:tav tm="0">
                                          <p:val>
                                            <p:fltVal val="0"/>
                                          </p:val>
                                        </p:tav>
                                        <p:tav tm="100000">
                                          <p:val>
                                            <p:strVal val="#ppt_h"/>
                                          </p:val>
                                        </p:tav>
                                      </p:tavLst>
                                    </p:anim>
                                    <p:animEffect transition="in" filter="fade">
                                      <p:cBhvr>
                                        <p:cTn id="249" dur="500"/>
                                        <p:tgtEl>
                                          <p:spTgt spid="68"/>
                                        </p:tgtEl>
                                      </p:cBhvr>
                                    </p:animEffect>
                                  </p:childTnLst>
                                </p:cTn>
                              </p:par>
                              <p:par>
                                <p:cTn id="250" presetID="53" presetClass="entr" presetSubtype="16" fill="hold" grpId="0" nodeType="withEffect">
                                  <p:stCondLst>
                                    <p:cond delay="0"/>
                                  </p:stCondLst>
                                  <p:childTnLst>
                                    <p:set>
                                      <p:cBhvr>
                                        <p:cTn id="251" dur="1" fill="hold">
                                          <p:stCondLst>
                                            <p:cond delay="0"/>
                                          </p:stCondLst>
                                        </p:cTn>
                                        <p:tgtEl>
                                          <p:spTgt spid="69"/>
                                        </p:tgtEl>
                                        <p:attrNameLst>
                                          <p:attrName>style.visibility</p:attrName>
                                        </p:attrNameLst>
                                      </p:cBhvr>
                                      <p:to>
                                        <p:strVal val="visible"/>
                                      </p:to>
                                    </p:set>
                                    <p:anim calcmode="lin" valueType="num">
                                      <p:cBhvr>
                                        <p:cTn id="252" dur="500" fill="hold"/>
                                        <p:tgtEl>
                                          <p:spTgt spid="69"/>
                                        </p:tgtEl>
                                        <p:attrNameLst>
                                          <p:attrName>ppt_w</p:attrName>
                                        </p:attrNameLst>
                                      </p:cBhvr>
                                      <p:tavLst>
                                        <p:tav tm="0">
                                          <p:val>
                                            <p:fltVal val="0"/>
                                          </p:val>
                                        </p:tav>
                                        <p:tav tm="100000">
                                          <p:val>
                                            <p:strVal val="#ppt_w"/>
                                          </p:val>
                                        </p:tav>
                                      </p:tavLst>
                                    </p:anim>
                                    <p:anim calcmode="lin" valueType="num">
                                      <p:cBhvr>
                                        <p:cTn id="253" dur="500" fill="hold"/>
                                        <p:tgtEl>
                                          <p:spTgt spid="69"/>
                                        </p:tgtEl>
                                        <p:attrNameLst>
                                          <p:attrName>ppt_h</p:attrName>
                                        </p:attrNameLst>
                                      </p:cBhvr>
                                      <p:tavLst>
                                        <p:tav tm="0">
                                          <p:val>
                                            <p:fltVal val="0"/>
                                          </p:val>
                                        </p:tav>
                                        <p:tav tm="100000">
                                          <p:val>
                                            <p:strVal val="#ppt_h"/>
                                          </p:val>
                                        </p:tav>
                                      </p:tavLst>
                                    </p:anim>
                                    <p:animEffect transition="in" filter="fade">
                                      <p:cBhvr>
                                        <p:cTn id="254" dur="500"/>
                                        <p:tgtEl>
                                          <p:spTgt spid="69"/>
                                        </p:tgtEl>
                                      </p:cBhvr>
                                    </p:animEffect>
                                  </p:childTnLst>
                                </p:cTn>
                              </p:par>
                              <p:par>
                                <p:cTn id="255" presetID="53" presetClass="entr" presetSubtype="16" fill="hold" grpId="0" nodeType="withEffect">
                                  <p:stCondLst>
                                    <p:cond delay="0"/>
                                  </p:stCondLst>
                                  <p:childTnLst>
                                    <p:set>
                                      <p:cBhvr>
                                        <p:cTn id="256" dur="1" fill="hold">
                                          <p:stCondLst>
                                            <p:cond delay="0"/>
                                          </p:stCondLst>
                                        </p:cTn>
                                        <p:tgtEl>
                                          <p:spTgt spid="70"/>
                                        </p:tgtEl>
                                        <p:attrNameLst>
                                          <p:attrName>style.visibility</p:attrName>
                                        </p:attrNameLst>
                                      </p:cBhvr>
                                      <p:to>
                                        <p:strVal val="visible"/>
                                      </p:to>
                                    </p:set>
                                    <p:anim calcmode="lin" valueType="num">
                                      <p:cBhvr>
                                        <p:cTn id="257" dur="500" fill="hold"/>
                                        <p:tgtEl>
                                          <p:spTgt spid="70"/>
                                        </p:tgtEl>
                                        <p:attrNameLst>
                                          <p:attrName>ppt_w</p:attrName>
                                        </p:attrNameLst>
                                      </p:cBhvr>
                                      <p:tavLst>
                                        <p:tav tm="0">
                                          <p:val>
                                            <p:fltVal val="0"/>
                                          </p:val>
                                        </p:tav>
                                        <p:tav tm="100000">
                                          <p:val>
                                            <p:strVal val="#ppt_w"/>
                                          </p:val>
                                        </p:tav>
                                      </p:tavLst>
                                    </p:anim>
                                    <p:anim calcmode="lin" valueType="num">
                                      <p:cBhvr>
                                        <p:cTn id="258" dur="500" fill="hold"/>
                                        <p:tgtEl>
                                          <p:spTgt spid="70"/>
                                        </p:tgtEl>
                                        <p:attrNameLst>
                                          <p:attrName>ppt_h</p:attrName>
                                        </p:attrNameLst>
                                      </p:cBhvr>
                                      <p:tavLst>
                                        <p:tav tm="0">
                                          <p:val>
                                            <p:fltVal val="0"/>
                                          </p:val>
                                        </p:tav>
                                        <p:tav tm="100000">
                                          <p:val>
                                            <p:strVal val="#ppt_h"/>
                                          </p:val>
                                        </p:tav>
                                      </p:tavLst>
                                    </p:anim>
                                    <p:animEffect transition="in" filter="fade">
                                      <p:cBhvr>
                                        <p:cTn id="259" dur="500"/>
                                        <p:tgtEl>
                                          <p:spTgt spid="70"/>
                                        </p:tgtEl>
                                      </p:cBhvr>
                                    </p:animEffect>
                                  </p:childTnLst>
                                </p:cTn>
                              </p:par>
                              <p:par>
                                <p:cTn id="260" presetID="53" presetClass="entr" presetSubtype="16" fill="hold" grpId="0" nodeType="withEffect">
                                  <p:stCondLst>
                                    <p:cond delay="0"/>
                                  </p:stCondLst>
                                  <p:childTnLst>
                                    <p:set>
                                      <p:cBhvr>
                                        <p:cTn id="261" dur="1" fill="hold">
                                          <p:stCondLst>
                                            <p:cond delay="0"/>
                                          </p:stCondLst>
                                        </p:cTn>
                                        <p:tgtEl>
                                          <p:spTgt spid="71"/>
                                        </p:tgtEl>
                                        <p:attrNameLst>
                                          <p:attrName>style.visibility</p:attrName>
                                        </p:attrNameLst>
                                      </p:cBhvr>
                                      <p:to>
                                        <p:strVal val="visible"/>
                                      </p:to>
                                    </p:set>
                                    <p:anim calcmode="lin" valueType="num">
                                      <p:cBhvr>
                                        <p:cTn id="262" dur="500" fill="hold"/>
                                        <p:tgtEl>
                                          <p:spTgt spid="71"/>
                                        </p:tgtEl>
                                        <p:attrNameLst>
                                          <p:attrName>ppt_w</p:attrName>
                                        </p:attrNameLst>
                                      </p:cBhvr>
                                      <p:tavLst>
                                        <p:tav tm="0">
                                          <p:val>
                                            <p:fltVal val="0"/>
                                          </p:val>
                                        </p:tav>
                                        <p:tav tm="100000">
                                          <p:val>
                                            <p:strVal val="#ppt_w"/>
                                          </p:val>
                                        </p:tav>
                                      </p:tavLst>
                                    </p:anim>
                                    <p:anim calcmode="lin" valueType="num">
                                      <p:cBhvr>
                                        <p:cTn id="263" dur="500" fill="hold"/>
                                        <p:tgtEl>
                                          <p:spTgt spid="71"/>
                                        </p:tgtEl>
                                        <p:attrNameLst>
                                          <p:attrName>ppt_h</p:attrName>
                                        </p:attrNameLst>
                                      </p:cBhvr>
                                      <p:tavLst>
                                        <p:tav tm="0">
                                          <p:val>
                                            <p:fltVal val="0"/>
                                          </p:val>
                                        </p:tav>
                                        <p:tav tm="100000">
                                          <p:val>
                                            <p:strVal val="#ppt_h"/>
                                          </p:val>
                                        </p:tav>
                                      </p:tavLst>
                                    </p:anim>
                                    <p:animEffect transition="in" filter="fade">
                                      <p:cBhvr>
                                        <p:cTn id="264" dur="500"/>
                                        <p:tgtEl>
                                          <p:spTgt spid="71"/>
                                        </p:tgtEl>
                                      </p:cBhvr>
                                    </p:animEffect>
                                  </p:childTnLst>
                                </p:cTn>
                              </p:par>
                              <p:par>
                                <p:cTn id="265" presetID="53" presetClass="entr" presetSubtype="16" fill="hold" grpId="0" nodeType="withEffect" nodePh="1">
                                  <p:stCondLst>
                                    <p:cond delay="0"/>
                                  </p:stCondLst>
                                  <p:endCondLst>
                                    <p:cond evt="begin" delay="0">
                                      <p:tn val="265"/>
                                    </p:cond>
                                  </p:endCondLst>
                                  <p:childTnLst>
                                    <p:set>
                                      <p:cBhvr>
                                        <p:cTn id="266" dur="1" fill="hold">
                                          <p:stCondLst>
                                            <p:cond delay="0"/>
                                          </p:stCondLst>
                                        </p:cTn>
                                        <p:tgtEl>
                                          <p:spTgt spid="72"/>
                                        </p:tgtEl>
                                        <p:attrNameLst>
                                          <p:attrName>style.visibility</p:attrName>
                                        </p:attrNameLst>
                                      </p:cBhvr>
                                      <p:to>
                                        <p:strVal val="visible"/>
                                      </p:to>
                                    </p:set>
                                    <p:anim calcmode="lin" valueType="num">
                                      <p:cBhvr>
                                        <p:cTn id="267" dur="500" fill="hold"/>
                                        <p:tgtEl>
                                          <p:spTgt spid="72"/>
                                        </p:tgtEl>
                                        <p:attrNameLst>
                                          <p:attrName>ppt_w</p:attrName>
                                        </p:attrNameLst>
                                      </p:cBhvr>
                                      <p:tavLst>
                                        <p:tav tm="0">
                                          <p:val>
                                            <p:fltVal val="0"/>
                                          </p:val>
                                        </p:tav>
                                        <p:tav tm="100000">
                                          <p:val>
                                            <p:strVal val="#ppt_w"/>
                                          </p:val>
                                        </p:tav>
                                      </p:tavLst>
                                    </p:anim>
                                    <p:anim calcmode="lin" valueType="num">
                                      <p:cBhvr>
                                        <p:cTn id="268" dur="500" fill="hold"/>
                                        <p:tgtEl>
                                          <p:spTgt spid="72"/>
                                        </p:tgtEl>
                                        <p:attrNameLst>
                                          <p:attrName>ppt_h</p:attrName>
                                        </p:attrNameLst>
                                      </p:cBhvr>
                                      <p:tavLst>
                                        <p:tav tm="0">
                                          <p:val>
                                            <p:fltVal val="0"/>
                                          </p:val>
                                        </p:tav>
                                        <p:tav tm="100000">
                                          <p:val>
                                            <p:strVal val="#ppt_h"/>
                                          </p:val>
                                        </p:tav>
                                      </p:tavLst>
                                    </p:anim>
                                    <p:animEffect transition="in" filter="fade">
                                      <p:cBhvr>
                                        <p:cTn id="269" dur="500"/>
                                        <p:tgtEl>
                                          <p:spTgt spid="72"/>
                                        </p:tgtEl>
                                      </p:cBhvr>
                                    </p:animEffect>
                                  </p:childTnLst>
                                </p:cTn>
                              </p:par>
                              <p:par>
                                <p:cTn id="270" presetID="53" presetClass="entr" presetSubtype="16" fill="hold" grpId="0" nodeType="withEffect" nodePh="1">
                                  <p:stCondLst>
                                    <p:cond delay="0"/>
                                  </p:stCondLst>
                                  <p:endCondLst>
                                    <p:cond evt="begin" delay="0">
                                      <p:tn val="270"/>
                                    </p:cond>
                                  </p:endCondLst>
                                  <p:childTnLst>
                                    <p:set>
                                      <p:cBhvr>
                                        <p:cTn id="271" dur="1" fill="hold">
                                          <p:stCondLst>
                                            <p:cond delay="0"/>
                                          </p:stCondLst>
                                        </p:cTn>
                                        <p:tgtEl>
                                          <p:spTgt spid="74"/>
                                        </p:tgtEl>
                                        <p:attrNameLst>
                                          <p:attrName>style.visibility</p:attrName>
                                        </p:attrNameLst>
                                      </p:cBhvr>
                                      <p:to>
                                        <p:strVal val="visible"/>
                                      </p:to>
                                    </p:set>
                                    <p:anim calcmode="lin" valueType="num">
                                      <p:cBhvr>
                                        <p:cTn id="272" dur="500" fill="hold"/>
                                        <p:tgtEl>
                                          <p:spTgt spid="74"/>
                                        </p:tgtEl>
                                        <p:attrNameLst>
                                          <p:attrName>ppt_w</p:attrName>
                                        </p:attrNameLst>
                                      </p:cBhvr>
                                      <p:tavLst>
                                        <p:tav tm="0">
                                          <p:val>
                                            <p:fltVal val="0"/>
                                          </p:val>
                                        </p:tav>
                                        <p:tav tm="100000">
                                          <p:val>
                                            <p:strVal val="#ppt_w"/>
                                          </p:val>
                                        </p:tav>
                                      </p:tavLst>
                                    </p:anim>
                                    <p:anim calcmode="lin" valueType="num">
                                      <p:cBhvr>
                                        <p:cTn id="273" dur="500" fill="hold"/>
                                        <p:tgtEl>
                                          <p:spTgt spid="74"/>
                                        </p:tgtEl>
                                        <p:attrNameLst>
                                          <p:attrName>ppt_h</p:attrName>
                                        </p:attrNameLst>
                                      </p:cBhvr>
                                      <p:tavLst>
                                        <p:tav tm="0">
                                          <p:val>
                                            <p:fltVal val="0"/>
                                          </p:val>
                                        </p:tav>
                                        <p:tav tm="100000">
                                          <p:val>
                                            <p:strVal val="#ppt_h"/>
                                          </p:val>
                                        </p:tav>
                                      </p:tavLst>
                                    </p:anim>
                                    <p:animEffect transition="in" filter="fade">
                                      <p:cBhvr>
                                        <p:cTn id="274" dur="500"/>
                                        <p:tgtEl>
                                          <p:spTgt spid="74"/>
                                        </p:tgtEl>
                                      </p:cBhvr>
                                    </p:animEffect>
                                  </p:childTnLst>
                                </p:cTn>
                              </p:par>
                              <p:par>
                                <p:cTn id="275" presetID="53" presetClass="entr" presetSubtype="16" fill="hold" grpId="0" nodeType="withEffect" nodePh="1">
                                  <p:stCondLst>
                                    <p:cond delay="0"/>
                                  </p:stCondLst>
                                  <p:endCondLst>
                                    <p:cond evt="begin" delay="0">
                                      <p:tn val="275"/>
                                    </p:cond>
                                  </p:endCondLst>
                                  <p:childTnLst>
                                    <p:set>
                                      <p:cBhvr>
                                        <p:cTn id="276" dur="1" fill="hold">
                                          <p:stCondLst>
                                            <p:cond delay="0"/>
                                          </p:stCondLst>
                                        </p:cTn>
                                        <p:tgtEl>
                                          <p:spTgt spid="75"/>
                                        </p:tgtEl>
                                        <p:attrNameLst>
                                          <p:attrName>style.visibility</p:attrName>
                                        </p:attrNameLst>
                                      </p:cBhvr>
                                      <p:to>
                                        <p:strVal val="visible"/>
                                      </p:to>
                                    </p:set>
                                    <p:anim calcmode="lin" valueType="num">
                                      <p:cBhvr>
                                        <p:cTn id="277" dur="500" fill="hold"/>
                                        <p:tgtEl>
                                          <p:spTgt spid="75"/>
                                        </p:tgtEl>
                                        <p:attrNameLst>
                                          <p:attrName>ppt_w</p:attrName>
                                        </p:attrNameLst>
                                      </p:cBhvr>
                                      <p:tavLst>
                                        <p:tav tm="0">
                                          <p:val>
                                            <p:fltVal val="0"/>
                                          </p:val>
                                        </p:tav>
                                        <p:tav tm="100000">
                                          <p:val>
                                            <p:strVal val="#ppt_w"/>
                                          </p:val>
                                        </p:tav>
                                      </p:tavLst>
                                    </p:anim>
                                    <p:anim calcmode="lin" valueType="num">
                                      <p:cBhvr>
                                        <p:cTn id="278" dur="500" fill="hold"/>
                                        <p:tgtEl>
                                          <p:spTgt spid="75"/>
                                        </p:tgtEl>
                                        <p:attrNameLst>
                                          <p:attrName>ppt_h</p:attrName>
                                        </p:attrNameLst>
                                      </p:cBhvr>
                                      <p:tavLst>
                                        <p:tav tm="0">
                                          <p:val>
                                            <p:fltVal val="0"/>
                                          </p:val>
                                        </p:tav>
                                        <p:tav tm="100000">
                                          <p:val>
                                            <p:strVal val="#ppt_h"/>
                                          </p:val>
                                        </p:tav>
                                      </p:tavLst>
                                    </p:anim>
                                    <p:animEffect transition="in" filter="fade">
                                      <p:cBhvr>
                                        <p:cTn id="279" dur="500"/>
                                        <p:tgtEl>
                                          <p:spTgt spid="75"/>
                                        </p:tgtEl>
                                      </p:cBhvr>
                                    </p:animEffect>
                                  </p:childTnLst>
                                </p:cTn>
                              </p:par>
                              <p:par>
                                <p:cTn id="280" presetID="53" presetClass="entr" presetSubtype="16" fill="hold" grpId="0" nodeType="withEffect" nodePh="1">
                                  <p:stCondLst>
                                    <p:cond delay="0"/>
                                  </p:stCondLst>
                                  <p:endCondLst>
                                    <p:cond evt="begin" delay="0">
                                      <p:tn val="280"/>
                                    </p:cond>
                                  </p:endCondLst>
                                  <p:childTnLst>
                                    <p:set>
                                      <p:cBhvr>
                                        <p:cTn id="281" dur="1" fill="hold">
                                          <p:stCondLst>
                                            <p:cond delay="0"/>
                                          </p:stCondLst>
                                        </p:cTn>
                                        <p:tgtEl>
                                          <p:spTgt spid="76"/>
                                        </p:tgtEl>
                                        <p:attrNameLst>
                                          <p:attrName>style.visibility</p:attrName>
                                        </p:attrNameLst>
                                      </p:cBhvr>
                                      <p:to>
                                        <p:strVal val="visible"/>
                                      </p:to>
                                    </p:set>
                                    <p:anim calcmode="lin" valueType="num">
                                      <p:cBhvr>
                                        <p:cTn id="282" dur="500" fill="hold"/>
                                        <p:tgtEl>
                                          <p:spTgt spid="76"/>
                                        </p:tgtEl>
                                        <p:attrNameLst>
                                          <p:attrName>ppt_w</p:attrName>
                                        </p:attrNameLst>
                                      </p:cBhvr>
                                      <p:tavLst>
                                        <p:tav tm="0">
                                          <p:val>
                                            <p:fltVal val="0"/>
                                          </p:val>
                                        </p:tav>
                                        <p:tav tm="100000">
                                          <p:val>
                                            <p:strVal val="#ppt_w"/>
                                          </p:val>
                                        </p:tav>
                                      </p:tavLst>
                                    </p:anim>
                                    <p:anim calcmode="lin" valueType="num">
                                      <p:cBhvr>
                                        <p:cTn id="283" dur="500" fill="hold"/>
                                        <p:tgtEl>
                                          <p:spTgt spid="76"/>
                                        </p:tgtEl>
                                        <p:attrNameLst>
                                          <p:attrName>ppt_h</p:attrName>
                                        </p:attrNameLst>
                                      </p:cBhvr>
                                      <p:tavLst>
                                        <p:tav tm="0">
                                          <p:val>
                                            <p:fltVal val="0"/>
                                          </p:val>
                                        </p:tav>
                                        <p:tav tm="100000">
                                          <p:val>
                                            <p:strVal val="#ppt_h"/>
                                          </p:val>
                                        </p:tav>
                                      </p:tavLst>
                                    </p:anim>
                                    <p:animEffect transition="in" filter="fade">
                                      <p:cBhvr>
                                        <p:cTn id="284"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4" grpId="0"/>
      <p:bldP spid="15" grpId="0"/>
      <p:bldP spid="18" grpId="0"/>
      <p:bldP spid="21" grpId="0"/>
      <p:bldP spid="22" grpId="0" animBg="1"/>
      <p:bldP spid="25" grpId="0"/>
      <p:bldP spid="26" grpId="0"/>
      <p:bldP spid="38" grpId="0"/>
      <p:bldP spid="42" grpId="0"/>
      <p:bldP spid="53" grpId="0" animBg="1"/>
      <p:bldP spid="58" grpId="0" animBg="1"/>
      <p:bldP spid="59" grpId="0" animBg="1"/>
      <p:bldP spid="62" grpId="0"/>
      <p:bldP spid="63" grpId="0" animBg="1"/>
      <p:bldP spid="73" grpId="0"/>
      <p:bldP spid="84" grpId="0" animBg="1"/>
      <p:bldP spid="85" grpId="0" animBg="1"/>
      <p:bldP spid="86" grpId="0"/>
      <p:bldP spid="87" grpId="0"/>
      <p:bldP spid="88" grpId="0" animBg="1"/>
      <p:bldP spid="89" grpId="0" animBg="1"/>
      <p:bldP spid="90" grpId="0"/>
      <p:bldP spid="91" grpId="0"/>
      <p:bldP spid="55" grpId="0"/>
      <p:bldP spid="57" grpId="0"/>
      <p:bldP spid="60" grpId="0" animBg="1"/>
      <p:bldP spid="61" grpId="0" animBg="1"/>
      <p:bldP spid="64" grpId="0" animBg="1"/>
      <p:bldP spid="65" grpId="0"/>
      <p:bldP spid="66" grpId="0"/>
      <p:bldP spid="67" grpId="0"/>
      <p:bldP spid="68" grpId="0"/>
      <p:bldP spid="69" grpId="0"/>
      <p:bldP spid="70" grpId="0" animBg="1"/>
      <p:bldP spid="71" grpId="0" animBg="1"/>
      <p:bldP spid="72" grpId="0"/>
      <p:bldP spid="74" grpId="0"/>
      <p:bldP spid="75" grpId="0"/>
      <p:bldP spid="7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5121</Words>
  <Application>Microsoft Office PowerPoint</Application>
  <PresentationFormat>Widescreen</PresentationFormat>
  <Paragraphs>1184</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Abadi</vt:lpstr>
      <vt:lpstr>Arial</vt:lpstr>
      <vt:lpstr>Arial Narrow</vt:lpstr>
      <vt:lpstr>Berlin Sans FB Demi</vt:lpstr>
      <vt:lpstr>Calibri</vt:lpstr>
      <vt:lpstr>Calibri Light</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26</cp:revision>
  <dcterms:created xsi:type="dcterms:W3CDTF">2021-04-30T02:39:55Z</dcterms:created>
  <dcterms:modified xsi:type="dcterms:W3CDTF">2021-05-01T01:39:29Z</dcterms:modified>
</cp:coreProperties>
</file>