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25AEE-1748-4EEB-80CA-A97454720B3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8DA17-2BF1-4D0A-8C38-9947FCA34B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</a:t>
            </a:r>
            <a:r>
              <a:rPr lang="en-US" baseline="0" dirty="0" smtClean="0"/>
              <a:t> ba</a:t>
            </a:r>
            <a:r>
              <a:rPr lang="en-US" dirty="0" smtClean="0"/>
              <a:t>sed</a:t>
            </a:r>
            <a:r>
              <a:rPr lang="en-US" baseline="0" dirty="0" smtClean="0"/>
              <a:t> from Sister Emma </a:t>
            </a:r>
            <a:r>
              <a:rPr lang="en-US" baseline="0" dirty="0" err="1" smtClean="0"/>
              <a:t>Biant’s</a:t>
            </a:r>
            <a:r>
              <a:rPr lang="en-US" baseline="0" dirty="0" smtClean="0"/>
              <a:t> class at the Canadian SOTP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8DA17-2BF1-4D0A-8C38-9947FCA34B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Notes</a:t>
            </a:r>
            <a:r>
              <a:rPr lang="en-US" baseline="0" dirty="0" smtClean="0"/>
              <a:t> ba</a:t>
            </a:r>
            <a:r>
              <a:rPr lang="en-US" dirty="0" smtClean="0"/>
              <a:t>sed</a:t>
            </a:r>
            <a:r>
              <a:rPr lang="en-US" baseline="0" dirty="0" smtClean="0"/>
              <a:t> from Sister Emma </a:t>
            </a:r>
            <a:r>
              <a:rPr lang="en-US" baseline="0" dirty="0" err="1" smtClean="0"/>
              <a:t>Biant’s</a:t>
            </a:r>
            <a:r>
              <a:rPr lang="en-US" baseline="0" dirty="0" smtClean="0"/>
              <a:t> class at the Canadian SOTP 2020.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8DA17-2BF1-4D0A-8C38-9947FCA34B8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5678" y="3048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88825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21" y="6391657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324" y="2819400"/>
            <a:ext cx="8532178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10" y="2420112"/>
            <a:ext cx="1177440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147" y="152400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8119" y="2115312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4070" y="2209800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89692" y="2199451"/>
            <a:ext cx="609441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162" y="381000"/>
            <a:ext cx="10360501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4766" y="0"/>
            <a:ext cx="2844059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88825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21" y="6391657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147" y="155448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0859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7241" y="2925763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3192" y="3020251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8815" y="3009902"/>
            <a:ext cx="609441" cy="441325"/>
          </a:xfrm>
        </p:spPr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294" y="304800"/>
            <a:ext cx="8735325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4" y="304802"/>
            <a:ext cx="1929897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4070" y="1026373"/>
            <a:ext cx="609441" cy="441325"/>
          </a:xfrm>
        </p:spPr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231" y="1527048"/>
            <a:ext cx="11335607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5678" y="1905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147" y="2286000"/>
            <a:ext cx="11774405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10" y="142352"/>
            <a:ext cx="11774405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093" y="2743200"/>
            <a:ext cx="863798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21" y="6391657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147" y="152400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147" y="2438400"/>
            <a:ext cx="1177440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8119" y="2115312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4070" y="2209800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89692" y="2199451"/>
            <a:ext cx="609441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533400"/>
            <a:ext cx="10360501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231" y="228600"/>
            <a:ext cx="11376237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9589" y="6409944"/>
            <a:ext cx="4058879" cy="365760"/>
          </a:xfrm>
        </p:spPr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2523" y="1575653"/>
            <a:ext cx="11892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231" y="1371600"/>
            <a:ext cx="5383398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399133" y="1371600"/>
            <a:ext cx="5383398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4413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88825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5678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147" y="1371600"/>
            <a:ext cx="11774405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13" y="6391656"/>
            <a:ext cx="11774405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31" y="1524000"/>
            <a:ext cx="5385514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6777" y="1524000"/>
            <a:ext cx="538763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294" y="6409944"/>
            <a:ext cx="4773956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147" y="1280160"/>
            <a:ext cx="1177440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147" y="155448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231" y="2471383"/>
            <a:ext cx="5387461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399133" y="2471383"/>
            <a:ext cx="5383398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8119" y="956036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4070" y="1050524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89692" y="1042417"/>
            <a:ext cx="609441" cy="441325"/>
          </a:xfrm>
        </p:spPr>
        <p:txBody>
          <a:bodyPr/>
          <a:lstStyle>
            <a:lvl1pPr algn="ctr">
              <a:defRPr/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89692" y="1036021"/>
            <a:ext cx="609441" cy="441325"/>
          </a:xfrm>
        </p:spPr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88825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5678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21" y="6391657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147" y="158496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8119" y="6324600"/>
            <a:ext cx="812588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147" y="152400"/>
            <a:ext cx="11774405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5678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88825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147" y="609600"/>
            <a:ext cx="3656648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68" y="914400"/>
            <a:ext cx="314878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7868" y="1981201"/>
            <a:ext cx="314878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147" y="152400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147" y="533400"/>
            <a:ext cx="1177440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4515" y="685800"/>
            <a:ext cx="7516442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6750" y="228600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2701" y="323088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324" y="312739"/>
            <a:ext cx="609441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084" y="6388386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231" y="6410848"/>
            <a:ext cx="4509865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147" y="533400"/>
            <a:ext cx="1177440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5678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147" y="152400"/>
            <a:ext cx="11774405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147" y="609600"/>
            <a:ext cx="3656648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147" y="155448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6750" y="228600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2701" y="323088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324" y="312739"/>
            <a:ext cx="609441" cy="441325"/>
          </a:xfrm>
        </p:spPr>
        <p:txBody>
          <a:bodyPr/>
          <a:lstStyle/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9458" y="5029200"/>
            <a:ext cx="7821163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99458" y="609600"/>
            <a:ext cx="7821163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868" y="990600"/>
            <a:ext cx="3250353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084" y="6388386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5526" y="6404984"/>
            <a:ext cx="4058879" cy="365760"/>
          </a:xfrm>
        </p:spPr>
        <p:txBody>
          <a:bodyPr/>
          <a:lstStyle/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231" y="6410848"/>
            <a:ext cx="4778019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88825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88825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5678" y="0"/>
            <a:ext cx="203147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084" y="6388386"/>
            <a:ext cx="1177440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19589" y="6404984"/>
            <a:ext cx="4058879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EAB578-E4A0-44A9-8527-A631E947AE61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294" y="6410848"/>
            <a:ext cx="4773956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147" y="155448"/>
            <a:ext cx="11774405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147" y="1276743"/>
            <a:ext cx="1177440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8119" y="956036"/>
            <a:ext cx="812588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4070" y="1050524"/>
            <a:ext cx="56068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89692" y="1040175"/>
            <a:ext cx="609441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E2848C-3F42-40A7-9C07-674665DD58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231" y="228600"/>
            <a:ext cx="11376237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231" y="1524000"/>
            <a:ext cx="11376237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11376237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Steps to Approach a Passage or Scripture Using Parable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012" y="1752600"/>
            <a:ext cx="11658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1.) Time and place (historical/scriptural context)</a:t>
            </a:r>
            <a:br>
              <a:rPr lang="en-US" dirty="0" smtClean="0"/>
            </a:br>
            <a:r>
              <a:rPr lang="en-US" dirty="0" smtClean="0"/>
              <a:t>2.) Overview of story/subject/theme</a:t>
            </a:r>
            <a:br>
              <a:rPr lang="en-US" dirty="0" smtClean="0"/>
            </a:br>
            <a:r>
              <a:rPr lang="en-US" dirty="0" smtClean="0"/>
              <a:t>--what the author is trying to portray in the story </a:t>
            </a:r>
            <a:br>
              <a:rPr lang="en-US" dirty="0" smtClean="0"/>
            </a:br>
            <a:r>
              <a:rPr lang="en-US" dirty="0" smtClean="0"/>
              <a:t>--what is happening</a:t>
            </a:r>
            <a:br>
              <a:rPr lang="en-US" dirty="0" smtClean="0"/>
            </a:br>
            <a:r>
              <a:rPr lang="en-US" dirty="0" smtClean="0"/>
              <a:t>3.) Go into detail of the words </a:t>
            </a:r>
            <a:br>
              <a:rPr lang="en-US" dirty="0" smtClean="0"/>
            </a:br>
            <a:r>
              <a:rPr lang="en-US" dirty="0" smtClean="0"/>
              <a:t>--look at each word(s)</a:t>
            </a:r>
            <a:br>
              <a:rPr lang="en-US" dirty="0" smtClean="0"/>
            </a:br>
            <a:r>
              <a:rPr lang="en-US" dirty="0" smtClean="0"/>
              <a:t>--most important words</a:t>
            </a:r>
            <a:br>
              <a:rPr lang="en-US" dirty="0" smtClean="0"/>
            </a:br>
            <a:r>
              <a:rPr lang="en-US" dirty="0" smtClean="0"/>
              <a:t>--look up definitions</a:t>
            </a:r>
            <a:br>
              <a:rPr lang="en-US" dirty="0" smtClean="0"/>
            </a:br>
            <a:r>
              <a:rPr lang="en-US" dirty="0" smtClean="0"/>
              <a:t>--rewrite it in your own words (</a:t>
            </a:r>
            <a:r>
              <a:rPr lang="en-US" dirty="0" smtClean="0"/>
              <a:t>paraphrase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4.) Understand the literal story or natural meaning</a:t>
            </a:r>
            <a:br>
              <a:rPr lang="en-US" dirty="0" smtClean="0"/>
            </a:br>
            <a:r>
              <a:rPr lang="en-US" dirty="0" smtClean="0"/>
              <a:t>--further detail of what happens</a:t>
            </a:r>
            <a:br>
              <a:rPr lang="en-US" dirty="0" smtClean="0"/>
            </a:br>
            <a:r>
              <a:rPr lang="en-US" dirty="0" smtClean="0"/>
              <a:t>  --i.e. what happens to the seed in the ground.</a:t>
            </a:r>
            <a:endParaRPr lang="en-US" dirty="0"/>
          </a:p>
        </p:txBody>
      </p:sp>
      <p:pic>
        <p:nvPicPr>
          <p:cNvPr id="4" name="Picture 2" descr="https://adventistbookcenter.com/pub/media/catalog/product/cache/922863ecd12393e1653b30c4e9024826/9/7/9781904685845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7612" y="2438400"/>
            <a:ext cx="2819400" cy="389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 descr="Better Bible Time (Part 3) by PeggySue Wells - The Life of 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6612" y="1600200"/>
            <a:ext cx="3523768" cy="25228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81000"/>
            <a:ext cx="11376237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Steps to Approach a Passage or Scripture Using Parable Methodology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013" y="1752600"/>
            <a:ext cx="8610599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5.) Original Intent/Context</a:t>
            </a:r>
            <a:br>
              <a:rPr lang="en-US" dirty="0" smtClean="0"/>
            </a:br>
            <a:r>
              <a:rPr lang="en-US" dirty="0" smtClean="0"/>
              <a:t>--what is the author trying to tell to those in that time set?/ what is </a:t>
            </a:r>
            <a:r>
              <a:rPr lang="en-US" dirty="0"/>
              <a:t>t</a:t>
            </a:r>
            <a:r>
              <a:rPr lang="en-US" dirty="0" smtClean="0"/>
              <a:t>he author trying to tell the audience at that time?</a:t>
            </a:r>
            <a:br>
              <a:rPr lang="en-US" dirty="0" smtClean="0"/>
            </a:br>
            <a:r>
              <a:rPr lang="en-US" dirty="0" smtClean="0"/>
              <a:t>--why is it here?</a:t>
            </a:r>
          </a:p>
          <a:p>
            <a:pPr>
              <a:buNone/>
            </a:pPr>
            <a:r>
              <a:rPr lang="en-US" dirty="0" smtClean="0"/>
              <a:t>6.) Look for the types of parables</a:t>
            </a:r>
            <a:br>
              <a:rPr lang="en-US" dirty="0" smtClean="0"/>
            </a:br>
            <a:r>
              <a:rPr lang="en-US" dirty="0" smtClean="0"/>
              <a:t>-- e.g. Repeat and enlarge or compare and contrast</a:t>
            </a:r>
            <a:br>
              <a:rPr lang="en-US" dirty="0" smtClean="0"/>
            </a:br>
            <a:r>
              <a:rPr lang="en-US" dirty="0" smtClean="0"/>
              <a:t>--the structure of the verse</a:t>
            </a:r>
            <a:br>
              <a:rPr lang="en-US" dirty="0" smtClean="0"/>
            </a:br>
            <a:r>
              <a:rPr lang="en-US" dirty="0" smtClean="0"/>
              <a:t>--look for the words elsewhere in scripture</a:t>
            </a:r>
            <a:br>
              <a:rPr lang="en-US" dirty="0" smtClean="0"/>
            </a:br>
            <a:r>
              <a:rPr lang="en-US" dirty="0" smtClean="0"/>
              <a:t>--what does He want to show from this?</a:t>
            </a:r>
            <a:br>
              <a:rPr lang="en-US" dirty="0" smtClean="0"/>
            </a:br>
            <a:r>
              <a:rPr lang="en-US" dirty="0" smtClean="0"/>
              <a:t>--look into SOP--references--in the parable, passage, specific word--to give us more understanding</a:t>
            </a:r>
          </a:p>
          <a:p>
            <a:pPr>
              <a:buNone/>
            </a:pPr>
            <a:r>
              <a:rPr lang="en-US" dirty="0" smtClean="0"/>
              <a:t>7.) Make application </a:t>
            </a:r>
            <a:br>
              <a:rPr lang="en-US" dirty="0" smtClean="0"/>
            </a:br>
            <a:r>
              <a:rPr lang="en-US" dirty="0" smtClean="0"/>
              <a:t>--in original context</a:t>
            </a:r>
            <a:br>
              <a:rPr lang="en-US" dirty="0" smtClean="0"/>
            </a:br>
            <a:r>
              <a:rPr lang="en-US" dirty="0" smtClean="0"/>
              <a:t>--in our time</a:t>
            </a:r>
            <a:br>
              <a:rPr lang="en-US" dirty="0" smtClean="0"/>
            </a:br>
            <a:r>
              <a:rPr lang="en-US" dirty="0" smtClean="0"/>
              <a:t>--make it personal--how it applies to the individual</a:t>
            </a:r>
            <a:endParaRPr lang="en-US" dirty="0"/>
          </a:p>
        </p:txBody>
      </p:sp>
      <p:sp>
        <p:nvSpPr>
          <p:cNvPr id="15362" name="AutoShape 2" descr="How to Study The Bible | The Navigators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66212" y="4267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Note: When using this approach for SOP, follow steps 1, 2, and then skip to 6, 7</a:t>
            </a:r>
            <a:endParaRPr lang="en-US" sz="1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87</Words>
  <Application>Microsoft Office PowerPoint</Application>
  <PresentationFormat>Custom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The Steps to Approach a Passage or Scripture Using Parable Methodology</vt:lpstr>
      <vt:lpstr>The Steps to Approach a Passage or Scripture Using Parable Methodology Cont’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Steps to Approach a Passage or Scripture Using Parable Methodology</dc:title>
  <dc:creator>User</dc:creator>
  <cp:lastModifiedBy>User</cp:lastModifiedBy>
  <cp:revision>4</cp:revision>
  <dcterms:created xsi:type="dcterms:W3CDTF">2020-04-02T08:09:24Z</dcterms:created>
  <dcterms:modified xsi:type="dcterms:W3CDTF">2020-04-03T01:24:28Z</dcterms:modified>
</cp:coreProperties>
</file>