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4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217-7537-4E55-9E19-68946593BC33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86AA-9B4B-4ADD-AD8B-48DEB2737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217-7537-4E55-9E19-68946593BC33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86AA-9B4B-4ADD-AD8B-48DEB2737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217-7537-4E55-9E19-68946593BC33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86AA-9B4B-4ADD-AD8B-48DEB2737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217-7537-4E55-9E19-68946593BC33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86AA-9B4B-4ADD-AD8B-48DEB2737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217-7537-4E55-9E19-68946593BC33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86AA-9B4B-4ADD-AD8B-48DEB2737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217-7537-4E55-9E19-68946593BC33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86AA-9B4B-4ADD-AD8B-48DEB2737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217-7537-4E55-9E19-68946593BC33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86AA-9B4B-4ADD-AD8B-48DEB2737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217-7537-4E55-9E19-68946593BC33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86AA-9B4B-4ADD-AD8B-48DEB2737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217-7537-4E55-9E19-68946593BC33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86AA-9B4B-4ADD-AD8B-48DEB2737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217-7537-4E55-9E19-68946593BC33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86AA-9B4B-4ADD-AD8B-48DEB2737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D217-7537-4E55-9E19-68946593BC33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86AA-9B4B-4ADD-AD8B-48DEB2737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6D217-7537-4E55-9E19-68946593BC33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286AA-9B4B-4ADD-AD8B-48DEB27372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units/the-tradition-of-right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/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2" y="1447800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Tradition of Rights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1: Unit Overview</a:t>
            </a:r>
          </a:p>
          <a:p>
            <a:r>
              <a:rPr lang="en-US" sz="1800" dirty="0" smtClean="0">
                <a:hlinkClick r:id="rId2"/>
              </a:rPr>
              <a:t>https://www.docsoffreedom.org/units/the-tradition-of-rights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4412" y="28956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1028" name="Picture 4" descr="Image result for righ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012" y="2743200"/>
            <a:ext cx="5638800" cy="38895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20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4 </dc:title>
  <dc:creator>User</dc:creator>
  <cp:lastModifiedBy>User</cp:lastModifiedBy>
  <cp:revision>39</cp:revision>
  <dcterms:created xsi:type="dcterms:W3CDTF">2020-01-21T01:36:36Z</dcterms:created>
  <dcterms:modified xsi:type="dcterms:W3CDTF">2020-01-21T11:32:45Z</dcterms:modified>
</cp:coreProperties>
</file>