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72" y="-6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286D-BB18-4AD4-AFD9-A33C2351F50A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F714-194E-4C1E-BAC7-013791C384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286D-BB18-4AD4-AFD9-A33C2351F50A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F714-194E-4C1E-BAC7-013791C384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286D-BB18-4AD4-AFD9-A33C2351F50A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F714-194E-4C1E-BAC7-013791C384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286D-BB18-4AD4-AFD9-A33C2351F50A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F714-194E-4C1E-BAC7-013791C384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286D-BB18-4AD4-AFD9-A33C2351F50A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F714-194E-4C1E-BAC7-013791C384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286D-BB18-4AD4-AFD9-A33C2351F50A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F714-194E-4C1E-BAC7-013791C384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286D-BB18-4AD4-AFD9-A33C2351F50A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F714-194E-4C1E-BAC7-013791C384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286D-BB18-4AD4-AFD9-A33C2351F50A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F714-194E-4C1E-BAC7-013791C384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286D-BB18-4AD4-AFD9-A33C2351F50A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F714-194E-4C1E-BAC7-013791C384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286D-BB18-4AD4-AFD9-A33C2351F50A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F714-194E-4C1E-BAC7-013791C384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2286D-BB18-4AD4-AFD9-A33C2351F50A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1F714-194E-4C1E-BAC7-013791C384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E2286D-BB18-4AD4-AFD9-A33C2351F50A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1F714-194E-4C1E-BAC7-013791C384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search?rlz=1C1CHBF_enUS860US860&amp;q=american+civil+war+first+battle&amp;stick=H4sIAAAAAAAAAOPgE2LXz9U3yE4q1FLIKLfST87PyUlNLsnMz9MvTywqtkrLLCouUUhKLCnJSV3EKp-Ym1qUmZyYp5CcWZaZowBUooCsAgBWlr1wTwAAAA&amp;sa=X&amp;ved=2ahUKEwjyl-T59eboAhV1NX0KHcMgCcQQ6BMoADAgegQICRAC" TargetMode="External"/><Relationship Id="rId13" Type="http://schemas.openxmlformats.org/officeDocument/2006/relationships/hyperlink" Target="https://www.google.com/search?rlz=1C1CHBF_enUS860US860&amp;q=Battle+of+Antietam&amp;stick=H4sIAAAAAAAAAOPgE2LXz9U3yE4qVOIAMXKyK5K09DPKrfST83NyUpNLMvPz9HMzczJLEosq45Pz89JyMpNLiq2ScvLzUzJTi0sUUhIrF7EKOSWWlOSkKuSnKTjmlWSmliTm7mBlBADHc8YBXgAAAA&amp;sa=X&amp;ved=2ahUKEwjyl-T59eboAhV1NX0KHcMgCcQQmxMoATAiegQIDRAD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www.google.com/search?rlz=1C1CHBF_enUS860US860&amp;q=Battle+of+Palmito+Ranch&amp;stick=H4sIAAAAAAAAAOPgE2LXz9U3yE4qVOIEMQxzDAuKteQzyq30k_NzclKTSzLz8_TLE4uKrXISi0sUkhJLSnJSF7GKO4EZCvlpCgGJObmZJfkKQYl5yRk7WBkBEGIay1QAAAA&amp;sa=X&amp;ved=2ahUKEwjyl-T59eboAhV1NX0KHcMgCcQQmxMoATAfegQIBxAD" TargetMode="External"/><Relationship Id="rId12" Type="http://schemas.openxmlformats.org/officeDocument/2006/relationships/hyperlink" Target="https://www.google.com/search?rlz=1C1CHBF_enUS860US860&amp;q=american+civil+war+bloodiest+day&amp;stick=H4sIAAAAAAAAAFXKMQ6AIAwAwMno5OALOrvUmc-YWjA2FhqBaPiOL3X25hvGqceIy7ldMx6PQzbVwFUsYRSVSrmtbGlX4VrcpmZeQqngqb0dUAxZmBKw3KLwUIZf-QBkSf4jXwAAAA&amp;sa=X&amp;ved=2ahUKEwjyl-T59eboAhV1NX0KHcMgCcQQ6BMoADAiegQIDRAC" TargetMode="External"/><Relationship Id="rId17" Type="http://schemas.openxmlformats.org/officeDocument/2006/relationships/hyperlink" Target="https://www.infoplease.com/us/american-wars/deadliest-battles-civil-war" TargetMode="External"/><Relationship Id="rId2" Type="http://schemas.openxmlformats.org/officeDocument/2006/relationships/hyperlink" Target="https://www.docsoffreedom.org/readings/the-end-of-slavery-and-the-reconstruction-amendments" TargetMode="External"/><Relationship Id="rId16" Type="http://schemas.openxmlformats.org/officeDocument/2006/relationships/hyperlink" Target="https://www.google.com/search?rlz=1C1CHBF_enUS860US860&amp;q=american+civil+war+biggest+battle&amp;stick=H4sIAAAAAAAAAOPgE2LXz9U3yE4q1JLNzy5KtMouiC_ISUxOzcjPSUkt0k9LTC6JL0mtKFnEqpiYm1qUmZyYp5CcWZaZo1CeWKSQlJmenlpcopCUWFKSkwoA_crWR04AAAA&amp;sa=X&amp;ved=2ahUKEwjyl-T59eboAhV1NX0KHcMgCcQQ6BMoADAkegQIDxAC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/search?rlz=1C1CHBF_enUS860US860&amp;q=american+civil+war+last+battle&amp;stick=H4sIAAAAAAAAAOPgE2LXz9U3yE4q1JLPKLfST87PyUlNLsnMz9MvTywqtspJLC5RSEosKclJXcQql5ibWpSZnJinkJxZlpmjAFShgKQAALt4_htNAAAA&amp;sa=X&amp;ved=2ahUKEwjyl-T59eboAhV1NX0KHcMgCcQQ6BMoADAfegQIBxAC" TargetMode="External"/><Relationship Id="rId11" Type="http://schemas.openxmlformats.org/officeDocument/2006/relationships/hyperlink" Target="https://www.google.com/search?rlz=1C1CHBF_enUS860US860&amp;q=Abraham+Lincoln&amp;stick=H4sIAAAAAAAAAOPgE2LXz9U3yE4qVAIz0qsytOQzyq30k_NzclKTSzLz8_RTy1LzSoqtCopSizNTgMxFrPyOSUWJGYm5Cj6ZeUCFeTtYGQENye-eSgAAAA&amp;sa=X&amp;ved=2ahUKEwjyl-T59eboAhV1NX0KHcMgCcQQmxMoATAhegQIDBAD" TargetMode="External"/><Relationship Id="rId5" Type="http://schemas.openxmlformats.org/officeDocument/2006/relationships/hyperlink" Target="https://www.google.com/search?rlz=1C1CHBF_enUS860US860&amp;q=american+civil+war+dates&amp;stick=H4sIAAAAAAAAAOPgE2LXz9U3yE4q1BLITrbSTy1LzSsptkpJLEktXsQqkZibWpSZnJinkJxZlpmjUJ5YpACWAgAjsREWOAAAAA&amp;sa=X&amp;ved=2ahUKEwjyl-T59eboAhV1NX0KHcMgCcQQ6BMoADAeegQIBhAC" TargetMode="External"/><Relationship Id="rId15" Type="http://schemas.openxmlformats.org/officeDocument/2006/relationships/hyperlink" Target="https://www.google.com/search?rlz=1C1CHBF_enUS860US860&amp;q=Jefferson+Davis&amp;stick=H4sIAAAAAAAAAOPgE2LXz9U3yE4qVOIAMUyMCw20DDLKrfST83NyUpNLMvPz9MsTi4qtkvPz0lJTUosSS1IVikuAZLFCQVFqcWZKal7JIlZ-r9S0tNSi4vw8BZfEssziHayMAIFx0tBcAAAA&amp;sa=X&amp;ved=2ahUKEwjyl-T59eboAhV1NX0KHcMgCcQQmxMoATAjegQIDhAD" TargetMode="External"/><Relationship Id="rId10" Type="http://schemas.openxmlformats.org/officeDocument/2006/relationships/hyperlink" Target="https://www.google.com/search?rlz=1C1CHBF_enUS860US860&amp;q=american+civil+war+president&amp;stick=H4sIAAAAAAAAAOPgE2LXz9U3yE4q1JLPKLfST87PyUlNLsnMz9NPLUvNKym2KihKLc5MATIXscok5qYWZSYn5ikkZ5Zl5iiUJxYpwKUBuCXoo0sAAAA&amp;sa=X&amp;ved=2ahUKEwjyl-T59eboAhV1NX0KHcMgCcQQ6BMoADAhegQIDBAC" TargetMode="External"/><Relationship Id="rId4" Type="http://schemas.openxmlformats.org/officeDocument/2006/relationships/hyperlink" Target="https://en.wikipedia.org/wiki/American_Civil_War" TargetMode="External"/><Relationship Id="rId9" Type="http://schemas.openxmlformats.org/officeDocument/2006/relationships/hyperlink" Target="https://www.google.com/search?rlz=1C1CHBF_enUS860US860&amp;q=Battle+of+Fort+Sumter&amp;stick=H4sIAAAAAAAAAOPgE2LXz9U3yE4qVOIEMQwrKvOqtBQyyq30k_NzclKTSzLz8_TLE4uKrdIyi4pLFJISS0pyUhexijqBGQr5aQpu-UUlCsGluSWpRTtYGQEDkizqUwAAAA&amp;sa=X&amp;ved=2ahUKEwjyl-T59eboAhV1NX0KHcMgCcQQmxMoATAgegQICRAD" TargetMode="External"/><Relationship Id="rId14" Type="http://schemas.openxmlformats.org/officeDocument/2006/relationships/hyperlink" Target="https://www.google.com/search?rlz=1C1CHBF_enUS860US860&amp;q=american+civil+war+confederate+states+president&amp;stick=H4sIAAAAAAAAAOPgE2LXz9U3yE4q1DLIKLfST87PyUlNLsnMz9MvTywqtkrOz0tLTUktSixJVSguAZLFCgVFqcWZKal5JYtY9RNzU4sykxPzFJIzyzJzFIBaFPDpAACkdZGnbwAAAA&amp;sa=X&amp;ved=2ahUKEwjyl-T59eboAhV1NX0KHcMgCcQQ6BMoADAjegQIDhA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09" y="0"/>
            <a:ext cx="9141619" cy="2387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Britannic Bold" panose="020B0903060703020204" pitchFamily="34" charset="0"/>
              </a:rPr>
              <a:t>Freedom In America Part 4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4413" y="1447802"/>
            <a:ext cx="7532637" cy="1371599"/>
          </a:xfrm>
        </p:spPr>
        <p:txBody>
          <a:bodyPr>
            <a:normAutofit/>
          </a:bodyPr>
          <a:lstStyle/>
          <a:p>
            <a:r>
              <a:rPr lang="en-US" sz="1700" dirty="0" smtClean="0">
                <a:solidFill>
                  <a:schemeClr val="tx1"/>
                </a:solidFill>
              </a:rPr>
              <a:t>The Tradition of Rights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Part 10: The End of Slavery and the Reconstruction Amendments</a:t>
            </a:r>
          </a:p>
          <a:p>
            <a:r>
              <a:rPr lang="en-US" sz="1800" dirty="0" smtClean="0">
                <a:hlinkClick r:id="rId2"/>
              </a:rPr>
              <a:t>https://www.docsoffreedom.org/readings/the-end-of-slavery-and-the-reconstruction-amendments</a:t>
            </a:r>
            <a:endParaRPr lang="en-US" sz="1700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7012" y="2895600"/>
            <a:ext cx="510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Side Notes: </a:t>
            </a:r>
            <a:endParaRPr lang="en-US" dirty="0">
              <a:latin typeface="Arial Rounded MT Bold" pitchFamily="34" charset="0"/>
            </a:endParaRPr>
          </a:p>
        </p:txBody>
      </p:sp>
      <p:pic>
        <p:nvPicPr>
          <p:cNvPr id="8194" name="Picture 2" descr="Image result for end of slaver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7212" y="2971800"/>
            <a:ext cx="6400798" cy="37338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227012" y="3352800"/>
            <a:ext cx="5257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American Civil War</a:t>
            </a:r>
          </a:p>
          <a:p>
            <a:r>
              <a:rPr lang="en-US" sz="1400" b="1" dirty="0"/>
              <a:t>Description</a:t>
            </a:r>
          </a:p>
          <a:p>
            <a:r>
              <a:rPr lang="en-US" sz="1400" dirty="0"/>
              <a:t>The American Civil War was a civil war in the United States from 1861 to 1865, fought between the northern United States and the southern United States. The civil war began primarily as a result of the long-standing controversy over the enslavement of black people. </a:t>
            </a:r>
            <a:r>
              <a:rPr lang="en-US" sz="1400" dirty="0">
                <a:hlinkClick r:id="rId4"/>
              </a:rPr>
              <a:t>Wikipedia</a:t>
            </a:r>
            <a:endParaRPr lang="en-US" sz="1400" dirty="0"/>
          </a:p>
          <a:p>
            <a:r>
              <a:rPr lang="en-US" sz="1400" b="1" dirty="0">
                <a:hlinkClick r:id="rId5"/>
              </a:rPr>
              <a:t>Dates</a:t>
            </a:r>
            <a:r>
              <a:rPr lang="en-US" sz="1400" b="1" dirty="0"/>
              <a:t>: </a:t>
            </a:r>
            <a:r>
              <a:rPr lang="en-US" sz="1400" dirty="0"/>
              <a:t>Apr 12, 1861 – Apr 9, 1865</a:t>
            </a:r>
          </a:p>
          <a:p>
            <a:r>
              <a:rPr lang="en-US" sz="1400" b="1" dirty="0">
                <a:hlinkClick r:id="rId6"/>
              </a:rPr>
              <a:t>Last battle</a:t>
            </a:r>
            <a:r>
              <a:rPr lang="en-US" sz="1400" b="1" dirty="0"/>
              <a:t>: </a:t>
            </a:r>
            <a:r>
              <a:rPr lang="en-US" sz="1400" dirty="0">
                <a:hlinkClick r:id="rId7"/>
              </a:rPr>
              <a:t>Battle of </a:t>
            </a:r>
            <a:r>
              <a:rPr lang="en-US" sz="1400" dirty="0" err="1">
                <a:hlinkClick r:id="rId7"/>
              </a:rPr>
              <a:t>Palmito</a:t>
            </a:r>
            <a:r>
              <a:rPr lang="en-US" sz="1400" dirty="0">
                <a:hlinkClick r:id="rId7"/>
              </a:rPr>
              <a:t> Ranch</a:t>
            </a:r>
            <a:endParaRPr lang="en-US" sz="1400" dirty="0"/>
          </a:p>
          <a:p>
            <a:r>
              <a:rPr lang="en-US" sz="1400" b="1" dirty="0">
                <a:hlinkClick r:id="rId8"/>
              </a:rPr>
              <a:t>First battle</a:t>
            </a:r>
            <a:r>
              <a:rPr lang="en-US" sz="1400" b="1" dirty="0"/>
              <a:t>: </a:t>
            </a:r>
            <a:r>
              <a:rPr lang="en-US" sz="1400" dirty="0">
                <a:hlinkClick r:id="rId9"/>
              </a:rPr>
              <a:t>Battle of Fort Sumter</a:t>
            </a:r>
            <a:endParaRPr lang="en-US" sz="1400" dirty="0"/>
          </a:p>
          <a:p>
            <a:r>
              <a:rPr lang="en-US" sz="1400" b="1" dirty="0">
                <a:hlinkClick r:id="rId10"/>
              </a:rPr>
              <a:t>President</a:t>
            </a:r>
            <a:r>
              <a:rPr lang="en-US" sz="1400" b="1" dirty="0"/>
              <a:t>: </a:t>
            </a:r>
            <a:r>
              <a:rPr lang="en-US" sz="1400" dirty="0">
                <a:hlinkClick r:id="rId11"/>
              </a:rPr>
              <a:t>Abraham Lincoln</a:t>
            </a:r>
            <a:endParaRPr lang="en-US" sz="1400" dirty="0"/>
          </a:p>
          <a:p>
            <a:r>
              <a:rPr lang="en-US" sz="1400" b="1" dirty="0">
                <a:hlinkClick r:id="rId12"/>
              </a:rPr>
              <a:t>Bloodiest day</a:t>
            </a:r>
            <a:r>
              <a:rPr lang="en-US" sz="1400" b="1" dirty="0"/>
              <a:t>: </a:t>
            </a:r>
            <a:r>
              <a:rPr lang="en-US" sz="1400" dirty="0">
                <a:hlinkClick r:id="rId13"/>
              </a:rPr>
              <a:t>Battle of Antietam</a:t>
            </a:r>
            <a:endParaRPr lang="en-US" sz="1400" dirty="0"/>
          </a:p>
          <a:p>
            <a:r>
              <a:rPr lang="en-US" sz="1400" b="1" dirty="0">
                <a:hlinkClick r:id="rId14"/>
              </a:rPr>
              <a:t>Confederate states president</a:t>
            </a:r>
            <a:r>
              <a:rPr lang="en-US" sz="1400" b="1" dirty="0"/>
              <a:t>: </a:t>
            </a:r>
            <a:r>
              <a:rPr lang="en-US" sz="1400" dirty="0">
                <a:hlinkClick r:id="rId15"/>
              </a:rPr>
              <a:t>Jefferson Davis</a:t>
            </a:r>
            <a:endParaRPr lang="en-US" sz="1400" dirty="0"/>
          </a:p>
          <a:p>
            <a:r>
              <a:rPr lang="en-US" sz="1400" b="1" dirty="0">
                <a:hlinkClick r:id="rId16"/>
              </a:rPr>
              <a:t>Biggest battle</a:t>
            </a:r>
            <a:r>
              <a:rPr lang="en-US" sz="1400" b="1" dirty="0"/>
              <a:t>: </a:t>
            </a:r>
            <a:r>
              <a:rPr lang="en-US" sz="1400" dirty="0"/>
              <a:t>Gettysburg was the bloodiest battle of the Civil War. </a:t>
            </a:r>
            <a:r>
              <a:rPr lang="en-US" sz="1400" dirty="0">
                <a:hlinkClick r:id="rId17"/>
              </a:rPr>
              <a:t>infoplease.com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82310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78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Freedom In America Part 4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4 </dc:title>
  <dc:creator>User</dc:creator>
  <cp:lastModifiedBy>User</cp:lastModifiedBy>
  <cp:revision>13</cp:revision>
  <dcterms:created xsi:type="dcterms:W3CDTF">2020-04-14T01:55:01Z</dcterms:created>
  <dcterms:modified xsi:type="dcterms:W3CDTF">2020-04-14T04:56:50Z</dcterms:modified>
</cp:coreProperties>
</file>