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72" y="-6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8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33EF-C49B-45AA-BB2F-EEFCD79798A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A7D2-9684-412E-9E55-F1B03B9B20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33EF-C49B-45AA-BB2F-EEFCD79798A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A7D2-9684-412E-9E55-F1B03B9B20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41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41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33EF-C49B-45AA-BB2F-EEFCD79798A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A7D2-9684-412E-9E55-F1B03B9B20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33EF-C49B-45AA-BB2F-EEFCD79798A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A7D2-9684-412E-9E55-F1B03B9B20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3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33EF-C49B-45AA-BB2F-EEFCD79798A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A7D2-9684-412E-9E55-F1B03B9B20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3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3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33EF-C49B-45AA-BB2F-EEFCD79798A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A7D2-9684-412E-9E55-F1B03B9B20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33EF-C49B-45AA-BB2F-EEFCD79798A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A7D2-9684-412E-9E55-F1B03B9B20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33EF-C49B-45AA-BB2F-EEFCD79798A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A7D2-9684-412E-9E55-F1B03B9B20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33EF-C49B-45AA-BB2F-EEFCD79798A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A7D2-9684-412E-9E55-F1B03B9B20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3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3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33EF-C49B-45AA-BB2F-EEFCD79798A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A7D2-9684-412E-9E55-F1B03B9B20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33EF-C49B-45AA-BB2F-EEFCD79798A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A7D2-9684-412E-9E55-F1B03B9B20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3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3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733EF-C49B-45AA-BB2F-EEFCD79798A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3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6" y="6356353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0A7D2-9684-412E-9E55-F1B03B9B20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readings/the-fourteenth-amendment-and-incorporatio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Britannic Bold" panose="020B0903060703020204" pitchFamily="34" charset="0"/>
              </a:rPr>
              <a:t>Freedom In America Part 4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15" y="1447804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chemeClr val="tx1"/>
                </a:solidFill>
              </a:rPr>
              <a:t>The Tradition of Rights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Part 11:  The fourteenth Amendment and Incorporation </a:t>
            </a:r>
          </a:p>
          <a:p>
            <a:r>
              <a:rPr lang="en-US" sz="1800" dirty="0" smtClean="0">
                <a:hlinkClick r:id="rId2"/>
              </a:rPr>
              <a:t>https://www.docsoffreedom.org/readings/the-fourteenth-amendment-and-incorporation</a:t>
            </a:r>
            <a:endParaRPr lang="en-US" sz="1700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99214" y="33528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Side Notes: </a:t>
            </a:r>
            <a:endParaRPr lang="en-US" dirty="0">
              <a:latin typeface="Arial Rounded MT Bold" pitchFamily="34" charset="0"/>
            </a:endParaRPr>
          </a:p>
        </p:txBody>
      </p:sp>
      <p:pic>
        <p:nvPicPr>
          <p:cNvPr id="7170" name="Picture 2" descr="Image result for fourteeth amend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811" y="3276600"/>
            <a:ext cx="6111304" cy="3429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231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Freedom In America Part 4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4 </dc:title>
  <dc:creator>User</dc:creator>
  <cp:lastModifiedBy>User</cp:lastModifiedBy>
  <cp:revision>1</cp:revision>
  <dcterms:created xsi:type="dcterms:W3CDTF">2020-04-21T05:12:20Z</dcterms:created>
  <dcterms:modified xsi:type="dcterms:W3CDTF">2020-04-21T05:13:14Z</dcterms:modified>
</cp:coreProperties>
</file>