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24" y="-6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05E0-6359-45A0-9209-60A5A504F2F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9F1C-3215-4026-AF8B-2A9DBD90D6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05E0-6359-45A0-9209-60A5A504F2F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9F1C-3215-4026-AF8B-2A9DBD90D6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0415" y="274639"/>
            <a:ext cx="3654531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589" y="274639"/>
            <a:ext cx="1076468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05E0-6359-45A0-9209-60A5A504F2F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9F1C-3215-4026-AF8B-2A9DBD90D6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05E0-6359-45A0-9209-60A5A504F2F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9F1C-3215-4026-AF8B-2A9DBD90D6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05E0-6359-45A0-9209-60A5A504F2F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9F1C-3215-4026-AF8B-2A9DBD90D6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589" y="1600201"/>
            <a:ext cx="720960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5341" y="1600201"/>
            <a:ext cx="7209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05E0-6359-45A0-9209-60A5A504F2F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9F1C-3215-4026-AF8B-2A9DBD90D6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05E0-6359-45A0-9209-60A5A504F2F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9F1C-3215-4026-AF8B-2A9DBD90D6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05E0-6359-45A0-9209-60A5A504F2F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9F1C-3215-4026-AF8B-2A9DBD90D6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05E0-6359-45A0-9209-60A5A504F2F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9F1C-3215-4026-AF8B-2A9DBD90D6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05E0-6359-45A0-9209-60A5A504F2F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9F1C-3215-4026-AF8B-2A9DBD90D6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05E0-6359-45A0-9209-60A5A504F2F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9F1C-3215-4026-AF8B-2A9DBD90D6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105E0-6359-45A0-9209-60A5A504F2F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09F1C-3215-4026-AF8B-2A9DBD90D6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docsoffreedom.org/readings/the-great-society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09" y="0"/>
            <a:ext cx="9141619" cy="2387600"/>
          </a:xfrm>
        </p:spPr>
        <p:txBody>
          <a:bodyPr/>
          <a:lstStyle/>
          <a:p>
            <a:r>
              <a:rPr lang="en-US" sz="5400" dirty="0" smtClean="0">
                <a:latin typeface="Britannic Bold" panose="020B0903060703020204" pitchFamily="34" charset="0"/>
              </a:rPr>
              <a:t>Freedom In America Part 4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4413" y="1447802"/>
            <a:ext cx="7532637" cy="1371599"/>
          </a:xfrm>
        </p:spPr>
        <p:txBody>
          <a:bodyPr>
            <a:normAutofit/>
          </a:bodyPr>
          <a:lstStyle/>
          <a:p>
            <a:r>
              <a:rPr lang="en-US" sz="1700" dirty="0" smtClean="0">
                <a:solidFill>
                  <a:schemeClr val="tx1"/>
                </a:solidFill>
              </a:rPr>
              <a:t>The Tradition of Rights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Part 14: The Great Society</a:t>
            </a:r>
            <a:endParaRPr lang="en-US" sz="1700" dirty="0">
              <a:solidFill>
                <a:schemeClr val="tx1"/>
              </a:solidFill>
            </a:endParaRPr>
          </a:p>
          <a:p>
            <a:r>
              <a:rPr lang="en-US" sz="1800" dirty="0" smtClean="0">
                <a:hlinkClick r:id="rId2"/>
              </a:rPr>
              <a:t>https://www.docsoffreedom.org/readings/the-great-society</a:t>
            </a:r>
            <a:endParaRPr lang="en-US" sz="1700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4413" y="3048000"/>
            <a:ext cx="510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Side Notes: </a:t>
            </a:r>
            <a:endParaRPr lang="en-US" dirty="0">
              <a:latin typeface="Arial Rounded MT Bold" pitchFamily="34" charset="0"/>
            </a:endParaRPr>
          </a:p>
        </p:txBody>
      </p:sp>
      <p:pic>
        <p:nvPicPr>
          <p:cNvPr id="6" name="Picture 5" descr="Image result for the great society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814" y="2971800"/>
            <a:ext cx="5791199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82310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Freedom In America Part 4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4 </dc:title>
  <dc:creator>User</dc:creator>
  <cp:lastModifiedBy>User</cp:lastModifiedBy>
  <cp:revision>1</cp:revision>
  <dcterms:created xsi:type="dcterms:W3CDTF">2020-05-12T23:22:22Z</dcterms:created>
  <dcterms:modified xsi:type="dcterms:W3CDTF">2020-05-12T23:23:13Z</dcterms:modified>
</cp:coreProperties>
</file>