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72FF4-FEB7-4794-B7D6-F4029104C67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97ECD-72D2-4746-BEE7-3D2E41714F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ancient-republics-and-european-charte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2: Ancient Republics and European Charters</a:t>
            </a:r>
          </a:p>
          <a:p>
            <a:r>
              <a:rPr lang="en-US" sz="1800" dirty="0" smtClean="0">
                <a:hlinkClick r:id="rId2"/>
              </a:rPr>
              <a:t>https://www.docsoffreedom.org/readings/ancient-republics-and-european-charters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5413" y="3276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7410" name="Picture 2" descr="Image result for Ancient Republ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3048000"/>
            <a:ext cx="6186804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2020-02-06T03:12:58Z</dcterms:created>
  <dcterms:modified xsi:type="dcterms:W3CDTF">2020-02-06T03:13:41Z</dcterms:modified>
</cp:coreProperties>
</file>