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72" y="-6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F61C-20A1-4E75-A414-F2C1A82AD37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59B6-E459-4BC5-941A-E85C680655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F61C-20A1-4E75-A414-F2C1A82AD37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59B6-E459-4BC5-941A-E85C680655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F61C-20A1-4E75-A414-F2C1A82AD37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59B6-E459-4BC5-941A-E85C680655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F61C-20A1-4E75-A414-F2C1A82AD37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59B6-E459-4BC5-941A-E85C680655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F61C-20A1-4E75-A414-F2C1A82AD37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59B6-E459-4BC5-941A-E85C680655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F61C-20A1-4E75-A414-F2C1A82AD37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59B6-E459-4BC5-941A-E85C680655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F61C-20A1-4E75-A414-F2C1A82AD37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59B6-E459-4BC5-941A-E85C680655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F61C-20A1-4E75-A414-F2C1A82AD37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59B6-E459-4BC5-941A-E85C680655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F61C-20A1-4E75-A414-F2C1A82AD37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59B6-E459-4BC5-941A-E85C680655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F61C-20A1-4E75-A414-F2C1A82AD37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59B6-E459-4BC5-941A-E85C680655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F61C-20A1-4E75-A414-F2C1A82AD37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459B6-E459-4BC5-941A-E85C680655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EF61C-20A1-4E75-A414-F2C1A82AD37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459B6-E459-4BC5-941A-E85C680655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readings/rights-and-the-declaration-of-independenc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Britannic Bold" panose="020B0903060703020204" pitchFamily="34" charset="0"/>
              </a:rPr>
              <a:t>Freedom In America Part 4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13" y="1447802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chemeClr val="tx1"/>
                </a:solidFill>
              </a:rPr>
              <a:t>The Tradition of Rights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Part 4: Rights and the Declaration of Independence</a:t>
            </a:r>
          </a:p>
          <a:p>
            <a:r>
              <a:rPr lang="en-US" sz="1800" dirty="0" smtClean="0">
                <a:hlinkClick r:id="rId2"/>
              </a:rPr>
              <a:t>https://www.docsoffreedom.org/readings/rights-and-the-declaration-of-independence</a:t>
            </a:r>
            <a:endParaRPr lang="en-US" sz="1700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7014" y="30480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Side Notes: 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14340" name="AutoShape 4" descr="Image result for rights and declaration of independence"/>
          <p:cNvSpPr>
            <a:spLocks noChangeAspect="1" noChangeArrowheads="1"/>
          </p:cNvSpPr>
          <p:nvPr/>
        </p:nvSpPr>
        <p:spPr bwMode="auto">
          <a:xfrm>
            <a:off x="155574" y="-144463"/>
            <a:ext cx="304801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2" name="AutoShape 6" descr="Image result for rights and declaration of independence"/>
          <p:cNvSpPr>
            <a:spLocks noChangeAspect="1" noChangeArrowheads="1"/>
          </p:cNvSpPr>
          <p:nvPr/>
        </p:nvSpPr>
        <p:spPr bwMode="auto">
          <a:xfrm>
            <a:off x="155574" y="-144463"/>
            <a:ext cx="304801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344" name="Picture 8" descr="Image result for rights and declaration of independen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9613" y="2971800"/>
            <a:ext cx="6292754" cy="3764416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1"/>
            <a:ext cx="18473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 Neue"/>
                <a:cs typeface="Arial" pitchFamily="34" charset="0"/>
              </a:rPr>
              <a:t/>
            </a:r>
            <a:b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 Neue"/>
                <a:cs typeface="Arial" pitchFamily="34" charset="0"/>
              </a:rPr>
            </a:b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0812" y="3581400"/>
            <a:ext cx="533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John Locke</a:t>
            </a:r>
            <a:endParaRPr lang="en-US" sz="2000" dirty="0"/>
          </a:p>
          <a:p>
            <a:r>
              <a:rPr lang="en-US" sz="2000" dirty="0"/>
              <a:t>For </a:t>
            </a:r>
            <a:r>
              <a:rPr lang="en-US" sz="2000" b="1" dirty="0"/>
              <a:t>Locke</a:t>
            </a:r>
            <a:r>
              <a:rPr lang="en-US" sz="2000" dirty="0"/>
              <a:t>, in the state of </a:t>
            </a:r>
            <a:r>
              <a:rPr lang="en-US" sz="2000" b="1" dirty="0"/>
              <a:t>nature</a:t>
            </a:r>
            <a:r>
              <a:rPr lang="en-US" sz="2000" dirty="0"/>
              <a:t> all men are free "to order their actions, and dispose of their possessions and persons, as they think fit, within the bounds of the </a:t>
            </a:r>
            <a:r>
              <a:rPr lang="en-US" sz="2000" b="1" dirty="0"/>
              <a:t>law of nature</a:t>
            </a:r>
            <a:r>
              <a:rPr lang="en-US" sz="2000" dirty="0"/>
              <a:t>." (2nd Tr., §4). "The state of </a:t>
            </a:r>
            <a:r>
              <a:rPr lang="en-US" sz="2000" b="1" dirty="0"/>
              <a:t>Nature</a:t>
            </a:r>
            <a:r>
              <a:rPr lang="en-US" sz="2000" dirty="0"/>
              <a:t> has a </a:t>
            </a:r>
            <a:r>
              <a:rPr lang="en-US" sz="2000" b="1" dirty="0"/>
              <a:t>law of Nature</a:t>
            </a:r>
            <a:r>
              <a:rPr lang="en-US" sz="2000" dirty="0"/>
              <a:t> to govern it", and that </a:t>
            </a:r>
            <a:r>
              <a:rPr lang="en-US" sz="2000" b="1" dirty="0"/>
              <a:t>law</a:t>
            </a:r>
            <a:r>
              <a:rPr lang="en-US" sz="2000" dirty="0"/>
              <a:t> is reason.</a:t>
            </a:r>
          </a:p>
        </p:txBody>
      </p:sp>
    </p:spTree>
    <p:extLst>
      <p:ext uri="{BB962C8B-B14F-4D97-AF65-F5344CB8AC3E}">
        <p14:creationId xmlns="" xmlns:p14="http://schemas.microsoft.com/office/powerpoint/2010/main" val="18231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27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Freedom In America Part 4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4 </dc:title>
  <dc:creator>User</dc:creator>
  <cp:lastModifiedBy>User</cp:lastModifiedBy>
  <cp:revision>2</cp:revision>
  <dcterms:created xsi:type="dcterms:W3CDTF">2020-02-19T01:59:39Z</dcterms:created>
  <dcterms:modified xsi:type="dcterms:W3CDTF">2020-02-19T03:32:09Z</dcterms:modified>
</cp:coreProperties>
</file>