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24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DBB6-6A31-43A5-A871-16FA4A697747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FE43-9F29-4B10-9D95-9516BCC40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DBB6-6A31-43A5-A871-16FA4A697747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FE43-9F29-4B10-9D95-9516BCC40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39"/>
            <a:ext cx="365453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89" y="274639"/>
            <a:ext cx="107646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DBB6-6A31-43A5-A871-16FA4A697747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FE43-9F29-4B10-9D95-9516BCC40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DBB6-6A31-43A5-A871-16FA4A697747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FE43-9F29-4B10-9D95-9516BCC40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DBB6-6A31-43A5-A871-16FA4A697747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FE43-9F29-4B10-9D95-9516BCC40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1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1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DBB6-6A31-43A5-A871-16FA4A697747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FE43-9F29-4B10-9D95-9516BCC40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DBB6-6A31-43A5-A871-16FA4A697747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FE43-9F29-4B10-9D95-9516BCC40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DBB6-6A31-43A5-A871-16FA4A697747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FE43-9F29-4B10-9D95-9516BCC40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DBB6-6A31-43A5-A871-16FA4A697747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FE43-9F29-4B10-9D95-9516BCC40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DBB6-6A31-43A5-A871-16FA4A697747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FE43-9F29-4B10-9D95-9516BCC40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DBB6-6A31-43A5-A871-16FA4A697747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FE43-9F29-4B10-9D95-9516BCC40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CDBB6-6A31-43A5-A871-16FA4A697747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FFE43-9F29-4B10-9D95-9516BCC40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the-ratification-debat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4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3" y="1447802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The Tradition of Rights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7: The Ratification Debate</a:t>
            </a:r>
          </a:p>
          <a:p>
            <a:r>
              <a:rPr lang="en-US" sz="1800" dirty="0" smtClean="0">
                <a:hlinkClick r:id="rId2"/>
              </a:rPr>
              <a:t>https://www.docsoffreedom.org/readings/the-ratification-debate</a:t>
            </a:r>
            <a:endParaRPr lang="en-US" sz="17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814" y="28956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11266" name="Picture 2" descr="Image result for the ratification deb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5812" y="2819400"/>
            <a:ext cx="6172200" cy="388263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7012" y="3581400"/>
            <a:ext cx="518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Federalist were people who were in favor of the  U.S. Constitution and wanted it to be ratified .</a:t>
            </a:r>
          </a:p>
          <a:p>
            <a:endParaRPr lang="en-US" sz="2000" dirty="0" smtClean="0"/>
          </a:p>
          <a:p>
            <a:r>
              <a:rPr lang="en-US" sz="2000" dirty="0" smtClean="0"/>
              <a:t>Anti-Federalist were people who opposed the  U.S. Constitution and did not want it to be ratified.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58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4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4 </dc:title>
  <dc:creator>User</dc:creator>
  <cp:lastModifiedBy>User</cp:lastModifiedBy>
  <cp:revision>3</cp:revision>
  <dcterms:created xsi:type="dcterms:W3CDTF">2020-03-03T15:28:43Z</dcterms:created>
  <dcterms:modified xsi:type="dcterms:W3CDTF">2020-03-10T01:46:54Z</dcterms:modified>
</cp:coreProperties>
</file>