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7E306-7E63-417D-96DE-88756BFAEED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899D-0A77-41DF-8642-4D469485F9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progressive-er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12: The Progressive Era</a:t>
            </a:r>
          </a:p>
          <a:p>
            <a:r>
              <a:rPr lang="en-US" sz="1800" dirty="0" smtClean="0">
                <a:hlinkClick r:id="rId2"/>
              </a:rPr>
              <a:t>https://www.docsoffreedom.org/readings/the-progressive-era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2819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6146" name="Picture 2" descr="Image result for the progressive 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3012" y="2667000"/>
            <a:ext cx="5715001" cy="40447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2020-04-30T22:10:07Z</dcterms:created>
  <dcterms:modified xsi:type="dcterms:W3CDTF">2020-04-30T22:11:05Z</dcterms:modified>
</cp:coreProperties>
</file>