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24" y="-6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24F49-8A86-4A03-B831-F1047F1BDC28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A47F-06CD-4876-92F4-218A2F3FC6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24F49-8A86-4A03-B831-F1047F1BDC28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A47F-06CD-4876-92F4-218A2F3FC6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0415" y="274639"/>
            <a:ext cx="3654531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589" y="274639"/>
            <a:ext cx="1076468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24F49-8A86-4A03-B831-F1047F1BDC28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A47F-06CD-4876-92F4-218A2F3FC6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24F49-8A86-4A03-B831-F1047F1BDC28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A47F-06CD-4876-92F4-218A2F3FC6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24F49-8A86-4A03-B831-F1047F1BDC28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A47F-06CD-4876-92F4-218A2F3FC6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589" y="1600201"/>
            <a:ext cx="72096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5341" y="1600201"/>
            <a:ext cx="7209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24F49-8A86-4A03-B831-F1047F1BDC28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A47F-06CD-4876-92F4-218A2F3FC6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24F49-8A86-4A03-B831-F1047F1BDC28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A47F-06CD-4876-92F4-218A2F3FC6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24F49-8A86-4A03-B831-F1047F1BDC28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A47F-06CD-4876-92F4-218A2F3FC6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24F49-8A86-4A03-B831-F1047F1BDC28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A47F-06CD-4876-92F4-218A2F3FC6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24F49-8A86-4A03-B831-F1047F1BDC28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A47F-06CD-4876-92F4-218A2F3FC6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24F49-8A86-4A03-B831-F1047F1BDC28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A47F-06CD-4876-92F4-218A2F3FC6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24F49-8A86-4A03-B831-F1047F1BDC28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7A47F-06CD-4876-92F4-218A2F3FC6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docsoffreedom.org/readings/modern-debates-on-right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/>
          <a:lstStyle/>
          <a:p>
            <a:r>
              <a:rPr lang="en-US" sz="5400" dirty="0" smtClean="0">
                <a:latin typeface="Britannic Bold" panose="020B0903060703020204" pitchFamily="34" charset="0"/>
              </a:rPr>
              <a:t>Freedom In America Part 4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13" y="1447802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 smtClean="0">
                <a:solidFill>
                  <a:schemeClr val="tx1"/>
                </a:solidFill>
              </a:rPr>
              <a:t>The Tradition of Rights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Part 15: Modern Debates on Rights</a:t>
            </a:r>
          </a:p>
          <a:p>
            <a:r>
              <a:rPr lang="en-US" sz="1800" dirty="0" smtClean="0">
                <a:hlinkClick r:id="rId2"/>
              </a:rPr>
              <a:t>https://www.docsoffreedom.org/readings/modern-debates-on-rights</a:t>
            </a:r>
            <a:endParaRPr lang="en-US" sz="1700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8213" y="2819400"/>
            <a:ext cx="51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Side Notes: </a:t>
            </a:r>
            <a:endParaRPr lang="en-US" dirty="0">
              <a:latin typeface="Arial Rounded MT Bold" pitchFamily="34" charset="0"/>
            </a:endParaRPr>
          </a:p>
        </p:txBody>
      </p:sp>
      <p:pic>
        <p:nvPicPr>
          <p:cNvPr id="5" name="Picture 2" descr="Image result for rights and declaration of dependen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814" y="2793207"/>
            <a:ext cx="5791199" cy="38909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231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Freedom In America Part 4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4 </dc:title>
  <dc:creator>User</dc:creator>
  <cp:lastModifiedBy>User</cp:lastModifiedBy>
  <cp:revision>1</cp:revision>
  <dcterms:created xsi:type="dcterms:W3CDTF">2020-05-19T16:11:10Z</dcterms:created>
  <dcterms:modified xsi:type="dcterms:W3CDTF">2020-05-19T16:12:27Z</dcterms:modified>
</cp:coreProperties>
</file>