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7EF-C670-4D02-AFB0-095BA47091C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C790-EA21-4167-A04F-77CB980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7EF-C670-4D02-AFB0-095BA47091C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C790-EA21-4167-A04F-77CB980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7EF-C670-4D02-AFB0-095BA47091C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C790-EA21-4167-A04F-77CB980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7EF-C670-4D02-AFB0-095BA47091C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C790-EA21-4167-A04F-77CB980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7EF-C670-4D02-AFB0-095BA47091C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C790-EA21-4167-A04F-77CB980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7EF-C670-4D02-AFB0-095BA47091C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C790-EA21-4167-A04F-77CB980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7EF-C670-4D02-AFB0-095BA47091C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C790-EA21-4167-A04F-77CB980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7EF-C670-4D02-AFB0-095BA47091C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C790-EA21-4167-A04F-77CB980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7EF-C670-4D02-AFB0-095BA47091C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C790-EA21-4167-A04F-77CB980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7EF-C670-4D02-AFB0-095BA47091C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C790-EA21-4167-A04F-77CB980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6F7EF-C670-4D02-AFB0-095BA47091C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9C790-EA21-4167-A04F-77CB980E0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6F7EF-C670-4D02-AFB0-095BA47091C0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9C790-EA21-4167-A04F-77CB980E0C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colonial-experience-with-government-and-economic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/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2" y="144780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Tradition of Rights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3: Colonial Experience with Government and Economics</a:t>
            </a:r>
          </a:p>
          <a:p>
            <a:r>
              <a:rPr lang="en-US" sz="1800" dirty="0" smtClean="0">
                <a:hlinkClick r:id="rId2"/>
              </a:rPr>
              <a:t>https://www.docsoffreedom.org/readings/colonial-experience-with-government-and-economics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0612" y="3200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15362" name="Picture 2" descr="Image result for colonial experience and governmen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2" y="3124200"/>
            <a:ext cx="5850462" cy="35886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4 </dc:title>
  <dc:creator>User</dc:creator>
  <cp:lastModifiedBy>User</cp:lastModifiedBy>
  <cp:revision>1</cp:revision>
  <dcterms:created xsi:type="dcterms:W3CDTF">2020-02-12T04:29:17Z</dcterms:created>
  <dcterms:modified xsi:type="dcterms:W3CDTF">2020-02-12T04:30:09Z</dcterms:modified>
</cp:coreProperties>
</file>