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E5E7-3DAD-4694-AE8F-D11313979AD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D788-B976-47ED-8476-F4B903E0F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E5E7-3DAD-4694-AE8F-D11313979AD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D788-B976-47ED-8476-F4B903E0F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E5E7-3DAD-4694-AE8F-D11313979AD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D788-B976-47ED-8476-F4B903E0F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E5E7-3DAD-4694-AE8F-D11313979AD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D788-B976-47ED-8476-F4B903E0F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E5E7-3DAD-4694-AE8F-D11313979AD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D788-B976-47ED-8476-F4B903E0F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E5E7-3DAD-4694-AE8F-D11313979AD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D788-B976-47ED-8476-F4B903E0F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E5E7-3DAD-4694-AE8F-D11313979AD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D788-B976-47ED-8476-F4B903E0F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E5E7-3DAD-4694-AE8F-D11313979AD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D788-B976-47ED-8476-F4B903E0F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E5E7-3DAD-4694-AE8F-D11313979AD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D788-B976-47ED-8476-F4B903E0F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E5E7-3DAD-4694-AE8F-D11313979AD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D788-B976-47ED-8476-F4B903E0F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E5E7-3DAD-4694-AE8F-D11313979AD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D788-B976-47ED-8476-F4B903E0F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6E5E7-3DAD-4694-AE8F-D11313979AD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4D788-B976-47ED-8476-F4B903E0FA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the-articles-of-confedera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3" y="144780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Tradition of Rights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5: The Articles of Confederation</a:t>
            </a:r>
          </a:p>
          <a:p>
            <a:r>
              <a:rPr lang="en-US" sz="1800" dirty="0" smtClean="0">
                <a:hlinkClick r:id="rId2"/>
              </a:rPr>
              <a:t>https://www.docsoffreedom.org/readings/the-articles-of-confederation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1613" y="32004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13316" name="Picture 4" descr="Image result for the articles of confeder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3200402"/>
            <a:ext cx="6265333" cy="352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4 </dc:title>
  <dc:creator>User</dc:creator>
  <cp:lastModifiedBy>User</cp:lastModifiedBy>
  <cp:revision>1</cp:revision>
  <dcterms:created xsi:type="dcterms:W3CDTF">2020-02-25T10:03:21Z</dcterms:created>
  <dcterms:modified xsi:type="dcterms:W3CDTF">2020-02-25T10:09:37Z</dcterms:modified>
</cp:coreProperties>
</file>