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72" y="-64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D8EA0-8473-4407-B9C9-EA7B0A519C13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D9455-832C-4440-AC75-6DCD0DB419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D8EA0-8473-4407-B9C9-EA7B0A519C13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D9455-832C-4440-AC75-6DCD0DB419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D8EA0-8473-4407-B9C9-EA7B0A519C13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D9455-832C-4440-AC75-6DCD0DB419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D8EA0-8473-4407-B9C9-EA7B0A519C13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D9455-832C-4440-AC75-6DCD0DB419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D8EA0-8473-4407-B9C9-EA7B0A519C13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D9455-832C-4440-AC75-6DCD0DB419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D8EA0-8473-4407-B9C9-EA7B0A519C13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D9455-832C-4440-AC75-6DCD0DB419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D8EA0-8473-4407-B9C9-EA7B0A519C13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D9455-832C-4440-AC75-6DCD0DB419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D8EA0-8473-4407-B9C9-EA7B0A519C13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D9455-832C-4440-AC75-6DCD0DB419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D8EA0-8473-4407-B9C9-EA7B0A519C13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D9455-832C-4440-AC75-6DCD0DB419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D8EA0-8473-4407-B9C9-EA7B0A519C13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D9455-832C-4440-AC75-6DCD0DB419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D8EA0-8473-4407-B9C9-EA7B0A519C13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D9455-832C-4440-AC75-6DCD0DB419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D8EA0-8473-4407-B9C9-EA7B0A519C13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D9455-832C-4440-AC75-6DCD0DB419F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docsoffreedom.org/readings/the-constitutional-convention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5909" y="0"/>
            <a:ext cx="9141619" cy="23876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Britannic Bold" panose="020B0903060703020204" pitchFamily="34" charset="0"/>
              </a:rPr>
              <a:t>Freedom In America Part 4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284413" y="1447802"/>
            <a:ext cx="7532637" cy="1371599"/>
          </a:xfrm>
        </p:spPr>
        <p:txBody>
          <a:bodyPr>
            <a:normAutofit/>
          </a:bodyPr>
          <a:lstStyle/>
          <a:p>
            <a:r>
              <a:rPr lang="en-US" sz="1700" dirty="0" smtClean="0">
                <a:solidFill>
                  <a:schemeClr val="tx1"/>
                </a:solidFill>
              </a:rPr>
              <a:t>The Tradition of Rights</a:t>
            </a:r>
          </a:p>
          <a:p>
            <a:r>
              <a:rPr lang="en-US" sz="1700" dirty="0" smtClean="0">
                <a:solidFill>
                  <a:schemeClr val="tx1"/>
                </a:solidFill>
              </a:rPr>
              <a:t>Part 6: The Constitutional Convention</a:t>
            </a:r>
          </a:p>
          <a:p>
            <a:r>
              <a:rPr lang="en-US" sz="1800" dirty="0" smtClean="0">
                <a:hlinkClick r:id="rId2"/>
              </a:rPr>
              <a:t>https://www.docsoffreedom.org/readings/the-constitutional-convention</a:t>
            </a:r>
            <a:endParaRPr lang="en-US" sz="1700" dirty="0" smtClean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0814" y="2895600"/>
            <a:ext cx="5105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Rounded MT Bold" pitchFamily="34" charset="0"/>
              </a:rPr>
              <a:t>Side Notes: </a:t>
            </a:r>
            <a:endParaRPr lang="en-US" dirty="0">
              <a:latin typeface="Arial Rounded MT Bold" pitchFamily="34" charset="0"/>
            </a:endParaRPr>
          </a:p>
        </p:txBody>
      </p:sp>
      <p:pic>
        <p:nvPicPr>
          <p:cNvPr id="12290" name="Picture 2" descr="Image result for the constitutional convention"/>
          <p:cNvPicPr>
            <a:picLocks noChangeAspect="1" noChangeArrowheads="1"/>
          </p:cNvPicPr>
          <p:nvPr/>
        </p:nvPicPr>
        <p:blipFill>
          <a:blip r:embed="rId3"/>
          <a:srcRect r="2083" b="6252"/>
          <a:stretch>
            <a:fillRect/>
          </a:stretch>
        </p:blipFill>
        <p:spPr bwMode="auto">
          <a:xfrm>
            <a:off x="5942012" y="2819402"/>
            <a:ext cx="6094413" cy="38900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82310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Freedom In America Part 4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Freedom In America Part 4 </dc:title>
  <dc:creator>User</dc:creator>
  <cp:lastModifiedBy>User</cp:lastModifiedBy>
  <cp:revision>1</cp:revision>
  <dcterms:created xsi:type="dcterms:W3CDTF">2020-03-03T15:33:09Z</dcterms:created>
  <dcterms:modified xsi:type="dcterms:W3CDTF">2020-03-03T15:33:45Z</dcterms:modified>
</cp:coreProperties>
</file>